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83.xml" ContentType="application/vnd.openxmlformats-officedocument.presentationml.tags+xml"/>
  <Override PartName="/ppt/tags/tag1284.xml" ContentType="application/vnd.openxmlformats-officedocument.presentationml.tags+xml"/>
  <Override PartName="/ppt/tags/tag1285.xml" ContentType="application/vnd.openxmlformats-officedocument.presentationml.tags+xml"/>
  <Override PartName="/ppt/tags/tag1286.xml" ContentType="application/vnd.openxmlformats-officedocument.presentationml.tags+xml"/>
  <Override PartName="/ppt/tags/tag1287.xml" ContentType="application/vnd.openxmlformats-officedocument.presentationml.tags+xml"/>
  <Override PartName="/ppt/tags/tag1288.xml" ContentType="application/vnd.openxmlformats-officedocument.presentationml.tags+xml"/>
  <Override PartName="/ppt/tags/tag1289.xml" ContentType="application/vnd.openxmlformats-officedocument.presentationml.tags+xml"/>
  <Override PartName="/ppt/tags/tag1290.xml" ContentType="application/vnd.openxmlformats-officedocument.presentationml.tags+xml"/>
  <Override PartName="/ppt/tags/tag1291.xml" ContentType="application/vnd.openxmlformats-officedocument.presentationml.tags+xml"/>
  <Override PartName="/ppt/tags/tag1292.xml" ContentType="application/vnd.openxmlformats-officedocument.presentationml.tags+xml"/>
  <Override PartName="/ppt/tags/tag1293.xml" ContentType="application/vnd.openxmlformats-officedocument.presentationml.tags+xml"/>
  <Override PartName="/ppt/tags/tag1294.xml" ContentType="application/vnd.openxmlformats-officedocument.presentationml.tags+xml"/>
  <Override PartName="/ppt/tags/tag1295.xml" ContentType="application/vnd.openxmlformats-officedocument.presentationml.tags+xml"/>
  <Override PartName="/ppt/tags/tag1296.xml" ContentType="application/vnd.openxmlformats-officedocument.presentationml.tags+xml"/>
  <Override PartName="/ppt/tags/tag1297.xml" ContentType="application/vnd.openxmlformats-officedocument.presentationml.tags+xml"/>
  <Override PartName="/ppt/tags/tag1298.xml" ContentType="application/vnd.openxmlformats-officedocument.presentationml.tags+xml"/>
  <Override PartName="/ppt/tags/tag1299.xml" ContentType="application/vnd.openxmlformats-officedocument.presentationml.tags+xml"/>
  <Override PartName="/ppt/tags/tag1300.xml" ContentType="application/vnd.openxmlformats-officedocument.presentationml.tags+xml"/>
  <Override PartName="/ppt/tags/tag1301.xml" ContentType="application/vnd.openxmlformats-officedocument.presentationml.tags+xml"/>
  <Override PartName="/ppt/tags/tag1302.xml" ContentType="application/vnd.openxmlformats-officedocument.presentationml.tags+xml"/>
  <Override PartName="/ppt/tags/tag1303.xml" ContentType="application/vnd.openxmlformats-officedocument.presentationml.tags+xml"/>
  <Override PartName="/ppt/tags/tag1304.xml" ContentType="application/vnd.openxmlformats-officedocument.presentationml.tags+xml"/>
  <Override PartName="/ppt/tags/tag1305.xml" ContentType="application/vnd.openxmlformats-officedocument.presentationml.tags+xml"/>
  <Override PartName="/ppt/tags/tag1306.xml" ContentType="application/vnd.openxmlformats-officedocument.presentationml.tags+xml"/>
  <Override PartName="/ppt/tags/tag1307.xml" ContentType="application/vnd.openxmlformats-officedocument.presentationml.tags+xml"/>
  <Override PartName="/ppt/tags/tag1308.xml" ContentType="application/vnd.openxmlformats-officedocument.presentationml.tags+xml"/>
  <Override PartName="/ppt/tags/tag1309.xml" ContentType="application/vnd.openxmlformats-officedocument.presentationml.tags+xml"/>
  <Override PartName="/ppt/tags/tag1310.xml" ContentType="application/vnd.openxmlformats-officedocument.presentationml.tags+xml"/>
  <Override PartName="/ppt/tags/tag1311.xml" ContentType="application/vnd.openxmlformats-officedocument.presentationml.tags+xml"/>
  <Override PartName="/ppt/tags/tag1312.xml" ContentType="application/vnd.openxmlformats-officedocument.presentationml.tags+xml"/>
  <Override PartName="/ppt/tags/tag1313.xml" ContentType="application/vnd.openxmlformats-officedocument.presentationml.tags+xml"/>
  <Override PartName="/ppt/tags/tag1314.xml" ContentType="application/vnd.openxmlformats-officedocument.presentationml.tags+xml"/>
  <Override PartName="/ppt/tags/tag1315.xml" ContentType="application/vnd.openxmlformats-officedocument.presentationml.tags+xml"/>
  <Override PartName="/ppt/tags/tag1316.xml" ContentType="application/vnd.openxmlformats-officedocument.presentationml.tags+xml"/>
  <Override PartName="/ppt/tags/tag1317.xml" ContentType="application/vnd.openxmlformats-officedocument.presentationml.tags+xml"/>
  <Override PartName="/ppt/tags/tag1318.xml" ContentType="application/vnd.openxmlformats-officedocument.presentationml.tags+xml"/>
  <Override PartName="/ppt/tags/tag1319.xml" ContentType="application/vnd.openxmlformats-officedocument.presentationml.tags+xml"/>
  <Override PartName="/ppt/tags/tag1320.xml" ContentType="application/vnd.openxmlformats-officedocument.presentationml.tags+xml"/>
  <Override PartName="/ppt/tags/tag1321.xml" ContentType="application/vnd.openxmlformats-officedocument.presentationml.tags+xml"/>
  <Override PartName="/ppt/tags/tag1322.xml" ContentType="application/vnd.openxmlformats-officedocument.presentationml.tags+xml"/>
  <Override PartName="/ppt/tags/tag1323.xml" ContentType="application/vnd.openxmlformats-officedocument.presentationml.tags+xml"/>
  <Override PartName="/ppt/tags/tag1324.xml" ContentType="application/vnd.openxmlformats-officedocument.presentationml.tags+xml"/>
  <Override PartName="/ppt/tags/tag1325.xml" ContentType="application/vnd.openxmlformats-officedocument.presentationml.tags+xml"/>
  <Override PartName="/ppt/tags/tag1326.xml" ContentType="application/vnd.openxmlformats-officedocument.presentationml.tags+xml"/>
  <Override PartName="/ppt/tags/tag1327.xml" ContentType="application/vnd.openxmlformats-officedocument.presentationml.tags+xml"/>
  <Override PartName="/ppt/tags/tag1328.xml" ContentType="application/vnd.openxmlformats-officedocument.presentationml.tags+xml"/>
  <Override PartName="/ppt/tags/tag1329.xml" ContentType="application/vnd.openxmlformats-officedocument.presentationml.tags+xml"/>
  <Override PartName="/ppt/tags/tag1330.xml" ContentType="application/vnd.openxmlformats-officedocument.presentationml.tags+xml"/>
  <Override PartName="/ppt/tags/tag1331.xml" ContentType="application/vnd.openxmlformats-officedocument.presentationml.tags+xml"/>
  <Override PartName="/ppt/tags/tag1332.xml" ContentType="application/vnd.openxmlformats-officedocument.presentationml.tags+xml"/>
  <Override PartName="/ppt/tags/tag1333.xml" ContentType="application/vnd.openxmlformats-officedocument.presentationml.tags+xml"/>
  <Override PartName="/ppt/tags/tag1334.xml" ContentType="application/vnd.openxmlformats-officedocument.presentationml.tags+xml"/>
  <Override PartName="/ppt/tags/tag1335.xml" ContentType="application/vnd.openxmlformats-officedocument.presentationml.tags+xml"/>
  <Override PartName="/ppt/tags/tag1336.xml" ContentType="application/vnd.openxmlformats-officedocument.presentationml.tags+xml"/>
  <Override PartName="/ppt/tags/tag1337.xml" ContentType="application/vnd.openxmlformats-officedocument.presentationml.tags+xml"/>
  <Override PartName="/ppt/tags/tag1338.xml" ContentType="application/vnd.openxmlformats-officedocument.presentationml.tags+xml"/>
  <Override PartName="/ppt/tags/tag1339.xml" ContentType="application/vnd.openxmlformats-officedocument.presentationml.tags+xml"/>
  <Override PartName="/ppt/tags/tag1340.xml" ContentType="application/vnd.openxmlformats-officedocument.presentationml.tags+xml"/>
  <Override PartName="/ppt/tags/tag1341.xml" ContentType="application/vnd.openxmlformats-officedocument.presentationml.tags+xml"/>
  <Override PartName="/ppt/tags/tag1342.xml" ContentType="application/vnd.openxmlformats-officedocument.presentationml.tags+xml"/>
  <Override PartName="/ppt/tags/tag1343.xml" ContentType="application/vnd.openxmlformats-officedocument.presentationml.tags+xml"/>
  <Override PartName="/ppt/tags/tag1344.xml" ContentType="application/vnd.openxmlformats-officedocument.presentationml.tags+xml"/>
  <Override PartName="/ppt/tags/tag1345.xml" ContentType="application/vnd.openxmlformats-officedocument.presentationml.tags+xml"/>
  <Override PartName="/ppt/tags/tag1346.xml" ContentType="application/vnd.openxmlformats-officedocument.presentationml.tags+xml"/>
  <Override PartName="/ppt/tags/tag1347.xml" ContentType="application/vnd.openxmlformats-officedocument.presentationml.tags+xml"/>
  <Override PartName="/ppt/tags/tag1348.xml" ContentType="application/vnd.openxmlformats-officedocument.presentationml.tags+xml"/>
  <Override PartName="/ppt/tags/tag1349.xml" ContentType="application/vnd.openxmlformats-officedocument.presentationml.tags+xml"/>
  <Override PartName="/ppt/tags/tag1350.xml" ContentType="application/vnd.openxmlformats-officedocument.presentationml.tags+xml"/>
  <Override PartName="/ppt/tags/tag1351.xml" ContentType="application/vnd.openxmlformats-officedocument.presentationml.tags+xml"/>
  <Override PartName="/ppt/tags/tag1352.xml" ContentType="application/vnd.openxmlformats-officedocument.presentationml.tags+xml"/>
  <Override PartName="/ppt/tags/tag1353.xml" ContentType="application/vnd.openxmlformats-officedocument.presentationml.tags+xml"/>
  <Override PartName="/ppt/tags/tag1354.xml" ContentType="application/vnd.openxmlformats-officedocument.presentationml.tags+xml"/>
  <Override PartName="/ppt/tags/tag1355.xml" ContentType="application/vnd.openxmlformats-officedocument.presentationml.tags+xml"/>
  <Override PartName="/ppt/tags/tag1356.xml" ContentType="application/vnd.openxmlformats-officedocument.presentationml.tags+xml"/>
  <Override PartName="/ppt/tags/tag1357.xml" ContentType="application/vnd.openxmlformats-officedocument.presentationml.tags+xml"/>
  <Override PartName="/ppt/tags/tag1358.xml" ContentType="application/vnd.openxmlformats-officedocument.presentationml.tags+xml"/>
  <Override PartName="/ppt/tags/tag1359.xml" ContentType="application/vnd.openxmlformats-officedocument.presentationml.tags+xml"/>
  <Override PartName="/ppt/tags/tag1360.xml" ContentType="application/vnd.openxmlformats-officedocument.presentationml.tags+xml"/>
  <Override PartName="/ppt/tags/tag1361.xml" ContentType="application/vnd.openxmlformats-officedocument.presentationml.tags+xml"/>
  <Override PartName="/ppt/tags/tag1362.xml" ContentType="application/vnd.openxmlformats-officedocument.presentationml.tags+xml"/>
  <Override PartName="/ppt/tags/tag1363.xml" ContentType="application/vnd.openxmlformats-officedocument.presentationml.tags+xml"/>
  <Override PartName="/ppt/tags/tag1364.xml" ContentType="application/vnd.openxmlformats-officedocument.presentationml.tags+xml"/>
  <Override PartName="/ppt/tags/tag1365.xml" ContentType="application/vnd.openxmlformats-officedocument.presentationml.tags+xml"/>
  <Override PartName="/ppt/tags/tag1366.xml" ContentType="application/vnd.openxmlformats-officedocument.presentationml.tags+xml"/>
  <Override PartName="/ppt/tags/tag1367.xml" ContentType="application/vnd.openxmlformats-officedocument.presentationml.tags+xml"/>
  <Override PartName="/ppt/tags/tag1368.xml" ContentType="application/vnd.openxmlformats-officedocument.presentationml.tags+xml"/>
  <Override PartName="/ppt/tags/tag1369.xml" ContentType="application/vnd.openxmlformats-officedocument.presentationml.tags+xml"/>
  <Override PartName="/ppt/tags/tag1370.xml" ContentType="application/vnd.openxmlformats-officedocument.presentationml.tags+xml"/>
  <Override PartName="/ppt/tags/tag1371.xml" ContentType="application/vnd.openxmlformats-officedocument.presentationml.tags+xml"/>
  <Override PartName="/ppt/tags/tag1372.xml" ContentType="application/vnd.openxmlformats-officedocument.presentationml.tags+xml"/>
  <Override PartName="/ppt/tags/tag1373.xml" ContentType="application/vnd.openxmlformats-officedocument.presentationml.tags+xml"/>
  <Override PartName="/ppt/tags/tag1374.xml" ContentType="application/vnd.openxmlformats-officedocument.presentationml.tags+xml"/>
  <Override PartName="/ppt/tags/tag1375.xml" ContentType="application/vnd.openxmlformats-officedocument.presentationml.tags+xml"/>
  <Override PartName="/ppt/tags/tag1376.xml" ContentType="application/vnd.openxmlformats-officedocument.presentationml.tags+xml"/>
  <Override PartName="/ppt/tags/tag1377.xml" ContentType="application/vnd.openxmlformats-officedocument.presentationml.tags+xml"/>
  <Override PartName="/ppt/tags/tag1378.xml" ContentType="application/vnd.openxmlformats-officedocument.presentationml.tags+xml"/>
  <Override PartName="/ppt/tags/tag1379.xml" ContentType="application/vnd.openxmlformats-officedocument.presentationml.tags+xml"/>
  <Override PartName="/ppt/tags/tag1380.xml" ContentType="application/vnd.openxmlformats-officedocument.presentationml.tags+xml"/>
  <Override PartName="/ppt/tags/tag1381.xml" ContentType="application/vnd.openxmlformats-officedocument.presentationml.tags+xml"/>
  <Override PartName="/ppt/tags/tag1382.xml" ContentType="application/vnd.openxmlformats-officedocument.presentationml.tags+xml"/>
  <Override PartName="/ppt/tags/tag1383.xml" ContentType="application/vnd.openxmlformats-officedocument.presentationml.tags+xml"/>
  <Override PartName="/ppt/tags/tag1384.xml" ContentType="application/vnd.openxmlformats-officedocument.presentationml.tags+xml"/>
  <Override PartName="/ppt/tags/tag1385.xml" ContentType="application/vnd.openxmlformats-officedocument.presentationml.tags+xml"/>
  <Override PartName="/ppt/tags/tag1386.xml" ContentType="application/vnd.openxmlformats-officedocument.presentationml.tags+xml"/>
  <Override PartName="/ppt/tags/tag1387.xml" ContentType="application/vnd.openxmlformats-officedocument.presentationml.tags+xml"/>
  <Override PartName="/ppt/tags/tag1388.xml" ContentType="application/vnd.openxmlformats-officedocument.presentationml.tags+xml"/>
  <Override PartName="/ppt/tags/tag1389.xml" ContentType="application/vnd.openxmlformats-officedocument.presentationml.tags+xml"/>
  <Override PartName="/ppt/tags/tag1390.xml" ContentType="application/vnd.openxmlformats-officedocument.presentationml.tags+xml"/>
  <Override PartName="/ppt/tags/tag1391.xml" ContentType="application/vnd.openxmlformats-officedocument.presentationml.tags+xml"/>
  <Override PartName="/ppt/tags/tag1392.xml" ContentType="application/vnd.openxmlformats-officedocument.presentationml.tags+xml"/>
  <Override PartName="/ppt/tags/tag1393.xml" ContentType="application/vnd.openxmlformats-officedocument.presentationml.tags+xml"/>
  <Override PartName="/ppt/tags/tag1394.xml" ContentType="application/vnd.openxmlformats-officedocument.presentationml.tags+xml"/>
  <Override PartName="/ppt/tags/tag1395.xml" ContentType="application/vnd.openxmlformats-officedocument.presentationml.tags+xml"/>
  <Override PartName="/ppt/tags/tag1396.xml" ContentType="application/vnd.openxmlformats-officedocument.presentationml.tags+xml"/>
  <Override PartName="/ppt/tags/tag1397.xml" ContentType="application/vnd.openxmlformats-officedocument.presentationml.tags+xml"/>
  <Override PartName="/ppt/tags/tag1398.xml" ContentType="application/vnd.openxmlformats-officedocument.presentationml.tags+xml"/>
  <Override PartName="/ppt/tags/tag1399.xml" ContentType="application/vnd.openxmlformats-officedocument.presentationml.tags+xml"/>
  <Override PartName="/ppt/tags/tag1400.xml" ContentType="application/vnd.openxmlformats-officedocument.presentationml.tags+xml"/>
  <Override PartName="/ppt/tags/tag1401.xml" ContentType="application/vnd.openxmlformats-officedocument.presentationml.tags+xml"/>
  <Override PartName="/ppt/tags/tag1402.xml" ContentType="application/vnd.openxmlformats-officedocument.presentationml.tags+xml"/>
  <Override PartName="/ppt/tags/tag1403.xml" ContentType="application/vnd.openxmlformats-officedocument.presentationml.tags+xml"/>
  <Override PartName="/ppt/tags/tag1404.xml" ContentType="application/vnd.openxmlformats-officedocument.presentationml.tags+xml"/>
  <Override PartName="/ppt/tags/tag1405.xml" ContentType="application/vnd.openxmlformats-officedocument.presentationml.tags+xml"/>
  <Override PartName="/ppt/tags/tag1406.xml" ContentType="application/vnd.openxmlformats-officedocument.presentationml.tags+xml"/>
  <Override PartName="/ppt/tags/tag1407.xml" ContentType="application/vnd.openxmlformats-officedocument.presentationml.tags+xml"/>
  <Override PartName="/ppt/tags/tag1408.xml" ContentType="application/vnd.openxmlformats-officedocument.presentationml.tags+xml"/>
  <Override PartName="/ppt/tags/tag1409.xml" ContentType="application/vnd.openxmlformats-officedocument.presentationml.tags+xml"/>
  <Override PartName="/ppt/tags/tag1410.xml" ContentType="application/vnd.openxmlformats-officedocument.presentationml.tags+xml"/>
  <Override PartName="/ppt/tags/tag1411.xml" ContentType="application/vnd.openxmlformats-officedocument.presentationml.tags+xml"/>
  <Override PartName="/ppt/tags/tag1412.xml" ContentType="application/vnd.openxmlformats-officedocument.presentationml.tags+xml"/>
  <Override PartName="/ppt/tags/tag1413.xml" ContentType="application/vnd.openxmlformats-officedocument.presentationml.tags+xml"/>
  <Override PartName="/ppt/tags/tag1414.xml" ContentType="application/vnd.openxmlformats-officedocument.presentationml.tags+xml"/>
  <Override PartName="/ppt/tags/tag1415.xml" ContentType="application/vnd.openxmlformats-officedocument.presentationml.tags+xml"/>
  <Override PartName="/ppt/tags/tag1416.xml" ContentType="application/vnd.openxmlformats-officedocument.presentationml.tags+xml"/>
  <Override PartName="/ppt/tags/tag1417.xml" ContentType="application/vnd.openxmlformats-officedocument.presentationml.tags+xml"/>
  <Override PartName="/ppt/tags/tag1418.xml" ContentType="application/vnd.openxmlformats-officedocument.presentationml.tags+xml"/>
  <Override PartName="/ppt/tags/tag1419.xml" ContentType="application/vnd.openxmlformats-officedocument.presentationml.tags+xml"/>
  <Override PartName="/ppt/tags/tag1420.xml" ContentType="application/vnd.openxmlformats-officedocument.presentationml.tags+xml"/>
  <Override PartName="/ppt/tags/tag1421.xml" ContentType="application/vnd.openxmlformats-officedocument.presentationml.tags+xml"/>
  <Override PartName="/ppt/tags/tag1422.xml" ContentType="application/vnd.openxmlformats-officedocument.presentationml.tags+xml"/>
  <Override PartName="/ppt/tags/tag1423.xml" ContentType="application/vnd.openxmlformats-officedocument.presentationml.tags+xml"/>
  <Override PartName="/ppt/tags/tag1424.xml" ContentType="application/vnd.openxmlformats-officedocument.presentationml.tags+xml"/>
  <Override PartName="/ppt/tags/tag1425.xml" ContentType="application/vnd.openxmlformats-officedocument.presentationml.tags+xml"/>
  <Override PartName="/ppt/tags/tag1426.xml" ContentType="application/vnd.openxmlformats-officedocument.presentationml.tags+xml"/>
  <Override PartName="/ppt/tags/tag1427.xml" ContentType="application/vnd.openxmlformats-officedocument.presentationml.tags+xml"/>
  <Override PartName="/ppt/tags/tag1428.xml" ContentType="application/vnd.openxmlformats-officedocument.presentationml.tags+xml"/>
  <Override PartName="/ppt/tags/tag1429.xml" ContentType="application/vnd.openxmlformats-officedocument.presentationml.tags+xml"/>
  <Override PartName="/ppt/tags/tag1430.xml" ContentType="application/vnd.openxmlformats-officedocument.presentationml.tags+xml"/>
  <Override PartName="/ppt/tags/tag1431.xml" ContentType="application/vnd.openxmlformats-officedocument.presentationml.tags+xml"/>
  <Override PartName="/ppt/tags/tag1432.xml" ContentType="application/vnd.openxmlformats-officedocument.presentationml.tags+xml"/>
  <Override PartName="/ppt/tags/tag1433.xml" ContentType="application/vnd.openxmlformats-officedocument.presentationml.tags+xml"/>
  <Override PartName="/ppt/tags/tag1434.xml" ContentType="application/vnd.openxmlformats-officedocument.presentationml.tags+xml"/>
  <Override PartName="/ppt/tags/tag1435.xml" ContentType="application/vnd.openxmlformats-officedocument.presentationml.tags+xml"/>
  <Override PartName="/ppt/tags/tag1436.xml" ContentType="application/vnd.openxmlformats-officedocument.presentationml.tags+xml"/>
  <Override PartName="/ppt/tags/tag1437.xml" ContentType="application/vnd.openxmlformats-officedocument.presentationml.tags+xml"/>
  <Override PartName="/ppt/tags/tag1438.xml" ContentType="application/vnd.openxmlformats-officedocument.presentationml.tags+xml"/>
  <Override PartName="/ppt/tags/tag1439.xml" ContentType="application/vnd.openxmlformats-officedocument.presentationml.tags+xml"/>
  <Override PartName="/ppt/tags/tag1440.xml" ContentType="application/vnd.openxmlformats-officedocument.presentationml.tags+xml"/>
  <Override PartName="/ppt/tags/tag1441.xml" ContentType="application/vnd.openxmlformats-officedocument.presentationml.tags+xml"/>
  <Override PartName="/ppt/tags/tag1442.xml" ContentType="application/vnd.openxmlformats-officedocument.presentationml.tags+xml"/>
  <Override PartName="/ppt/tags/tag1443.xml" ContentType="application/vnd.openxmlformats-officedocument.presentationml.tags+xml"/>
  <Override PartName="/ppt/tags/tag1444.xml" ContentType="application/vnd.openxmlformats-officedocument.presentationml.tags+xml"/>
  <Override PartName="/ppt/tags/tag1445.xml" ContentType="application/vnd.openxmlformats-officedocument.presentationml.tags+xml"/>
  <Override PartName="/ppt/tags/tag1446.xml" ContentType="application/vnd.openxmlformats-officedocument.presentationml.tags+xml"/>
  <Override PartName="/ppt/tags/tag1447.xml" ContentType="application/vnd.openxmlformats-officedocument.presentationml.tags+xml"/>
  <Override PartName="/ppt/tags/tag1448.xml" ContentType="application/vnd.openxmlformats-officedocument.presentationml.tags+xml"/>
  <Override PartName="/ppt/tags/tag1449.xml" ContentType="application/vnd.openxmlformats-officedocument.presentationml.tags+xml"/>
  <Override PartName="/ppt/tags/tag1450.xml" ContentType="application/vnd.openxmlformats-officedocument.presentationml.tags+xml"/>
  <Override PartName="/ppt/tags/tag1451.xml" ContentType="application/vnd.openxmlformats-officedocument.presentationml.tags+xml"/>
  <Override PartName="/ppt/tags/tag1452.xml" ContentType="application/vnd.openxmlformats-officedocument.presentationml.tags+xml"/>
  <Override PartName="/ppt/tags/tag1453.xml" ContentType="application/vnd.openxmlformats-officedocument.presentationml.tags+xml"/>
  <Override PartName="/ppt/tags/tag1454.xml" ContentType="application/vnd.openxmlformats-officedocument.presentationml.tags+xml"/>
  <Override PartName="/ppt/tags/tag1455.xml" ContentType="application/vnd.openxmlformats-officedocument.presentationml.tags+xml"/>
  <Override PartName="/ppt/tags/tag1456.xml" ContentType="application/vnd.openxmlformats-officedocument.presentationml.tags+xml"/>
  <Override PartName="/ppt/tags/tag1457.xml" ContentType="application/vnd.openxmlformats-officedocument.presentationml.tags+xml"/>
  <Override PartName="/ppt/tags/tag1458.xml" ContentType="application/vnd.openxmlformats-officedocument.presentationml.tags+xml"/>
  <Override PartName="/ppt/tags/tag1459.xml" ContentType="application/vnd.openxmlformats-officedocument.presentationml.tags+xml"/>
  <Override PartName="/ppt/tags/tag1460.xml" ContentType="application/vnd.openxmlformats-officedocument.presentationml.tags+xml"/>
  <Override PartName="/ppt/tags/tag1461.xml" ContentType="application/vnd.openxmlformats-officedocument.presentationml.tags+xml"/>
  <Override PartName="/ppt/tags/tag1462.xml" ContentType="application/vnd.openxmlformats-officedocument.presentationml.tags+xml"/>
  <Override PartName="/ppt/tags/tag1463.xml" ContentType="application/vnd.openxmlformats-officedocument.presentationml.tags+xml"/>
  <Override PartName="/ppt/tags/tag1464.xml" ContentType="application/vnd.openxmlformats-officedocument.presentationml.tags+xml"/>
  <Override PartName="/ppt/tags/tag1465.xml" ContentType="application/vnd.openxmlformats-officedocument.presentationml.tags+xml"/>
  <Override PartName="/ppt/tags/tag1466.xml" ContentType="application/vnd.openxmlformats-officedocument.presentationml.tags+xml"/>
  <Override PartName="/ppt/tags/tag1467.xml" ContentType="application/vnd.openxmlformats-officedocument.presentationml.tags+xml"/>
  <Override PartName="/ppt/tags/tag1468.xml" ContentType="application/vnd.openxmlformats-officedocument.presentationml.tags+xml"/>
  <Override PartName="/ppt/tags/tag1469.xml" ContentType="application/vnd.openxmlformats-officedocument.presentationml.tags+xml"/>
  <Override PartName="/ppt/tags/tag1470.xml" ContentType="application/vnd.openxmlformats-officedocument.presentationml.tags+xml"/>
  <Override PartName="/ppt/tags/tag1471.xml" ContentType="application/vnd.openxmlformats-officedocument.presentationml.tags+xml"/>
  <Override PartName="/ppt/tags/tag1472.xml" ContentType="application/vnd.openxmlformats-officedocument.presentationml.tags+xml"/>
  <Override PartName="/ppt/tags/tag1473.xml" ContentType="application/vnd.openxmlformats-officedocument.presentationml.tags+xml"/>
  <Override PartName="/ppt/tags/tag1474.xml" ContentType="application/vnd.openxmlformats-officedocument.presentationml.tags+xml"/>
  <Override PartName="/ppt/tags/tag1475.xml" ContentType="application/vnd.openxmlformats-officedocument.presentationml.tags+xml"/>
  <Override PartName="/ppt/tags/tag1476.xml" ContentType="application/vnd.openxmlformats-officedocument.presentationml.tags+xml"/>
  <Override PartName="/ppt/tags/tag1477.xml" ContentType="application/vnd.openxmlformats-officedocument.presentationml.tags+xml"/>
  <Override PartName="/ppt/tags/tag1478.xml" ContentType="application/vnd.openxmlformats-officedocument.presentationml.tags+xml"/>
  <Override PartName="/ppt/tags/tag1479.xml" ContentType="application/vnd.openxmlformats-officedocument.presentationml.tags+xml"/>
  <Override PartName="/ppt/tags/tag1480.xml" ContentType="application/vnd.openxmlformats-officedocument.presentationml.tags+xml"/>
  <Override PartName="/ppt/tags/tag1481.xml" ContentType="application/vnd.openxmlformats-officedocument.presentationml.tags+xml"/>
  <Override PartName="/ppt/tags/tag1482.xml" ContentType="application/vnd.openxmlformats-officedocument.presentationml.tags+xml"/>
  <Override PartName="/ppt/tags/tag1483.xml" ContentType="application/vnd.openxmlformats-officedocument.presentationml.tags+xml"/>
  <Override PartName="/ppt/tags/tag1484.xml" ContentType="application/vnd.openxmlformats-officedocument.presentationml.tags+xml"/>
  <Override PartName="/ppt/tags/tag1485.xml" ContentType="application/vnd.openxmlformats-officedocument.presentationml.tags+xml"/>
  <Override PartName="/ppt/tags/tag1486.xml" ContentType="application/vnd.openxmlformats-officedocument.presentationml.tags+xml"/>
  <Override PartName="/ppt/tags/tag1487.xml" ContentType="application/vnd.openxmlformats-officedocument.presentationml.tags+xml"/>
  <Override PartName="/ppt/tags/tag1488.xml" ContentType="application/vnd.openxmlformats-officedocument.presentationml.tags+xml"/>
  <Override PartName="/ppt/tags/tag1489.xml" ContentType="application/vnd.openxmlformats-officedocument.presentationml.tags+xml"/>
  <Override PartName="/ppt/tags/tag1490.xml" ContentType="application/vnd.openxmlformats-officedocument.presentationml.tags+xml"/>
  <Override PartName="/ppt/tags/tag1491.xml" ContentType="application/vnd.openxmlformats-officedocument.presentationml.tags+xml"/>
  <Override PartName="/ppt/tags/tag1492.xml" ContentType="application/vnd.openxmlformats-officedocument.presentationml.tags+xml"/>
  <Override PartName="/ppt/tags/tag1493.xml" ContentType="application/vnd.openxmlformats-officedocument.presentationml.tags+xml"/>
  <Override PartName="/ppt/tags/tag1494.xml" ContentType="application/vnd.openxmlformats-officedocument.presentationml.tags+xml"/>
  <Override PartName="/ppt/tags/tag1495.xml" ContentType="application/vnd.openxmlformats-officedocument.presentationml.tags+xml"/>
  <Override PartName="/ppt/tags/tag1496.xml" ContentType="application/vnd.openxmlformats-officedocument.presentationml.tags+xml"/>
  <Override PartName="/ppt/tags/tag1497.xml" ContentType="application/vnd.openxmlformats-officedocument.presentationml.tags+xml"/>
  <Override PartName="/ppt/tags/tag1498.xml" ContentType="application/vnd.openxmlformats-officedocument.presentationml.tags+xml"/>
  <Override PartName="/ppt/tags/tag1499.xml" ContentType="application/vnd.openxmlformats-officedocument.presentationml.tags+xml"/>
  <Override PartName="/ppt/tags/tag1500.xml" ContentType="application/vnd.openxmlformats-officedocument.presentationml.tags+xml"/>
  <Override PartName="/ppt/tags/tag1501.xml" ContentType="application/vnd.openxmlformats-officedocument.presentationml.tags+xml"/>
  <Override PartName="/ppt/tags/tag1502.xml" ContentType="application/vnd.openxmlformats-officedocument.presentationml.tags+xml"/>
  <Override PartName="/ppt/tags/tag1503.xml" ContentType="application/vnd.openxmlformats-officedocument.presentationml.tags+xml"/>
  <Override PartName="/ppt/tags/tag1504.xml" ContentType="application/vnd.openxmlformats-officedocument.presentationml.tags+xml"/>
  <Override PartName="/ppt/tags/tag1505.xml" ContentType="application/vnd.openxmlformats-officedocument.presentationml.tags+xml"/>
  <Override PartName="/ppt/tags/tag1506.xml" ContentType="application/vnd.openxmlformats-officedocument.presentationml.tags+xml"/>
  <Override PartName="/ppt/tags/tag1507.xml" ContentType="application/vnd.openxmlformats-officedocument.presentationml.tags+xml"/>
  <Override PartName="/ppt/tags/tag1508.xml" ContentType="application/vnd.openxmlformats-officedocument.presentationml.tags+xml"/>
  <Override PartName="/ppt/tags/tag1509.xml" ContentType="application/vnd.openxmlformats-officedocument.presentationml.tags+xml"/>
  <Override PartName="/ppt/tags/tag1510.xml" ContentType="application/vnd.openxmlformats-officedocument.presentationml.tags+xml"/>
  <Override PartName="/ppt/tags/tag1511.xml" ContentType="application/vnd.openxmlformats-officedocument.presentationml.tags+xml"/>
  <Override PartName="/ppt/tags/tag1512.xml" ContentType="application/vnd.openxmlformats-officedocument.presentationml.tags+xml"/>
  <Override PartName="/ppt/tags/tag1513.xml" ContentType="application/vnd.openxmlformats-officedocument.presentationml.tags+xml"/>
  <Override PartName="/ppt/tags/tag1514.xml" ContentType="application/vnd.openxmlformats-officedocument.presentationml.tags+xml"/>
  <Override PartName="/ppt/tags/tag1515.xml" ContentType="application/vnd.openxmlformats-officedocument.presentationml.tags+xml"/>
  <Override PartName="/ppt/tags/tag1516.xml" ContentType="application/vnd.openxmlformats-officedocument.presentationml.tags+xml"/>
  <Override PartName="/ppt/tags/tag1517.xml" ContentType="application/vnd.openxmlformats-officedocument.presentationml.tags+xml"/>
  <Override PartName="/ppt/tags/tag1518.xml" ContentType="application/vnd.openxmlformats-officedocument.presentationml.tags+xml"/>
  <Override PartName="/ppt/tags/tag1519.xml" ContentType="application/vnd.openxmlformats-officedocument.presentationml.tags+xml"/>
  <Override PartName="/ppt/tags/tag1520.xml" ContentType="application/vnd.openxmlformats-officedocument.presentationml.tags+xml"/>
  <Override PartName="/ppt/tags/tag1521.xml" ContentType="application/vnd.openxmlformats-officedocument.presentationml.tags+xml"/>
  <Override PartName="/ppt/tags/tag1522.xml" ContentType="application/vnd.openxmlformats-officedocument.presentationml.tags+xml"/>
  <Override PartName="/ppt/tags/tag1523.xml" ContentType="application/vnd.openxmlformats-officedocument.presentationml.tags+xml"/>
  <Override PartName="/ppt/tags/tag1524.xml" ContentType="application/vnd.openxmlformats-officedocument.presentationml.tags+xml"/>
  <Override PartName="/ppt/tags/tag1525.xml" ContentType="application/vnd.openxmlformats-officedocument.presentationml.tags+xml"/>
  <Override PartName="/ppt/tags/tag1526.xml" ContentType="application/vnd.openxmlformats-officedocument.presentationml.tags+xml"/>
  <Override PartName="/ppt/tags/tag1527.xml" ContentType="application/vnd.openxmlformats-officedocument.presentationml.tags+xml"/>
  <Override PartName="/ppt/tags/tag1528.xml" ContentType="application/vnd.openxmlformats-officedocument.presentationml.tags+xml"/>
  <Override PartName="/ppt/tags/tag1529.xml" ContentType="application/vnd.openxmlformats-officedocument.presentationml.tags+xml"/>
  <Override PartName="/ppt/tags/tag1530.xml" ContentType="application/vnd.openxmlformats-officedocument.presentationml.tags+xml"/>
  <Override PartName="/ppt/tags/tag1531.xml" ContentType="application/vnd.openxmlformats-officedocument.presentationml.tags+xml"/>
  <Override PartName="/ppt/tags/tag1532.xml" ContentType="application/vnd.openxmlformats-officedocument.presentationml.tags+xml"/>
  <Override PartName="/ppt/tags/tag1533.xml" ContentType="application/vnd.openxmlformats-officedocument.presentationml.tags+xml"/>
  <Override PartName="/ppt/tags/tag1534.xml" ContentType="application/vnd.openxmlformats-officedocument.presentationml.tags+xml"/>
  <Override PartName="/ppt/tags/tag1535.xml" ContentType="application/vnd.openxmlformats-officedocument.presentationml.tags+xml"/>
  <Override PartName="/ppt/tags/tag1536.xml" ContentType="application/vnd.openxmlformats-officedocument.presentationml.tags+xml"/>
  <Override PartName="/ppt/tags/tag1537.xml" ContentType="application/vnd.openxmlformats-officedocument.presentationml.tags+xml"/>
  <Override PartName="/ppt/tags/tag1538.xml" ContentType="application/vnd.openxmlformats-officedocument.presentationml.tags+xml"/>
  <Override PartName="/ppt/tags/tag1539.xml" ContentType="application/vnd.openxmlformats-officedocument.presentationml.tags+xml"/>
  <Override PartName="/ppt/tags/tag1540.xml" ContentType="application/vnd.openxmlformats-officedocument.presentationml.tags+xml"/>
  <Override PartName="/ppt/tags/tag1541.xml" ContentType="application/vnd.openxmlformats-officedocument.presentationml.tags+xml"/>
  <Override PartName="/ppt/tags/tag1542.xml" ContentType="application/vnd.openxmlformats-officedocument.presentationml.tags+xml"/>
  <Override PartName="/ppt/tags/tag1543.xml" ContentType="application/vnd.openxmlformats-officedocument.presentationml.tags+xml"/>
  <Override PartName="/ppt/tags/tag1544.xml" ContentType="application/vnd.openxmlformats-officedocument.presentationml.tags+xml"/>
  <Override PartName="/ppt/tags/tag1545.xml" ContentType="application/vnd.openxmlformats-officedocument.presentationml.tags+xml"/>
  <Override PartName="/ppt/tags/tag1546.xml" ContentType="application/vnd.openxmlformats-officedocument.presentationml.tags+xml"/>
  <Override PartName="/ppt/tags/tag1547.xml" ContentType="application/vnd.openxmlformats-officedocument.presentationml.tags+xml"/>
  <Override PartName="/ppt/tags/tag1548.xml" ContentType="application/vnd.openxmlformats-officedocument.presentationml.tags+xml"/>
  <Override PartName="/ppt/tags/tag1549.xml" ContentType="application/vnd.openxmlformats-officedocument.presentationml.tags+xml"/>
  <Override PartName="/ppt/tags/tag1550.xml" ContentType="application/vnd.openxmlformats-officedocument.presentationml.tags+xml"/>
  <Override PartName="/ppt/tags/tag1551.xml" ContentType="application/vnd.openxmlformats-officedocument.presentationml.tags+xml"/>
  <Override PartName="/ppt/tags/tag1552.xml" ContentType="application/vnd.openxmlformats-officedocument.presentationml.tags+xml"/>
  <Override PartName="/ppt/tags/tag1553.xml" ContentType="application/vnd.openxmlformats-officedocument.presentationml.tags+xml"/>
  <Override PartName="/ppt/tags/tag1554.xml" ContentType="application/vnd.openxmlformats-officedocument.presentationml.tags+xml"/>
  <Override PartName="/ppt/tags/tag1555.xml" ContentType="application/vnd.openxmlformats-officedocument.presentationml.tags+xml"/>
  <Override PartName="/ppt/tags/tag1556.xml" ContentType="application/vnd.openxmlformats-officedocument.presentationml.tags+xml"/>
  <Override PartName="/ppt/tags/tag1557.xml" ContentType="application/vnd.openxmlformats-officedocument.presentationml.tags+xml"/>
  <Override PartName="/ppt/tags/tag1558.xml" ContentType="application/vnd.openxmlformats-officedocument.presentationml.tags+xml"/>
  <Override PartName="/ppt/tags/tag1559.xml" ContentType="application/vnd.openxmlformats-officedocument.presentationml.tags+xml"/>
  <Override PartName="/ppt/tags/tag1560.xml" ContentType="application/vnd.openxmlformats-officedocument.presentationml.tags+xml"/>
  <Override PartName="/ppt/tags/tag1561.xml" ContentType="application/vnd.openxmlformats-officedocument.presentationml.tags+xml"/>
  <Override PartName="/ppt/tags/tag1562.xml" ContentType="application/vnd.openxmlformats-officedocument.presentationml.tags+xml"/>
  <Override PartName="/ppt/tags/tag1563.xml" ContentType="application/vnd.openxmlformats-officedocument.presentationml.tags+xml"/>
  <Override PartName="/ppt/tags/tag1564.xml" ContentType="application/vnd.openxmlformats-officedocument.presentationml.tags+xml"/>
  <Override PartName="/ppt/tags/tag1565.xml" ContentType="application/vnd.openxmlformats-officedocument.presentationml.tags+xml"/>
  <Override PartName="/ppt/tags/tag1566.xml" ContentType="application/vnd.openxmlformats-officedocument.presentationml.tags+xml"/>
  <Override PartName="/ppt/tags/tag1567.xml" ContentType="application/vnd.openxmlformats-officedocument.presentationml.tags+xml"/>
  <Override PartName="/ppt/tags/tag1568.xml" ContentType="application/vnd.openxmlformats-officedocument.presentationml.tags+xml"/>
  <Override PartName="/ppt/tags/tag1569.xml" ContentType="application/vnd.openxmlformats-officedocument.presentationml.tags+xml"/>
  <Override PartName="/ppt/tags/tag1570.xml" ContentType="application/vnd.openxmlformats-officedocument.presentationml.tags+xml"/>
  <Override PartName="/ppt/tags/tag1571.xml" ContentType="application/vnd.openxmlformats-officedocument.presentationml.tags+xml"/>
  <Override PartName="/ppt/tags/tag1572.xml" ContentType="application/vnd.openxmlformats-officedocument.presentationml.tags+xml"/>
  <Override PartName="/ppt/tags/tag1573.xml" ContentType="application/vnd.openxmlformats-officedocument.presentationml.tags+xml"/>
  <Override PartName="/ppt/tags/tag1574.xml" ContentType="application/vnd.openxmlformats-officedocument.presentationml.tags+xml"/>
  <Override PartName="/ppt/tags/tag1575.xml" ContentType="application/vnd.openxmlformats-officedocument.presentationml.tags+xml"/>
  <Override PartName="/ppt/tags/tag1576.xml" ContentType="application/vnd.openxmlformats-officedocument.presentationml.tags+xml"/>
  <Override PartName="/ppt/tags/tag1577.xml" ContentType="application/vnd.openxmlformats-officedocument.presentationml.tags+xml"/>
  <Override PartName="/ppt/tags/tag1578.xml" ContentType="application/vnd.openxmlformats-officedocument.presentationml.tags+xml"/>
  <Override PartName="/ppt/tags/tag1579.xml" ContentType="application/vnd.openxmlformats-officedocument.presentationml.tags+xml"/>
  <Override PartName="/ppt/tags/tag1580.xml" ContentType="application/vnd.openxmlformats-officedocument.presentationml.tags+xml"/>
  <Override PartName="/ppt/tags/tag1581.xml" ContentType="application/vnd.openxmlformats-officedocument.presentationml.tags+xml"/>
  <Override PartName="/ppt/tags/tag1582.xml" ContentType="application/vnd.openxmlformats-officedocument.presentationml.tags+xml"/>
  <Override PartName="/ppt/tags/tag1583.xml" ContentType="application/vnd.openxmlformats-officedocument.presentationml.tags+xml"/>
  <Override PartName="/ppt/tags/tag1584.xml" ContentType="application/vnd.openxmlformats-officedocument.presentationml.tags+xml"/>
  <Override PartName="/ppt/tags/tag1585.xml" ContentType="application/vnd.openxmlformats-officedocument.presentationml.tags+xml"/>
  <Override PartName="/ppt/tags/tag1586.xml" ContentType="application/vnd.openxmlformats-officedocument.presentationml.tags+xml"/>
  <Override PartName="/ppt/tags/tag1587.xml" ContentType="application/vnd.openxmlformats-officedocument.presentationml.tags+xml"/>
  <Override PartName="/ppt/tags/tag1588.xml" ContentType="application/vnd.openxmlformats-officedocument.presentationml.tags+xml"/>
  <Override PartName="/ppt/tags/tag1589.xml" ContentType="application/vnd.openxmlformats-officedocument.presentationml.tags+xml"/>
  <Override PartName="/ppt/tags/tag1590.xml" ContentType="application/vnd.openxmlformats-officedocument.presentationml.tags+xml"/>
  <Override PartName="/ppt/tags/tag1591.xml" ContentType="application/vnd.openxmlformats-officedocument.presentationml.tags+xml"/>
  <Override PartName="/ppt/tags/tag1592.xml" ContentType="application/vnd.openxmlformats-officedocument.presentationml.tags+xml"/>
  <Override PartName="/ppt/tags/tag1593.xml" ContentType="application/vnd.openxmlformats-officedocument.presentationml.tags+xml"/>
  <Override PartName="/ppt/tags/tag1594.xml" ContentType="application/vnd.openxmlformats-officedocument.presentationml.tags+xml"/>
  <Override PartName="/ppt/tags/tag1595.xml" ContentType="application/vnd.openxmlformats-officedocument.presentationml.tags+xml"/>
  <Override PartName="/ppt/tags/tag1596.xml" ContentType="application/vnd.openxmlformats-officedocument.presentationml.tags+xml"/>
  <Override PartName="/ppt/tags/tag1597.xml" ContentType="application/vnd.openxmlformats-officedocument.presentationml.tags+xml"/>
  <Override PartName="/ppt/tags/tag1598.xml" ContentType="application/vnd.openxmlformats-officedocument.presentationml.tags+xml"/>
  <Override PartName="/ppt/tags/tag1599.xml" ContentType="application/vnd.openxmlformats-officedocument.presentationml.tags+xml"/>
  <Override PartName="/ppt/tags/tag1600.xml" ContentType="application/vnd.openxmlformats-officedocument.presentationml.tags+xml"/>
  <Override PartName="/ppt/tags/tag1601.xml" ContentType="application/vnd.openxmlformats-officedocument.presentationml.tags+xml"/>
  <Override PartName="/ppt/tags/tag1602.xml" ContentType="application/vnd.openxmlformats-officedocument.presentationml.tags+xml"/>
  <Override PartName="/ppt/tags/tag1603.xml" ContentType="application/vnd.openxmlformats-officedocument.presentationml.tags+xml"/>
  <Override PartName="/ppt/tags/tag1604.xml" ContentType="application/vnd.openxmlformats-officedocument.presentationml.tags+xml"/>
  <Override PartName="/ppt/tags/tag1605.xml" ContentType="application/vnd.openxmlformats-officedocument.presentationml.tags+xml"/>
  <Override PartName="/ppt/tags/tag1606.xml" ContentType="application/vnd.openxmlformats-officedocument.presentationml.tags+xml"/>
  <Override PartName="/ppt/tags/tag1607.xml" ContentType="application/vnd.openxmlformats-officedocument.presentationml.tags+xml"/>
  <Override PartName="/ppt/tags/tag1608.xml" ContentType="application/vnd.openxmlformats-officedocument.presentationml.tags+xml"/>
  <Override PartName="/ppt/tags/tag1609.xml" ContentType="application/vnd.openxmlformats-officedocument.presentationml.tags+xml"/>
  <Override PartName="/ppt/tags/tag1610.xml" ContentType="application/vnd.openxmlformats-officedocument.presentationml.tags+xml"/>
  <Override PartName="/ppt/tags/tag1611.xml" ContentType="application/vnd.openxmlformats-officedocument.presentationml.tags+xml"/>
  <Override PartName="/ppt/tags/tag1612.xml" ContentType="application/vnd.openxmlformats-officedocument.presentationml.tags+xml"/>
  <Override PartName="/ppt/tags/tag1613.xml" ContentType="application/vnd.openxmlformats-officedocument.presentationml.tags+xml"/>
  <Override PartName="/ppt/tags/tag1614.xml" ContentType="application/vnd.openxmlformats-officedocument.presentationml.tags+xml"/>
  <Override PartName="/ppt/tags/tag1615.xml" ContentType="application/vnd.openxmlformats-officedocument.presentationml.tags+xml"/>
  <Override PartName="/ppt/tags/tag1616.xml" ContentType="application/vnd.openxmlformats-officedocument.presentationml.tags+xml"/>
  <Override PartName="/ppt/tags/tag1617.xml" ContentType="application/vnd.openxmlformats-officedocument.presentationml.tags+xml"/>
  <Override PartName="/ppt/tags/tag1618.xml" ContentType="application/vnd.openxmlformats-officedocument.presentationml.tags+xml"/>
  <Override PartName="/ppt/tags/tag1619.xml" ContentType="application/vnd.openxmlformats-officedocument.presentationml.tags+xml"/>
  <Override PartName="/ppt/tags/tag1620.xml" ContentType="application/vnd.openxmlformats-officedocument.presentationml.tags+xml"/>
  <Override PartName="/ppt/tags/tag1621.xml" ContentType="application/vnd.openxmlformats-officedocument.presentationml.tags+xml"/>
  <Override PartName="/ppt/tags/tag1622.xml" ContentType="application/vnd.openxmlformats-officedocument.presentationml.tags+xml"/>
  <Override PartName="/ppt/tags/tag1623.xml" ContentType="application/vnd.openxmlformats-officedocument.presentationml.tags+xml"/>
  <Override PartName="/ppt/tags/tag1624.xml" ContentType="application/vnd.openxmlformats-officedocument.presentationml.tags+xml"/>
  <Override PartName="/ppt/tags/tag1625.xml" ContentType="application/vnd.openxmlformats-officedocument.presentationml.tags+xml"/>
  <Override PartName="/ppt/tags/tag1626.xml" ContentType="application/vnd.openxmlformats-officedocument.presentationml.tags+xml"/>
  <Override PartName="/ppt/tags/tag1627.xml" ContentType="application/vnd.openxmlformats-officedocument.presentationml.tags+xml"/>
  <Override PartName="/ppt/tags/tag1628.xml" ContentType="application/vnd.openxmlformats-officedocument.presentationml.tags+xml"/>
  <Override PartName="/ppt/tags/tag1629.xml" ContentType="application/vnd.openxmlformats-officedocument.presentationml.tags+xml"/>
  <Override PartName="/ppt/tags/tag1630.xml" ContentType="application/vnd.openxmlformats-officedocument.presentationml.tags+xml"/>
  <Override PartName="/ppt/tags/tag1631.xml" ContentType="application/vnd.openxmlformats-officedocument.presentationml.tags+xml"/>
  <Override PartName="/ppt/tags/tag1632.xml" ContentType="application/vnd.openxmlformats-officedocument.presentationml.tags+xml"/>
  <Override PartName="/ppt/tags/tag1633.xml" ContentType="application/vnd.openxmlformats-officedocument.presentationml.tags+xml"/>
  <Override PartName="/ppt/tags/tag1634.xml" ContentType="application/vnd.openxmlformats-officedocument.presentationml.tags+xml"/>
  <Override PartName="/ppt/tags/tag1635.xml" ContentType="application/vnd.openxmlformats-officedocument.presentationml.tags+xml"/>
  <Override PartName="/ppt/tags/tag1636.xml" ContentType="application/vnd.openxmlformats-officedocument.presentationml.tags+xml"/>
  <Override PartName="/ppt/tags/tag1637.xml" ContentType="application/vnd.openxmlformats-officedocument.presentationml.tags+xml"/>
  <Override PartName="/ppt/tags/tag1638.xml" ContentType="application/vnd.openxmlformats-officedocument.presentationml.tags+xml"/>
  <Override PartName="/ppt/tags/tag1639.xml" ContentType="application/vnd.openxmlformats-officedocument.presentationml.tags+xml"/>
  <Override PartName="/ppt/tags/tag1640.xml" ContentType="application/vnd.openxmlformats-officedocument.presentationml.tags+xml"/>
  <Override PartName="/ppt/tags/tag1641.xml" ContentType="application/vnd.openxmlformats-officedocument.presentationml.tags+xml"/>
  <Override PartName="/ppt/tags/tag1642.xml" ContentType="application/vnd.openxmlformats-officedocument.presentationml.tags+xml"/>
  <Override PartName="/ppt/tags/tag1643.xml" ContentType="application/vnd.openxmlformats-officedocument.presentationml.tags+xml"/>
  <Override PartName="/ppt/tags/tag1644.xml" ContentType="application/vnd.openxmlformats-officedocument.presentationml.tags+xml"/>
  <Override PartName="/ppt/tags/tag1645.xml" ContentType="application/vnd.openxmlformats-officedocument.presentationml.tags+xml"/>
  <Override PartName="/ppt/tags/tag1646.xml" ContentType="application/vnd.openxmlformats-officedocument.presentationml.tags+xml"/>
  <Override PartName="/ppt/tags/tag1647.xml" ContentType="application/vnd.openxmlformats-officedocument.presentationml.tags+xml"/>
  <Override PartName="/ppt/tags/tag1648.xml" ContentType="application/vnd.openxmlformats-officedocument.presentationml.tags+xml"/>
  <Override PartName="/ppt/tags/tag1649.xml" ContentType="application/vnd.openxmlformats-officedocument.presentationml.tags+xml"/>
  <Override PartName="/ppt/tags/tag1650.xml" ContentType="application/vnd.openxmlformats-officedocument.presentationml.tags+xml"/>
  <Override PartName="/ppt/tags/tag1651.xml" ContentType="application/vnd.openxmlformats-officedocument.presentationml.tags+xml"/>
  <Override PartName="/ppt/tags/tag1652.xml" ContentType="application/vnd.openxmlformats-officedocument.presentationml.tags+xml"/>
  <Override PartName="/ppt/tags/tag1653.xml" ContentType="application/vnd.openxmlformats-officedocument.presentationml.tags+xml"/>
  <Override PartName="/ppt/tags/tag1654.xml" ContentType="application/vnd.openxmlformats-officedocument.presentationml.tags+xml"/>
  <Override PartName="/ppt/tags/tag1655.xml" ContentType="application/vnd.openxmlformats-officedocument.presentationml.tags+xml"/>
  <Override PartName="/ppt/tags/tag1656.xml" ContentType="application/vnd.openxmlformats-officedocument.presentationml.tags+xml"/>
  <Override PartName="/ppt/tags/tag1657.xml" ContentType="application/vnd.openxmlformats-officedocument.presentationml.tags+xml"/>
  <Override PartName="/ppt/tags/tag1658.xml" ContentType="application/vnd.openxmlformats-officedocument.presentationml.tags+xml"/>
  <Override PartName="/ppt/tags/tag1659.xml" ContentType="application/vnd.openxmlformats-officedocument.presentationml.tags+xml"/>
  <Override PartName="/ppt/tags/tag1660.xml" ContentType="application/vnd.openxmlformats-officedocument.presentationml.tags+xml"/>
  <Override PartName="/ppt/tags/tag1661.xml" ContentType="application/vnd.openxmlformats-officedocument.presentationml.tags+xml"/>
  <Override PartName="/ppt/tags/tag1662.xml" ContentType="application/vnd.openxmlformats-officedocument.presentationml.tags+xml"/>
  <Override PartName="/ppt/tags/tag1663.xml" ContentType="application/vnd.openxmlformats-officedocument.presentationml.tags+xml"/>
  <Override PartName="/ppt/tags/tag1664.xml" ContentType="application/vnd.openxmlformats-officedocument.presentationml.tags+xml"/>
  <Override PartName="/ppt/tags/tag1665.xml" ContentType="application/vnd.openxmlformats-officedocument.presentationml.tags+xml"/>
  <Override PartName="/ppt/tags/tag1666.xml" ContentType="application/vnd.openxmlformats-officedocument.presentationml.tags+xml"/>
  <Override PartName="/ppt/tags/tag1667.xml" ContentType="application/vnd.openxmlformats-officedocument.presentationml.tags+xml"/>
  <Override PartName="/ppt/tags/tag1668.xml" ContentType="application/vnd.openxmlformats-officedocument.presentationml.tags+xml"/>
  <Override PartName="/ppt/tags/tag1669.xml" ContentType="application/vnd.openxmlformats-officedocument.presentationml.tags+xml"/>
  <Override PartName="/ppt/tags/tag1670.xml" ContentType="application/vnd.openxmlformats-officedocument.presentationml.tags+xml"/>
  <Override PartName="/ppt/tags/tag1671.xml" ContentType="application/vnd.openxmlformats-officedocument.presentationml.tags+xml"/>
  <Override PartName="/ppt/tags/tag1672.xml" ContentType="application/vnd.openxmlformats-officedocument.presentationml.tags+xml"/>
  <Override PartName="/ppt/tags/tag1673.xml" ContentType="application/vnd.openxmlformats-officedocument.presentationml.tags+xml"/>
  <Override PartName="/ppt/tags/tag1674.xml" ContentType="application/vnd.openxmlformats-officedocument.presentationml.tags+xml"/>
  <Override PartName="/ppt/tags/tag1675.xml" ContentType="application/vnd.openxmlformats-officedocument.presentationml.tags+xml"/>
  <Override PartName="/ppt/tags/tag1676.xml" ContentType="application/vnd.openxmlformats-officedocument.presentationml.tags+xml"/>
  <Override PartName="/ppt/tags/tag1677.xml" ContentType="application/vnd.openxmlformats-officedocument.presentationml.tags+xml"/>
  <Override PartName="/ppt/tags/tag1678.xml" ContentType="application/vnd.openxmlformats-officedocument.presentationml.tags+xml"/>
  <Override PartName="/ppt/tags/tag1679.xml" ContentType="application/vnd.openxmlformats-officedocument.presentationml.tags+xml"/>
  <Override PartName="/ppt/tags/tag1680.xml" ContentType="application/vnd.openxmlformats-officedocument.presentationml.tags+xml"/>
  <Override PartName="/ppt/tags/tag1681.xml" ContentType="application/vnd.openxmlformats-officedocument.presentationml.tags+xml"/>
  <Override PartName="/ppt/tags/tag1682.xml" ContentType="application/vnd.openxmlformats-officedocument.presentationml.tags+xml"/>
  <Override PartName="/ppt/tags/tag1683.xml" ContentType="application/vnd.openxmlformats-officedocument.presentationml.tags+xml"/>
  <Override PartName="/ppt/tags/tag1684.xml" ContentType="application/vnd.openxmlformats-officedocument.presentationml.tags+xml"/>
  <Override PartName="/ppt/tags/tag1685.xml" ContentType="application/vnd.openxmlformats-officedocument.presentationml.tags+xml"/>
  <Override PartName="/ppt/tags/tag1686.xml" ContentType="application/vnd.openxmlformats-officedocument.presentationml.tags+xml"/>
  <Override PartName="/ppt/tags/tag1687.xml" ContentType="application/vnd.openxmlformats-officedocument.presentationml.tags+xml"/>
  <Override PartName="/ppt/tags/tag1688.xml" ContentType="application/vnd.openxmlformats-officedocument.presentationml.tags+xml"/>
  <Override PartName="/ppt/tags/tag1689.xml" ContentType="application/vnd.openxmlformats-officedocument.presentationml.tags+xml"/>
  <Override PartName="/ppt/tags/tag1690.xml" ContentType="application/vnd.openxmlformats-officedocument.presentationml.tags+xml"/>
  <Override PartName="/ppt/tags/tag1691.xml" ContentType="application/vnd.openxmlformats-officedocument.presentationml.tags+xml"/>
  <Override PartName="/ppt/tags/tag1692.xml" ContentType="application/vnd.openxmlformats-officedocument.presentationml.tags+xml"/>
  <Override PartName="/ppt/tags/tag1693.xml" ContentType="application/vnd.openxmlformats-officedocument.presentationml.tags+xml"/>
  <Override PartName="/ppt/tags/tag1694.xml" ContentType="application/vnd.openxmlformats-officedocument.presentationml.tags+xml"/>
  <Override PartName="/ppt/tags/tag1695.xml" ContentType="application/vnd.openxmlformats-officedocument.presentationml.tags+xml"/>
  <Override PartName="/ppt/tags/tag1696.xml" ContentType="application/vnd.openxmlformats-officedocument.presentationml.tags+xml"/>
  <Override PartName="/ppt/tags/tag1697.xml" ContentType="application/vnd.openxmlformats-officedocument.presentationml.tags+xml"/>
  <Override PartName="/ppt/tags/tag1698.xml" ContentType="application/vnd.openxmlformats-officedocument.presentationml.tags+xml"/>
  <Override PartName="/ppt/tags/tag1699.xml" ContentType="application/vnd.openxmlformats-officedocument.presentationml.tags+xml"/>
  <Override PartName="/ppt/tags/tag1700.xml" ContentType="application/vnd.openxmlformats-officedocument.presentationml.tags+xml"/>
  <Override PartName="/ppt/tags/tag1701.xml" ContentType="application/vnd.openxmlformats-officedocument.presentationml.tags+xml"/>
  <Override PartName="/ppt/tags/tag1702.xml" ContentType="application/vnd.openxmlformats-officedocument.presentationml.tags+xml"/>
  <Override PartName="/ppt/tags/tag1703.xml" ContentType="application/vnd.openxmlformats-officedocument.presentationml.tags+xml"/>
  <Override PartName="/ppt/tags/tag1704.xml" ContentType="application/vnd.openxmlformats-officedocument.presentationml.tags+xml"/>
  <Override PartName="/ppt/tags/tag1705.xml" ContentType="application/vnd.openxmlformats-officedocument.presentationml.tags+xml"/>
  <Override PartName="/ppt/tags/tag1706.xml" ContentType="application/vnd.openxmlformats-officedocument.presentationml.tags+xml"/>
  <Override PartName="/ppt/tags/tag1707.xml" ContentType="application/vnd.openxmlformats-officedocument.presentationml.tags+xml"/>
  <Override PartName="/ppt/tags/tag1708.xml" ContentType="application/vnd.openxmlformats-officedocument.presentationml.tags+xml"/>
  <Override PartName="/ppt/tags/tag1709.xml" ContentType="application/vnd.openxmlformats-officedocument.presentationml.tags+xml"/>
  <Override PartName="/ppt/tags/tag1710.xml" ContentType="application/vnd.openxmlformats-officedocument.presentationml.tags+xml"/>
  <Override PartName="/ppt/tags/tag1711.xml" ContentType="application/vnd.openxmlformats-officedocument.presentationml.tags+xml"/>
  <Override PartName="/ppt/tags/tag1712.xml" ContentType="application/vnd.openxmlformats-officedocument.presentationml.tags+xml"/>
  <Override PartName="/ppt/tags/tag1713.xml" ContentType="application/vnd.openxmlformats-officedocument.presentationml.tags+xml"/>
  <Override PartName="/ppt/tags/tag1714.xml" ContentType="application/vnd.openxmlformats-officedocument.presentationml.tags+xml"/>
  <Override PartName="/ppt/tags/tag1715.xml" ContentType="application/vnd.openxmlformats-officedocument.presentationml.tags+xml"/>
  <Override PartName="/ppt/tags/tag1716.xml" ContentType="application/vnd.openxmlformats-officedocument.presentationml.tags+xml"/>
  <Override PartName="/ppt/tags/tag1717.xml" ContentType="application/vnd.openxmlformats-officedocument.presentationml.tags+xml"/>
  <Override PartName="/ppt/tags/tag1718.xml" ContentType="application/vnd.openxmlformats-officedocument.presentationml.tags+xml"/>
  <Override PartName="/ppt/tags/tag1719.xml" ContentType="application/vnd.openxmlformats-officedocument.presentationml.tags+xml"/>
  <Override PartName="/ppt/tags/tag1720.xml" ContentType="application/vnd.openxmlformats-officedocument.presentationml.tags+xml"/>
  <Override PartName="/ppt/tags/tag1721.xml" ContentType="application/vnd.openxmlformats-officedocument.presentationml.tags+xml"/>
  <Override PartName="/ppt/tags/tag1722.xml" ContentType="application/vnd.openxmlformats-officedocument.presentationml.tags+xml"/>
  <Override PartName="/ppt/tags/tag1723.xml" ContentType="application/vnd.openxmlformats-officedocument.presentationml.tags+xml"/>
  <Override PartName="/ppt/tags/tag1724.xml" ContentType="application/vnd.openxmlformats-officedocument.presentationml.tags+xml"/>
  <Override PartName="/ppt/tags/tag1725.xml" ContentType="application/vnd.openxmlformats-officedocument.presentationml.tags+xml"/>
  <Override PartName="/ppt/tags/tag1726.xml" ContentType="application/vnd.openxmlformats-officedocument.presentationml.tags+xml"/>
  <Override PartName="/ppt/tags/tag1727.xml" ContentType="application/vnd.openxmlformats-officedocument.presentationml.tags+xml"/>
  <Override PartName="/ppt/tags/tag1728.xml" ContentType="application/vnd.openxmlformats-officedocument.presentationml.tags+xml"/>
  <Override PartName="/ppt/tags/tag1729.xml" ContentType="application/vnd.openxmlformats-officedocument.presentationml.tags+xml"/>
  <Override PartName="/ppt/tags/tag1730.xml" ContentType="application/vnd.openxmlformats-officedocument.presentationml.tags+xml"/>
  <Override PartName="/ppt/tags/tag1731.xml" ContentType="application/vnd.openxmlformats-officedocument.presentationml.tags+xml"/>
  <Override PartName="/ppt/tags/tag1732.xml" ContentType="application/vnd.openxmlformats-officedocument.presentationml.tags+xml"/>
  <Override PartName="/ppt/tags/tag1733.xml" ContentType="application/vnd.openxmlformats-officedocument.presentationml.tags+xml"/>
  <Override PartName="/ppt/tags/tag1734.xml" ContentType="application/vnd.openxmlformats-officedocument.presentationml.tags+xml"/>
  <Override PartName="/ppt/tags/tag1735.xml" ContentType="application/vnd.openxmlformats-officedocument.presentationml.tags+xml"/>
  <Override PartName="/ppt/tags/tag1736.xml" ContentType="application/vnd.openxmlformats-officedocument.presentationml.tags+xml"/>
  <Override PartName="/ppt/tags/tag1737.xml" ContentType="application/vnd.openxmlformats-officedocument.presentationml.tags+xml"/>
  <Override PartName="/ppt/tags/tag1738.xml" ContentType="application/vnd.openxmlformats-officedocument.presentationml.tags+xml"/>
  <Override PartName="/ppt/tags/tag1739.xml" ContentType="application/vnd.openxmlformats-officedocument.presentationml.tags+xml"/>
  <Override PartName="/ppt/tags/tag1740.xml" ContentType="application/vnd.openxmlformats-officedocument.presentationml.tags+xml"/>
  <Override PartName="/ppt/tags/tag1741.xml" ContentType="application/vnd.openxmlformats-officedocument.presentationml.tags+xml"/>
  <Override PartName="/ppt/tags/tag1742.xml" ContentType="application/vnd.openxmlformats-officedocument.presentationml.tags+xml"/>
  <Override PartName="/ppt/tags/tag1743.xml" ContentType="application/vnd.openxmlformats-officedocument.presentationml.tags+xml"/>
  <Override PartName="/ppt/tags/tag1744.xml" ContentType="application/vnd.openxmlformats-officedocument.presentationml.tags+xml"/>
  <Override PartName="/ppt/tags/tag1745.xml" ContentType="application/vnd.openxmlformats-officedocument.presentationml.tags+xml"/>
  <Override PartName="/ppt/tags/tag1746.xml" ContentType="application/vnd.openxmlformats-officedocument.presentationml.tags+xml"/>
  <Override PartName="/ppt/tags/tag1747.xml" ContentType="application/vnd.openxmlformats-officedocument.presentationml.tags+xml"/>
  <Override PartName="/ppt/tags/tag1748.xml" ContentType="application/vnd.openxmlformats-officedocument.presentationml.tags+xml"/>
  <Override PartName="/ppt/tags/tag1749.xml" ContentType="application/vnd.openxmlformats-officedocument.presentationml.tags+xml"/>
  <Override PartName="/ppt/tags/tag1750.xml" ContentType="application/vnd.openxmlformats-officedocument.presentationml.tags+xml"/>
  <Override PartName="/ppt/tags/tag1751.xml" ContentType="application/vnd.openxmlformats-officedocument.presentationml.tags+xml"/>
  <Override PartName="/ppt/tags/tag1752.xml" ContentType="application/vnd.openxmlformats-officedocument.presentationml.tags+xml"/>
  <Override PartName="/ppt/tags/tag1753.xml" ContentType="application/vnd.openxmlformats-officedocument.presentationml.tags+xml"/>
  <Override PartName="/ppt/tags/tag1754.xml" ContentType="application/vnd.openxmlformats-officedocument.presentationml.tags+xml"/>
  <Override PartName="/ppt/tags/tag1755.xml" ContentType="application/vnd.openxmlformats-officedocument.presentationml.tags+xml"/>
  <Override PartName="/ppt/tags/tag1756.xml" ContentType="application/vnd.openxmlformats-officedocument.presentationml.tags+xml"/>
  <Override PartName="/ppt/tags/tag1757.xml" ContentType="application/vnd.openxmlformats-officedocument.presentationml.tags+xml"/>
  <Override PartName="/ppt/tags/tag1758.xml" ContentType="application/vnd.openxmlformats-officedocument.presentationml.tags+xml"/>
  <Override PartName="/ppt/tags/tag1759.xml" ContentType="application/vnd.openxmlformats-officedocument.presentationml.tags+xml"/>
  <Override PartName="/ppt/tags/tag1760.xml" ContentType="application/vnd.openxmlformats-officedocument.presentationml.tags+xml"/>
  <Override PartName="/ppt/tags/tag1761.xml" ContentType="application/vnd.openxmlformats-officedocument.presentationml.tags+xml"/>
  <Override PartName="/ppt/tags/tag1762.xml" ContentType="application/vnd.openxmlformats-officedocument.presentationml.tags+xml"/>
  <Override PartName="/ppt/tags/tag1763.xml" ContentType="application/vnd.openxmlformats-officedocument.presentationml.tags+xml"/>
  <Override PartName="/ppt/tags/tag1764.xml" ContentType="application/vnd.openxmlformats-officedocument.presentationml.tags+xml"/>
  <Override PartName="/ppt/tags/tag1765.xml" ContentType="application/vnd.openxmlformats-officedocument.presentationml.tags+xml"/>
  <Override PartName="/ppt/tags/tag1766.xml" ContentType="application/vnd.openxmlformats-officedocument.presentationml.tags+xml"/>
  <Override PartName="/ppt/tags/tag1767.xml" ContentType="application/vnd.openxmlformats-officedocument.presentationml.tags+xml"/>
  <Override PartName="/ppt/tags/tag1768.xml" ContentType="application/vnd.openxmlformats-officedocument.presentationml.tags+xml"/>
  <Override PartName="/ppt/tags/tag1769.xml" ContentType="application/vnd.openxmlformats-officedocument.presentationml.tags+xml"/>
  <Override PartName="/ppt/tags/tag1770.xml" ContentType="application/vnd.openxmlformats-officedocument.presentationml.tags+xml"/>
  <Override PartName="/ppt/tags/tag1771.xml" ContentType="application/vnd.openxmlformats-officedocument.presentationml.tags+xml"/>
  <Override PartName="/ppt/tags/tag1772.xml" ContentType="application/vnd.openxmlformats-officedocument.presentationml.tags+xml"/>
  <Override PartName="/ppt/tags/tag1773.xml" ContentType="application/vnd.openxmlformats-officedocument.presentationml.tags+xml"/>
  <Override PartName="/ppt/tags/tag1774.xml" ContentType="application/vnd.openxmlformats-officedocument.presentationml.tags+xml"/>
  <Override PartName="/ppt/tags/tag1775.xml" ContentType="application/vnd.openxmlformats-officedocument.presentationml.tags+xml"/>
  <Override PartName="/ppt/tags/tag1776.xml" ContentType="application/vnd.openxmlformats-officedocument.presentationml.tags+xml"/>
  <Override PartName="/ppt/tags/tag1777.xml" ContentType="application/vnd.openxmlformats-officedocument.presentationml.tags+xml"/>
  <Override PartName="/ppt/tags/tag1778.xml" ContentType="application/vnd.openxmlformats-officedocument.presentationml.tags+xml"/>
  <Override PartName="/ppt/tags/tag1779.xml" ContentType="application/vnd.openxmlformats-officedocument.presentationml.tags+xml"/>
  <Override PartName="/ppt/tags/tag1780.xml" ContentType="application/vnd.openxmlformats-officedocument.presentationml.tags+xml"/>
  <Override PartName="/ppt/tags/tag1781.xml" ContentType="application/vnd.openxmlformats-officedocument.presentationml.tags+xml"/>
  <Override PartName="/ppt/tags/tag1782.xml" ContentType="application/vnd.openxmlformats-officedocument.presentationml.tags+xml"/>
  <Override PartName="/ppt/tags/tag1783.xml" ContentType="application/vnd.openxmlformats-officedocument.presentationml.tags+xml"/>
  <Override PartName="/ppt/tags/tag1784.xml" ContentType="application/vnd.openxmlformats-officedocument.presentationml.tags+xml"/>
  <Override PartName="/ppt/tags/tag1785.xml" ContentType="application/vnd.openxmlformats-officedocument.presentationml.tags+xml"/>
  <Override PartName="/ppt/tags/tag1786.xml" ContentType="application/vnd.openxmlformats-officedocument.presentationml.tags+xml"/>
  <Override PartName="/ppt/tags/tag1787.xml" ContentType="application/vnd.openxmlformats-officedocument.presentationml.tags+xml"/>
  <Override PartName="/ppt/tags/tag1788.xml" ContentType="application/vnd.openxmlformats-officedocument.presentationml.tags+xml"/>
  <Override PartName="/ppt/tags/tag1789.xml" ContentType="application/vnd.openxmlformats-officedocument.presentationml.tags+xml"/>
  <Override PartName="/ppt/tags/tag1790.xml" ContentType="application/vnd.openxmlformats-officedocument.presentationml.tags+xml"/>
  <Override PartName="/ppt/tags/tag1791.xml" ContentType="application/vnd.openxmlformats-officedocument.presentationml.tags+xml"/>
  <Override PartName="/ppt/tags/tag1792.xml" ContentType="application/vnd.openxmlformats-officedocument.presentationml.tags+xml"/>
  <Override PartName="/ppt/tags/tag1793.xml" ContentType="application/vnd.openxmlformats-officedocument.presentationml.tags+xml"/>
  <Override PartName="/ppt/tags/tag1794.xml" ContentType="application/vnd.openxmlformats-officedocument.presentationml.tags+xml"/>
  <Override PartName="/ppt/tags/tag1795.xml" ContentType="application/vnd.openxmlformats-officedocument.presentationml.tags+xml"/>
  <Override PartName="/ppt/tags/tag1796.xml" ContentType="application/vnd.openxmlformats-officedocument.presentationml.tags+xml"/>
  <Override PartName="/ppt/tags/tag1797.xml" ContentType="application/vnd.openxmlformats-officedocument.presentationml.tags+xml"/>
  <Override PartName="/ppt/tags/tag1798.xml" ContentType="application/vnd.openxmlformats-officedocument.presentationml.tags+xml"/>
  <Override PartName="/ppt/tags/tag1799.xml" ContentType="application/vnd.openxmlformats-officedocument.presentationml.tags+xml"/>
  <Override PartName="/ppt/tags/tag1800.xml" ContentType="application/vnd.openxmlformats-officedocument.presentationml.tags+xml"/>
  <Override PartName="/ppt/tags/tag1801.xml" ContentType="application/vnd.openxmlformats-officedocument.presentationml.tags+xml"/>
  <Override PartName="/ppt/tags/tag1802.xml" ContentType="application/vnd.openxmlformats-officedocument.presentationml.tags+xml"/>
  <Override PartName="/ppt/tags/tag1803.xml" ContentType="application/vnd.openxmlformats-officedocument.presentationml.tags+xml"/>
  <Override PartName="/ppt/tags/tag1804.xml" ContentType="application/vnd.openxmlformats-officedocument.presentationml.tags+xml"/>
  <Override PartName="/ppt/tags/tag1805.xml" ContentType="application/vnd.openxmlformats-officedocument.presentationml.tags+xml"/>
  <Override PartName="/ppt/tags/tag1806.xml" ContentType="application/vnd.openxmlformats-officedocument.presentationml.tags+xml"/>
  <Override PartName="/ppt/tags/tag1807.xml" ContentType="application/vnd.openxmlformats-officedocument.presentationml.tags+xml"/>
  <Override PartName="/ppt/tags/tag1808.xml" ContentType="application/vnd.openxmlformats-officedocument.presentationml.tags+xml"/>
  <Override PartName="/ppt/tags/tag1809.xml" ContentType="application/vnd.openxmlformats-officedocument.presentationml.tags+xml"/>
  <Override PartName="/ppt/tags/tag1810.xml" ContentType="application/vnd.openxmlformats-officedocument.presentationml.tags+xml"/>
  <Override PartName="/ppt/tags/tag1811.xml" ContentType="application/vnd.openxmlformats-officedocument.presentationml.tags+xml"/>
  <Override PartName="/ppt/tags/tag1812.xml" ContentType="application/vnd.openxmlformats-officedocument.presentationml.tags+xml"/>
  <Override PartName="/ppt/tags/tag1813.xml" ContentType="application/vnd.openxmlformats-officedocument.presentationml.tags+xml"/>
  <Override PartName="/ppt/tags/tag1814.xml" ContentType="application/vnd.openxmlformats-officedocument.presentationml.tags+xml"/>
  <Override PartName="/ppt/tags/tag1815.xml" ContentType="application/vnd.openxmlformats-officedocument.presentationml.tags+xml"/>
  <Override PartName="/ppt/tags/tag1816.xml" ContentType="application/vnd.openxmlformats-officedocument.presentationml.tags+xml"/>
  <Override PartName="/ppt/tags/tag1817.xml" ContentType="application/vnd.openxmlformats-officedocument.presentationml.tags+xml"/>
  <Override PartName="/ppt/tags/tag1818.xml" ContentType="application/vnd.openxmlformats-officedocument.presentationml.tags+xml"/>
  <Override PartName="/ppt/tags/tag1819.xml" ContentType="application/vnd.openxmlformats-officedocument.presentationml.tags+xml"/>
  <Override PartName="/ppt/tags/tag1820.xml" ContentType="application/vnd.openxmlformats-officedocument.presentationml.tags+xml"/>
  <Override PartName="/ppt/tags/tag1821.xml" ContentType="application/vnd.openxmlformats-officedocument.presentationml.tags+xml"/>
  <Override PartName="/ppt/tags/tag1822.xml" ContentType="application/vnd.openxmlformats-officedocument.presentationml.tags+xml"/>
  <Override PartName="/ppt/tags/tag1823.xml" ContentType="application/vnd.openxmlformats-officedocument.presentationml.tags+xml"/>
  <Override PartName="/ppt/tags/tag1824.xml" ContentType="application/vnd.openxmlformats-officedocument.presentationml.tags+xml"/>
  <Override PartName="/ppt/tags/tag1825.xml" ContentType="application/vnd.openxmlformats-officedocument.presentationml.tags+xml"/>
  <Override PartName="/ppt/tags/tag1826.xml" ContentType="application/vnd.openxmlformats-officedocument.presentationml.tags+xml"/>
  <Override PartName="/ppt/tags/tag1827.xml" ContentType="application/vnd.openxmlformats-officedocument.presentationml.tags+xml"/>
  <Override PartName="/ppt/tags/tag1828.xml" ContentType="application/vnd.openxmlformats-officedocument.presentationml.tags+xml"/>
  <Override PartName="/ppt/tags/tag1829.xml" ContentType="application/vnd.openxmlformats-officedocument.presentationml.tags+xml"/>
  <Override PartName="/ppt/tags/tag1830.xml" ContentType="application/vnd.openxmlformats-officedocument.presentationml.tags+xml"/>
  <Override PartName="/ppt/tags/tag1831.xml" ContentType="application/vnd.openxmlformats-officedocument.presentationml.tags+xml"/>
  <Override PartName="/ppt/tags/tag1832.xml" ContentType="application/vnd.openxmlformats-officedocument.presentationml.tags+xml"/>
  <Override PartName="/ppt/tags/tag1833.xml" ContentType="application/vnd.openxmlformats-officedocument.presentationml.tags+xml"/>
  <Override PartName="/ppt/tags/tag1834.xml" ContentType="application/vnd.openxmlformats-officedocument.presentationml.tags+xml"/>
  <Override PartName="/ppt/tags/tag1835.xml" ContentType="application/vnd.openxmlformats-officedocument.presentationml.tags+xml"/>
  <Override PartName="/ppt/tags/tag1836.xml" ContentType="application/vnd.openxmlformats-officedocument.presentationml.tags+xml"/>
  <Override PartName="/ppt/tags/tag1837.xml" ContentType="application/vnd.openxmlformats-officedocument.presentationml.tags+xml"/>
  <Override PartName="/ppt/tags/tag1838.xml" ContentType="application/vnd.openxmlformats-officedocument.presentationml.tags+xml"/>
  <Override PartName="/ppt/tags/tag1839.xml" ContentType="application/vnd.openxmlformats-officedocument.presentationml.tags+xml"/>
  <Override PartName="/ppt/tags/tag1840.xml" ContentType="application/vnd.openxmlformats-officedocument.presentationml.tags+xml"/>
  <Override PartName="/ppt/tags/tag1841.xml" ContentType="application/vnd.openxmlformats-officedocument.presentationml.tags+xml"/>
  <Override PartName="/ppt/tags/tag1842.xml" ContentType="application/vnd.openxmlformats-officedocument.presentationml.tags+xml"/>
  <Override PartName="/ppt/tags/tag1843.xml" ContentType="application/vnd.openxmlformats-officedocument.presentationml.tags+xml"/>
  <Override PartName="/ppt/tags/tag1844.xml" ContentType="application/vnd.openxmlformats-officedocument.presentationml.tags+xml"/>
  <Override PartName="/ppt/tags/tag1845.xml" ContentType="application/vnd.openxmlformats-officedocument.presentationml.tags+xml"/>
  <Override PartName="/ppt/tags/tag1846.xml" ContentType="application/vnd.openxmlformats-officedocument.presentationml.tags+xml"/>
  <Override PartName="/ppt/tags/tag1847.xml" ContentType="application/vnd.openxmlformats-officedocument.presentationml.tags+xml"/>
  <Override PartName="/ppt/tags/tag1848.xml" ContentType="application/vnd.openxmlformats-officedocument.presentationml.tags+xml"/>
  <Override PartName="/ppt/tags/tag1849.xml" ContentType="application/vnd.openxmlformats-officedocument.presentationml.tags+xml"/>
  <Override PartName="/ppt/tags/tag1850.xml" ContentType="application/vnd.openxmlformats-officedocument.presentationml.tags+xml"/>
  <Override PartName="/ppt/tags/tag1851.xml" ContentType="application/vnd.openxmlformats-officedocument.presentationml.tags+xml"/>
  <Override PartName="/ppt/tags/tag1852.xml" ContentType="application/vnd.openxmlformats-officedocument.presentationml.tags+xml"/>
  <Override PartName="/ppt/tags/tag1853.xml" ContentType="application/vnd.openxmlformats-officedocument.presentationml.tags+xml"/>
  <Override PartName="/ppt/tags/tag1854.xml" ContentType="application/vnd.openxmlformats-officedocument.presentationml.tags+xml"/>
  <Override PartName="/ppt/tags/tag1855.xml" ContentType="application/vnd.openxmlformats-officedocument.presentationml.tags+xml"/>
  <Override PartName="/ppt/tags/tag1856.xml" ContentType="application/vnd.openxmlformats-officedocument.presentationml.tags+xml"/>
  <Override PartName="/ppt/tags/tag1857.xml" ContentType="application/vnd.openxmlformats-officedocument.presentationml.tags+xml"/>
  <Override PartName="/ppt/tags/tag1858.xml" ContentType="application/vnd.openxmlformats-officedocument.presentationml.tags+xml"/>
  <Override PartName="/ppt/tags/tag1859.xml" ContentType="application/vnd.openxmlformats-officedocument.presentationml.tags+xml"/>
  <Override PartName="/ppt/tags/tag1860.xml" ContentType="application/vnd.openxmlformats-officedocument.presentationml.tags+xml"/>
  <Override PartName="/ppt/tags/tag1861.xml" ContentType="application/vnd.openxmlformats-officedocument.presentationml.tags+xml"/>
  <Override PartName="/ppt/tags/tag1862.xml" ContentType="application/vnd.openxmlformats-officedocument.presentationml.tags+xml"/>
  <Override PartName="/ppt/tags/tag1863.xml" ContentType="application/vnd.openxmlformats-officedocument.presentationml.tags+xml"/>
  <Override PartName="/ppt/tags/tag1864.xml" ContentType="application/vnd.openxmlformats-officedocument.presentationml.tags+xml"/>
  <Override PartName="/ppt/tags/tag1865.xml" ContentType="application/vnd.openxmlformats-officedocument.presentationml.tags+xml"/>
  <Override PartName="/ppt/tags/tag1866.xml" ContentType="application/vnd.openxmlformats-officedocument.presentationml.tags+xml"/>
  <Override PartName="/ppt/tags/tag1867.xml" ContentType="application/vnd.openxmlformats-officedocument.presentationml.tags+xml"/>
  <Override PartName="/ppt/tags/tag1868.xml" ContentType="application/vnd.openxmlformats-officedocument.presentationml.tags+xml"/>
  <Override PartName="/ppt/tags/tag1869.xml" ContentType="application/vnd.openxmlformats-officedocument.presentationml.tags+xml"/>
  <Override PartName="/ppt/tags/tag1870.xml" ContentType="application/vnd.openxmlformats-officedocument.presentationml.tags+xml"/>
  <Override PartName="/ppt/tags/tag1871.xml" ContentType="application/vnd.openxmlformats-officedocument.presentationml.tags+xml"/>
  <Override PartName="/ppt/tags/tag1872.xml" ContentType="application/vnd.openxmlformats-officedocument.presentationml.tags+xml"/>
  <Override PartName="/ppt/tags/tag1873.xml" ContentType="application/vnd.openxmlformats-officedocument.presentationml.tags+xml"/>
  <Override PartName="/ppt/tags/tag1874.xml" ContentType="application/vnd.openxmlformats-officedocument.presentationml.tags+xml"/>
  <Override PartName="/ppt/tags/tag1875.xml" ContentType="application/vnd.openxmlformats-officedocument.presentationml.tags+xml"/>
  <Override PartName="/ppt/tags/tag1876.xml" ContentType="application/vnd.openxmlformats-officedocument.presentationml.tags+xml"/>
  <Override PartName="/ppt/tags/tag1877.xml" ContentType="application/vnd.openxmlformats-officedocument.presentationml.tags+xml"/>
  <Override PartName="/ppt/tags/tag1878.xml" ContentType="application/vnd.openxmlformats-officedocument.presentationml.tags+xml"/>
  <Override PartName="/ppt/tags/tag1879.xml" ContentType="application/vnd.openxmlformats-officedocument.presentationml.tags+xml"/>
  <Override PartName="/ppt/tags/tag1880.xml" ContentType="application/vnd.openxmlformats-officedocument.presentationml.tags+xml"/>
  <Override PartName="/ppt/tags/tag1881.xml" ContentType="application/vnd.openxmlformats-officedocument.presentationml.tags+xml"/>
  <Override PartName="/ppt/tags/tag1882.xml" ContentType="application/vnd.openxmlformats-officedocument.presentationml.tags+xml"/>
  <Override PartName="/ppt/tags/tag1883.xml" ContentType="application/vnd.openxmlformats-officedocument.presentationml.tags+xml"/>
  <Override PartName="/ppt/tags/tag1884.xml" ContentType="application/vnd.openxmlformats-officedocument.presentationml.tags+xml"/>
  <Override PartName="/ppt/tags/tag1885.xml" ContentType="application/vnd.openxmlformats-officedocument.presentationml.tags+xml"/>
  <Override PartName="/ppt/tags/tag1886.xml" ContentType="application/vnd.openxmlformats-officedocument.presentationml.tags+xml"/>
  <Override PartName="/ppt/tags/tag1887.xml" ContentType="application/vnd.openxmlformats-officedocument.presentationml.tags+xml"/>
  <Override PartName="/ppt/tags/tag1888.xml" ContentType="application/vnd.openxmlformats-officedocument.presentationml.tags+xml"/>
  <Override PartName="/ppt/tags/tag1889.xml" ContentType="application/vnd.openxmlformats-officedocument.presentationml.tags+xml"/>
  <Override PartName="/ppt/tags/tag1890.xml" ContentType="application/vnd.openxmlformats-officedocument.presentationml.tags+xml"/>
  <Override PartName="/ppt/tags/tag1891.xml" ContentType="application/vnd.openxmlformats-officedocument.presentationml.tags+xml"/>
  <Override PartName="/ppt/tags/tag1892.xml" ContentType="application/vnd.openxmlformats-officedocument.presentationml.tags+xml"/>
  <Override PartName="/ppt/tags/tag1893.xml" ContentType="application/vnd.openxmlformats-officedocument.presentationml.tags+xml"/>
  <Override PartName="/ppt/tags/tag1894.xml" ContentType="application/vnd.openxmlformats-officedocument.presentationml.tags+xml"/>
  <Override PartName="/ppt/tags/tag1895.xml" ContentType="application/vnd.openxmlformats-officedocument.presentationml.tags+xml"/>
  <Override PartName="/ppt/tags/tag1896.xml" ContentType="application/vnd.openxmlformats-officedocument.presentationml.tags+xml"/>
  <Override PartName="/ppt/tags/tag1897.xml" ContentType="application/vnd.openxmlformats-officedocument.presentationml.tags+xml"/>
  <Override PartName="/ppt/tags/tag1898.xml" ContentType="application/vnd.openxmlformats-officedocument.presentationml.tags+xml"/>
  <Override PartName="/ppt/tags/tag1899.xml" ContentType="application/vnd.openxmlformats-officedocument.presentationml.tags+xml"/>
  <Override PartName="/ppt/tags/tag1900.xml" ContentType="application/vnd.openxmlformats-officedocument.presentationml.tags+xml"/>
  <Override PartName="/ppt/tags/tag1901.xml" ContentType="application/vnd.openxmlformats-officedocument.presentationml.tags+xml"/>
  <Override PartName="/ppt/tags/tag1902.xml" ContentType="application/vnd.openxmlformats-officedocument.presentationml.tags+xml"/>
  <Override PartName="/ppt/tags/tag1903.xml" ContentType="application/vnd.openxmlformats-officedocument.presentationml.tags+xml"/>
  <Override PartName="/ppt/tags/tag1904.xml" ContentType="application/vnd.openxmlformats-officedocument.presentationml.tags+xml"/>
  <Override PartName="/ppt/tags/tag1905.xml" ContentType="application/vnd.openxmlformats-officedocument.presentationml.tags+xml"/>
  <Override PartName="/ppt/tags/tag1906.xml" ContentType="application/vnd.openxmlformats-officedocument.presentationml.tags+xml"/>
  <Override PartName="/ppt/tags/tag1907.xml" ContentType="application/vnd.openxmlformats-officedocument.presentationml.tags+xml"/>
  <Override PartName="/ppt/tags/tag1908.xml" ContentType="application/vnd.openxmlformats-officedocument.presentationml.tags+xml"/>
  <Override PartName="/ppt/tags/tag1909.xml" ContentType="application/vnd.openxmlformats-officedocument.presentationml.tags+xml"/>
  <Override PartName="/ppt/tags/tag1910.xml" ContentType="application/vnd.openxmlformats-officedocument.presentationml.tags+xml"/>
  <Override PartName="/ppt/tags/tag1911.xml" ContentType="application/vnd.openxmlformats-officedocument.presentationml.tags+xml"/>
  <Override PartName="/ppt/tags/tag1912.xml" ContentType="application/vnd.openxmlformats-officedocument.presentationml.tags+xml"/>
  <Override PartName="/ppt/tags/tag1913.xml" ContentType="application/vnd.openxmlformats-officedocument.presentationml.tags+xml"/>
  <Override PartName="/ppt/tags/tag1914.xml" ContentType="application/vnd.openxmlformats-officedocument.presentationml.tags+xml"/>
  <Override PartName="/ppt/tags/tag1915.xml" ContentType="application/vnd.openxmlformats-officedocument.presentationml.tags+xml"/>
  <Override PartName="/ppt/tags/tag1916.xml" ContentType="application/vnd.openxmlformats-officedocument.presentationml.tags+xml"/>
  <Override PartName="/ppt/tags/tag1917.xml" ContentType="application/vnd.openxmlformats-officedocument.presentationml.tags+xml"/>
  <Override PartName="/ppt/tags/tag1918.xml" ContentType="application/vnd.openxmlformats-officedocument.presentationml.tags+xml"/>
  <Override PartName="/ppt/tags/tag1919.xml" ContentType="application/vnd.openxmlformats-officedocument.presentationml.tags+xml"/>
  <Override PartName="/ppt/tags/tag1920.xml" ContentType="application/vnd.openxmlformats-officedocument.presentationml.tags+xml"/>
  <Override PartName="/ppt/tags/tag1921.xml" ContentType="application/vnd.openxmlformats-officedocument.presentationml.tags+xml"/>
  <Override PartName="/ppt/tags/tag1922.xml" ContentType="application/vnd.openxmlformats-officedocument.presentationml.tags+xml"/>
  <Override PartName="/ppt/tags/tag1923.xml" ContentType="application/vnd.openxmlformats-officedocument.presentationml.tags+xml"/>
  <Override PartName="/ppt/tags/tag1924.xml" ContentType="application/vnd.openxmlformats-officedocument.presentationml.tags+xml"/>
  <Override PartName="/ppt/tags/tag1925.xml" ContentType="application/vnd.openxmlformats-officedocument.presentationml.tags+xml"/>
  <Override PartName="/ppt/tags/tag1926.xml" ContentType="application/vnd.openxmlformats-officedocument.presentationml.tags+xml"/>
  <Override PartName="/ppt/tags/tag1927.xml" ContentType="application/vnd.openxmlformats-officedocument.presentationml.tags+xml"/>
  <Override PartName="/ppt/tags/tag1928.xml" ContentType="application/vnd.openxmlformats-officedocument.presentationml.tags+xml"/>
  <Override PartName="/ppt/tags/tag1929.xml" ContentType="application/vnd.openxmlformats-officedocument.presentationml.tags+xml"/>
  <Override PartName="/ppt/tags/tag1930.xml" ContentType="application/vnd.openxmlformats-officedocument.presentationml.tags+xml"/>
  <Override PartName="/ppt/tags/tag1931.xml" ContentType="application/vnd.openxmlformats-officedocument.presentationml.tags+xml"/>
  <Override PartName="/ppt/tags/tag1932.xml" ContentType="application/vnd.openxmlformats-officedocument.presentationml.tags+xml"/>
  <Override PartName="/ppt/tags/tag1933.xml" ContentType="application/vnd.openxmlformats-officedocument.presentationml.tags+xml"/>
  <Override PartName="/ppt/tags/tag1934.xml" ContentType="application/vnd.openxmlformats-officedocument.presentationml.tags+xml"/>
  <Override PartName="/ppt/tags/tag1935.xml" ContentType="application/vnd.openxmlformats-officedocument.presentationml.tags+xml"/>
  <Override PartName="/ppt/tags/tag1936.xml" ContentType="application/vnd.openxmlformats-officedocument.presentationml.tags+xml"/>
  <Override PartName="/ppt/tags/tag1937.xml" ContentType="application/vnd.openxmlformats-officedocument.presentationml.tags+xml"/>
  <Override PartName="/ppt/tags/tag1938.xml" ContentType="application/vnd.openxmlformats-officedocument.presentationml.tags+xml"/>
  <Override PartName="/ppt/tags/tag1939.xml" ContentType="application/vnd.openxmlformats-officedocument.presentationml.tags+xml"/>
  <Override PartName="/ppt/tags/tag1940.xml" ContentType="application/vnd.openxmlformats-officedocument.presentationml.tags+xml"/>
  <Override PartName="/ppt/tags/tag1941.xml" ContentType="application/vnd.openxmlformats-officedocument.presentationml.tags+xml"/>
  <Override PartName="/ppt/tags/tag1942.xml" ContentType="application/vnd.openxmlformats-officedocument.presentationml.tags+xml"/>
  <Override PartName="/ppt/tags/tag1943.xml" ContentType="application/vnd.openxmlformats-officedocument.presentationml.tags+xml"/>
  <Override PartName="/ppt/tags/tag1944.xml" ContentType="application/vnd.openxmlformats-officedocument.presentationml.tags+xml"/>
  <Override PartName="/ppt/tags/tag1945.xml" ContentType="application/vnd.openxmlformats-officedocument.presentationml.tags+xml"/>
  <Override PartName="/ppt/tags/tag1946.xml" ContentType="application/vnd.openxmlformats-officedocument.presentationml.tags+xml"/>
  <Override PartName="/ppt/tags/tag1947.xml" ContentType="application/vnd.openxmlformats-officedocument.presentationml.tags+xml"/>
  <Override PartName="/ppt/tags/tag1948.xml" ContentType="application/vnd.openxmlformats-officedocument.presentationml.tags+xml"/>
  <Override PartName="/ppt/tags/tag1949.xml" ContentType="application/vnd.openxmlformats-officedocument.presentationml.tags+xml"/>
  <Override PartName="/ppt/tags/tag1950.xml" ContentType="application/vnd.openxmlformats-officedocument.presentationml.tags+xml"/>
  <Override PartName="/ppt/tags/tag1951.xml" ContentType="application/vnd.openxmlformats-officedocument.presentationml.tags+xml"/>
  <Override PartName="/ppt/tags/tag1952.xml" ContentType="application/vnd.openxmlformats-officedocument.presentationml.tags+xml"/>
  <Override PartName="/ppt/tags/tag1953.xml" ContentType="application/vnd.openxmlformats-officedocument.presentationml.tags+xml"/>
  <Override PartName="/ppt/tags/tag1954.xml" ContentType="application/vnd.openxmlformats-officedocument.presentationml.tags+xml"/>
  <Override PartName="/ppt/tags/tag1955.xml" ContentType="application/vnd.openxmlformats-officedocument.presentationml.tags+xml"/>
  <Override PartName="/ppt/tags/tag1956.xml" ContentType="application/vnd.openxmlformats-officedocument.presentationml.tags+xml"/>
  <Override PartName="/ppt/tags/tag1957.xml" ContentType="application/vnd.openxmlformats-officedocument.presentationml.tags+xml"/>
  <Override PartName="/ppt/tags/tag1958.xml" ContentType="application/vnd.openxmlformats-officedocument.presentationml.tags+xml"/>
  <Override PartName="/ppt/tags/tag1959.xml" ContentType="application/vnd.openxmlformats-officedocument.presentationml.tags+xml"/>
  <Override PartName="/ppt/tags/tag1960.xml" ContentType="application/vnd.openxmlformats-officedocument.presentationml.tags+xml"/>
  <Override PartName="/ppt/tags/tag1961.xml" ContentType="application/vnd.openxmlformats-officedocument.presentationml.tags+xml"/>
  <Override PartName="/ppt/tags/tag1962.xml" ContentType="application/vnd.openxmlformats-officedocument.presentationml.tags+xml"/>
  <Override PartName="/ppt/tags/tag1963.xml" ContentType="application/vnd.openxmlformats-officedocument.presentationml.tags+xml"/>
  <Override PartName="/ppt/tags/tag1964.xml" ContentType="application/vnd.openxmlformats-officedocument.presentationml.tags+xml"/>
  <Override PartName="/ppt/tags/tag1965.xml" ContentType="application/vnd.openxmlformats-officedocument.presentationml.tags+xml"/>
  <Override PartName="/ppt/tags/tag1966.xml" ContentType="application/vnd.openxmlformats-officedocument.presentationml.tags+xml"/>
  <Override PartName="/ppt/tags/tag1967.xml" ContentType="application/vnd.openxmlformats-officedocument.presentationml.tags+xml"/>
  <Override PartName="/ppt/tags/tag1968.xml" ContentType="application/vnd.openxmlformats-officedocument.presentationml.tags+xml"/>
  <Override PartName="/ppt/tags/tag1969.xml" ContentType="application/vnd.openxmlformats-officedocument.presentationml.tags+xml"/>
  <Override PartName="/ppt/tags/tag1970.xml" ContentType="application/vnd.openxmlformats-officedocument.presentationml.tags+xml"/>
  <Override PartName="/ppt/tags/tag1971.xml" ContentType="application/vnd.openxmlformats-officedocument.presentationml.tags+xml"/>
  <Override PartName="/ppt/tags/tag1972.xml" ContentType="application/vnd.openxmlformats-officedocument.presentationml.tags+xml"/>
  <Override PartName="/ppt/tags/tag1973.xml" ContentType="application/vnd.openxmlformats-officedocument.presentationml.tags+xml"/>
  <Override PartName="/ppt/tags/tag1974.xml" ContentType="application/vnd.openxmlformats-officedocument.presentationml.tags+xml"/>
  <Override PartName="/ppt/tags/tag1975.xml" ContentType="application/vnd.openxmlformats-officedocument.presentationml.tags+xml"/>
  <Override PartName="/ppt/tags/tag1976.xml" ContentType="application/vnd.openxmlformats-officedocument.presentationml.tags+xml"/>
  <Override PartName="/ppt/tags/tag1977.xml" ContentType="application/vnd.openxmlformats-officedocument.presentationml.tags+xml"/>
  <Override PartName="/ppt/tags/tag1978.xml" ContentType="application/vnd.openxmlformats-officedocument.presentationml.tags+xml"/>
  <Override PartName="/ppt/tags/tag1979.xml" ContentType="application/vnd.openxmlformats-officedocument.presentationml.tags+xml"/>
  <Override PartName="/ppt/tags/tag1980.xml" ContentType="application/vnd.openxmlformats-officedocument.presentationml.tags+xml"/>
  <Override PartName="/ppt/tags/tag1981.xml" ContentType="application/vnd.openxmlformats-officedocument.presentationml.tags+xml"/>
  <Override PartName="/ppt/tags/tag1982.xml" ContentType="application/vnd.openxmlformats-officedocument.presentationml.tags+xml"/>
  <Override PartName="/ppt/tags/tag1983.xml" ContentType="application/vnd.openxmlformats-officedocument.presentationml.tags+xml"/>
  <Override PartName="/ppt/tags/tag1984.xml" ContentType="application/vnd.openxmlformats-officedocument.presentationml.tags+xml"/>
  <Override PartName="/ppt/tags/tag1985.xml" ContentType="application/vnd.openxmlformats-officedocument.presentationml.tags+xml"/>
  <Override PartName="/ppt/tags/tag1986.xml" ContentType="application/vnd.openxmlformats-officedocument.presentationml.tags+xml"/>
  <Override PartName="/ppt/tags/tag1987.xml" ContentType="application/vnd.openxmlformats-officedocument.presentationml.tags+xml"/>
  <Override PartName="/ppt/tags/tag1988.xml" ContentType="application/vnd.openxmlformats-officedocument.presentationml.tags+xml"/>
  <Override PartName="/ppt/tags/tag1989.xml" ContentType="application/vnd.openxmlformats-officedocument.presentationml.tags+xml"/>
  <Override PartName="/ppt/tags/tag1990.xml" ContentType="application/vnd.openxmlformats-officedocument.presentationml.tags+xml"/>
  <Override PartName="/ppt/tags/tag1991.xml" ContentType="application/vnd.openxmlformats-officedocument.presentationml.tags+xml"/>
  <Override PartName="/ppt/tags/tag1992.xml" ContentType="application/vnd.openxmlformats-officedocument.presentationml.tags+xml"/>
  <Override PartName="/ppt/tags/tag1993.xml" ContentType="application/vnd.openxmlformats-officedocument.presentationml.tags+xml"/>
  <Override PartName="/ppt/tags/tag1994.xml" ContentType="application/vnd.openxmlformats-officedocument.presentationml.tags+xml"/>
  <Override PartName="/ppt/tags/tag1995.xml" ContentType="application/vnd.openxmlformats-officedocument.presentationml.tags+xml"/>
  <Override PartName="/ppt/tags/tag1996.xml" ContentType="application/vnd.openxmlformats-officedocument.presentationml.tags+xml"/>
  <Override PartName="/ppt/tags/tag1997.xml" ContentType="application/vnd.openxmlformats-officedocument.presentationml.tags+xml"/>
  <Override PartName="/ppt/tags/tag1998.xml" ContentType="application/vnd.openxmlformats-officedocument.presentationml.tags+xml"/>
  <Override PartName="/ppt/tags/tag1999.xml" ContentType="application/vnd.openxmlformats-officedocument.presentationml.tags+xml"/>
  <Override PartName="/ppt/tags/tag2000.xml" ContentType="application/vnd.openxmlformats-officedocument.presentationml.tags+xml"/>
  <Override PartName="/ppt/tags/tag2001.xml" ContentType="application/vnd.openxmlformats-officedocument.presentationml.tags+xml"/>
  <Override PartName="/ppt/tags/tag2002.xml" ContentType="application/vnd.openxmlformats-officedocument.presentationml.tags+xml"/>
  <Override PartName="/ppt/tags/tag2003.xml" ContentType="application/vnd.openxmlformats-officedocument.presentationml.tags+xml"/>
  <Override PartName="/ppt/tags/tag2004.xml" ContentType="application/vnd.openxmlformats-officedocument.presentationml.tags+xml"/>
  <Override PartName="/ppt/tags/tag2005.xml" ContentType="application/vnd.openxmlformats-officedocument.presentationml.tags+xml"/>
  <Override PartName="/ppt/tags/tag2006.xml" ContentType="application/vnd.openxmlformats-officedocument.presentationml.tags+xml"/>
  <Override PartName="/ppt/tags/tag2007.xml" ContentType="application/vnd.openxmlformats-officedocument.presentationml.tags+xml"/>
  <Override PartName="/ppt/tags/tag2008.xml" ContentType="application/vnd.openxmlformats-officedocument.presentationml.tags+xml"/>
  <Override PartName="/ppt/tags/tag2009.xml" ContentType="application/vnd.openxmlformats-officedocument.presentationml.tags+xml"/>
  <Override PartName="/ppt/tags/tag2010.xml" ContentType="application/vnd.openxmlformats-officedocument.presentationml.tags+xml"/>
  <Override PartName="/ppt/tags/tag2011.xml" ContentType="application/vnd.openxmlformats-officedocument.presentationml.tags+xml"/>
  <Override PartName="/ppt/tags/tag2012.xml" ContentType="application/vnd.openxmlformats-officedocument.presentationml.tags+xml"/>
  <Override PartName="/ppt/tags/tag2013.xml" ContentType="application/vnd.openxmlformats-officedocument.presentationml.tags+xml"/>
  <Override PartName="/ppt/tags/tag2014.xml" ContentType="application/vnd.openxmlformats-officedocument.presentationml.tags+xml"/>
  <Override PartName="/ppt/tags/tag2015.xml" ContentType="application/vnd.openxmlformats-officedocument.presentationml.tags+xml"/>
  <Override PartName="/ppt/tags/tag2016.xml" ContentType="application/vnd.openxmlformats-officedocument.presentationml.tags+xml"/>
  <Override PartName="/ppt/tags/tag2017.xml" ContentType="application/vnd.openxmlformats-officedocument.presentationml.tags+xml"/>
  <Override PartName="/ppt/tags/tag2018.xml" ContentType="application/vnd.openxmlformats-officedocument.presentationml.tags+xml"/>
  <Override PartName="/ppt/tags/tag2019.xml" ContentType="application/vnd.openxmlformats-officedocument.presentationml.tags+xml"/>
  <Override PartName="/ppt/tags/tag2020.xml" ContentType="application/vnd.openxmlformats-officedocument.presentationml.tags+xml"/>
  <Override PartName="/ppt/tags/tag2021.xml" ContentType="application/vnd.openxmlformats-officedocument.presentationml.tags+xml"/>
  <Override PartName="/ppt/tags/tag2022.xml" ContentType="application/vnd.openxmlformats-officedocument.presentationml.tags+xml"/>
  <Override PartName="/ppt/tags/tag2023.xml" ContentType="application/vnd.openxmlformats-officedocument.presentationml.tags+xml"/>
  <Override PartName="/ppt/tags/tag2024.xml" ContentType="application/vnd.openxmlformats-officedocument.presentationml.tags+xml"/>
  <Override PartName="/ppt/tags/tag2025.xml" ContentType="application/vnd.openxmlformats-officedocument.presentationml.tags+xml"/>
  <Override PartName="/ppt/tags/tag2026.xml" ContentType="application/vnd.openxmlformats-officedocument.presentationml.tags+xml"/>
  <Override PartName="/ppt/tags/tag2027.xml" ContentType="application/vnd.openxmlformats-officedocument.presentationml.tags+xml"/>
  <Override PartName="/ppt/tags/tag2028.xml" ContentType="application/vnd.openxmlformats-officedocument.presentationml.tags+xml"/>
  <Override PartName="/ppt/tags/tag2029.xml" ContentType="application/vnd.openxmlformats-officedocument.presentationml.tags+xml"/>
  <Override PartName="/ppt/tags/tag2030.xml" ContentType="application/vnd.openxmlformats-officedocument.presentationml.tags+xml"/>
  <Override PartName="/ppt/tags/tag2031.xml" ContentType="application/vnd.openxmlformats-officedocument.presentationml.tags+xml"/>
  <Override PartName="/ppt/tags/tag2032.xml" ContentType="application/vnd.openxmlformats-officedocument.presentationml.tags+xml"/>
  <Override PartName="/ppt/tags/tag2033.xml" ContentType="application/vnd.openxmlformats-officedocument.presentationml.tags+xml"/>
  <Override PartName="/ppt/tags/tag2034.xml" ContentType="application/vnd.openxmlformats-officedocument.presentationml.tags+xml"/>
  <Override PartName="/ppt/tags/tag2035.xml" ContentType="application/vnd.openxmlformats-officedocument.presentationml.tags+xml"/>
  <Override PartName="/ppt/tags/tag2036.xml" ContentType="application/vnd.openxmlformats-officedocument.presentationml.tags+xml"/>
  <Override PartName="/ppt/tags/tag2037.xml" ContentType="application/vnd.openxmlformats-officedocument.presentationml.tags+xml"/>
  <Override PartName="/ppt/tags/tag2038.xml" ContentType="application/vnd.openxmlformats-officedocument.presentationml.tags+xml"/>
  <Override PartName="/ppt/tags/tag2039.xml" ContentType="application/vnd.openxmlformats-officedocument.presentationml.tags+xml"/>
  <Override PartName="/ppt/tags/tag2040.xml" ContentType="application/vnd.openxmlformats-officedocument.presentationml.tags+xml"/>
  <Override PartName="/ppt/tags/tag2041.xml" ContentType="application/vnd.openxmlformats-officedocument.presentationml.tags+xml"/>
  <Override PartName="/ppt/tags/tag2042.xml" ContentType="application/vnd.openxmlformats-officedocument.presentationml.tags+xml"/>
  <Override PartName="/ppt/tags/tag2043.xml" ContentType="application/vnd.openxmlformats-officedocument.presentationml.tags+xml"/>
  <Override PartName="/ppt/tags/tag2044.xml" ContentType="application/vnd.openxmlformats-officedocument.presentationml.tags+xml"/>
  <Override PartName="/ppt/tags/tag2045.xml" ContentType="application/vnd.openxmlformats-officedocument.presentationml.tags+xml"/>
  <Override PartName="/ppt/tags/tag2046.xml" ContentType="application/vnd.openxmlformats-officedocument.presentationml.tags+xml"/>
  <Override PartName="/ppt/tags/tag2047.xml" ContentType="application/vnd.openxmlformats-officedocument.presentationml.tags+xml"/>
  <Override PartName="/ppt/tags/tag2048.xml" ContentType="application/vnd.openxmlformats-officedocument.presentationml.tags+xml"/>
  <Override PartName="/ppt/tags/tag2049.xml" ContentType="application/vnd.openxmlformats-officedocument.presentationml.tags+xml"/>
  <Override PartName="/ppt/tags/tag2050.xml" ContentType="application/vnd.openxmlformats-officedocument.presentationml.tags+xml"/>
  <Override PartName="/ppt/tags/tag2051.xml" ContentType="application/vnd.openxmlformats-officedocument.presentationml.tags+xml"/>
  <Override PartName="/ppt/tags/tag2052.xml" ContentType="application/vnd.openxmlformats-officedocument.presentationml.tags+xml"/>
  <Override PartName="/ppt/tags/tag2053.xml" ContentType="application/vnd.openxmlformats-officedocument.presentationml.tags+xml"/>
  <Override PartName="/ppt/tags/tag2054.xml" ContentType="application/vnd.openxmlformats-officedocument.presentationml.tags+xml"/>
  <Override PartName="/ppt/tags/tag2055.xml" ContentType="application/vnd.openxmlformats-officedocument.presentationml.tags+xml"/>
  <Override PartName="/ppt/tags/tag2056.xml" ContentType="application/vnd.openxmlformats-officedocument.presentationml.tags+xml"/>
  <Override PartName="/ppt/tags/tag2057.xml" ContentType="application/vnd.openxmlformats-officedocument.presentationml.tags+xml"/>
  <Override PartName="/ppt/tags/tag2058.xml" ContentType="application/vnd.openxmlformats-officedocument.presentationml.tags+xml"/>
  <Override PartName="/ppt/tags/tag2059.xml" ContentType="application/vnd.openxmlformats-officedocument.presentationml.tags+xml"/>
  <Override PartName="/ppt/tags/tag2060.xml" ContentType="application/vnd.openxmlformats-officedocument.presentationml.tags+xml"/>
  <Override PartName="/ppt/tags/tag2061.xml" ContentType="application/vnd.openxmlformats-officedocument.presentationml.tags+xml"/>
  <Override PartName="/ppt/tags/tag2062.xml" ContentType="application/vnd.openxmlformats-officedocument.presentationml.tags+xml"/>
  <Override PartName="/ppt/tags/tag2063.xml" ContentType="application/vnd.openxmlformats-officedocument.presentationml.tags+xml"/>
  <Override PartName="/ppt/tags/tag2064.xml" ContentType="application/vnd.openxmlformats-officedocument.presentationml.tags+xml"/>
  <Override PartName="/ppt/tags/tag2065.xml" ContentType="application/vnd.openxmlformats-officedocument.presentationml.tags+xml"/>
  <Override PartName="/ppt/tags/tag2066.xml" ContentType="application/vnd.openxmlformats-officedocument.presentationml.tags+xml"/>
  <Override PartName="/ppt/tags/tag2067.xml" ContentType="application/vnd.openxmlformats-officedocument.presentationml.tags+xml"/>
  <Override PartName="/ppt/tags/tag2068.xml" ContentType="application/vnd.openxmlformats-officedocument.presentationml.tags+xml"/>
  <Override PartName="/ppt/tags/tag2069.xml" ContentType="application/vnd.openxmlformats-officedocument.presentationml.tags+xml"/>
  <Override PartName="/ppt/tags/tag2070.xml" ContentType="application/vnd.openxmlformats-officedocument.presentationml.tags+xml"/>
  <Override PartName="/ppt/tags/tag2071.xml" ContentType="application/vnd.openxmlformats-officedocument.presentationml.tags+xml"/>
  <Override PartName="/ppt/tags/tag2072.xml" ContentType="application/vnd.openxmlformats-officedocument.presentationml.tags+xml"/>
  <Override PartName="/ppt/tags/tag2073.xml" ContentType="application/vnd.openxmlformats-officedocument.presentationml.tags+xml"/>
  <Override PartName="/ppt/tags/tag2074.xml" ContentType="application/vnd.openxmlformats-officedocument.presentationml.tags+xml"/>
  <Override PartName="/ppt/tags/tag2075.xml" ContentType="application/vnd.openxmlformats-officedocument.presentationml.tags+xml"/>
  <Override PartName="/ppt/tags/tag2076.xml" ContentType="application/vnd.openxmlformats-officedocument.presentationml.tags+xml"/>
  <Override PartName="/ppt/tags/tag2077.xml" ContentType="application/vnd.openxmlformats-officedocument.presentationml.tags+xml"/>
  <Override PartName="/ppt/tags/tag2078.xml" ContentType="application/vnd.openxmlformats-officedocument.presentationml.tags+xml"/>
  <Override PartName="/ppt/tags/tag2079.xml" ContentType="application/vnd.openxmlformats-officedocument.presentationml.tags+xml"/>
  <Override PartName="/ppt/tags/tag2080.xml" ContentType="application/vnd.openxmlformats-officedocument.presentationml.tags+xml"/>
  <Override PartName="/ppt/tags/tag2081.xml" ContentType="application/vnd.openxmlformats-officedocument.presentationml.tags+xml"/>
  <Override PartName="/ppt/tags/tag2082.xml" ContentType="application/vnd.openxmlformats-officedocument.presentationml.tags+xml"/>
  <Override PartName="/ppt/tags/tag2083.xml" ContentType="application/vnd.openxmlformats-officedocument.presentationml.tags+xml"/>
  <Override PartName="/ppt/tags/tag2084.xml" ContentType="application/vnd.openxmlformats-officedocument.presentationml.tags+xml"/>
  <Override PartName="/ppt/tags/tag2085.xml" ContentType="application/vnd.openxmlformats-officedocument.presentationml.tags+xml"/>
  <Override PartName="/ppt/tags/tag2086.xml" ContentType="application/vnd.openxmlformats-officedocument.presentationml.tags+xml"/>
  <Override PartName="/ppt/tags/tag2087.xml" ContentType="application/vnd.openxmlformats-officedocument.presentationml.tags+xml"/>
  <Override PartName="/ppt/tags/tag2088.xml" ContentType="application/vnd.openxmlformats-officedocument.presentationml.tags+xml"/>
  <Override PartName="/ppt/tags/tag2089.xml" ContentType="application/vnd.openxmlformats-officedocument.presentationml.tags+xml"/>
  <Override PartName="/ppt/tags/tag2090.xml" ContentType="application/vnd.openxmlformats-officedocument.presentationml.tags+xml"/>
  <Override PartName="/ppt/tags/tag2091.xml" ContentType="application/vnd.openxmlformats-officedocument.presentationml.tags+xml"/>
  <Override PartName="/ppt/tags/tag2092.xml" ContentType="application/vnd.openxmlformats-officedocument.presentationml.tags+xml"/>
  <Override PartName="/ppt/tags/tag2093.xml" ContentType="application/vnd.openxmlformats-officedocument.presentationml.tags+xml"/>
  <Override PartName="/ppt/tags/tag2094.xml" ContentType="application/vnd.openxmlformats-officedocument.presentationml.tags+xml"/>
  <Override PartName="/ppt/tags/tag2095.xml" ContentType="application/vnd.openxmlformats-officedocument.presentationml.tags+xml"/>
  <Override PartName="/ppt/tags/tag2096.xml" ContentType="application/vnd.openxmlformats-officedocument.presentationml.tags+xml"/>
  <Override PartName="/ppt/tags/tag2097.xml" ContentType="application/vnd.openxmlformats-officedocument.presentationml.tags+xml"/>
  <Override PartName="/ppt/tags/tag2098.xml" ContentType="application/vnd.openxmlformats-officedocument.presentationml.tags+xml"/>
  <Override PartName="/ppt/tags/tag2099.xml" ContentType="application/vnd.openxmlformats-officedocument.presentationml.tags+xml"/>
  <Override PartName="/ppt/tags/tag2100.xml" ContentType="application/vnd.openxmlformats-officedocument.presentationml.tags+xml"/>
  <Override PartName="/ppt/tags/tag2101.xml" ContentType="application/vnd.openxmlformats-officedocument.presentationml.tags+xml"/>
  <Override PartName="/ppt/tags/tag2102.xml" ContentType="application/vnd.openxmlformats-officedocument.presentationml.tags+xml"/>
  <Override PartName="/ppt/tags/tag2103.xml" ContentType="application/vnd.openxmlformats-officedocument.presentationml.tags+xml"/>
  <Override PartName="/ppt/tags/tag2104.xml" ContentType="application/vnd.openxmlformats-officedocument.presentationml.tags+xml"/>
  <Override PartName="/ppt/tags/tag2105.xml" ContentType="application/vnd.openxmlformats-officedocument.presentationml.tags+xml"/>
  <Override PartName="/ppt/tags/tag2106.xml" ContentType="application/vnd.openxmlformats-officedocument.presentationml.tags+xml"/>
  <Override PartName="/ppt/tags/tag2107.xml" ContentType="application/vnd.openxmlformats-officedocument.presentationml.tags+xml"/>
  <Override PartName="/ppt/tags/tag2108.xml" ContentType="application/vnd.openxmlformats-officedocument.presentationml.tags+xml"/>
  <Override PartName="/ppt/tags/tag2109.xml" ContentType="application/vnd.openxmlformats-officedocument.presentationml.tags+xml"/>
  <Override PartName="/ppt/tags/tag2110.xml" ContentType="application/vnd.openxmlformats-officedocument.presentationml.tags+xml"/>
  <Override PartName="/ppt/tags/tag2111.xml" ContentType="application/vnd.openxmlformats-officedocument.presentationml.tags+xml"/>
  <Override PartName="/ppt/tags/tag2112.xml" ContentType="application/vnd.openxmlformats-officedocument.presentationml.tags+xml"/>
  <Override PartName="/ppt/tags/tag2113.xml" ContentType="application/vnd.openxmlformats-officedocument.presentationml.tags+xml"/>
  <Override PartName="/ppt/tags/tag2114.xml" ContentType="application/vnd.openxmlformats-officedocument.presentationml.tags+xml"/>
  <Override PartName="/ppt/tags/tag2115.xml" ContentType="application/vnd.openxmlformats-officedocument.presentationml.tags+xml"/>
  <Override PartName="/ppt/tags/tag2116.xml" ContentType="application/vnd.openxmlformats-officedocument.presentationml.tags+xml"/>
  <Override PartName="/ppt/tags/tag2117.xml" ContentType="application/vnd.openxmlformats-officedocument.presentationml.tags+xml"/>
  <Override PartName="/ppt/tags/tag2118.xml" ContentType="application/vnd.openxmlformats-officedocument.presentationml.tags+xml"/>
  <Override PartName="/ppt/tags/tag2119.xml" ContentType="application/vnd.openxmlformats-officedocument.presentationml.tags+xml"/>
  <Override PartName="/ppt/tags/tag2120.xml" ContentType="application/vnd.openxmlformats-officedocument.presentationml.tags+xml"/>
  <Override PartName="/ppt/tags/tag2121.xml" ContentType="application/vnd.openxmlformats-officedocument.presentationml.tags+xml"/>
  <Override PartName="/ppt/tags/tag2122.xml" ContentType="application/vnd.openxmlformats-officedocument.presentationml.tags+xml"/>
  <Override PartName="/ppt/tags/tag2123.xml" ContentType="application/vnd.openxmlformats-officedocument.presentationml.tags+xml"/>
  <Override PartName="/ppt/tags/tag2124.xml" ContentType="application/vnd.openxmlformats-officedocument.presentationml.tags+xml"/>
  <Override PartName="/ppt/tags/tag2125.xml" ContentType="application/vnd.openxmlformats-officedocument.presentationml.tags+xml"/>
  <Override PartName="/ppt/tags/tag2126.xml" ContentType="application/vnd.openxmlformats-officedocument.presentationml.tags+xml"/>
  <Override PartName="/ppt/tags/tag2127.xml" ContentType="application/vnd.openxmlformats-officedocument.presentationml.tags+xml"/>
  <Override PartName="/ppt/tags/tag2128.xml" ContentType="application/vnd.openxmlformats-officedocument.presentationml.tags+xml"/>
  <Override PartName="/ppt/tags/tag2129.xml" ContentType="application/vnd.openxmlformats-officedocument.presentationml.tags+xml"/>
  <Override PartName="/ppt/tags/tag2130.xml" ContentType="application/vnd.openxmlformats-officedocument.presentationml.tags+xml"/>
  <Override PartName="/ppt/tags/tag2131.xml" ContentType="application/vnd.openxmlformats-officedocument.presentationml.tags+xml"/>
  <Override PartName="/ppt/tags/tag2132.xml" ContentType="application/vnd.openxmlformats-officedocument.presentationml.tags+xml"/>
  <Override PartName="/ppt/tags/tag2133.xml" ContentType="application/vnd.openxmlformats-officedocument.presentationml.tags+xml"/>
  <Override PartName="/ppt/tags/tag2134.xml" ContentType="application/vnd.openxmlformats-officedocument.presentationml.tags+xml"/>
  <Override PartName="/ppt/tags/tag2135.xml" ContentType="application/vnd.openxmlformats-officedocument.presentationml.tags+xml"/>
  <Override PartName="/ppt/tags/tag2136.xml" ContentType="application/vnd.openxmlformats-officedocument.presentationml.tags+xml"/>
  <Override PartName="/ppt/tags/tag2137.xml" ContentType="application/vnd.openxmlformats-officedocument.presentationml.tags+xml"/>
  <Override PartName="/ppt/tags/tag2138.xml" ContentType="application/vnd.openxmlformats-officedocument.presentationml.tags+xml"/>
  <Override PartName="/ppt/tags/tag2139.xml" ContentType="application/vnd.openxmlformats-officedocument.presentationml.tags+xml"/>
  <Override PartName="/ppt/tags/tag2140.xml" ContentType="application/vnd.openxmlformats-officedocument.presentationml.tags+xml"/>
  <Override PartName="/ppt/tags/tag2141.xml" ContentType="application/vnd.openxmlformats-officedocument.presentationml.tags+xml"/>
  <Override PartName="/ppt/tags/tag2142.xml" ContentType="application/vnd.openxmlformats-officedocument.presentationml.tags+xml"/>
  <Override PartName="/ppt/tags/tag2143.xml" ContentType="application/vnd.openxmlformats-officedocument.presentationml.tags+xml"/>
  <Override PartName="/ppt/tags/tag2144.xml" ContentType="application/vnd.openxmlformats-officedocument.presentationml.tags+xml"/>
  <Override PartName="/ppt/tags/tag2145.xml" ContentType="application/vnd.openxmlformats-officedocument.presentationml.tags+xml"/>
  <Override PartName="/ppt/tags/tag2146.xml" ContentType="application/vnd.openxmlformats-officedocument.presentationml.tags+xml"/>
  <Override PartName="/ppt/tags/tag2147.xml" ContentType="application/vnd.openxmlformats-officedocument.presentationml.tags+xml"/>
  <Override PartName="/ppt/tags/tag2148.xml" ContentType="application/vnd.openxmlformats-officedocument.presentationml.tags+xml"/>
  <Override PartName="/ppt/tags/tag2149.xml" ContentType="application/vnd.openxmlformats-officedocument.presentationml.tags+xml"/>
  <Override PartName="/ppt/tags/tag2150.xml" ContentType="application/vnd.openxmlformats-officedocument.presentationml.tags+xml"/>
  <Override PartName="/ppt/tags/tag2151.xml" ContentType="application/vnd.openxmlformats-officedocument.presentationml.tags+xml"/>
  <Override PartName="/ppt/tags/tag2152.xml" ContentType="application/vnd.openxmlformats-officedocument.presentationml.tags+xml"/>
  <Override PartName="/ppt/tags/tag2153.xml" ContentType="application/vnd.openxmlformats-officedocument.presentationml.tags+xml"/>
  <Override PartName="/ppt/tags/tag2154.xml" ContentType="application/vnd.openxmlformats-officedocument.presentationml.tags+xml"/>
  <Override PartName="/ppt/tags/tag2155.xml" ContentType="application/vnd.openxmlformats-officedocument.presentationml.tags+xml"/>
  <Override PartName="/ppt/tags/tag2156.xml" ContentType="application/vnd.openxmlformats-officedocument.presentationml.tags+xml"/>
  <Override PartName="/ppt/tags/tag2157.xml" ContentType="application/vnd.openxmlformats-officedocument.presentationml.tags+xml"/>
  <Override PartName="/ppt/tags/tag2158.xml" ContentType="application/vnd.openxmlformats-officedocument.presentationml.tags+xml"/>
  <Override PartName="/ppt/tags/tag2159.xml" ContentType="application/vnd.openxmlformats-officedocument.presentationml.tags+xml"/>
  <Override PartName="/ppt/tags/tag2160.xml" ContentType="application/vnd.openxmlformats-officedocument.presentationml.tags+xml"/>
  <Override PartName="/ppt/tags/tag2161.xml" ContentType="application/vnd.openxmlformats-officedocument.presentationml.tags+xml"/>
  <Override PartName="/ppt/tags/tag2162.xml" ContentType="application/vnd.openxmlformats-officedocument.presentationml.tags+xml"/>
  <Override PartName="/ppt/tags/tag2163.xml" ContentType="application/vnd.openxmlformats-officedocument.presentationml.tags+xml"/>
  <Override PartName="/ppt/tags/tag2164.xml" ContentType="application/vnd.openxmlformats-officedocument.presentationml.tags+xml"/>
  <Override PartName="/ppt/tags/tag2165.xml" ContentType="application/vnd.openxmlformats-officedocument.presentationml.tags+xml"/>
  <Override PartName="/ppt/tags/tag2166.xml" ContentType="application/vnd.openxmlformats-officedocument.presentationml.tags+xml"/>
  <Override PartName="/ppt/tags/tag2167.xml" ContentType="application/vnd.openxmlformats-officedocument.presentationml.tags+xml"/>
  <Override PartName="/ppt/tags/tag2168.xml" ContentType="application/vnd.openxmlformats-officedocument.presentationml.tags+xml"/>
  <Override PartName="/ppt/tags/tag2169.xml" ContentType="application/vnd.openxmlformats-officedocument.presentationml.tags+xml"/>
  <Override PartName="/ppt/tags/tag2170.xml" ContentType="application/vnd.openxmlformats-officedocument.presentationml.tags+xml"/>
  <Override PartName="/ppt/tags/tag2171.xml" ContentType="application/vnd.openxmlformats-officedocument.presentationml.tags+xml"/>
  <Override PartName="/ppt/tags/tag2172.xml" ContentType="application/vnd.openxmlformats-officedocument.presentationml.tags+xml"/>
  <Override PartName="/ppt/tags/tag2173.xml" ContentType="application/vnd.openxmlformats-officedocument.presentationml.tags+xml"/>
  <Override PartName="/ppt/tags/tag2174.xml" ContentType="application/vnd.openxmlformats-officedocument.presentationml.tags+xml"/>
  <Override PartName="/ppt/tags/tag2175.xml" ContentType="application/vnd.openxmlformats-officedocument.presentationml.tags+xml"/>
  <Override PartName="/ppt/tags/tag2176.xml" ContentType="application/vnd.openxmlformats-officedocument.presentationml.tags+xml"/>
  <Override PartName="/ppt/tags/tag2177.xml" ContentType="application/vnd.openxmlformats-officedocument.presentationml.tags+xml"/>
  <Override PartName="/ppt/tags/tag2178.xml" ContentType="application/vnd.openxmlformats-officedocument.presentationml.tags+xml"/>
  <Override PartName="/ppt/tags/tag2179.xml" ContentType="application/vnd.openxmlformats-officedocument.presentationml.tags+xml"/>
  <Override PartName="/ppt/tags/tag2180.xml" ContentType="application/vnd.openxmlformats-officedocument.presentationml.tags+xml"/>
  <Override PartName="/ppt/tags/tag2181.xml" ContentType="application/vnd.openxmlformats-officedocument.presentationml.tags+xml"/>
  <Override PartName="/ppt/tags/tag2182.xml" ContentType="application/vnd.openxmlformats-officedocument.presentationml.tags+xml"/>
  <Override PartName="/ppt/tags/tag2183.xml" ContentType="application/vnd.openxmlformats-officedocument.presentationml.tags+xml"/>
  <Override PartName="/ppt/tags/tag2184.xml" ContentType="application/vnd.openxmlformats-officedocument.presentationml.tags+xml"/>
  <Override PartName="/ppt/tags/tag2185.xml" ContentType="application/vnd.openxmlformats-officedocument.presentationml.tags+xml"/>
  <Override PartName="/ppt/tags/tag2186.xml" ContentType="application/vnd.openxmlformats-officedocument.presentationml.tags+xml"/>
  <Override PartName="/ppt/tags/tag2187.xml" ContentType="application/vnd.openxmlformats-officedocument.presentationml.tags+xml"/>
  <Override PartName="/ppt/tags/tag2188.xml" ContentType="application/vnd.openxmlformats-officedocument.presentationml.tags+xml"/>
  <Override PartName="/ppt/tags/tag2189.xml" ContentType="application/vnd.openxmlformats-officedocument.presentationml.tags+xml"/>
  <Override PartName="/ppt/tags/tag2190.xml" ContentType="application/vnd.openxmlformats-officedocument.presentationml.tags+xml"/>
  <Override PartName="/ppt/tags/tag2191.xml" ContentType="application/vnd.openxmlformats-officedocument.presentationml.tags+xml"/>
  <Override PartName="/ppt/tags/tag2192.xml" ContentType="application/vnd.openxmlformats-officedocument.presentationml.tags+xml"/>
  <Override PartName="/ppt/tags/tag2193.xml" ContentType="application/vnd.openxmlformats-officedocument.presentationml.tags+xml"/>
  <Override PartName="/ppt/tags/tag2194.xml" ContentType="application/vnd.openxmlformats-officedocument.presentationml.tags+xml"/>
  <Override PartName="/ppt/tags/tag2195.xml" ContentType="application/vnd.openxmlformats-officedocument.presentationml.tags+xml"/>
  <Override PartName="/ppt/tags/tag2196.xml" ContentType="application/vnd.openxmlformats-officedocument.presentationml.tags+xml"/>
  <Override PartName="/ppt/tags/tag2197.xml" ContentType="application/vnd.openxmlformats-officedocument.presentationml.tags+xml"/>
  <Override PartName="/ppt/tags/tag2198.xml" ContentType="application/vnd.openxmlformats-officedocument.presentationml.tags+xml"/>
  <Override PartName="/ppt/tags/tag2199.xml" ContentType="application/vnd.openxmlformats-officedocument.presentationml.tags+xml"/>
  <Override PartName="/ppt/tags/tag2200.xml" ContentType="application/vnd.openxmlformats-officedocument.presentationml.tags+xml"/>
  <Override PartName="/ppt/tags/tag2201.xml" ContentType="application/vnd.openxmlformats-officedocument.presentationml.tags+xml"/>
  <Override PartName="/ppt/tags/tag2202.xml" ContentType="application/vnd.openxmlformats-officedocument.presentationml.tags+xml"/>
  <Override PartName="/ppt/tags/tag2203.xml" ContentType="application/vnd.openxmlformats-officedocument.presentationml.tags+xml"/>
  <Override PartName="/ppt/tags/tag2204.xml" ContentType="application/vnd.openxmlformats-officedocument.presentationml.tags+xml"/>
  <Override PartName="/ppt/tags/tag2205.xml" ContentType="application/vnd.openxmlformats-officedocument.presentationml.tags+xml"/>
  <Override PartName="/ppt/tags/tag2206.xml" ContentType="application/vnd.openxmlformats-officedocument.presentationml.tags+xml"/>
  <Override PartName="/ppt/tags/tag2207.xml" ContentType="application/vnd.openxmlformats-officedocument.presentationml.tags+xml"/>
  <Override PartName="/ppt/tags/tag2208.xml" ContentType="application/vnd.openxmlformats-officedocument.presentationml.tags+xml"/>
  <Override PartName="/ppt/tags/tag2209.xml" ContentType="application/vnd.openxmlformats-officedocument.presentationml.tags+xml"/>
  <Override PartName="/ppt/tags/tag2210.xml" ContentType="application/vnd.openxmlformats-officedocument.presentationml.tags+xml"/>
  <Override PartName="/ppt/tags/tag2211.xml" ContentType="application/vnd.openxmlformats-officedocument.presentationml.tags+xml"/>
  <Override PartName="/ppt/tags/tag2212.xml" ContentType="application/vnd.openxmlformats-officedocument.presentationml.tags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75" r:id="rId7"/>
    <p:sldId id="274" r:id="rId8"/>
    <p:sldId id="273" r:id="rId9"/>
    <p:sldId id="283" r:id="rId10"/>
    <p:sldId id="264" r:id="rId11"/>
    <p:sldId id="277" r:id="rId12"/>
    <p:sldId id="263" r:id="rId13"/>
    <p:sldId id="284" r:id="rId14"/>
    <p:sldId id="285" r:id="rId15"/>
    <p:sldId id="279" r:id="rId16"/>
    <p:sldId id="278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63" d="100"/>
          <a:sy n="63" d="100"/>
        </p:scale>
        <p:origin x="-114" y="-432"/>
      </p:cViewPr>
      <p:guideLst>
        <p:guide orient="horz" pos="2140"/>
        <p:guide pos="378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17" Type="http://schemas.openxmlformats.org/officeDocument/2006/relationships/tags" Target="../tags/tag124.xml"/><Relationship Id="rId299" Type="http://schemas.openxmlformats.org/officeDocument/2006/relationships/tags" Target="../tags/tag306.xml"/><Relationship Id="rId21" Type="http://schemas.openxmlformats.org/officeDocument/2006/relationships/tags" Target="../tags/tag28.xml"/><Relationship Id="rId63" Type="http://schemas.openxmlformats.org/officeDocument/2006/relationships/tags" Target="../tags/tag70.xml"/><Relationship Id="rId159" Type="http://schemas.openxmlformats.org/officeDocument/2006/relationships/tags" Target="../tags/tag166.xml"/><Relationship Id="rId324" Type="http://schemas.openxmlformats.org/officeDocument/2006/relationships/tags" Target="../tags/tag331.xml"/><Relationship Id="rId366" Type="http://schemas.openxmlformats.org/officeDocument/2006/relationships/tags" Target="../tags/tag373.xml"/><Relationship Id="rId531" Type="http://schemas.openxmlformats.org/officeDocument/2006/relationships/tags" Target="../tags/tag538.xml"/><Relationship Id="rId170" Type="http://schemas.openxmlformats.org/officeDocument/2006/relationships/tags" Target="../tags/tag177.xml"/><Relationship Id="rId226" Type="http://schemas.openxmlformats.org/officeDocument/2006/relationships/tags" Target="../tags/tag233.xml"/><Relationship Id="rId433" Type="http://schemas.openxmlformats.org/officeDocument/2006/relationships/tags" Target="../tags/tag440.xml"/><Relationship Id="rId268" Type="http://schemas.openxmlformats.org/officeDocument/2006/relationships/tags" Target="../tags/tag275.xml"/><Relationship Id="rId475" Type="http://schemas.openxmlformats.org/officeDocument/2006/relationships/tags" Target="../tags/tag482.xml"/><Relationship Id="rId32" Type="http://schemas.openxmlformats.org/officeDocument/2006/relationships/tags" Target="../tags/tag39.xml"/><Relationship Id="rId74" Type="http://schemas.openxmlformats.org/officeDocument/2006/relationships/tags" Target="../tags/tag81.xml"/><Relationship Id="rId128" Type="http://schemas.openxmlformats.org/officeDocument/2006/relationships/tags" Target="../tags/tag135.xml"/><Relationship Id="rId335" Type="http://schemas.openxmlformats.org/officeDocument/2006/relationships/tags" Target="../tags/tag342.xml"/><Relationship Id="rId377" Type="http://schemas.openxmlformats.org/officeDocument/2006/relationships/tags" Target="../tags/tag384.xml"/><Relationship Id="rId500" Type="http://schemas.openxmlformats.org/officeDocument/2006/relationships/tags" Target="../tags/tag507.xml"/><Relationship Id="rId542" Type="http://schemas.openxmlformats.org/officeDocument/2006/relationships/tags" Target="../tags/tag549.xml"/><Relationship Id="rId5" Type="http://schemas.openxmlformats.org/officeDocument/2006/relationships/tags" Target="../tags/tag12.xml"/><Relationship Id="rId181" Type="http://schemas.openxmlformats.org/officeDocument/2006/relationships/tags" Target="../tags/tag188.xml"/><Relationship Id="rId237" Type="http://schemas.openxmlformats.org/officeDocument/2006/relationships/tags" Target="../tags/tag244.xml"/><Relationship Id="rId402" Type="http://schemas.openxmlformats.org/officeDocument/2006/relationships/tags" Target="../tags/tag409.xml"/><Relationship Id="rId279" Type="http://schemas.openxmlformats.org/officeDocument/2006/relationships/tags" Target="../tags/tag286.xml"/><Relationship Id="rId444" Type="http://schemas.openxmlformats.org/officeDocument/2006/relationships/tags" Target="../tags/tag451.xml"/><Relationship Id="rId486" Type="http://schemas.openxmlformats.org/officeDocument/2006/relationships/tags" Target="../tags/tag493.xml"/><Relationship Id="rId43" Type="http://schemas.openxmlformats.org/officeDocument/2006/relationships/tags" Target="../tags/tag50.xml"/><Relationship Id="rId139" Type="http://schemas.openxmlformats.org/officeDocument/2006/relationships/tags" Target="../tags/tag146.xml"/><Relationship Id="rId290" Type="http://schemas.openxmlformats.org/officeDocument/2006/relationships/tags" Target="../tags/tag297.xml"/><Relationship Id="rId304" Type="http://schemas.openxmlformats.org/officeDocument/2006/relationships/tags" Target="../tags/tag311.xml"/><Relationship Id="rId346" Type="http://schemas.openxmlformats.org/officeDocument/2006/relationships/tags" Target="../tags/tag353.xml"/><Relationship Id="rId388" Type="http://schemas.openxmlformats.org/officeDocument/2006/relationships/tags" Target="../tags/tag395.xml"/><Relationship Id="rId511" Type="http://schemas.openxmlformats.org/officeDocument/2006/relationships/tags" Target="../tags/tag518.xml"/><Relationship Id="rId553" Type="http://schemas.openxmlformats.org/officeDocument/2006/relationships/image" Target="../media/image1.png"/><Relationship Id="rId85" Type="http://schemas.openxmlformats.org/officeDocument/2006/relationships/tags" Target="../tags/tag92.xml"/><Relationship Id="rId150" Type="http://schemas.openxmlformats.org/officeDocument/2006/relationships/tags" Target="../tags/tag157.xml"/><Relationship Id="rId192" Type="http://schemas.openxmlformats.org/officeDocument/2006/relationships/tags" Target="../tags/tag199.xml"/><Relationship Id="rId206" Type="http://schemas.openxmlformats.org/officeDocument/2006/relationships/tags" Target="../tags/tag213.xml"/><Relationship Id="rId413" Type="http://schemas.openxmlformats.org/officeDocument/2006/relationships/tags" Target="../tags/tag420.xml"/><Relationship Id="rId248" Type="http://schemas.openxmlformats.org/officeDocument/2006/relationships/tags" Target="../tags/tag255.xml"/><Relationship Id="rId455" Type="http://schemas.openxmlformats.org/officeDocument/2006/relationships/tags" Target="../tags/tag462.xml"/><Relationship Id="rId497" Type="http://schemas.openxmlformats.org/officeDocument/2006/relationships/tags" Target="../tags/tag504.xml"/><Relationship Id="rId12" Type="http://schemas.openxmlformats.org/officeDocument/2006/relationships/tags" Target="../tags/tag19.xml"/><Relationship Id="rId108" Type="http://schemas.openxmlformats.org/officeDocument/2006/relationships/tags" Target="../tags/tag115.xml"/><Relationship Id="rId315" Type="http://schemas.openxmlformats.org/officeDocument/2006/relationships/tags" Target="../tags/tag322.xml"/><Relationship Id="rId357" Type="http://schemas.openxmlformats.org/officeDocument/2006/relationships/tags" Target="../tags/tag364.xml"/><Relationship Id="rId522" Type="http://schemas.openxmlformats.org/officeDocument/2006/relationships/tags" Target="../tags/tag529.xml"/><Relationship Id="rId54" Type="http://schemas.openxmlformats.org/officeDocument/2006/relationships/tags" Target="../tags/tag61.xml"/><Relationship Id="rId96" Type="http://schemas.openxmlformats.org/officeDocument/2006/relationships/tags" Target="../tags/tag103.xml"/><Relationship Id="rId161" Type="http://schemas.openxmlformats.org/officeDocument/2006/relationships/tags" Target="../tags/tag168.xml"/><Relationship Id="rId217" Type="http://schemas.openxmlformats.org/officeDocument/2006/relationships/tags" Target="../tags/tag224.xml"/><Relationship Id="rId399" Type="http://schemas.openxmlformats.org/officeDocument/2006/relationships/tags" Target="../tags/tag406.xml"/><Relationship Id="rId259" Type="http://schemas.openxmlformats.org/officeDocument/2006/relationships/tags" Target="../tags/tag266.xml"/><Relationship Id="rId424" Type="http://schemas.openxmlformats.org/officeDocument/2006/relationships/tags" Target="../tags/tag431.xml"/><Relationship Id="rId466" Type="http://schemas.openxmlformats.org/officeDocument/2006/relationships/tags" Target="../tags/tag473.xml"/><Relationship Id="rId23" Type="http://schemas.openxmlformats.org/officeDocument/2006/relationships/tags" Target="../tags/tag30.xml"/><Relationship Id="rId119" Type="http://schemas.openxmlformats.org/officeDocument/2006/relationships/tags" Target="../tags/tag126.xml"/><Relationship Id="rId270" Type="http://schemas.openxmlformats.org/officeDocument/2006/relationships/tags" Target="../tags/tag277.xml"/><Relationship Id="rId326" Type="http://schemas.openxmlformats.org/officeDocument/2006/relationships/tags" Target="../tags/tag333.xml"/><Relationship Id="rId533" Type="http://schemas.openxmlformats.org/officeDocument/2006/relationships/tags" Target="../tags/tag540.xml"/><Relationship Id="rId65" Type="http://schemas.openxmlformats.org/officeDocument/2006/relationships/tags" Target="../tags/tag72.xml"/><Relationship Id="rId130" Type="http://schemas.openxmlformats.org/officeDocument/2006/relationships/tags" Target="../tags/tag137.xml"/><Relationship Id="rId368" Type="http://schemas.openxmlformats.org/officeDocument/2006/relationships/tags" Target="../tags/tag375.xml"/><Relationship Id="rId172" Type="http://schemas.openxmlformats.org/officeDocument/2006/relationships/tags" Target="../tags/tag179.xml"/><Relationship Id="rId228" Type="http://schemas.openxmlformats.org/officeDocument/2006/relationships/tags" Target="../tags/tag235.xml"/><Relationship Id="rId435" Type="http://schemas.openxmlformats.org/officeDocument/2006/relationships/tags" Target="../tags/tag442.xml"/><Relationship Id="rId477" Type="http://schemas.openxmlformats.org/officeDocument/2006/relationships/tags" Target="../tags/tag484.xml"/><Relationship Id="rId281" Type="http://schemas.openxmlformats.org/officeDocument/2006/relationships/tags" Target="../tags/tag288.xml"/><Relationship Id="rId337" Type="http://schemas.openxmlformats.org/officeDocument/2006/relationships/tags" Target="../tags/tag344.xml"/><Relationship Id="rId502" Type="http://schemas.openxmlformats.org/officeDocument/2006/relationships/tags" Target="../tags/tag509.xml"/><Relationship Id="rId34" Type="http://schemas.openxmlformats.org/officeDocument/2006/relationships/tags" Target="../tags/tag41.xml"/><Relationship Id="rId76" Type="http://schemas.openxmlformats.org/officeDocument/2006/relationships/tags" Target="../tags/tag83.xml"/><Relationship Id="rId141" Type="http://schemas.openxmlformats.org/officeDocument/2006/relationships/tags" Target="../tags/tag148.xml"/><Relationship Id="rId379" Type="http://schemas.openxmlformats.org/officeDocument/2006/relationships/tags" Target="../tags/tag386.xml"/><Relationship Id="rId544" Type="http://schemas.openxmlformats.org/officeDocument/2006/relationships/tags" Target="../tags/tag551.xml"/><Relationship Id="rId7" Type="http://schemas.openxmlformats.org/officeDocument/2006/relationships/tags" Target="../tags/tag14.xml"/><Relationship Id="rId183" Type="http://schemas.openxmlformats.org/officeDocument/2006/relationships/tags" Target="../tags/tag190.xml"/><Relationship Id="rId239" Type="http://schemas.openxmlformats.org/officeDocument/2006/relationships/tags" Target="../tags/tag246.xml"/><Relationship Id="rId390" Type="http://schemas.openxmlformats.org/officeDocument/2006/relationships/tags" Target="../tags/tag397.xml"/><Relationship Id="rId404" Type="http://schemas.openxmlformats.org/officeDocument/2006/relationships/tags" Target="../tags/tag411.xml"/><Relationship Id="rId446" Type="http://schemas.openxmlformats.org/officeDocument/2006/relationships/tags" Target="../tags/tag453.xml"/><Relationship Id="rId250" Type="http://schemas.openxmlformats.org/officeDocument/2006/relationships/tags" Target="../tags/tag257.xml"/><Relationship Id="rId292" Type="http://schemas.openxmlformats.org/officeDocument/2006/relationships/tags" Target="../tags/tag299.xml"/><Relationship Id="rId306" Type="http://schemas.openxmlformats.org/officeDocument/2006/relationships/tags" Target="../tags/tag313.xml"/><Relationship Id="rId488" Type="http://schemas.openxmlformats.org/officeDocument/2006/relationships/tags" Target="../tags/tag495.xml"/><Relationship Id="rId45" Type="http://schemas.openxmlformats.org/officeDocument/2006/relationships/tags" Target="../tags/tag52.xml"/><Relationship Id="rId87" Type="http://schemas.openxmlformats.org/officeDocument/2006/relationships/tags" Target="../tags/tag94.xml"/><Relationship Id="rId110" Type="http://schemas.openxmlformats.org/officeDocument/2006/relationships/tags" Target="../tags/tag117.xml"/><Relationship Id="rId348" Type="http://schemas.openxmlformats.org/officeDocument/2006/relationships/tags" Target="../tags/tag355.xml"/><Relationship Id="rId513" Type="http://schemas.openxmlformats.org/officeDocument/2006/relationships/tags" Target="../tags/tag520.xml"/><Relationship Id="rId152" Type="http://schemas.openxmlformats.org/officeDocument/2006/relationships/tags" Target="../tags/tag159.xml"/><Relationship Id="rId194" Type="http://schemas.openxmlformats.org/officeDocument/2006/relationships/tags" Target="../tags/tag201.xml"/><Relationship Id="rId208" Type="http://schemas.openxmlformats.org/officeDocument/2006/relationships/tags" Target="../tags/tag215.xml"/><Relationship Id="rId415" Type="http://schemas.openxmlformats.org/officeDocument/2006/relationships/tags" Target="../tags/tag422.xml"/><Relationship Id="rId457" Type="http://schemas.openxmlformats.org/officeDocument/2006/relationships/tags" Target="../tags/tag464.xml"/><Relationship Id="rId261" Type="http://schemas.openxmlformats.org/officeDocument/2006/relationships/tags" Target="../tags/tag268.xml"/><Relationship Id="rId499" Type="http://schemas.openxmlformats.org/officeDocument/2006/relationships/tags" Target="../tags/tag506.xml"/><Relationship Id="rId14" Type="http://schemas.openxmlformats.org/officeDocument/2006/relationships/tags" Target="../tags/tag21.xml"/><Relationship Id="rId56" Type="http://schemas.openxmlformats.org/officeDocument/2006/relationships/tags" Target="../tags/tag63.xml"/><Relationship Id="rId317" Type="http://schemas.openxmlformats.org/officeDocument/2006/relationships/tags" Target="../tags/tag324.xml"/><Relationship Id="rId359" Type="http://schemas.openxmlformats.org/officeDocument/2006/relationships/tags" Target="../tags/tag366.xml"/><Relationship Id="rId524" Type="http://schemas.openxmlformats.org/officeDocument/2006/relationships/tags" Target="../tags/tag531.xml"/><Relationship Id="rId98" Type="http://schemas.openxmlformats.org/officeDocument/2006/relationships/tags" Target="../tags/tag105.xml"/><Relationship Id="rId121" Type="http://schemas.openxmlformats.org/officeDocument/2006/relationships/tags" Target="../tags/tag128.xml"/><Relationship Id="rId163" Type="http://schemas.openxmlformats.org/officeDocument/2006/relationships/tags" Target="../tags/tag170.xml"/><Relationship Id="rId219" Type="http://schemas.openxmlformats.org/officeDocument/2006/relationships/tags" Target="../tags/tag226.xml"/><Relationship Id="rId370" Type="http://schemas.openxmlformats.org/officeDocument/2006/relationships/tags" Target="../tags/tag377.xml"/><Relationship Id="rId426" Type="http://schemas.openxmlformats.org/officeDocument/2006/relationships/tags" Target="../tags/tag433.xml"/><Relationship Id="rId230" Type="http://schemas.openxmlformats.org/officeDocument/2006/relationships/tags" Target="../tags/tag237.xml"/><Relationship Id="rId468" Type="http://schemas.openxmlformats.org/officeDocument/2006/relationships/tags" Target="../tags/tag475.xml"/><Relationship Id="rId25" Type="http://schemas.openxmlformats.org/officeDocument/2006/relationships/tags" Target="../tags/tag32.xml"/><Relationship Id="rId67" Type="http://schemas.openxmlformats.org/officeDocument/2006/relationships/tags" Target="../tags/tag74.xml"/><Relationship Id="rId272" Type="http://schemas.openxmlformats.org/officeDocument/2006/relationships/tags" Target="../tags/tag279.xml"/><Relationship Id="rId328" Type="http://schemas.openxmlformats.org/officeDocument/2006/relationships/tags" Target="../tags/tag335.xml"/><Relationship Id="rId535" Type="http://schemas.openxmlformats.org/officeDocument/2006/relationships/tags" Target="../tags/tag542.xml"/><Relationship Id="rId132" Type="http://schemas.openxmlformats.org/officeDocument/2006/relationships/tags" Target="../tags/tag139.xml"/><Relationship Id="rId174" Type="http://schemas.openxmlformats.org/officeDocument/2006/relationships/tags" Target="../tags/tag181.xml"/><Relationship Id="rId381" Type="http://schemas.openxmlformats.org/officeDocument/2006/relationships/tags" Target="../tags/tag388.xml"/><Relationship Id="rId241" Type="http://schemas.openxmlformats.org/officeDocument/2006/relationships/tags" Target="../tags/tag248.xml"/><Relationship Id="rId437" Type="http://schemas.openxmlformats.org/officeDocument/2006/relationships/tags" Target="../tags/tag444.xml"/><Relationship Id="rId479" Type="http://schemas.openxmlformats.org/officeDocument/2006/relationships/tags" Target="../tags/tag486.xml"/><Relationship Id="rId15" Type="http://schemas.openxmlformats.org/officeDocument/2006/relationships/tags" Target="../tags/tag22.xml"/><Relationship Id="rId36" Type="http://schemas.openxmlformats.org/officeDocument/2006/relationships/tags" Target="../tags/tag43.xml"/><Relationship Id="rId57" Type="http://schemas.openxmlformats.org/officeDocument/2006/relationships/tags" Target="../tags/tag64.xml"/><Relationship Id="rId262" Type="http://schemas.openxmlformats.org/officeDocument/2006/relationships/tags" Target="../tags/tag269.xml"/><Relationship Id="rId283" Type="http://schemas.openxmlformats.org/officeDocument/2006/relationships/tags" Target="../tags/tag290.xml"/><Relationship Id="rId318" Type="http://schemas.openxmlformats.org/officeDocument/2006/relationships/tags" Target="../tags/tag325.xml"/><Relationship Id="rId339" Type="http://schemas.openxmlformats.org/officeDocument/2006/relationships/tags" Target="../tags/tag346.xml"/><Relationship Id="rId490" Type="http://schemas.openxmlformats.org/officeDocument/2006/relationships/tags" Target="../tags/tag497.xml"/><Relationship Id="rId504" Type="http://schemas.openxmlformats.org/officeDocument/2006/relationships/tags" Target="../tags/tag511.xml"/><Relationship Id="rId525" Type="http://schemas.openxmlformats.org/officeDocument/2006/relationships/tags" Target="../tags/tag532.xml"/><Relationship Id="rId546" Type="http://schemas.openxmlformats.org/officeDocument/2006/relationships/tags" Target="../tags/tag553.xml"/><Relationship Id="rId78" Type="http://schemas.openxmlformats.org/officeDocument/2006/relationships/tags" Target="../tags/tag85.xml"/><Relationship Id="rId99" Type="http://schemas.openxmlformats.org/officeDocument/2006/relationships/tags" Target="../tags/tag106.xml"/><Relationship Id="rId101" Type="http://schemas.openxmlformats.org/officeDocument/2006/relationships/tags" Target="../tags/tag108.xml"/><Relationship Id="rId122" Type="http://schemas.openxmlformats.org/officeDocument/2006/relationships/tags" Target="../tags/tag129.xml"/><Relationship Id="rId143" Type="http://schemas.openxmlformats.org/officeDocument/2006/relationships/tags" Target="../tags/tag150.xml"/><Relationship Id="rId164" Type="http://schemas.openxmlformats.org/officeDocument/2006/relationships/tags" Target="../tags/tag171.xml"/><Relationship Id="rId185" Type="http://schemas.openxmlformats.org/officeDocument/2006/relationships/tags" Target="../tags/tag192.xml"/><Relationship Id="rId350" Type="http://schemas.openxmlformats.org/officeDocument/2006/relationships/tags" Target="../tags/tag357.xml"/><Relationship Id="rId371" Type="http://schemas.openxmlformats.org/officeDocument/2006/relationships/tags" Target="../tags/tag378.xml"/><Relationship Id="rId406" Type="http://schemas.openxmlformats.org/officeDocument/2006/relationships/tags" Target="../tags/tag413.xml"/><Relationship Id="rId9" Type="http://schemas.openxmlformats.org/officeDocument/2006/relationships/tags" Target="../tags/tag16.xml"/><Relationship Id="rId210" Type="http://schemas.openxmlformats.org/officeDocument/2006/relationships/tags" Target="../tags/tag217.xml"/><Relationship Id="rId392" Type="http://schemas.openxmlformats.org/officeDocument/2006/relationships/tags" Target="../tags/tag399.xml"/><Relationship Id="rId427" Type="http://schemas.openxmlformats.org/officeDocument/2006/relationships/tags" Target="../tags/tag434.xml"/><Relationship Id="rId448" Type="http://schemas.openxmlformats.org/officeDocument/2006/relationships/tags" Target="../tags/tag455.xml"/><Relationship Id="rId469" Type="http://schemas.openxmlformats.org/officeDocument/2006/relationships/tags" Target="../tags/tag476.xml"/><Relationship Id="rId26" Type="http://schemas.openxmlformats.org/officeDocument/2006/relationships/tags" Target="../tags/tag33.xml"/><Relationship Id="rId231" Type="http://schemas.openxmlformats.org/officeDocument/2006/relationships/tags" Target="../tags/tag238.xml"/><Relationship Id="rId252" Type="http://schemas.openxmlformats.org/officeDocument/2006/relationships/tags" Target="../tags/tag259.xml"/><Relationship Id="rId273" Type="http://schemas.openxmlformats.org/officeDocument/2006/relationships/tags" Target="../tags/tag280.xml"/><Relationship Id="rId294" Type="http://schemas.openxmlformats.org/officeDocument/2006/relationships/tags" Target="../tags/tag301.xml"/><Relationship Id="rId308" Type="http://schemas.openxmlformats.org/officeDocument/2006/relationships/tags" Target="../tags/tag315.xml"/><Relationship Id="rId329" Type="http://schemas.openxmlformats.org/officeDocument/2006/relationships/tags" Target="../tags/tag336.xml"/><Relationship Id="rId480" Type="http://schemas.openxmlformats.org/officeDocument/2006/relationships/tags" Target="../tags/tag487.xml"/><Relationship Id="rId515" Type="http://schemas.openxmlformats.org/officeDocument/2006/relationships/tags" Target="../tags/tag522.xml"/><Relationship Id="rId536" Type="http://schemas.openxmlformats.org/officeDocument/2006/relationships/tags" Target="../tags/tag543.xml"/><Relationship Id="rId47" Type="http://schemas.openxmlformats.org/officeDocument/2006/relationships/tags" Target="../tags/tag54.xml"/><Relationship Id="rId68" Type="http://schemas.openxmlformats.org/officeDocument/2006/relationships/tags" Target="../tags/tag75.xml"/><Relationship Id="rId89" Type="http://schemas.openxmlformats.org/officeDocument/2006/relationships/tags" Target="../tags/tag96.xml"/><Relationship Id="rId112" Type="http://schemas.openxmlformats.org/officeDocument/2006/relationships/tags" Target="../tags/tag119.xml"/><Relationship Id="rId133" Type="http://schemas.openxmlformats.org/officeDocument/2006/relationships/tags" Target="../tags/tag140.xml"/><Relationship Id="rId154" Type="http://schemas.openxmlformats.org/officeDocument/2006/relationships/tags" Target="../tags/tag161.xml"/><Relationship Id="rId175" Type="http://schemas.openxmlformats.org/officeDocument/2006/relationships/tags" Target="../tags/tag182.xml"/><Relationship Id="rId340" Type="http://schemas.openxmlformats.org/officeDocument/2006/relationships/tags" Target="../tags/tag347.xml"/><Relationship Id="rId361" Type="http://schemas.openxmlformats.org/officeDocument/2006/relationships/tags" Target="../tags/tag368.xml"/><Relationship Id="rId196" Type="http://schemas.openxmlformats.org/officeDocument/2006/relationships/tags" Target="../tags/tag203.xml"/><Relationship Id="rId200" Type="http://schemas.openxmlformats.org/officeDocument/2006/relationships/tags" Target="../tags/tag207.xml"/><Relationship Id="rId382" Type="http://schemas.openxmlformats.org/officeDocument/2006/relationships/tags" Target="../tags/tag389.xml"/><Relationship Id="rId417" Type="http://schemas.openxmlformats.org/officeDocument/2006/relationships/tags" Target="../tags/tag424.xml"/><Relationship Id="rId438" Type="http://schemas.openxmlformats.org/officeDocument/2006/relationships/tags" Target="../tags/tag445.xml"/><Relationship Id="rId459" Type="http://schemas.openxmlformats.org/officeDocument/2006/relationships/tags" Target="../tags/tag466.xml"/><Relationship Id="rId16" Type="http://schemas.openxmlformats.org/officeDocument/2006/relationships/tags" Target="../tags/tag23.xml"/><Relationship Id="rId221" Type="http://schemas.openxmlformats.org/officeDocument/2006/relationships/tags" Target="../tags/tag228.xml"/><Relationship Id="rId242" Type="http://schemas.openxmlformats.org/officeDocument/2006/relationships/tags" Target="../tags/tag249.xml"/><Relationship Id="rId263" Type="http://schemas.openxmlformats.org/officeDocument/2006/relationships/tags" Target="../tags/tag270.xml"/><Relationship Id="rId284" Type="http://schemas.openxmlformats.org/officeDocument/2006/relationships/tags" Target="../tags/tag291.xml"/><Relationship Id="rId319" Type="http://schemas.openxmlformats.org/officeDocument/2006/relationships/tags" Target="../tags/tag326.xml"/><Relationship Id="rId470" Type="http://schemas.openxmlformats.org/officeDocument/2006/relationships/tags" Target="../tags/tag477.xml"/><Relationship Id="rId491" Type="http://schemas.openxmlformats.org/officeDocument/2006/relationships/tags" Target="../tags/tag498.xml"/><Relationship Id="rId505" Type="http://schemas.openxmlformats.org/officeDocument/2006/relationships/tags" Target="../tags/tag512.xml"/><Relationship Id="rId526" Type="http://schemas.openxmlformats.org/officeDocument/2006/relationships/tags" Target="../tags/tag533.xml"/><Relationship Id="rId37" Type="http://schemas.openxmlformats.org/officeDocument/2006/relationships/tags" Target="../tags/tag44.xml"/><Relationship Id="rId58" Type="http://schemas.openxmlformats.org/officeDocument/2006/relationships/tags" Target="../tags/tag65.xml"/><Relationship Id="rId79" Type="http://schemas.openxmlformats.org/officeDocument/2006/relationships/tags" Target="../tags/tag86.xml"/><Relationship Id="rId102" Type="http://schemas.openxmlformats.org/officeDocument/2006/relationships/tags" Target="../tags/tag109.xml"/><Relationship Id="rId123" Type="http://schemas.openxmlformats.org/officeDocument/2006/relationships/tags" Target="../tags/tag130.xml"/><Relationship Id="rId144" Type="http://schemas.openxmlformats.org/officeDocument/2006/relationships/tags" Target="../tags/tag151.xml"/><Relationship Id="rId330" Type="http://schemas.openxmlformats.org/officeDocument/2006/relationships/tags" Target="../tags/tag337.xml"/><Relationship Id="rId547" Type="http://schemas.openxmlformats.org/officeDocument/2006/relationships/tags" Target="../tags/tag554.xml"/><Relationship Id="rId90" Type="http://schemas.openxmlformats.org/officeDocument/2006/relationships/tags" Target="../tags/tag97.xml"/><Relationship Id="rId165" Type="http://schemas.openxmlformats.org/officeDocument/2006/relationships/tags" Target="../tags/tag172.xml"/><Relationship Id="rId186" Type="http://schemas.openxmlformats.org/officeDocument/2006/relationships/tags" Target="../tags/tag193.xml"/><Relationship Id="rId351" Type="http://schemas.openxmlformats.org/officeDocument/2006/relationships/tags" Target="../tags/tag358.xml"/><Relationship Id="rId372" Type="http://schemas.openxmlformats.org/officeDocument/2006/relationships/tags" Target="../tags/tag379.xml"/><Relationship Id="rId393" Type="http://schemas.openxmlformats.org/officeDocument/2006/relationships/tags" Target="../tags/tag400.xml"/><Relationship Id="rId407" Type="http://schemas.openxmlformats.org/officeDocument/2006/relationships/tags" Target="../tags/tag414.xml"/><Relationship Id="rId428" Type="http://schemas.openxmlformats.org/officeDocument/2006/relationships/tags" Target="../tags/tag435.xml"/><Relationship Id="rId449" Type="http://schemas.openxmlformats.org/officeDocument/2006/relationships/tags" Target="../tags/tag456.xml"/><Relationship Id="rId211" Type="http://schemas.openxmlformats.org/officeDocument/2006/relationships/tags" Target="../tags/tag218.xml"/><Relationship Id="rId232" Type="http://schemas.openxmlformats.org/officeDocument/2006/relationships/tags" Target="../tags/tag239.xml"/><Relationship Id="rId253" Type="http://schemas.openxmlformats.org/officeDocument/2006/relationships/tags" Target="../tags/tag260.xml"/><Relationship Id="rId274" Type="http://schemas.openxmlformats.org/officeDocument/2006/relationships/tags" Target="../tags/tag281.xml"/><Relationship Id="rId295" Type="http://schemas.openxmlformats.org/officeDocument/2006/relationships/tags" Target="../tags/tag302.xml"/><Relationship Id="rId309" Type="http://schemas.openxmlformats.org/officeDocument/2006/relationships/tags" Target="../tags/tag316.xml"/><Relationship Id="rId460" Type="http://schemas.openxmlformats.org/officeDocument/2006/relationships/tags" Target="../tags/tag467.xml"/><Relationship Id="rId481" Type="http://schemas.openxmlformats.org/officeDocument/2006/relationships/tags" Target="../tags/tag488.xml"/><Relationship Id="rId516" Type="http://schemas.openxmlformats.org/officeDocument/2006/relationships/tags" Target="../tags/tag523.xml"/><Relationship Id="rId27" Type="http://schemas.openxmlformats.org/officeDocument/2006/relationships/tags" Target="../tags/tag34.xml"/><Relationship Id="rId48" Type="http://schemas.openxmlformats.org/officeDocument/2006/relationships/tags" Target="../tags/tag55.xml"/><Relationship Id="rId69" Type="http://schemas.openxmlformats.org/officeDocument/2006/relationships/tags" Target="../tags/tag76.xml"/><Relationship Id="rId113" Type="http://schemas.openxmlformats.org/officeDocument/2006/relationships/tags" Target="../tags/tag120.xml"/><Relationship Id="rId134" Type="http://schemas.openxmlformats.org/officeDocument/2006/relationships/tags" Target="../tags/tag141.xml"/><Relationship Id="rId320" Type="http://schemas.openxmlformats.org/officeDocument/2006/relationships/tags" Target="../tags/tag327.xml"/><Relationship Id="rId537" Type="http://schemas.openxmlformats.org/officeDocument/2006/relationships/tags" Target="../tags/tag544.xml"/><Relationship Id="rId80" Type="http://schemas.openxmlformats.org/officeDocument/2006/relationships/tags" Target="../tags/tag87.xml"/><Relationship Id="rId155" Type="http://schemas.openxmlformats.org/officeDocument/2006/relationships/tags" Target="../tags/tag162.xml"/><Relationship Id="rId176" Type="http://schemas.openxmlformats.org/officeDocument/2006/relationships/tags" Target="../tags/tag183.xml"/><Relationship Id="rId197" Type="http://schemas.openxmlformats.org/officeDocument/2006/relationships/tags" Target="../tags/tag204.xml"/><Relationship Id="rId341" Type="http://schemas.openxmlformats.org/officeDocument/2006/relationships/tags" Target="../tags/tag348.xml"/><Relationship Id="rId362" Type="http://schemas.openxmlformats.org/officeDocument/2006/relationships/tags" Target="../tags/tag369.xml"/><Relationship Id="rId383" Type="http://schemas.openxmlformats.org/officeDocument/2006/relationships/tags" Target="../tags/tag390.xml"/><Relationship Id="rId418" Type="http://schemas.openxmlformats.org/officeDocument/2006/relationships/tags" Target="../tags/tag425.xml"/><Relationship Id="rId439" Type="http://schemas.openxmlformats.org/officeDocument/2006/relationships/tags" Target="../tags/tag446.xml"/><Relationship Id="rId201" Type="http://schemas.openxmlformats.org/officeDocument/2006/relationships/tags" Target="../tags/tag208.xml"/><Relationship Id="rId222" Type="http://schemas.openxmlformats.org/officeDocument/2006/relationships/tags" Target="../tags/tag229.xml"/><Relationship Id="rId243" Type="http://schemas.openxmlformats.org/officeDocument/2006/relationships/tags" Target="../tags/tag250.xml"/><Relationship Id="rId264" Type="http://schemas.openxmlformats.org/officeDocument/2006/relationships/tags" Target="../tags/tag271.xml"/><Relationship Id="rId285" Type="http://schemas.openxmlformats.org/officeDocument/2006/relationships/tags" Target="../tags/tag292.xml"/><Relationship Id="rId450" Type="http://schemas.openxmlformats.org/officeDocument/2006/relationships/tags" Target="../tags/tag457.xml"/><Relationship Id="rId471" Type="http://schemas.openxmlformats.org/officeDocument/2006/relationships/tags" Target="../tags/tag478.xml"/><Relationship Id="rId506" Type="http://schemas.openxmlformats.org/officeDocument/2006/relationships/tags" Target="../tags/tag513.xml"/><Relationship Id="rId17" Type="http://schemas.openxmlformats.org/officeDocument/2006/relationships/tags" Target="../tags/tag24.xml"/><Relationship Id="rId38" Type="http://schemas.openxmlformats.org/officeDocument/2006/relationships/tags" Target="../tags/tag45.xml"/><Relationship Id="rId59" Type="http://schemas.openxmlformats.org/officeDocument/2006/relationships/tags" Target="../tags/tag66.xml"/><Relationship Id="rId103" Type="http://schemas.openxmlformats.org/officeDocument/2006/relationships/tags" Target="../tags/tag110.xml"/><Relationship Id="rId124" Type="http://schemas.openxmlformats.org/officeDocument/2006/relationships/tags" Target="../tags/tag131.xml"/><Relationship Id="rId310" Type="http://schemas.openxmlformats.org/officeDocument/2006/relationships/tags" Target="../tags/tag317.xml"/><Relationship Id="rId492" Type="http://schemas.openxmlformats.org/officeDocument/2006/relationships/tags" Target="../tags/tag499.xml"/><Relationship Id="rId527" Type="http://schemas.openxmlformats.org/officeDocument/2006/relationships/tags" Target="../tags/tag534.xml"/><Relationship Id="rId548" Type="http://schemas.openxmlformats.org/officeDocument/2006/relationships/tags" Target="../tags/tag555.xml"/><Relationship Id="rId70" Type="http://schemas.openxmlformats.org/officeDocument/2006/relationships/tags" Target="../tags/tag77.xml"/><Relationship Id="rId91" Type="http://schemas.openxmlformats.org/officeDocument/2006/relationships/tags" Target="../tags/tag98.xml"/><Relationship Id="rId145" Type="http://schemas.openxmlformats.org/officeDocument/2006/relationships/tags" Target="../tags/tag152.xml"/><Relationship Id="rId166" Type="http://schemas.openxmlformats.org/officeDocument/2006/relationships/tags" Target="../tags/tag173.xml"/><Relationship Id="rId187" Type="http://schemas.openxmlformats.org/officeDocument/2006/relationships/tags" Target="../tags/tag194.xml"/><Relationship Id="rId331" Type="http://schemas.openxmlformats.org/officeDocument/2006/relationships/tags" Target="../tags/tag338.xml"/><Relationship Id="rId352" Type="http://schemas.openxmlformats.org/officeDocument/2006/relationships/tags" Target="../tags/tag359.xml"/><Relationship Id="rId373" Type="http://schemas.openxmlformats.org/officeDocument/2006/relationships/tags" Target="../tags/tag380.xml"/><Relationship Id="rId394" Type="http://schemas.openxmlformats.org/officeDocument/2006/relationships/tags" Target="../tags/tag401.xml"/><Relationship Id="rId408" Type="http://schemas.openxmlformats.org/officeDocument/2006/relationships/tags" Target="../tags/tag415.xml"/><Relationship Id="rId429" Type="http://schemas.openxmlformats.org/officeDocument/2006/relationships/tags" Target="../tags/tag436.xml"/><Relationship Id="rId1" Type="http://schemas.openxmlformats.org/officeDocument/2006/relationships/tags" Target="../tags/tag8.xml"/><Relationship Id="rId212" Type="http://schemas.openxmlformats.org/officeDocument/2006/relationships/tags" Target="../tags/tag219.xml"/><Relationship Id="rId233" Type="http://schemas.openxmlformats.org/officeDocument/2006/relationships/tags" Target="../tags/tag240.xml"/><Relationship Id="rId254" Type="http://schemas.openxmlformats.org/officeDocument/2006/relationships/tags" Target="../tags/tag261.xml"/><Relationship Id="rId440" Type="http://schemas.openxmlformats.org/officeDocument/2006/relationships/tags" Target="../tags/tag447.xml"/><Relationship Id="rId28" Type="http://schemas.openxmlformats.org/officeDocument/2006/relationships/tags" Target="../tags/tag35.xml"/><Relationship Id="rId49" Type="http://schemas.openxmlformats.org/officeDocument/2006/relationships/tags" Target="../tags/tag56.xml"/><Relationship Id="rId114" Type="http://schemas.openxmlformats.org/officeDocument/2006/relationships/tags" Target="../tags/tag121.xml"/><Relationship Id="rId275" Type="http://schemas.openxmlformats.org/officeDocument/2006/relationships/tags" Target="../tags/tag282.xml"/><Relationship Id="rId296" Type="http://schemas.openxmlformats.org/officeDocument/2006/relationships/tags" Target="../tags/tag303.xml"/><Relationship Id="rId300" Type="http://schemas.openxmlformats.org/officeDocument/2006/relationships/tags" Target="../tags/tag307.xml"/><Relationship Id="rId461" Type="http://schemas.openxmlformats.org/officeDocument/2006/relationships/tags" Target="../tags/tag468.xml"/><Relationship Id="rId482" Type="http://schemas.openxmlformats.org/officeDocument/2006/relationships/tags" Target="../tags/tag489.xml"/><Relationship Id="rId517" Type="http://schemas.openxmlformats.org/officeDocument/2006/relationships/tags" Target="../tags/tag524.xml"/><Relationship Id="rId538" Type="http://schemas.openxmlformats.org/officeDocument/2006/relationships/tags" Target="../tags/tag545.xml"/><Relationship Id="rId60" Type="http://schemas.openxmlformats.org/officeDocument/2006/relationships/tags" Target="../tags/tag67.xml"/><Relationship Id="rId81" Type="http://schemas.openxmlformats.org/officeDocument/2006/relationships/tags" Target="../tags/tag88.xml"/><Relationship Id="rId135" Type="http://schemas.openxmlformats.org/officeDocument/2006/relationships/tags" Target="../tags/tag142.xml"/><Relationship Id="rId156" Type="http://schemas.openxmlformats.org/officeDocument/2006/relationships/tags" Target="../tags/tag163.xml"/><Relationship Id="rId177" Type="http://schemas.openxmlformats.org/officeDocument/2006/relationships/tags" Target="../tags/tag184.xml"/><Relationship Id="rId198" Type="http://schemas.openxmlformats.org/officeDocument/2006/relationships/tags" Target="../tags/tag205.xml"/><Relationship Id="rId321" Type="http://schemas.openxmlformats.org/officeDocument/2006/relationships/tags" Target="../tags/tag328.xml"/><Relationship Id="rId342" Type="http://schemas.openxmlformats.org/officeDocument/2006/relationships/tags" Target="../tags/tag349.xml"/><Relationship Id="rId363" Type="http://schemas.openxmlformats.org/officeDocument/2006/relationships/tags" Target="../tags/tag370.xml"/><Relationship Id="rId384" Type="http://schemas.openxmlformats.org/officeDocument/2006/relationships/tags" Target="../tags/tag391.xml"/><Relationship Id="rId419" Type="http://schemas.openxmlformats.org/officeDocument/2006/relationships/tags" Target="../tags/tag426.xml"/><Relationship Id="rId202" Type="http://schemas.openxmlformats.org/officeDocument/2006/relationships/tags" Target="../tags/tag209.xml"/><Relationship Id="rId223" Type="http://schemas.openxmlformats.org/officeDocument/2006/relationships/tags" Target="../tags/tag230.xml"/><Relationship Id="rId244" Type="http://schemas.openxmlformats.org/officeDocument/2006/relationships/tags" Target="../tags/tag251.xml"/><Relationship Id="rId430" Type="http://schemas.openxmlformats.org/officeDocument/2006/relationships/tags" Target="../tags/tag437.xml"/><Relationship Id="rId18" Type="http://schemas.openxmlformats.org/officeDocument/2006/relationships/tags" Target="../tags/tag25.xml"/><Relationship Id="rId39" Type="http://schemas.openxmlformats.org/officeDocument/2006/relationships/tags" Target="../tags/tag46.xml"/><Relationship Id="rId265" Type="http://schemas.openxmlformats.org/officeDocument/2006/relationships/tags" Target="../tags/tag272.xml"/><Relationship Id="rId286" Type="http://schemas.openxmlformats.org/officeDocument/2006/relationships/tags" Target="../tags/tag293.xml"/><Relationship Id="rId451" Type="http://schemas.openxmlformats.org/officeDocument/2006/relationships/tags" Target="../tags/tag458.xml"/><Relationship Id="rId472" Type="http://schemas.openxmlformats.org/officeDocument/2006/relationships/tags" Target="../tags/tag479.xml"/><Relationship Id="rId493" Type="http://schemas.openxmlformats.org/officeDocument/2006/relationships/tags" Target="../tags/tag500.xml"/><Relationship Id="rId507" Type="http://schemas.openxmlformats.org/officeDocument/2006/relationships/tags" Target="../tags/tag514.xml"/><Relationship Id="rId528" Type="http://schemas.openxmlformats.org/officeDocument/2006/relationships/tags" Target="../tags/tag535.xml"/><Relationship Id="rId549" Type="http://schemas.openxmlformats.org/officeDocument/2006/relationships/tags" Target="../tags/tag556.xml"/><Relationship Id="rId50" Type="http://schemas.openxmlformats.org/officeDocument/2006/relationships/tags" Target="../tags/tag57.xml"/><Relationship Id="rId104" Type="http://schemas.openxmlformats.org/officeDocument/2006/relationships/tags" Target="../tags/tag111.xml"/><Relationship Id="rId125" Type="http://schemas.openxmlformats.org/officeDocument/2006/relationships/tags" Target="../tags/tag132.xml"/><Relationship Id="rId146" Type="http://schemas.openxmlformats.org/officeDocument/2006/relationships/tags" Target="../tags/tag153.xml"/><Relationship Id="rId167" Type="http://schemas.openxmlformats.org/officeDocument/2006/relationships/tags" Target="../tags/tag174.xml"/><Relationship Id="rId188" Type="http://schemas.openxmlformats.org/officeDocument/2006/relationships/tags" Target="../tags/tag195.xml"/><Relationship Id="rId311" Type="http://schemas.openxmlformats.org/officeDocument/2006/relationships/tags" Target="../tags/tag318.xml"/><Relationship Id="rId332" Type="http://schemas.openxmlformats.org/officeDocument/2006/relationships/tags" Target="../tags/tag339.xml"/><Relationship Id="rId353" Type="http://schemas.openxmlformats.org/officeDocument/2006/relationships/tags" Target="../tags/tag360.xml"/><Relationship Id="rId374" Type="http://schemas.openxmlformats.org/officeDocument/2006/relationships/tags" Target="../tags/tag381.xml"/><Relationship Id="rId395" Type="http://schemas.openxmlformats.org/officeDocument/2006/relationships/tags" Target="../tags/tag402.xml"/><Relationship Id="rId409" Type="http://schemas.openxmlformats.org/officeDocument/2006/relationships/tags" Target="../tags/tag416.xml"/><Relationship Id="rId71" Type="http://schemas.openxmlformats.org/officeDocument/2006/relationships/tags" Target="../tags/tag78.xml"/><Relationship Id="rId92" Type="http://schemas.openxmlformats.org/officeDocument/2006/relationships/tags" Target="../tags/tag99.xml"/><Relationship Id="rId213" Type="http://schemas.openxmlformats.org/officeDocument/2006/relationships/tags" Target="../tags/tag220.xml"/><Relationship Id="rId234" Type="http://schemas.openxmlformats.org/officeDocument/2006/relationships/tags" Target="../tags/tag241.xml"/><Relationship Id="rId420" Type="http://schemas.openxmlformats.org/officeDocument/2006/relationships/tags" Target="../tags/tag427.xml"/><Relationship Id="rId2" Type="http://schemas.openxmlformats.org/officeDocument/2006/relationships/tags" Target="../tags/tag9.xml"/><Relationship Id="rId29" Type="http://schemas.openxmlformats.org/officeDocument/2006/relationships/tags" Target="../tags/tag36.xml"/><Relationship Id="rId255" Type="http://schemas.openxmlformats.org/officeDocument/2006/relationships/tags" Target="../tags/tag262.xml"/><Relationship Id="rId276" Type="http://schemas.openxmlformats.org/officeDocument/2006/relationships/tags" Target="../tags/tag283.xml"/><Relationship Id="rId297" Type="http://schemas.openxmlformats.org/officeDocument/2006/relationships/tags" Target="../tags/tag304.xml"/><Relationship Id="rId441" Type="http://schemas.openxmlformats.org/officeDocument/2006/relationships/tags" Target="../tags/tag448.xml"/><Relationship Id="rId462" Type="http://schemas.openxmlformats.org/officeDocument/2006/relationships/tags" Target="../tags/tag469.xml"/><Relationship Id="rId483" Type="http://schemas.openxmlformats.org/officeDocument/2006/relationships/tags" Target="../tags/tag490.xml"/><Relationship Id="rId518" Type="http://schemas.openxmlformats.org/officeDocument/2006/relationships/tags" Target="../tags/tag525.xml"/><Relationship Id="rId539" Type="http://schemas.openxmlformats.org/officeDocument/2006/relationships/tags" Target="../tags/tag546.xml"/><Relationship Id="rId40" Type="http://schemas.openxmlformats.org/officeDocument/2006/relationships/tags" Target="../tags/tag47.xml"/><Relationship Id="rId115" Type="http://schemas.openxmlformats.org/officeDocument/2006/relationships/tags" Target="../tags/tag122.xml"/><Relationship Id="rId136" Type="http://schemas.openxmlformats.org/officeDocument/2006/relationships/tags" Target="../tags/tag143.xml"/><Relationship Id="rId157" Type="http://schemas.openxmlformats.org/officeDocument/2006/relationships/tags" Target="../tags/tag164.xml"/><Relationship Id="rId178" Type="http://schemas.openxmlformats.org/officeDocument/2006/relationships/tags" Target="../tags/tag185.xml"/><Relationship Id="rId301" Type="http://schemas.openxmlformats.org/officeDocument/2006/relationships/tags" Target="../tags/tag308.xml"/><Relationship Id="rId322" Type="http://schemas.openxmlformats.org/officeDocument/2006/relationships/tags" Target="../tags/tag329.xml"/><Relationship Id="rId343" Type="http://schemas.openxmlformats.org/officeDocument/2006/relationships/tags" Target="../tags/tag350.xml"/><Relationship Id="rId364" Type="http://schemas.openxmlformats.org/officeDocument/2006/relationships/tags" Target="../tags/tag371.xml"/><Relationship Id="rId550" Type="http://schemas.openxmlformats.org/officeDocument/2006/relationships/tags" Target="../tags/tag557.xml"/><Relationship Id="rId61" Type="http://schemas.openxmlformats.org/officeDocument/2006/relationships/tags" Target="../tags/tag68.xml"/><Relationship Id="rId82" Type="http://schemas.openxmlformats.org/officeDocument/2006/relationships/tags" Target="../tags/tag89.xml"/><Relationship Id="rId199" Type="http://schemas.openxmlformats.org/officeDocument/2006/relationships/tags" Target="../tags/tag206.xml"/><Relationship Id="rId203" Type="http://schemas.openxmlformats.org/officeDocument/2006/relationships/tags" Target="../tags/tag210.xml"/><Relationship Id="rId385" Type="http://schemas.openxmlformats.org/officeDocument/2006/relationships/tags" Target="../tags/tag392.xml"/><Relationship Id="rId19" Type="http://schemas.openxmlformats.org/officeDocument/2006/relationships/tags" Target="../tags/tag26.xml"/><Relationship Id="rId224" Type="http://schemas.openxmlformats.org/officeDocument/2006/relationships/tags" Target="../tags/tag231.xml"/><Relationship Id="rId245" Type="http://schemas.openxmlformats.org/officeDocument/2006/relationships/tags" Target="../tags/tag252.xml"/><Relationship Id="rId266" Type="http://schemas.openxmlformats.org/officeDocument/2006/relationships/tags" Target="../tags/tag273.xml"/><Relationship Id="rId287" Type="http://schemas.openxmlformats.org/officeDocument/2006/relationships/tags" Target="../tags/tag294.xml"/><Relationship Id="rId410" Type="http://schemas.openxmlformats.org/officeDocument/2006/relationships/tags" Target="../tags/tag417.xml"/><Relationship Id="rId431" Type="http://schemas.openxmlformats.org/officeDocument/2006/relationships/tags" Target="../tags/tag438.xml"/><Relationship Id="rId452" Type="http://schemas.openxmlformats.org/officeDocument/2006/relationships/tags" Target="../tags/tag459.xml"/><Relationship Id="rId473" Type="http://schemas.openxmlformats.org/officeDocument/2006/relationships/tags" Target="../tags/tag480.xml"/><Relationship Id="rId494" Type="http://schemas.openxmlformats.org/officeDocument/2006/relationships/tags" Target="../tags/tag501.xml"/><Relationship Id="rId508" Type="http://schemas.openxmlformats.org/officeDocument/2006/relationships/tags" Target="../tags/tag515.xml"/><Relationship Id="rId529" Type="http://schemas.openxmlformats.org/officeDocument/2006/relationships/tags" Target="../tags/tag536.xml"/><Relationship Id="rId30" Type="http://schemas.openxmlformats.org/officeDocument/2006/relationships/tags" Target="../tags/tag37.xml"/><Relationship Id="rId105" Type="http://schemas.openxmlformats.org/officeDocument/2006/relationships/tags" Target="../tags/tag112.xml"/><Relationship Id="rId126" Type="http://schemas.openxmlformats.org/officeDocument/2006/relationships/tags" Target="../tags/tag133.xml"/><Relationship Id="rId147" Type="http://schemas.openxmlformats.org/officeDocument/2006/relationships/tags" Target="../tags/tag154.xml"/><Relationship Id="rId168" Type="http://schemas.openxmlformats.org/officeDocument/2006/relationships/tags" Target="../tags/tag175.xml"/><Relationship Id="rId312" Type="http://schemas.openxmlformats.org/officeDocument/2006/relationships/tags" Target="../tags/tag319.xml"/><Relationship Id="rId333" Type="http://schemas.openxmlformats.org/officeDocument/2006/relationships/tags" Target="../tags/tag340.xml"/><Relationship Id="rId354" Type="http://schemas.openxmlformats.org/officeDocument/2006/relationships/tags" Target="../tags/tag361.xml"/><Relationship Id="rId540" Type="http://schemas.openxmlformats.org/officeDocument/2006/relationships/tags" Target="../tags/tag547.xml"/><Relationship Id="rId51" Type="http://schemas.openxmlformats.org/officeDocument/2006/relationships/tags" Target="../tags/tag58.xml"/><Relationship Id="rId72" Type="http://schemas.openxmlformats.org/officeDocument/2006/relationships/tags" Target="../tags/tag79.xml"/><Relationship Id="rId93" Type="http://schemas.openxmlformats.org/officeDocument/2006/relationships/tags" Target="../tags/tag100.xml"/><Relationship Id="rId189" Type="http://schemas.openxmlformats.org/officeDocument/2006/relationships/tags" Target="../tags/tag196.xml"/><Relationship Id="rId375" Type="http://schemas.openxmlformats.org/officeDocument/2006/relationships/tags" Target="../tags/tag382.xml"/><Relationship Id="rId396" Type="http://schemas.openxmlformats.org/officeDocument/2006/relationships/tags" Target="../tags/tag403.xml"/><Relationship Id="rId3" Type="http://schemas.openxmlformats.org/officeDocument/2006/relationships/tags" Target="../tags/tag10.xml"/><Relationship Id="rId214" Type="http://schemas.openxmlformats.org/officeDocument/2006/relationships/tags" Target="../tags/tag221.xml"/><Relationship Id="rId235" Type="http://schemas.openxmlformats.org/officeDocument/2006/relationships/tags" Target="../tags/tag242.xml"/><Relationship Id="rId256" Type="http://schemas.openxmlformats.org/officeDocument/2006/relationships/tags" Target="../tags/tag263.xml"/><Relationship Id="rId277" Type="http://schemas.openxmlformats.org/officeDocument/2006/relationships/tags" Target="../tags/tag284.xml"/><Relationship Id="rId298" Type="http://schemas.openxmlformats.org/officeDocument/2006/relationships/tags" Target="../tags/tag305.xml"/><Relationship Id="rId400" Type="http://schemas.openxmlformats.org/officeDocument/2006/relationships/tags" Target="../tags/tag407.xml"/><Relationship Id="rId421" Type="http://schemas.openxmlformats.org/officeDocument/2006/relationships/tags" Target="../tags/tag428.xml"/><Relationship Id="rId442" Type="http://schemas.openxmlformats.org/officeDocument/2006/relationships/tags" Target="../tags/tag449.xml"/><Relationship Id="rId463" Type="http://schemas.openxmlformats.org/officeDocument/2006/relationships/tags" Target="../tags/tag470.xml"/><Relationship Id="rId484" Type="http://schemas.openxmlformats.org/officeDocument/2006/relationships/tags" Target="../tags/tag491.xml"/><Relationship Id="rId519" Type="http://schemas.openxmlformats.org/officeDocument/2006/relationships/tags" Target="../tags/tag526.xml"/><Relationship Id="rId116" Type="http://schemas.openxmlformats.org/officeDocument/2006/relationships/tags" Target="../tags/tag123.xml"/><Relationship Id="rId137" Type="http://schemas.openxmlformats.org/officeDocument/2006/relationships/tags" Target="../tags/tag144.xml"/><Relationship Id="rId158" Type="http://schemas.openxmlformats.org/officeDocument/2006/relationships/tags" Target="../tags/tag165.xml"/><Relationship Id="rId302" Type="http://schemas.openxmlformats.org/officeDocument/2006/relationships/tags" Target="../tags/tag309.xml"/><Relationship Id="rId323" Type="http://schemas.openxmlformats.org/officeDocument/2006/relationships/tags" Target="../tags/tag330.xml"/><Relationship Id="rId344" Type="http://schemas.openxmlformats.org/officeDocument/2006/relationships/tags" Target="../tags/tag351.xml"/><Relationship Id="rId530" Type="http://schemas.openxmlformats.org/officeDocument/2006/relationships/tags" Target="../tags/tag537.xml"/><Relationship Id="rId20" Type="http://schemas.openxmlformats.org/officeDocument/2006/relationships/tags" Target="../tags/tag27.xml"/><Relationship Id="rId41" Type="http://schemas.openxmlformats.org/officeDocument/2006/relationships/tags" Target="../tags/tag48.xml"/><Relationship Id="rId62" Type="http://schemas.openxmlformats.org/officeDocument/2006/relationships/tags" Target="../tags/tag69.xml"/><Relationship Id="rId83" Type="http://schemas.openxmlformats.org/officeDocument/2006/relationships/tags" Target="../tags/tag90.xml"/><Relationship Id="rId179" Type="http://schemas.openxmlformats.org/officeDocument/2006/relationships/tags" Target="../tags/tag186.xml"/><Relationship Id="rId365" Type="http://schemas.openxmlformats.org/officeDocument/2006/relationships/tags" Target="../tags/tag372.xml"/><Relationship Id="rId386" Type="http://schemas.openxmlformats.org/officeDocument/2006/relationships/tags" Target="../tags/tag393.xml"/><Relationship Id="rId551" Type="http://schemas.openxmlformats.org/officeDocument/2006/relationships/tags" Target="../tags/tag558.xml"/><Relationship Id="rId190" Type="http://schemas.openxmlformats.org/officeDocument/2006/relationships/tags" Target="../tags/tag197.xml"/><Relationship Id="rId204" Type="http://schemas.openxmlformats.org/officeDocument/2006/relationships/tags" Target="../tags/tag211.xml"/><Relationship Id="rId225" Type="http://schemas.openxmlformats.org/officeDocument/2006/relationships/tags" Target="../tags/tag232.xml"/><Relationship Id="rId246" Type="http://schemas.openxmlformats.org/officeDocument/2006/relationships/tags" Target="../tags/tag253.xml"/><Relationship Id="rId267" Type="http://schemas.openxmlformats.org/officeDocument/2006/relationships/tags" Target="../tags/tag274.xml"/><Relationship Id="rId288" Type="http://schemas.openxmlformats.org/officeDocument/2006/relationships/tags" Target="../tags/tag295.xml"/><Relationship Id="rId411" Type="http://schemas.openxmlformats.org/officeDocument/2006/relationships/tags" Target="../tags/tag418.xml"/><Relationship Id="rId432" Type="http://schemas.openxmlformats.org/officeDocument/2006/relationships/tags" Target="../tags/tag439.xml"/><Relationship Id="rId453" Type="http://schemas.openxmlformats.org/officeDocument/2006/relationships/tags" Target="../tags/tag460.xml"/><Relationship Id="rId474" Type="http://schemas.openxmlformats.org/officeDocument/2006/relationships/tags" Target="../tags/tag481.xml"/><Relationship Id="rId509" Type="http://schemas.openxmlformats.org/officeDocument/2006/relationships/tags" Target="../tags/tag516.xml"/><Relationship Id="rId106" Type="http://schemas.openxmlformats.org/officeDocument/2006/relationships/tags" Target="../tags/tag113.xml"/><Relationship Id="rId127" Type="http://schemas.openxmlformats.org/officeDocument/2006/relationships/tags" Target="../tags/tag134.xml"/><Relationship Id="rId313" Type="http://schemas.openxmlformats.org/officeDocument/2006/relationships/tags" Target="../tags/tag320.xml"/><Relationship Id="rId495" Type="http://schemas.openxmlformats.org/officeDocument/2006/relationships/tags" Target="../tags/tag502.xml"/><Relationship Id="rId10" Type="http://schemas.openxmlformats.org/officeDocument/2006/relationships/tags" Target="../tags/tag17.xml"/><Relationship Id="rId31" Type="http://schemas.openxmlformats.org/officeDocument/2006/relationships/tags" Target="../tags/tag38.xml"/><Relationship Id="rId52" Type="http://schemas.openxmlformats.org/officeDocument/2006/relationships/tags" Target="../tags/tag59.xml"/><Relationship Id="rId73" Type="http://schemas.openxmlformats.org/officeDocument/2006/relationships/tags" Target="../tags/tag80.xml"/><Relationship Id="rId94" Type="http://schemas.openxmlformats.org/officeDocument/2006/relationships/tags" Target="../tags/tag101.xml"/><Relationship Id="rId148" Type="http://schemas.openxmlformats.org/officeDocument/2006/relationships/tags" Target="../tags/tag155.xml"/><Relationship Id="rId169" Type="http://schemas.openxmlformats.org/officeDocument/2006/relationships/tags" Target="../tags/tag176.xml"/><Relationship Id="rId334" Type="http://schemas.openxmlformats.org/officeDocument/2006/relationships/tags" Target="../tags/tag341.xml"/><Relationship Id="rId355" Type="http://schemas.openxmlformats.org/officeDocument/2006/relationships/tags" Target="../tags/tag362.xml"/><Relationship Id="rId376" Type="http://schemas.openxmlformats.org/officeDocument/2006/relationships/tags" Target="../tags/tag383.xml"/><Relationship Id="rId397" Type="http://schemas.openxmlformats.org/officeDocument/2006/relationships/tags" Target="../tags/tag404.xml"/><Relationship Id="rId520" Type="http://schemas.openxmlformats.org/officeDocument/2006/relationships/tags" Target="../tags/tag527.xml"/><Relationship Id="rId541" Type="http://schemas.openxmlformats.org/officeDocument/2006/relationships/tags" Target="../tags/tag548.xml"/><Relationship Id="rId4" Type="http://schemas.openxmlformats.org/officeDocument/2006/relationships/tags" Target="../tags/tag11.xml"/><Relationship Id="rId180" Type="http://schemas.openxmlformats.org/officeDocument/2006/relationships/tags" Target="../tags/tag187.xml"/><Relationship Id="rId215" Type="http://schemas.openxmlformats.org/officeDocument/2006/relationships/tags" Target="../tags/tag222.xml"/><Relationship Id="rId236" Type="http://schemas.openxmlformats.org/officeDocument/2006/relationships/tags" Target="../tags/tag243.xml"/><Relationship Id="rId257" Type="http://schemas.openxmlformats.org/officeDocument/2006/relationships/tags" Target="../tags/tag264.xml"/><Relationship Id="rId278" Type="http://schemas.openxmlformats.org/officeDocument/2006/relationships/tags" Target="../tags/tag285.xml"/><Relationship Id="rId401" Type="http://schemas.openxmlformats.org/officeDocument/2006/relationships/tags" Target="../tags/tag408.xml"/><Relationship Id="rId422" Type="http://schemas.openxmlformats.org/officeDocument/2006/relationships/tags" Target="../tags/tag429.xml"/><Relationship Id="rId443" Type="http://schemas.openxmlformats.org/officeDocument/2006/relationships/tags" Target="../tags/tag450.xml"/><Relationship Id="rId464" Type="http://schemas.openxmlformats.org/officeDocument/2006/relationships/tags" Target="../tags/tag471.xml"/><Relationship Id="rId303" Type="http://schemas.openxmlformats.org/officeDocument/2006/relationships/tags" Target="../tags/tag310.xml"/><Relationship Id="rId485" Type="http://schemas.openxmlformats.org/officeDocument/2006/relationships/tags" Target="../tags/tag492.xml"/><Relationship Id="rId42" Type="http://schemas.openxmlformats.org/officeDocument/2006/relationships/tags" Target="../tags/tag49.xml"/><Relationship Id="rId84" Type="http://schemas.openxmlformats.org/officeDocument/2006/relationships/tags" Target="../tags/tag91.xml"/><Relationship Id="rId138" Type="http://schemas.openxmlformats.org/officeDocument/2006/relationships/tags" Target="../tags/tag145.xml"/><Relationship Id="rId345" Type="http://schemas.openxmlformats.org/officeDocument/2006/relationships/tags" Target="../tags/tag352.xml"/><Relationship Id="rId387" Type="http://schemas.openxmlformats.org/officeDocument/2006/relationships/tags" Target="../tags/tag394.xml"/><Relationship Id="rId510" Type="http://schemas.openxmlformats.org/officeDocument/2006/relationships/tags" Target="../tags/tag517.xml"/><Relationship Id="rId552" Type="http://schemas.openxmlformats.org/officeDocument/2006/relationships/slideMaster" Target="../slideMasters/slideMaster1.xml"/><Relationship Id="rId191" Type="http://schemas.openxmlformats.org/officeDocument/2006/relationships/tags" Target="../tags/tag198.xml"/><Relationship Id="rId205" Type="http://schemas.openxmlformats.org/officeDocument/2006/relationships/tags" Target="../tags/tag212.xml"/><Relationship Id="rId247" Type="http://schemas.openxmlformats.org/officeDocument/2006/relationships/tags" Target="../tags/tag254.xml"/><Relationship Id="rId412" Type="http://schemas.openxmlformats.org/officeDocument/2006/relationships/tags" Target="../tags/tag419.xml"/><Relationship Id="rId107" Type="http://schemas.openxmlformats.org/officeDocument/2006/relationships/tags" Target="../tags/tag114.xml"/><Relationship Id="rId289" Type="http://schemas.openxmlformats.org/officeDocument/2006/relationships/tags" Target="../tags/tag296.xml"/><Relationship Id="rId454" Type="http://schemas.openxmlformats.org/officeDocument/2006/relationships/tags" Target="../tags/tag461.xml"/><Relationship Id="rId496" Type="http://schemas.openxmlformats.org/officeDocument/2006/relationships/tags" Target="../tags/tag503.xml"/><Relationship Id="rId11" Type="http://schemas.openxmlformats.org/officeDocument/2006/relationships/tags" Target="../tags/tag18.xml"/><Relationship Id="rId53" Type="http://schemas.openxmlformats.org/officeDocument/2006/relationships/tags" Target="../tags/tag60.xml"/><Relationship Id="rId149" Type="http://schemas.openxmlformats.org/officeDocument/2006/relationships/tags" Target="../tags/tag156.xml"/><Relationship Id="rId314" Type="http://schemas.openxmlformats.org/officeDocument/2006/relationships/tags" Target="../tags/tag321.xml"/><Relationship Id="rId356" Type="http://schemas.openxmlformats.org/officeDocument/2006/relationships/tags" Target="../tags/tag363.xml"/><Relationship Id="rId398" Type="http://schemas.openxmlformats.org/officeDocument/2006/relationships/tags" Target="../tags/tag405.xml"/><Relationship Id="rId521" Type="http://schemas.openxmlformats.org/officeDocument/2006/relationships/tags" Target="../tags/tag528.xml"/><Relationship Id="rId95" Type="http://schemas.openxmlformats.org/officeDocument/2006/relationships/tags" Target="../tags/tag102.xml"/><Relationship Id="rId160" Type="http://schemas.openxmlformats.org/officeDocument/2006/relationships/tags" Target="../tags/tag167.xml"/><Relationship Id="rId216" Type="http://schemas.openxmlformats.org/officeDocument/2006/relationships/tags" Target="../tags/tag223.xml"/><Relationship Id="rId423" Type="http://schemas.openxmlformats.org/officeDocument/2006/relationships/tags" Target="../tags/tag430.xml"/><Relationship Id="rId258" Type="http://schemas.openxmlformats.org/officeDocument/2006/relationships/tags" Target="../tags/tag265.xml"/><Relationship Id="rId465" Type="http://schemas.openxmlformats.org/officeDocument/2006/relationships/tags" Target="../tags/tag472.xml"/><Relationship Id="rId22" Type="http://schemas.openxmlformats.org/officeDocument/2006/relationships/tags" Target="../tags/tag29.xml"/><Relationship Id="rId64" Type="http://schemas.openxmlformats.org/officeDocument/2006/relationships/tags" Target="../tags/tag71.xml"/><Relationship Id="rId118" Type="http://schemas.openxmlformats.org/officeDocument/2006/relationships/tags" Target="../tags/tag125.xml"/><Relationship Id="rId325" Type="http://schemas.openxmlformats.org/officeDocument/2006/relationships/tags" Target="../tags/tag332.xml"/><Relationship Id="rId367" Type="http://schemas.openxmlformats.org/officeDocument/2006/relationships/tags" Target="../tags/tag374.xml"/><Relationship Id="rId532" Type="http://schemas.openxmlformats.org/officeDocument/2006/relationships/tags" Target="../tags/tag539.xml"/><Relationship Id="rId171" Type="http://schemas.openxmlformats.org/officeDocument/2006/relationships/tags" Target="../tags/tag178.xml"/><Relationship Id="rId227" Type="http://schemas.openxmlformats.org/officeDocument/2006/relationships/tags" Target="../tags/tag234.xml"/><Relationship Id="rId269" Type="http://schemas.openxmlformats.org/officeDocument/2006/relationships/tags" Target="../tags/tag276.xml"/><Relationship Id="rId434" Type="http://schemas.openxmlformats.org/officeDocument/2006/relationships/tags" Target="../tags/tag441.xml"/><Relationship Id="rId476" Type="http://schemas.openxmlformats.org/officeDocument/2006/relationships/tags" Target="../tags/tag483.xml"/><Relationship Id="rId33" Type="http://schemas.openxmlformats.org/officeDocument/2006/relationships/tags" Target="../tags/tag40.xml"/><Relationship Id="rId129" Type="http://schemas.openxmlformats.org/officeDocument/2006/relationships/tags" Target="../tags/tag136.xml"/><Relationship Id="rId280" Type="http://schemas.openxmlformats.org/officeDocument/2006/relationships/tags" Target="../tags/tag287.xml"/><Relationship Id="rId336" Type="http://schemas.openxmlformats.org/officeDocument/2006/relationships/tags" Target="../tags/tag343.xml"/><Relationship Id="rId501" Type="http://schemas.openxmlformats.org/officeDocument/2006/relationships/tags" Target="../tags/tag508.xml"/><Relationship Id="rId543" Type="http://schemas.openxmlformats.org/officeDocument/2006/relationships/tags" Target="../tags/tag550.xml"/><Relationship Id="rId75" Type="http://schemas.openxmlformats.org/officeDocument/2006/relationships/tags" Target="../tags/tag82.xml"/><Relationship Id="rId140" Type="http://schemas.openxmlformats.org/officeDocument/2006/relationships/tags" Target="../tags/tag147.xml"/><Relationship Id="rId182" Type="http://schemas.openxmlformats.org/officeDocument/2006/relationships/tags" Target="../tags/tag189.xml"/><Relationship Id="rId378" Type="http://schemas.openxmlformats.org/officeDocument/2006/relationships/tags" Target="../tags/tag385.xml"/><Relationship Id="rId403" Type="http://schemas.openxmlformats.org/officeDocument/2006/relationships/tags" Target="../tags/tag410.xml"/><Relationship Id="rId6" Type="http://schemas.openxmlformats.org/officeDocument/2006/relationships/tags" Target="../tags/tag13.xml"/><Relationship Id="rId238" Type="http://schemas.openxmlformats.org/officeDocument/2006/relationships/tags" Target="../tags/tag245.xml"/><Relationship Id="rId445" Type="http://schemas.openxmlformats.org/officeDocument/2006/relationships/tags" Target="../tags/tag452.xml"/><Relationship Id="rId487" Type="http://schemas.openxmlformats.org/officeDocument/2006/relationships/tags" Target="../tags/tag494.xml"/><Relationship Id="rId291" Type="http://schemas.openxmlformats.org/officeDocument/2006/relationships/tags" Target="../tags/tag298.xml"/><Relationship Id="rId305" Type="http://schemas.openxmlformats.org/officeDocument/2006/relationships/tags" Target="../tags/tag312.xml"/><Relationship Id="rId347" Type="http://schemas.openxmlformats.org/officeDocument/2006/relationships/tags" Target="../tags/tag354.xml"/><Relationship Id="rId512" Type="http://schemas.openxmlformats.org/officeDocument/2006/relationships/tags" Target="../tags/tag519.xml"/><Relationship Id="rId44" Type="http://schemas.openxmlformats.org/officeDocument/2006/relationships/tags" Target="../tags/tag51.xml"/><Relationship Id="rId86" Type="http://schemas.openxmlformats.org/officeDocument/2006/relationships/tags" Target="../tags/tag93.xml"/><Relationship Id="rId151" Type="http://schemas.openxmlformats.org/officeDocument/2006/relationships/tags" Target="../tags/tag158.xml"/><Relationship Id="rId389" Type="http://schemas.openxmlformats.org/officeDocument/2006/relationships/tags" Target="../tags/tag396.xml"/><Relationship Id="rId193" Type="http://schemas.openxmlformats.org/officeDocument/2006/relationships/tags" Target="../tags/tag200.xml"/><Relationship Id="rId207" Type="http://schemas.openxmlformats.org/officeDocument/2006/relationships/tags" Target="../tags/tag214.xml"/><Relationship Id="rId249" Type="http://schemas.openxmlformats.org/officeDocument/2006/relationships/tags" Target="../tags/tag256.xml"/><Relationship Id="rId414" Type="http://schemas.openxmlformats.org/officeDocument/2006/relationships/tags" Target="../tags/tag421.xml"/><Relationship Id="rId456" Type="http://schemas.openxmlformats.org/officeDocument/2006/relationships/tags" Target="../tags/tag463.xml"/><Relationship Id="rId498" Type="http://schemas.openxmlformats.org/officeDocument/2006/relationships/tags" Target="../tags/tag505.xml"/><Relationship Id="rId13" Type="http://schemas.openxmlformats.org/officeDocument/2006/relationships/tags" Target="../tags/tag20.xml"/><Relationship Id="rId109" Type="http://schemas.openxmlformats.org/officeDocument/2006/relationships/tags" Target="../tags/tag116.xml"/><Relationship Id="rId260" Type="http://schemas.openxmlformats.org/officeDocument/2006/relationships/tags" Target="../tags/tag267.xml"/><Relationship Id="rId316" Type="http://schemas.openxmlformats.org/officeDocument/2006/relationships/tags" Target="../tags/tag323.xml"/><Relationship Id="rId523" Type="http://schemas.openxmlformats.org/officeDocument/2006/relationships/tags" Target="../tags/tag530.xml"/><Relationship Id="rId55" Type="http://schemas.openxmlformats.org/officeDocument/2006/relationships/tags" Target="../tags/tag62.xml"/><Relationship Id="rId97" Type="http://schemas.openxmlformats.org/officeDocument/2006/relationships/tags" Target="../tags/tag104.xml"/><Relationship Id="rId120" Type="http://schemas.openxmlformats.org/officeDocument/2006/relationships/tags" Target="../tags/tag127.xml"/><Relationship Id="rId358" Type="http://schemas.openxmlformats.org/officeDocument/2006/relationships/tags" Target="../tags/tag365.xml"/><Relationship Id="rId162" Type="http://schemas.openxmlformats.org/officeDocument/2006/relationships/tags" Target="../tags/tag169.xml"/><Relationship Id="rId218" Type="http://schemas.openxmlformats.org/officeDocument/2006/relationships/tags" Target="../tags/tag225.xml"/><Relationship Id="rId425" Type="http://schemas.openxmlformats.org/officeDocument/2006/relationships/tags" Target="../tags/tag432.xml"/><Relationship Id="rId467" Type="http://schemas.openxmlformats.org/officeDocument/2006/relationships/tags" Target="../tags/tag474.xml"/><Relationship Id="rId271" Type="http://schemas.openxmlformats.org/officeDocument/2006/relationships/tags" Target="../tags/tag278.xml"/><Relationship Id="rId24" Type="http://schemas.openxmlformats.org/officeDocument/2006/relationships/tags" Target="../tags/tag31.xml"/><Relationship Id="rId66" Type="http://schemas.openxmlformats.org/officeDocument/2006/relationships/tags" Target="../tags/tag73.xml"/><Relationship Id="rId131" Type="http://schemas.openxmlformats.org/officeDocument/2006/relationships/tags" Target="../tags/tag138.xml"/><Relationship Id="rId327" Type="http://schemas.openxmlformats.org/officeDocument/2006/relationships/tags" Target="../tags/tag334.xml"/><Relationship Id="rId369" Type="http://schemas.openxmlformats.org/officeDocument/2006/relationships/tags" Target="../tags/tag376.xml"/><Relationship Id="rId534" Type="http://schemas.openxmlformats.org/officeDocument/2006/relationships/tags" Target="../tags/tag541.xml"/><Relationship Id="rId173" Type="http://schemas.openxmlformats.org/officeDocument/2006/relationships/tags" Target="../tags/tag180.xml"/><Relationship Id="rId229" Type="http://schemas.openxmlformats.org/officeDocument/2006/relationships/tags" Target="../tags/tag236.xml"/><Relationship Id="rId380" Type="http://schemas.openxmlformats.org/officeDocument/2006/relationships/tags" Target="../tags/tag387.xml"/><Relationship Id="rId436" Type="http://schemas.openxmlformats.org/officeDocument/2006/relationships/tags" Target="../tags/tag443.xml"/><Relationship Id="rId240" Type="http://schemas.openxmlformats.org/officeDocument/2006/relationships/tags" Target="../tags/tag247.xml"/><Relationship Id="rId478" Type="http://schemas.openxmlformats.org/officeDocument/2006/relationships/tags" Target="../tags/tag485.xml"/><Relationship Id="rId35" Type="http://schemas.openxmlformats.org/officeDocument/2006/relationships/tags" Target="../tags/tag42.xml"/><Relationship Id="rId77" Type="http://schemas.openxmlformats.org/officeDocument/2006/relationships/tags" Target="../tags/tag84.xml"/><Relationship Id="rId100" Type="http://schemas.openxmlformats.org/officeDocument/2006/relationships/tags" Target="../tags/tag107.xml"/><Relationship Id="rId282" Type="http://schemas.openxmlformats.org/officeDocument/2006/relationships/tags" Target="../tags/tag289.xml"/><Relationship Id="rId338" Type="http://schemas.openxmlformats.org/officeDocument/2006/relationships/tags" Target="../tags/tag345.xml"/><Relationship Id="rId503" Type="http://schemas.openxmlformats.org/officeDocument/2006/relationships/tags" Target="../tags/tag510.xml"/><Relationship Id="rId545" Type="http://schemas.openxmlformats.org/officeDocument/2006/relationships/tags" Target="../tags/tag552.xml"/><Relationship Id="rId8" Type="http://schemas.openxmlformats.org/officeDocument/2006/relationships/tags" Target="../tags/tag15.xml"/><Relationship Id="rId142" Type="http://schemas.openxmlformats.org/officeDocument/2006/relationships/tags" Target="../tags/tag149.xml"/><Relationship Id="rId184" Type="http://schemas.openxmlformats.org/officeDocument/2006/relationships/tags" Target="../tags/tag191.xml"/><Relationship Id="rId391" Type="http://schemas.openxmlformats.org/officeDocument/2006/relationships/tags" Target="../tags/tag398.xml"/><Relationship Id="rId405" Type="http://schemas.openxmlformats.org/officeDocument/2006/relationships/tags" Target="../tags/tag412.xml"/><Relationship Id="rId447" Type="http://schemas.openxmlformats.org/officeDocument/2006/relationships/tags" Target="../tags/tag454.xml"/><Relationship Id="rId251" Type="http://schemas.openxmlformats.org/officeDocument/2006/relationships/tags" Target="../tags/tag258.xml"/><Relationship Id="rId489" Type="http://schemas.openxmlformats.org/officeDocument/2006/relationships/tags" Target="../tags/tag496.xml"/><Relationship Id="rId46" Type="http://schemas.openxmlformats.org/officeDocument/2006/relationships/tags" Target="../tags/tag53.xml"/><Relationship Id="rId293" Type="http://schemas.openxmlformats.org/officeDocument/2006/relationships/tags" Target="../tags/tag300.xml"/><Relationship Id="rId307" Type="http://schemas.openxmlformats.org/officeDocument/2006/relationships/tags" Target="../tags/tag314.xml"/><Relationship Id="rId349" Type="http://schemas.openxmlformats.org/officeDocument/2006/relationships/tags" Target="../tags/tag356.xml"/><Relationship Id="rId514" Type="http://schemas.openxmlformats.org/officeDocument/2006/relationships/tags" Target="../tags/tag521.xml"/><Relationship Id="rId88" Type="http://schemas.openxmlformats.org/officeDocument/2006/relationships/tags" Target="../tags/tag95.xml"/><Relationship Id="rId111" Type="http://schemas.openxmlformats.org/officeDocument/2006/relationships/tags" Target="../tags/tag118.xml"/><Relationship Id="rId153" Type="http://schemas.openxmlformats.org/officeDocument/2006/relationships/tags" Target="../tags/tag160.xml"/><Relationship Id="rId195" Type="http://schemas.openxmlformats.org/officeDocument/2006/relationships/tags" Target="../tags/tag202.xml"/><Relationship Id="rId209" Type="http://schemas.openxmlformats.org/officeDocument/2006/relationships/tags" Target="../tags/tag216.xml"/><Relationship Id="rId360" Type="http://schemas.openxmlformats.org/officeDocument/2006/relationships/tags" Target="../tags/tag367.xml"/><Relationship Id="rId416" Type="http://schemas.openxmlformats.org/officeDocument/2006/relationships/tags" Target="../tags/tag423.xml"/><Relationship Id="rId220" Type="http://schemas.openxmlformats.org/officeDocument/2006/relationships/tags" Target="../tags/tag227.xml"/><Relationship Id="rId458" Type="http://schemas.openxmlformats.org/officeDocument/2006/relationships/tags" Target="../tags/tag465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17" Type="http://schemas.openxmlformats.org/officeDocument/2006/relationships/tags" Target="../tags/tag1743.xml"/><Relationship Id="rId299" Type="http://schemas.openxmlformats.org/officeDocument/2006/relationships/tags" Target="../tags/tag1925.xml"/><Relationship Id="rId21" Type="http://schemas.openxmlformats.org/officeDocument/2006/relationships/tags" Target="../tags/tag1647.xml"/><Relationship Id="rId63" Type="http://schemas.openxmlformats.org/officeDocument/2006/relationships/tags" Target="../tags/tag1689.xml"/><Relationship Id="rId159" Type="http://schemas.openxmlformats.org/officeDocument/2006/relationships/tags" Target="../tags/tag1785.xml"/><Relationship Id="rId324" Type="http://schemas.openxmlformats.org/officeDocument/2006/relationships/tags" Target="../tags/tag1950.xml"/><Relationship Id="rId366" Type="http://schemas.openxmlformats.org/officeDocument/2006/relationships/tags" Target="../tags/tag1992.xml"/><Relationship Id="rId531" Type="http://schemas.openxmlformats.org/officeDocument/2006/relationships/tags" Target="../tags/tag2157.xml"/><Relationship Id="rId170" Type="http://schemas.openxmlformats.org/officeDocument/2006/relationships/tags" Target="../tags/tag1796.xml"/><Relationship Id="rId226" Type="http://schemas.openxmlformats.org/officeDocument/2006/relationships/tags" Target="../tags/tag1852.xml"/><Relationship Id="rId433" Type="http://schemas.openxmlformats.org/officeDocument/2006/relationships/tags" Target="../tags/tag2059.xml"/><Relationship Id="rId268" Type="http://schemas.openxmlformats.org/officeDocument/2006/relationships/tags" Target="../tags/tag1894.xml"/><Relationship Id="rId475" Type="http://schemas.openxmlformats.org/officeDocument/2006/relationships/tags" Target="../tags/tag2101.xml"/><Relationship Id="rId32" Type="http://schemas.openxmlformats.org/officeDocument/2006/relationships/tags" Target="../tags/tag1658.xml"/><Relationship Id="rId74" Type="http://schemas.openxmlformats.org/officeDocument/2006/relationships/tags" Target="../tags/tag1700.xml"/><Relationship Id="rId128" Type="http://schemas.openxmlformats.org/officeDocument/2006/relationships/tags" Target="../tags/tag1754.xml"/><Relationship Id="rId335" Type="http://schemas.openxmlformats.org/officeDocument/2006/relationships/tags" Target="../tags/tag1961.xml"/><Relationship Id="rId377" Type="http://schemas.openxmlformats.org/officeDocument/2006/relationships/tags" Target="../tags/tag2003.xml"/><Relationship Id="rId500" Type="http://schemas.openxmlformats.org/officeDocument/2006/relationships/tags" Target="../tags/tag2126.xml"/><Relationship Id="rId542" Type="http://schemas.openxmlformats.org/officeDocument/2006/relationships/tags" Target="../tags/tag2168.xml"/><Relationship Id="rId5" Type="http://schemas.openxmlformats.org/officeDocument/2006/relationships/tags" Target="../tags/tag1631.xml"/><Relationship Id="rId181" Type="http://schemas.openxmlformats.org/officeDocument/2006/relationships/tags" Target="../tags/tag1807.xml"/><Relationship Id="rId237" Type="http://schemas.openxmlformats.org/officeDocument/2006/relationships/tags" Target="../tags/tag1863.xml"/><Relationship Id="rId402" Type="http://schemas.openxmlformats.org/officeDocument/2006/relationships/tags" Target="../tags/tag2028.xml"/><Relationship Id="rId279" Type="http://schemas.openxmlformats.org/officeDocument/2006/relationships/tags" Target="../tags/tag1905.xml"/><Relationship Id="rId444" Type="http://schemas.openxmlformats.org/officeDocument/2006/relationships/tags" Target="../tags/tag2070.xml"/><Relationship Id="rId486" Type="http://schemas.openxmlformats.org/officeDocument/2006/relationships/tags" Target="../tags/tag2112.xml"/><Relationship Id="rId43" Type="http://schemas.openxmlformats.org/officeDocument/2006/relationships/tags" Target="../tags/tag1669.xml"/><Relationship Id="rId139" Type="http://schemas.openxmlformats.org/officeDocument/2006/relationships/tags" Target="../tags/tag1765.xml"/><Relationship Id="rId290" Type="http://schemas.openxmlformats.org/officeDocument/2006/relationships/tags" Target="../tags/tag1916.xml"/><Relationship Id="rId304" Type="http://schemas.openxmlformats.org/officeDocument/2006/relationships/tags" Target="../tags/tag1930.xml"/><Relationship Id="rId346" Type="http://schemas.openxmlformats.org/officeDocument/2006/relationships/tags" Target="../tags/tag1972.xml"/><Relationship Id="rId388" Type="http://schemas.openxmlformats.org/officeDocument/2006/relationships/tags" Target="../tags/tag2014.xml"/><Relationship Id="rId511" Type="http://schemas.openxmlformats.org/officeDocument/2006/relationships/tags" Target="../tags/tag2137.xml"/><Relationship Id="rId85" Type="http://schemas.openxmlformats.org/officeDocument/2006/relationships/tags" Target="../tags/tag1711.xml"/><Relationship Id="rId150" Type="http://schemas.openxmlformats.org/officeDocument/2006/relationships/tags" Target="../tags/tag1776.xml"/><Relationship Id="rId192" Type="http://schemas.openxmlformats.org/officeDocument/2006/relationships/tags" Target="../tags/tag1818.xml"/><Relationship Id="rId206" Type="http://schemas.openxmlformats.org/officeDocument/2006/relationships/tags" Target="../tags/tag1832.xml"/><Relationship Id="rId413" Type="http://schemas.openxmlformats.org/officeDocument/2006/relationships/tags" Target="../tags/tag2039.xml"/><Relationship Id="rId248" Type="http://schemas.openxmlformats.org/officeDocument/2006/relationships/tags" Target="../tags/tag1874.xml"/><Relationship Id="rId455" Type="http://schemas.openxmlformats.org/officeDocument/2006/relationships/tags" Target="../tags/tag2081.xml"/><Relationship Id="rId497" Type="http://schemas.openxmlformats.org/officeDocument/2006/relationships/tags" Target="../tags/tag2123.xml"/><Relationship Id="rId12" Type="http://schemas.openxmlformats.org/officeDocument/2006/relationships/tags" Target="../tags/tag1638.xml"/><Relationship Id="rId108" Type="http://schemas.openxmlformats.org/officeDocument/2006/relationships/tags" Target="../tags/tag1734.xml"/><Relationship Id="rId315" Type="http://schemas.openxmlformats.org/officeDocument/2006/relationships/tags" Target="../tags/tag1941.xml"/><Relationship Id="rId357" Type="http://schemas.openxmlformats.org/officeDocument/2006/relationships/tags" Target="../tags/tag1983.xml"/><Relationship Id="rId522" Type="http://schemas.openxmlformats.org/officeDocument/2006/relationships/tags" Target="../tags/tag2148.xml"/><Relationship Id="rId54" Type="http://schemas.openxmlformats.org/officeDocument/2006/relationships/tags" Target="../tags/tag1680.xml"/><Relationship Id="rId96" Type="http://schemas.openxmlformats.org/officeDocument/2006/relationships/tags" Target="../tags/tag1722.xml"/><Relationship Id="rId161" Type="http://schemas.openxmlformats.org/officeDocument/2006/relationships/tags" Target="../tags/tag1787.xml"/><Relationship Id="rId217" Type="http://schemas.openxmlformats.org/officeDocument/2006/relationships/tags" Target="../tags/tag1843.xml"/><Relationship Id="rId399" Type="http://schemas.openxmlformats.org/officeDocument/2006/relationships/tags" Target="../tags/tag2025.xml"/><Relationship Id="rId259" Type="http://schemas.openxmlformats.org/officeDocument/2006/relationships/tags" Target="../tags/tag1885.xml"/><Relationship Id="rId424" Type="http://schemas.openxmlformats.org/officeDocument/2006/relationships/tags" Target="../tags/tag2050.xml"/><Relationship Id="rId466" Type="http://schemas.openxmlformats.org/officeDocument/2006/relationships/tags" Target="../tags/tag2092.xml"/><Relationship Id="rId23" Type="http://schemas.openxmlformats.org/officeDocument/2006/relationships/tags" Target="../tags/tag1649.xml"/><Relationship Id="rId119" Type="http://schemas.openxmlformats.org/officeDocument/2006/relationships/tags" Target="../tags/tag1745.xml"/><Relationship Id="rId270" Type="http://schemas.openxmlformats.org/officeDocument/2006/relationships/tags" Target="../tags/tag1896.xml"/><Relationship Id="rId326" Type="http://schemas.openxmlformats.org/officeDocument/2006/relationships/tags" Target="../tags/tag1952.xml"/><Relationship Id="rId533" Type="http://schemas.openxmlformats.org/officeDocument/2006/relationships/tags" Target="../tags/tag2159.xml"/><Relationship Id="rId65" Type="http://schemas.openxmlformats.org/officeDocument/2006/relationships/tags" Target="../tags/tag1691.xml"/><Relationship Id="rId130" Type="http://schemas.openxmlformats.org/officeDocument/2006/relationships/tags" Target="../tags/tag1756.xml"/><Relationship Id="rId368" Type="http://schemas.openxmlformats.org/officeDocument/2006/relationships/tags" Target="../tags/tag1994.xml"/><Relationship Id="rId172" Type="http://schemas.openxmlformats.org/officeDocument/2006/relationships/tags" Target="../tags/tag1798.xml"/><Relationship Id="rId228" Type="http://schemas.openxmlformats.org/officeDocument/2006/relationships/tags" Target="../tags/tag1854.xml"/><Relationship Id="rId435" Type="http://schemas.openxmlformats.org/officeDocument/2006/relationships/tags" Target="../tags/tag2061.xml"/><Relationship Id="rId477" Type="http://schemas.openxmlformats.org/officeDocument/2006/relationships/tags" Target="../tags/tag2103.xml"/><Relationship Id="rId281" Type="http://schemas.openxmlformats.org/officeDocument/2006/relationships/tags" Target="../tags/tag1907.xml"/><Relationship Id="rId337" Type="http://schemas.openxmlformats.org/officeDocument/2006/relationships/tags" Target="../tags/tag1963.xml"/><Relationship Id="rId502" Type="http://schemas.openxmlformats.org/officeDocument/2006/relationships/tags" Target="../tags/tag2128.xml"/><Relationship Id="rId34" Type="http://schemas.openxmlformats.org/officeDocument/2006/relationships/tags" Target="../tags/tag1660.xml"/><Relationship Id="rId76" Type="http://schemas.openxmlformats.org/officeDocument/2006/relationships/tags" Target="../tags/tag1702.xml"/><Relationship Id="rId141" Type="http://schemas.openxmlformats.org/officeDocument/2006/relationships/tags" Target="../tags/tag1767.xml"/><Relationship Id="rId379" Type="http://schemas.openxmlformats.org/officeDocument/2006/relationships/tags" Target="../tags/tag2005.xml"/><Relationship Id="rId544" Type="http://schemas.openxmlformats.org/officeDocument/2006/relationships/tags" Target="../tags/tag2170.xml"/><Relationship Id="rId7" Type="http://schemas.openxmlformats.org/officeDocument/2006/relationships/tags" Target="../tags/tag1633.xml"/><Relationship Id="rId183" Type="http://schemas.openxmlformats.org/officeDocument/2006/relationships/tags" Target="../tags/tag1809.xml"/><Relationship Id="rId239" Type="http://schemas.openxmlformats.org/officeDocument/2006/relationships/tags" Target="../tags/tag1865.xml"/><Relationship Id="rId390" Type="http://schemas.openxmlformats.org/officeDocument/2006/relationships/tags" Target="../tags/tag2016.xml"/><Relationship Id="rId404" Type="http://schemas.openxmlformats.org/officeDocument/2006/relationships/tags" Target="../tags/tag2030.xml"/><Relationship Id="rId446" Type="http://schemas.openxmlformats.org/officeDocument/2006/relationships/tags" Target="../tags/tag2072.xml"/><Relationship Id="rId250" Type="http://schemas.openxmlformats.org/officeDocument/2006/relationships/tags" Target="../tags/tag1876.xml"/><Relationship Id="rId292" Type="http://schemas.openxmlformats.org/officeDocument/2006/relationships/tags" Target="../tags/tag1918.xml"/><Relationship Id="rId306" Type="http://schemas.openxmlformats.org/officeDocument/2006/relationships/tags" Target="../tags/tag1932.xml"/><Relationship Id="rId488" Type="http://schemas.openxmlformats.org/officeDocument/2006/relationships/tags" Target="../tags/tag2114.xml"/><Relationship Id="rId45" Type="http://schemas.openxmlformats.org/officeDocument/2006/relationships/tags" Target="../tags/tag1671.xml"/><Relationship Id="rId87" Type="http://schemas.openxmlformats.org/officeDocument/2006/relationships/tags" Target="../tags/tag1713.xml"/><Relationship Id="rId110" Type="http://schemas.openxmlformats.org/officeDocument/2006/relationships/tags" Target="../tags/tag1736.xml"/><Relationship Id="rId348" Type="http://schemas.openxmlformats.org/officeDocument/2006/relationships/tags" Target="../tags/tag1974.xml"/><Relationship Id="rId513" Type="http://schemas.openxmlformats.org/officeDocument/2006/relationships/tags" Target="../tags/tag2139.xml"/><Relationship Id="rId152" Type="http://schemas.openxmlformats.org/officeDocument/2006/relationships/tags" Target="../tags/tag1778.xml"/><Relationship Id="rId194" Type="http://schemas.openxmlformats.org/officeDocument/2006/relationships/tags" Target="../tags/tag1820.xml"/><Relationship Id="rId208" Type="http://schemas.openxmlformats.org/officeDocument/2006/relationships/tags" Target="../tags/tag1834.xml"/><Relationship Id="rId415" Type="http://schemas.openxmlformats.org/officeDocument/2006/relationships/tags" Target="../tags/tag2041.xml"/><Relationship Id="rId457" Type="http://schemas.openxmlformats.org/officeDocument/2006/relationships/tags" Target="../tags/tag2083.xml"/><Relationship Id="rId261" Type="http://schemas.openxmlformats.org/officeDocument/2006/relationships/tags" Target="../tags/tag1887.xml"/><Relationship Id="rId499" Type="http://schemas.openxmlformats.org/officeDocument/2006/relationships/tags" Target="../tags/tag2125.xml"/><Relationship Id="rId14" Type="http://schemas.openxmlformats.org/officeDocument/2006/relationships/tags" Target="../tags/tag1640.xml"/><Relationship Id="rId56" Type="http://schemas.openxmlformats.org/officeDocument/2006/relationships/tags" Target="../tags/tag1682.xml"/><Relationship Id="rId317" Type="http://schemas.openxmlformats.org/officeDocument/2006/relationships/tags" Target="../tags/tag1943.xml"/><Relationship Id="rId359" Type="http://schemas.openxmlformats.org/officeDocument/2006/relationships/tags" Target="../tags/tag1985.xml"/><Relationship Id="rId524" Type="http://schemas.openxmlformats.org/officeDocument/2006/relationships/tags" Target="../tags/tag2150.xml"/><Relationship Id="rId98" Type="http://schemas.openxmlformats.org/officeDocument/2006/relationships/tags" Target="../tags/tag1724.xml"/><Relationship Id="rId121" Type="http://schemas.openxmlformats.org/officeDocument/2006/relationships/tags" Target="../tags/tag1747.xml"/><Relationship Id="rId163" Type="http://schemas.openxmlformats.org/officeDocument/2006/relationships/tags" Target="../tags/tag1789.xml"/><Relationship Id="rId219" Type="http://schemas.openxmlformats.org/officeDocument/2006/relationships/tags" Target="../tags/tag1845.xml"/><Relationship Id="rId370" Type="http://schemas.openxmlformats.org/officeDocument/2006/relationships/tags" Target="../tags/tag1996.xml"/><Relationship Id="rId426" Type="http://schemas.openxmlformats.org/officeDocument/2006/relationships/tags" Target="../tags/tag2052.xml"/><Relationship Id="rId230" Type="http://schemas.openxmlformats.org/officeDocument/2006/relationships/tags" Target="../tags/tag1856.xml"/><Relationship Id="rId468" Type="http://schemas.openxmlformats.org/officeDocument/2006/relationships/tags" Target="../tags/tag2094.xml"/><Relationship Id="rId25" Type="http://schemas.openxmlformats.org/officeDocument/2006/relationships/tags" Target="../tags/tag1651.xml"/><Relationship Id="rId67" Type="http://schemas.openxmlformats.org/officeDocument/2006/relationships/tags" Target="../tags/tag1693.xml"/><Relationship Id="rId272" Type="http://schemas.openxmlformats.org/officeDocument/2006/relationships/tags" Target="../tags/tag1898.xml"/><Relationship Id="rId328" Type="http://schemas.openxmlformats.org/officeDocument/2006/relationships/tags" Target="../tags/tag1954.xml"/><Relationship Id="rId535" Type="http://schemas.openxmlformats.org/officeDocument/2006/relationships/tags" Target="../tags/tag2161.xml"/><Relationship Id="rId132" Type="http://schemas.openxmlformats.org/officeDocument/2006/relationships/tags" Target="../tags/tag1758.xml"/><Relationship Id="rId174" Type="http://schemas.openxmlformats.org/officeDocument/2006/relationships/tags" Target="../tags/tag1800.xml"/><Relationship Id="rId381" Type="http://schemas.openxmlformats.org/officeDocument/2006/relationships/tags" Target="../tags/tag2007.xml"/><Relationship Id="rId220" Type="http://schemas.openxmlformats.org/officeDocument/2006/relationships/tags" Target="../tags/tag1846.xml"/><Relationship Id="rId241" Type="http://schemas.openxmlformats.org/officeDocument/2006/relationships/tags" Target="../tags/tag1867.xml"/><Relationship Id="rId437" Type="http://schemas.openxmlformats.org/officeDocument/2006/relationships/tags" Target="../tags/tag2063.xml"/><Relationship Id="rId458" Type="http://schemas.openxmlformats.org/officeDocument/2006/relationships/tags" Target="../tags/tag2084.xml"/><Relationship Id="rId479" Type="http://schemas.openxmlformats.org/officeDocument/2006/relationships/tags" Target="../tags/tag2105.xml"/><Relationship Id="rId15" Type="http://schemas.openxmlformats.org/officeDocument/2006/relationships/tags" Target="../tags/tag1641.xml"/><Relationship Id="rId36" Type="http://schemas.openxmlformats.org/officeDocument/2006/relationships/tags" Target="../tags/tag1662.xml"/><Relationship Id="rId57" Type="http://schemas.openxmlformats.org/officeDocument/2006/relationships/tags" Target="../tags/tag1683.xml"/><Relationship Id="rId262" Type="http://schemas.openxmlformats.org/officeDocument/2006/relationships/tags" Target="../tags/tag1888.xml"/><Relationship Id="rId283" Type="http://schemas.openxmlformats.org/officeDocument/2006/relationships/tags" Target="../tags/tag1909.xml"/><Relationship Id="rId318" Type="http://schemas.openxmlformats.org/officeDocument/2006/relationships/tags" Target="../tags/tag1944.xml"/><Relationship Id="rId339" Type="http://schemas.openxmlformats.org/officeDocument/2006/relationships/tags" Target="../tags/tag1965.xml"/><Relationship Id="rId490" Type="http://schemas.openxmlformats.org/officeDocument/2006/relationships/tags" Target="../tags/tag2116.xml"/><Relationship Id="rId504" Type="http://schemas.openxmlformats.org/officeDocument/2006/relationships/tags" Target="../tags/tag2130.xml"/><Relationship Id="rId525" Type="http://schemas.openxmlformats.org/officeDocument/2006/relationships/tags" Target="../tags/tag2151.xml"/><Relationship Id="rId546" Type="http://schemas.openxmlformats.org/officeDocument/2006/relationships/tags" Target="../tags/tag2172.xml"/><Relationship Id="rId78" Type="http://schemas.openxmlformats.org/officeDocument/2006/relationships/tags" Target="../tags/tag1704.xml"/><Relationship Id="rId99" Type="http://schemas.openxmlformats.org/officeDocument/2006/relationships/tags" Target="../tags/tag1725.xml"/><Relationship Id="rId101" Type="http://schemas.openxmlformats.org/officeDocument/2006/relationships/tags" Target="../tags/tag1727.xml"/><Relationship Id="rId122" Type="http://schemas.openxmlformats.org/officeDocument/2006/relationships/tags" Target="../tags/tag1748.xml"/><Relationship Id="rId143" Type="http://schemas.openxmlformats.org/officeDocument/2006/relationships/tags" Target="../tags/tag1769.xml"/><Relationship Id="rId164" Type="http://schemas.openxmlformats.org/officeDocument/2006/relationships/tags" Target="../tags/tag1790.xml"/><Relationship Id="rId185" Type="http://schemas.openxmlformats.org/officeDocument/2006/relationships/tags" Target="../tags/tag1811.xml"/><Relationship Id="rId350" Type="http://schemas.openxmlformats.org/officeDocument/2006/relationships/tags" Target="../tags/tag1976.xml"/><Relationship Id="rId371" Type="http://schemas.openxmlformats.org/officeDocument/2006/relationships/tags" Target="../tags/tag1997.xml"/><Relationship Id="rId406" Type="http://schemas.openxmlformats.org/officeDocument/2006/relationships/tags" Target="../tags/tag2032.xml"/><Relationship Id="rId9" Type="http://schemas.openxmlformats.org/officeDocument/2006/relationships/tags" Target="../tags/tag1635.xml"/><Relationship Id="rId210" Type="http://schemas.openxmlformats.org/officeDocument/2006/relationships/tags" Target="../tags/tag1836.xml"/><Relationship Id="rId392" Type="http://schemas.openxmlformats.org/officeDocument/2006/relationships/tags" Target="../tags/tag2018.xml"/><Relationship Id="rId427" Type="http://schemas.openxmlformats.org/officeDocument/2006/relationships/tags" Target="../tags/tag2053.xml"/><Relationship Id="rId448" Type="http://schemas.openxmlformats.org/officeDocument/2006/relationships/tags" Target="../tags/tag2074.xml"/><Relationship Id="rId469" Type="http://schemas.openxmlformats.org/officeDocument/2006/relationships/tags" Target="../tags/tag2095.xml"/><Relationship Id="rId26" Type="http://schemas.openxmlformats.org/officeDocument/2006/relationships/tags" Target="../tags/tag1652.xml"/><Relationship Id="rId231" Type="http://schemas.openxmlformats.org/officeDocument/2006/relationships/tags" Target="../tags/tag1857.xml"/><Relationship Id="rId252" Type="http://schemas.openxmlformats.org/officeDocument/2006/relationships/tags" Target="../tags/tag1878.xml"/><Relationship Id="rId273" Type="http://schemas.openxmlformats.org/officeDocument/2006/relationships/tags" Target="../tags/tag1899.xml"/><Relationship Id="rId294" Type="http://schemas.openxmlformats.org/officeDocument/2006/relationships/tags" Target="../tags/tag1920.xml"/><Relationship Id="rId308" Type="http://schemas.openxmlformats.org/officeDocument/2006/relationships/tags" Target="../tags/tag1934.xml"/><Relationship Id="rId329" Type="http://schemas.openxmlformats.org/officeDocument/2006/relationships/tags" Target="../tags/tag1955.xml"/><Relationship Id="rId480" Type="http://schemas.openxmlformats.org/officeDocument/2006/relationships/tags" Target="../tags/tag2106.xml"/><Relationship Id="rId515" Type="http://schemas.openxmlformats.org/officeDocument/2006/relationships/tags" Target="../tags/tag2141.xml"/><Relationship Id="rId536" Type="http://schemas.openxmlformats.org/officeDocument/2006/relationships/tags" Target="../tags/tag2162.xml"/><Relationship Id="rId47" Type="http://schemas.openxmlformats.org/officeDocument/2006/relationships/tags" Target="../tags/tag1673.xml"/><Relationship Id="rId68" Type="http://schemas.openxmlformats.org/officeDocument/2006/relationships/tags" Target="../tags/tag1694.xml"/><Relationship Id="rId89" Type="http://schemas.openxmlformats.org/officeDocument/2006/relationships/tags" Target="../tags/tag1715.xml"/><Relationship Id="rId112" Type="http://schemas.openxmlformats.org/officeDocument/2006/relationships/tags" Target="../tags/tag1738.xml"/><Relationship Id="rId133" Type="http://schemas.openxmlformats.org/officeDocument/2006/relationships/tags" Target="../tags/tag1759.xml"/><Relationship Id="rId154" Type="http://schemas.openxmlformats.org/officeDocument/2006/relationships/tags" Target="../tags/tag1780.xml"/><Relationship Id="rId175" Type="http://schemas.openxmlformats.org/officeDocument/2006/relationships/tags" Target="../tags/tag1801.xml"/><Relationship Id="rId340" Type="http://schemas.openxmlformats.org/officeDocument/2006/relationships/tags" Target="../tags/tag1966.xml"/><Relationship Id="rId361" Type="http://schemas.openxmlformats.org/officeDocument/2006/relationships/tags" Target="../tags/tag1987.xml"/><Relationship Id="rId196" Type="http://schemas.openxmlformats.org/officeDocument/2006/relationships/tags" Target="../tags/tag1822.xml"/><Relationship Id="rId200" Type="http://schemas.openxmlformats.org/officeDocument/2006/relationships/tags" Target="../tags/tag1826.xml"/><Relationship Id="rId382" Type="http://schemas.openxmlformats.org/officeDocument/2006/relationships/tags" Target="../tags/tag2008.xml"/><Relationship Id="rId417" Type="http://schemas.openxmlformats.org/officeDocument/2006/relationships/tags" Target="../tags/tag2043.xml"/><Relationship Id="rId438" Type="http://schemas.openxmlformats.org/officeDocument/2006/relationships/tags" Target="../tags/tag2064.xml"/><Relationship Id="rId459" Type="http://schemas.openxmlformats.org/officeDocument/2006/relationships/tags" Target="../tags/tag2085.xml"/><Relationship Id="rId16" Type="http://schemas.openxmlformats.org/officeDocument/2006/relationships/tags" Target="../tags/tag1642.xml"/><Relationship Id="rId221" Type="http://schemas.openxmlformats.org/officeDocument/2006/relationships/tags" Target="../tags/tag1847.xml"/><Relationship Id="rId242" Type="http://schemas.openxmlformats.org/officeDocument/2006/relationships/tags" Target="../tags/tag1868.xml"/><Relationship Id="rId263" Type="http://schemas.openxmlformats.org/officeDocument/2006/relationships/tags" Target="../tags/tag1889.xml"/><Relationship Id="rId284" Type="http://schemas.openxmlformats.org/officeDocument/2006/relationships/tags" Target="../tags/tag1910.xml"/><Relationship Id="rId319" Type="http://schemas.openxmlformats.org/officeDocument/2006/relationships/tags" Target="../tags/tag1945.xml"/><Relationship Id="rId470" Type="http://schemas.openxmlformats.org/officeDocument/2006/relationships/tags" Target="../tags/tag2096.xml"/><Relationship Id="rId491" Type="http://schemas.openxmlformats.org/officeDocument/2006/relationships/tags" Target="../tags/tag2117.xml"/><Relationship Id="rId505" Type="http://schemas.openxmlformats.org/officeDocument/2006/relationships/tags" Target="../tags/tag2131.xml"/><Relationship Id="rId526" Type="http://schemas.openxmlformats.org/officeDocument/2006/relationships/tags" Target="../tags/tag2152.xml"/><Relationship Id="rId37" Type="http://schemas.openxmlformats.org/officeDocument/2006/relationships/tags" Target="../tags/tag1663.xml"/><Relationship Id="rId58" Type="http://schemas.openxmlformats.org/officeDocument/2006/relationships/tags" Target="../tags/tag1684.xml"/><Relationship Id="rId79" Type="http://schemas.openxmlformats.org/officeDocument/2006/relationships/tags" Target="../tags/tag1705.xml"/><Relationship Id="rId102" Type="http://schemas.openxmlformats.org/officeDocument/2006/relationships/tags" Target="../tags/tag1728.xml"/><Relationship Id="rId123" Type="http://schemas.openxmlformats.org/officeDocument/2006/relationships/tags" Target="../tags/tag1749.xml"/><Relationship Id="rId144" Type="http://schemas.openxmlformats.org/officeDocument/2006/relationships/tags" Target="../tags/tag1770.xml"/><Relationship Id="rId330" Type="http://schemas.openxmlformats.org/officeDocument/2006/relationships/tags" Target="../tags/tag1956.xml"/><Relationship Id="rId547" Type="http://schemas.openxmlformats.org/officeDocument/2006/relationships/tags" Target="../tags/tag2173.xml"/><Relationship Id="rId90" Type="http://schemas.openxmlformats.org/officeDocument/2006/relationships/tags" Target="../tags/tag1716.xml"/><Relationship Id="rId165" Type="http://schemas.openxmlformats.org/officeDocument/2006/relationships/tags" Target="../tags/tag1791.xml"/><Relationship Id="rId186" Type="http://schemas.openxmlformats.org/officeDocument/2006/relationships/tags" Target="../tags/tag1812.xml"/><Relationship Id="rId351" Type="http://schemas.openxmlformats.org/officeDocument/2006/relationships/tags" Target="../tags/tag1977.xml"/><Relationship Id="rId372" Type="http://schemas.openxmlformats.org/officeDocument/2006/relationships/tags" Target="../tags/tag1998.xml"/><Relationship Id="rId393" Type="http://schemas.openxmlformats.org/officeDocument/2006/relationships/tags" Target="../tags/tag2019.xml"/><Relationship Id="rId407" Type="http://schemas.openxmlformats.org/officeDocument/2006/relationships/tags" Target="../tags/tag2033.xml"/><Relationship Id="rId428" Type="http://schemas.openxmlformats.org/officeDocument/2006/relationships/tags" Target="../tags/tag2054.xml"/><Relationship Id="rId449" Type="http://schemas.openxmlformats.org/officeDocument/2006/relationships/tags" Target="../tags/tag2075.xml"/><Relationship Id="rId211" Type="http://schemas.openxmlformats.org/officeDocument/2006/relationships/tags" Target="../tags/tag1837.xml"/><Relationship Id="rId232" Type="http://schemas.openxmlformats.org/officeDocument/2006/relationships/tags" Target="../tags/tag1858.xml"/><Relationship Id="rId253" Type="http://schemas.openxmlformats.org/officeDocument/2006/relationships/tags" Target="../tags/tag1879.xml"/><Relationship Id="rId274" Type="http://schemas.openxmlformats.org/officeDocument/2006/relationships/tags" Target="../tags/tag1900.xml"/><Relationship Id="rId295" Type="http://schemas.openxmlformats.org/officeDocument/2006/relationships/tags" Target="../tags/tag1921.xml"/><Relationship Id="rId309" Type="http://schemas.openxmlformats.org/officeDocument/2006/relationships/tags" Target="../tags/tag1935.xml"/><Relationship Id="rId460" Type="http://schemas.openxmlformats.org/officeDocument/2006/relationships/tags" Target="../tags/tag2086.xml"/><Relationship Id="rId481" Type="http://schemas.openxmlformats.org/officeDocument/2006/relationships/tags" Target="../tags/tag2107.xml"/><Relationship Id="rId516" Type="http://schemas.openxmlformats.org/officeDocument/2006/relationships/tags" Target="../tags/tag2142.xml"/><Relationship Id="rId27" Type="http://schemas.openxmlformats.org/officeDocument/2006/relationships/tags" Target="../tags/tag1653.xml"/><Relationship Id="rId48" Type="http://schemas.openxmlformats.org/officeDocument/2006/relationships/tags" Target="../tags/tag1674.xml"/><Relationship Id="rId69" Type="http://schemas.openxmlformats.org/officeDocument/2006/relationships/tags" Target="../tags/tag1695.xml"/><Relationship Id="rId113" Type="http://schemas.openxmlformats.org/officeDocument/2006/relationships/tags" Target="../tags/tag1739.xml"/><Relationship Id="rId134" Type="http://schemas.openxmlformats.org/officeDocument/2006/relationships/tags" Target="../tags/tag1760.xml"/><Relationship Id="rId320" Type="http://schemas.openxmlformats.org/officeDocument/2006/relationships/tags" Target="../tags/tag1946.xml"/><Relationship Id="rId537" Type="http://schemas.openxmlformats.org/officeDocument/2006/relationships/tags" Target="../tags/tag2163.xml"/><Relationship Id="rId80" Type="http://schemas.openxmlformats.org/officeDocument/2006/relationships/tags" Target="../tags/tag1706.xml"/><Relationship Id="rId155" Type="http://schemas.openxmlformats.org/officeDocument/2006/relationships/tags" Target="../tags/tag1781.xml"/><Relationship Id="rId176" Type="http://schemas.openxmlformats.org/officeDocument/2006/relationships/tags" Target="../tags/tag1802.xml"/><Relationship Id="rId197" Type="http://schemas.openxmlformats.org/officeDocument/2006/relationships/tags" Target="../tags/tag1823.xml"/><Relationship Id="rId341" Type="http://schemas.openxmlformats.org/officeDocument/2006/relationships/tags" Target="../tags/tag1967.xml"/><Relationship Id="rId362" Type="http://schemas.openxmlformats.org/officeDocument/2006/relationships/tags" Target="../tags/tag1988.xml"/><Relationship Id="rId383" Type="http://schemas.openxmlformats.org/officeDocument/2006/relationships/tags" Target="../tags/tag2009.xml"/><Relationship Id="rId418" Type="http://schemas.openxmlformats.org/officeDocument/2006/relationships/tags" Target="../tags/tag2044.xml"/><Relationship Id="rId439" Type="http://schemas.openxmlformats.org/officeDocument/2006/relationships/tags" Target="../tags/tag2065.xml"/><Relationship Id="rId201" Type="http://schemas.openxmlformats.org/officeDocument/2006/relationships/tags" Target="../tags/tag1827.xml"/><Relationship Id="rId222" Type="http://schemas.openxmlformats.org/officeDocument/2006/relationships/tags" Target="../tags/tag1848.xml"/><Relationship Id="rId243" Type="http://schemas.openxmlformats.org/officeDocument/2006/relationships/tags" Target="../tags/tag1869.xml"/><Relationship Id="rId264" Type="http://schemas.openxmlformats.org/officeDocument/2006/relationships/tags" Target="../tags/tag1890.xml"/><Relationship Id="rId285" Type="http://schemas.openxmlformats.org/officeDocument/2006/relationships/tags" Target="../tags/tag1911.xml"/><Relationship Id="rId450" Type="http://schemas.openxmlformats.org/officeDocument/2006/relationships/tags" Target="../tags/tag2076.xml"/><Relationship Id="rId471" Type="http://schemas.openxmlformats.org/officeDocument/2006/relationships/tags" Target="../tags/tag2097.xml"/><Relationship Id="rId506" Type="http://schemas.openxmlformats.org/officeDocument/2006/relationships/tags" Target="../tags/tag2132.xml"/><Relationship Id="rId17" Type="http://schemas.openxmlformats.org/officeDocument/2006/relationships/tags" Target="../tags/tag1643.xml"/><Relationship Id="rId38" Type="http://schemas.openxmlformats.org/officeDocument/2006/relationships/tags" Target="../tags/tag1664.xml"/><Relationship Id="rId59" Type="http://schemas.openxmlformats.org/officeDocument/2006/relationships/tags" Target="../tags/tag1685.xml"/><Relationship Id="rId103" Type="http://schemas.openxmlformats.org/officeDocument/2006/relationships/tags" Target="../tags/tag1729.xml"/><Relationship Id="rId124" Type="http://schemas.openxmlformats.org/officeDocument/2006/relationships/tags" Target="../tags/tag1750.xml"/><Relationship Id="rId310" Type="http://schemas.openxmlformats.org/officeDocument/2006/relationships/tags" Target="../tags/tag1936.xml"/><Relationship Id="rId492" Type="http://schemas.openxmlformats.org/officeDocument/2006/relationships/tags" Target="../tags/tag2118.xml"/><Relationship Id="rId527" Type="http://schemas.openxmlformats.org/officeDocument/2006/relationships/tags" Target="../tags/tag2153.xml"/><Relationship Id="rId548" Type="http://schemas.openxmlformats.org/officeDocument/2006/relationships/tags" Target="../tags/tag2174.xml"/><Relationship Id="rId70" Type="http://schemas.openxmlformats.org/officeDocument/2006/relationships/tags" Target="../tags/tag1696.xml"/><Relationship Id="rId91" Type="http://schemas.openxmlformats.org/officeDocument/2006/relationships/tags" Target="../tags/tag1717.xml"/><Relationship Id="rId145" Type="http://schemas.openxmlformats.org/officeDocument/2006/relationships/tags" Target="../tags/tag1771.xml"/><Relationship Id="rId166" Type="http://schemas.openxmlformats.org/officeDocument/2006/relationships/tags" Target="../tags/tag1792.xml"/><Relationship Id="rId187" Type="http://schemas.openxmlformats.org/officeDocument/2006/relationships/tags" Target="../tags/tag1813.xml"/><Relationship Id="rId331" Type="http://schemas.openxmlformats.org/officeDocument/2006/relationships/tags" Target="../tags/tag1957.xml"/><Relationship Id="rId352" Type="http://schemas.openxmlformats.org/officeDocument/2006/relationships/tags" Target="../tags/tag1978.xml"/><Relationship Id="rId373" Type="http://schemas.openxmlformats.org/officeDocument/2006/relationships/tags" Target="../tags/tag1999.xml"/><Relationship Id="rId394" Type="http://schemas.openxmlformats.org/officeDocument/2006/relationships/tags" Target="../tags/tag2020.xml"/><Relationship Id="rId408" Type="http://schemas.openxmlformats.org/officeDocument/2006/relationships/tags" Target="../tags/tag2034.xml"/><Relationship Id="rId429" Type="http://schemas.openxmlformats.org/officeDocument/2006/relationships/tags" Target="../tags/tag2055.xml"/><Relationship Id="rId1" Type="http://schemas.openxmlformats.org/officeDocument/2006/relationships/tags" Target="../tags/tag1627.xml"/><Relationship Id="rId212" Type="http://schemas.openxmlformats.org/officeDocument/2006/relationships/tags" Target="../tags/tag1838.xml"/><Relationship Id="rId233" Type="http://schemas.openxmlformats.org/officeDocument/2006/relationships/tags" Target="../tags/tag1859.xml"/><Relationship Id="rId254" Type="http://schemas.openxmlformats.org/officeDocument/2006/relationships/tags" Target="../tags/tag1880.xml"/><Relationship Id="rId440" Type="http://schemas.openxmlformats.org/officeDocument/2006/relationships/tags" Target="../tags/tag2066.xml"/><Relationship Id="rId28" Type="http://schemas.openxmlformats.org/officeDocument/2006/relationships/tags" Target="../tags/tag1654.xml"/><Relationship Id="rId49" Type="http://schemas.openxmlformats.org/officeDocument/2006/relationships/tags" Target="../tags/tag1675.xml"/><Relationship Id="rId114" Type="http://schemas.openxmlformats.org/officeDocument/2006/relationships/tags" Target="../tags/tag1740.xml"/><Relationship Id="rId275" Type="http://schemas.openxmlformats.org/officeDocument/2006/relationships/tags" Target="../tags/tag1901.xml"/><Relationship Id="rId296" Type="http://schemas.openxmlformats.org/officeDocument/2006/relationships/tags" Target="../tags/tag1922.xml"/><Relationship Id="rId300" Type="http://schemas.openxmlformats.org/officeDocument/2006/relationships/tags" Target="../tags/tag1926.xml"/><Relationship Id="rId461" Type="http://schemas.openxmlformats.org/officeDocument/2006/relationships/tags" Target="../tags/tag2087.xml"/><Relationship Id="rId482" Type="http://schemas.openxmlformats.org/officeDocument/2006/relationships/tags" Target="../tags/tag2108.xml"/><Relationship Id="rId517" Type="http://schemas.openxmlformats.org/officeDocument/2006/relationships/tags" Target="../tags/tag2143.xml"/><Relationship Id="rId538" Type="http://schemas.openxmlformats.org/officeDocument/2006/relationships/tags" Target="../tags/tag2164.xml"/><Relationship Id="rId60" Type="http://schemas.openxmlformats.org/officeDocument/2006/relationships/tags" Target="../tags/tag1686.xml"/><Relationship Id="rId81" Type="http://schemas.openxmlformats.org/officeDocument/2006/relationships/tags" Target="../tags/tag1707.xml"/><Relationship Id="rId135" Type="http://schemas.openxmlformats.org/officeDocument/2006/relationships/tags" Target="../tags/tag1761.xml"/><Relationship Id="rId156" Type="http://schemas.openxmlformats.org/officeDocument/2006/relationships/tags" Target="../tags/tag1782.xml"/><Relationship Id="rId177" Type="http://schemas.openxmlformats.org/officeDocument/2006/relationships/tags" Target="../tags/tag1803.xml"/><Relationship Id="rId198" Type="http://schemas.openxmlformats.org/officeDocument/2006/relationships/tags" Target="../tags/tag1824.xml"/><Relationship Id="rId321" Type="http://schemas.openxmlformats.org/officeDocument/2006/relationships/tags" Target="../tags/tag1947.xml"/><Relationship Id="rId342" Type="http://schemas.openxmlformats.org/officeDocument/2006/relationships/tags" Target="../tags/tag1968.xml"/><Relationship Id="rId363" Type="http://schemas.openxmlformats.org/officeDocument/2006/relationships/tags" Target="../tags/tag1989.xml"/><Relationship Id="rId384" Type="http://schemas.openxmlformats.org/officeDocument/2006/relationships/tags" Target="../tags/tag2010.xml"/><Relationship Id="rId419" Type="http://schemas.openxmlformats.org/officeDocument/2006/relationships/tags" Target="../tags/tag2045.xml"/><Relationship Id="rId202" Type="http://schemas.openxmlformats.org/officeDocument/2006/relationships/tags" Target="../tags/tag1828.xml"/><Relationship Id="rId223" Type="http://schemas.openxmlformats.org/officeDocument/2006/relationships/tags" Target="../tags/tag1849.xml"/><Relationship Id="rId244" Type="http://schemas.openxmlformats.org/officeDocument/2006/relationships/tags" Target="../tags/tag1870.xml"/><Relationship Id="rId430" Type="http://schemas.openxmlformats.org/officeDocument/2006/relationships/tags" Target="../tags/tag2056.xml"/><Relationship Id="rId18" Type="http://schemas.openxmlformats.org/officeDocument/2006/relationships/tags" Target="../tags/tag1644.xml"/><Relationship Id="rId39" Type="http://schemas.openxmlformats.org/officeDocument/2006/relationships/tags" Target="../tags/tag1665.xml"/><Relationship Id="rId265" Type="http://schemas.openxmlformats.org/officeDocument/2006/relationships/tags" Target="../tags/tag1891.xml"/><Relationship Id="rId286" Type="http://schemas.openxmlformats.org/officeDocument/2006/relationships/tags" Target="../tags/tag1912.xml"/><Relationship Id="rId451" Type="http://schemas.openxmlformats.org/officeDocument/2006/relationships/tags" Target="../tags/tag2077.xml"/><Relationship Id="rId472" Type="http://schemas.openxmlformats.org/officeDocument/2006/relationships/tags" Target="../tags/tag2098.xml"/><Relationship Id="rId493" Type="http://schemas.openxmlformats.org/officeDocument/2006/relationships/tags" Target="../tags/tag2119.xml"/><Relationship Id="rId507" Type="http://schemas.openxmlformats.org/officeDocument/2006/relationships/tags" Target="../tags/tag2133.xml"/><Relationship Id="rId528" Type="http://schemas.openxmlformats.org/officeDocument/2006/relationships/tags" Target="../tags/tag2154.xml"/><Relationship Id="rId549" Type="http://schemas.openxmlformats.org/officeDocument/2006/relationships/tags" Target="../tags/tag2175.xml"/><Relationship Id="rId50" Type="http://schemas.openxmlformats.org/officeDocument/2006/relationships/tags" Target="../tags/tag1676.xml"/><Relationship Id="rId104" Type="http://schemas.openxmlformats.org/officeDocument/2006/relationships/tags" Target="../tags/tag1730.xml"/><Relationship Id="rId125" Type="http://schemas.openxmlformats.org/officeDocument/2006/relationships/tags" Target="../tags/tag1751.xml"/><Relationship Id="rId146" Type="http://schemas.openxmlformats.org/officeDocument/2006/relationships/tags" Target="../tags/tag1772.xml"/><Relationship Id="rId167" Type="http://schemas.openxmlformats.org/officeDocument/2006/relationships/tags" Target="../tags/tag1793.xml"/><Relationship Id="rId188" Type="http://schemas.openxmlformats.org/officeDocument/2006/relationships/tags" Target="../tags/tag1814.xml"/><Relationship Id="rId311" Type="http://schemas.openxmlformats.org/officeDocument/2006/relationships/tags" Target="../tags/tag1937.xml"/><Relationship Id="rId332" Type="http://schemas.openxmlformats.org/officeDocument/2006/relationships/tags" Target="../tags/tag1958.xml"/><Relationship Id="rId353" Type="http://schemas.openxmlformats.org/officeDocument/2006/relationships/tags" Target="../tags/tag1979.xml"/><Relationship Id="rId374" Type="http://schemas.openxmlformats.org/officeDocument/2006/relationships/tags" Target="../tags/tag2000.xml"/><Relationship Id="rId395" Type="http://schemas.openxmlformats.org/officeDocument/2006/relationships/tags" Target="../tags/tag2021.xml"/><Relationship Id="rId409" Type="http://schemas.openxmlformats.org/officeDocument/2006/relationships/tags" Target="../tags/tag2035.xml"/><Relationship Id="rId71" Type="http://schemas.openxmlformats.org/officeDocument/2006/relationships/tags" Target="../tags/tag1697.xml"/><Relationship Id="rId92" Type="http://schemas.openxmlformats.org/officeDocument/2006/relationships/tags" Target="../tags/tag1718.xml"/><Relationship Id="rId213" Type="http://schemas.openxmlformats.org/officeDocument/2006/relationships/tags" Target="../tags/tag1839.xml"/><Relationship Id="rId234" Type="http://schemas.openxmlformats.org/officeDocument/2006/relationships/tags" Target="../tags/tag1860.xml"/><Relationship Id="rId420" Type="http://schemas.openxmlformats.org/officeDocument/2006/relationships/tags" Target="../tags/tag2046.xml"/><Relationship Id="rId2" Type="http://schemas.openxmlformats.org/officeDocument/2006/relationships/tags" Target="../tags/tag1628.xml"/><Relationship Id="rId29" Type="http://schemas.openxmlformats.org/officeDocument/2006/relationships/tags" Target="../tags/tag1655.xml"/><Relationship Id="rId255" Type="http://schemas.openxmlformats.org/officeDocument/2006/relationships/tags" Target="../tags/tag1881.xml"/><Relationship Id="rId276" Type="http://schemas.openxmlformats.org/officeDocument/2006/relationships/tags" Target="../tags/tag1902.xml"/><Relationship Id="rId297" Type="http://schemas.openxmlformats.org/officeDocument/2006/relationships/tags" Target="../tags/tag1923.xml"/><Relationship Id="rId441" Type="http://schemas.openxmlformats.org/officeDocument/2006/relationships/tags" Target="../tags/tag2067.xml"/><Relationship Id="rId462" Type="http://schemas.openxmlformats.org/officeDocument/2006/relationships/tags" Target="../tags/tag2088.xml"/><Relationship Id="rId483" Type="http://schemas.openxmlformats.org/officeDocument/2006/relationships/tags" Target="../tags/tag2109.xml"/><Relationship Id="rId518" Type="http://schemas.openxmlformats.org/officeDocument/2006/relationships/tags" Target="../tags/tag2144.xml"/><Relationship Id="rId539" Type="http://schemas.openxmlformats.org/officeDocument/2006/relationships/tags" Target="../tags/tag2165.xml"/><Relationship Id="rId40" Type="http://schemas.openxmlformats.org/officeDocument/2006/relationships/tags" Target="../tags/tag1666.xml"/><Relationship Id="rId115" Type="http://schemas.openxmlformats.org/officeDocument/2006/relationships/tags" Target="../tags/tag1741.xml"/><Relationship Id="rId136" Type="http://schemas.openxmlformats.org/officeDocument/2006/relationships/tags" Target="../tags/tag1762.xml"/><Relationship Id="rId157" Type="http://schemas.openxmlformats.org/officeDocument/2006/relationships/tags" Target="../tags/tag1783.xml"/><Relationship Id="rId178" Type="http://schemas.openxmlformats.org/officeDocument/2006/relationships/tags" Target="../tags/tag1804.xml"/><Relationship Id="rId301" Type="http://schemas.openxmlformats.org/officeDocument/2006/relationships/tags" Target="../tags/tag1927.xml"/><Relationship Id="rId322" Type="http://schemas.openxmlformats.org/officeDocument/2006/relationships/tags" Target="../tags/tag1948.xml"/><Relationship Id="rId343" Type="http://schemas.openxmlformats.org/officeDocument/2006/relationships/tags" Target="../tags/tag1969.xml"/><Relationship Id="rId364" Type="http://schemas.openxmlformats.org/officeDocument/2006/relationships/tags" Target="../tags/tag1990.xml"/><Relationship Id="rId550" Type="http://schemas.openxmlformats.org/officeDocument/2006/relationships/slideMaster" Target="../slideMasters/slideMaster1.xml"/><Relationship Id="rId61" Type="http://schemas.openxmlformats.org/officeDocument/2006/relationships/tags" Target="../tags/tag1687.xml"/><Relationship Id="rId82" Type="http://schemas.openxmlformats.org/officeDocument/2006/relationships/tags" Target="../tags/tag1708.xml"/><Relationship Id="rId199" Type="http://schemas.openxmlformats.org/officeDocument/2006/relationships/tags" Target="../tags/tag1825.xml"/><Relationship Id="rId203" Type="http://schemas.openxmlformats.org/officeDocument/2006/relationships/tags" Target="../tags/tag1829.xml"/><Relationship Id="rId385" Type="http://schemas.openxmlformats.org/officeDocument/2006/relationships/tags" Target="../tags/tag2011.xml"/><Relationship Id="rId19" Type="http://schemas.openxmlformats.org/officeDocument/2006/relationships/tags" Target="../tags/tag1645.xml"/><Relationship Id="rId224" Type="http://schemas.openxmlformats.org/officeDocument/2006/relationships/tags" Target="../tags/tag1850.xml"/><Relationship Id="rId245" Type="http://schemas.openxmlformats.org/officeDocument/2006/relationships/tags" Target="../tags/tag1871.xml"/><Relationship Id="rId266" Type="http://schemas.openxmlformats.org/officeDocument/2006/relationships/tags" Target="../tags/tag1892.xml"/><Relationship Id="rId287" Type="http://schemas.openxmlformats.org/officeDocument/2006/relationships/tags" Target="../tags/tag1913.xml"/><Relationship Id="rId410" Type="http://schemas.openxmlformats.org/officeDocument/2006/relationships/tags" Target="../tags/tag2036.xml"/><Relationship Id="rId431" Type="http://schemas.openxmlformats.org/officeDocument/2006/relationships/tags" Target="../tags/tag2057.xml"/><Relationship Id="rId452" Type="http://schemas.openxmlformats.org/officeDocument/2006/relationships/tags" Target="../tags/tag2078.xml"/><Relationship Id="rId473" Type="http://schemas.openxmlformats.org/officeDocument/2006/relationships/tags" Target="../tags/tag2099.xml"/><Relationship Id="rId494" Type="http://schemas.openxmlformats.org/officeDocument/2006/relationships/tags" Target="../tags/tag2120.xml"/><Relationship Id="rId508" Type="http://schemas.openxmlformats.org/officeDocument/2006/relationships/tags" Target="../tags/tag2134.xml"/><Relationship Id="rId529" Type="http://schemas.openxmlformats.org/officeDocument/2006/relationships/tags" Target="../tags/tag2155.xml"/><Relationship Id="rId30" Type="http://schemas.openxmlformats.org/officeDocument/2006/relationships/tags" Target="../tags/tag1656.xml"/><Relationship Id="rId105" Type="http://schemas.openxmlformats.org/officeDocument/2006/relationships/tags" Target="../tags/tag1731.xml"/><Relationship Id="rId126" Type="http://schemas.openxmlformats.org/officeDocument/2006/relationships/tags" Target="../tags/tag1752.xml"/><Relationship Id="rId147" Type="http://schemas.openxmlformats.org/officeDocument/2006/relationships/tags" Target="../tags/tag1773.xml"/><Relationship Id="rId168" Type="http://schemas.openxmlformats.org/officeDocument/2006/relationships/tags" Target="../tags/tag1794.xml"/><Relationship Id="rId312" Type="http://schemas.openxmlformats.org/officeDocument/2006/relationships/tags" Target="../tags/tag1938.xml"/><Relationship Id="rId333" Type="http://schemas.openxmlformats.org/officeDocument/2006/relationships/tags" Target="../tags/tag1959.xml"/><Relationship Id="rId354" Type="http://schemas.openxmlformats.org/officeDocument/2006/relationships/tags" Target="../tags/tag1980.xml"/><Relationship Id="rId540" Type="http://schemas.openxmlformats.org/officeDocument/2006/relationships/tags" Target="../tags/tag2166.xml"/><Relationship Id="rId51" Type="http://schemas.openxmlformats.org/officeDocument/2006/relationships/tags" Target="../tags/tag1677.xml"/><Relationship Id="rId72" Type="http://schemas.openxmlformats.org/officeDocument/2006/relationships/tags" Target="../tags/tag1698.xml"/><Relationship Id="rId93" Type="http://schemas.openxmlformats.org/officeDocument/2006/relationships/tags" Target="../tags/tag1719.xml"/><Relationship Id="rId189" Type="http://schemas.openxmlformats.org/officeDocument/2006/relationships/tags" Target="../tags/tag1815.xml"/><Relationship Id="rId375" Type="http://schemas.openxmlformats.org/officeDocument/2006/relationships/tags" Target="../tags/tag2001.xml"/><Relationship Id="rId396" Type="http://schemas.openxmlformats.org/officeDocument/2006/relationships/tags" Target="../tags/tag2022.xml"/><Relationship Id="rId3" Type="http://schemas.openxmlformats.org/officeDocument/2006/relationships/tags" Target="../tags/tag1629.xml"/><Relationship Id="rId214" Type="http://schemas.openxmlformats.org/officeDocument/2006/relationships/tags" Target="../tags/tag1840.xml"/><Relationship Id="rId235" Type="http://schemas.openxmlformats.org/officeDocument/2006/relationships/tags" Target="../tags/tag1861.xml"/><Relationship Id="rId256" Type="http://schemas.openxmlformats.org/officeDocument/2006/relationships/tags" Target="../tags/tag1882.xml"/><Relationship Id="rId277" Type="http://schemas.openxmlformats.org/officeDocument/2006/relationships/tags" Target="../tags/tag1903.xml"/><Relationship Id="rId298" Type="http://schemas.openxmlformats.org/officeDocument/2006/relationships/tags" Target="../tags/tag1924.xml"/><Relationship Id="rId400" Type="http://schemas.openxmlformats.org/officeDocument/2006/relationships/tags" Target="../tags/tag2026.xml"/><Relationship Id="rId421" Type="http://schemas.openxmlformats.org/officeDocument/2006/relationships/tags" Target="../tags/tag2047.xml"/><Relationship Id="rId442" Type="http://schemas.openxmlformats.org/officeDocument/2006/relationships/tags" Target="../tags/tag2068.xml"/><Relationship Id="rId463" Type="http://schemas.openxmlformats.org/officeDocument/2006/relationships/tags" Target="../tags/tag2089.xml"/><Relationship Id="rId484" Type="http://schemas.openxmlformats.org/officeDocument/2006/relationships/tags" Target="../tags/tag2110.xml"/><Relationship Id="rId519" Type="http://schemas.openxmlformats.org/officeDocument/2006/relationships/tags" Target="../tags/tag2145.xml"/><Relationship Id="rId116" Type="http://schemas.openxmlformats.org/officeDocument/2006/relationships/tags" Target="../tags/tag1742.xml"/><Relationship Id="rId137" Type="http://schemas.openxmlformats.org/officeDocument/2006/relationships/tags" Target="../tags/tag1763.xml"/><Relationship Id="rId158" Type="http://schemas.openxmlformats.org/officeDocument/2006/relationships/tags" Target="../tags/tag1784.xml"/><Relationship Id="rId302" Type="http://schemas.openxmlformats.org/officeDocument/2006/relationships/tags" Target="../tags/tag1928.xml"/><Relationship Id="rId323" Type="http://schemas.openxmlformats.org/officeDocument/2006/relationships/tags" Target="../tags/tag1949.xml"/><Relationship Id="rId344" Type="http://schemas.openxmlformats.org/officeDocument/2006/relationships/tags" Target="../tags/tag1970.xml"/><Relationship Id="rId530" Type="http://schemas.openxmlformats.org/officeDocument/2006/relationships/tags" Target="../tags/tag2156.xml"/><Relationship Id="rId20" Type="http://schemas.openxmlformats.org/officeDocument/2006/relationships/tags" Target="../tags/tag1646.xml"/><Relationship Id="rId41" Type="http://schemas.openxmlformats.org/officeDocument/2006/relationships/tags" Target="../tags/tag1667.xml"/><Relationship Id="rId62" Type="http://schemas.openxmlformats.org/officeDocument/2006/relationships/tags" Target="../tags/tag1688.xml"/><Relationship Id="rId83" Type="http://schemas.openxmlformats.org/officeDocument/2006/relationships/tags" Target="../tags/tag1709.xml"/><Relationship Id="rId179" Type="http://schemas.openxmlformats.org/officeDocument/2006/relationships/tags" Target="../tags/tag1805.xml"/><Relationship Id="rId365" Type="http://schemas.openxmlformats.org/officeDocument/2006/relationships/tags" Target="../tags/tag1991.xml"/><Relationship Id="rId386" Type="http://schemas.openxmlformats.org/officeDocument/2006/relationships/tags" Target="../tags/tag2012.xml"/><Relationship Id="rId551" Type="http://schemas.openxmlformats.org/officeDocument/2006/relationships/image" Target="../media/image1.png"/><Relationship Id="rId190" Type="http://schemas.openxmlformats.org/officeDocument/2006/relationships/tags" Target="../tags/tag1816.xml"/><Relationship Id="rId204" Type="http://schemas.openxmlformats.org/officeDocument/2006/relationships/tags" Target="../tags/tag1830.xml"/><Relationship Id="rId225" Type="http://schemas.openxmlformats.org/officeDocument/2006/relationships/tags" Target="../tags/tag1851.xml"/><Relationship Id="rId246" Type="http://schemas.openxmlformats.org/officeDocument/2006/relationships/tags" Target="../tags/tag1872.xml"/><Relationship Id="rId267" Type="http://schemas.openxmlformats.org/officeDocument/2006/relationships/tags" Target="../tags/tag1893.xml"/><Relationship Id="rId288" Type="http://schemas.openxmlformats.org/officeDocument/2006/relationships/tags" Target="../tags/tag1914.xml"/><Relationship Id="rId411" Type="http://schemas.openxmlformats.org/officeDocument/2006/relationships/tags" Target="../tags/tag2037.xml"/><Relationship Id="rId432" Type="http://schemas.openxmlformats.org/officeDocument/2006/relationships/tags" Target="../tags/tag2058.xml"/><Relationship Id="rId453" Type="http://schemas.openxmlformats.org/officeDocument/2006/relationships/tags" Target="../tags/tag2079.xml"/><Relationship Id="rId474" Type="http://schemas.openxmlformats.org/officeDocument/2006/relationships/tags" Target="../tags/tag2100.xml"/><Relationship Id="rId509" Type="http://schemas.openxmlformats.org/officeDocument/2006/relationships/tags" Target="../tags/tag2135.xml"/><Relationship Id="rId106" Type="http://schemas.openxmlformats.org/officeDocument/2006/relationships/tags" Target="../tags/tag1732.xml"/><Relationship Id="rId127" Type="http://schemas.openxmlformats.org/officeDocument/2006/relationships/tags" Target="../tags/tag1753.xml"/><Relationship Id="rId313" Type="http://schemas.openxmlformats.org/officeDocument/2006/relationships/tags" Target="../tags/tag1939.xml"/><Relationship Id="rId495" Type="http://schemas.openxmlformats.org/officeDocument/2006/relationships/tags" Target="../tags/tag2121.xml"/><Relationship Id="rId10" Type="http://schemas.openxmlformats.org/officeDocument/2006/relationships/tags" Target="../tags/tag1636.xml"/><Relationship Id="rId31" Type="http://schemas.openxmlformats.org/officeDocument/2006/relationships/tags" Target="../tags/tag1657.xml"/><Relationship Id="rId52" Type="http://schemas.openxmlformats.org/officeDocument/2006/relationships/tags" Target="../tags/tag1678.xml"/><Relationship Id="rId73" Type="http://schemas.openxmlformats.org/officeDocument/2006/relationships/tags" Target="../tags/tag1699.xml"/><Relationship Id="rId94" Type="http://schemas.openxmlformats.org/officeDocument/2006/relationships/tags" Target="../tags/tag1720.xml"/><Relationship Id="rId148" Type="http://schemas.openxmlformats.org/officeDocument/2006/relationships/tags" Target="../tags/tag1774.xml"/><Relationship Id="rId169" Type="http://schemas.openxmlformats.org/officeDocument/2006/relationships/tags" Target="../tags/tag1795.xml"/><Relationship Id="rId334" Type="http://schemas.openxmlformats.org/officeDocument/2006/relationships/tags" Target="../tags/tag1960.xml"/><Relationship Id="rId355" Type="http://schemas.openxmlformats.org/officeDocument/2006/relationships/tags" Target="../tags/tag1981.xml"/><Relationship Id="rId376" Type="http://schemas.openxmlformats.org/officeDocument/2006/relationships/tags" Target="../tags/tag2002.xml"/><Relationship Id="rId397" Type="http://schemas.openxmlformats.org/officeDocument/2006/relationships/tags" Target="../tags/tag2023.xml"/><Relationship Id="rId520" Type="http://schemas.openxmlformats.org/officeDocument/2006/relationships/tags" Target="../tags/tag2146.xml"/><Relationship Id="rId541" Type="http://schemas.openxmlformats.org/officeDocument/2006/relationships/tags" Target="../tags/tag2167.xml"/><Relationship Id="rId4" Type="http://schemas.openxmlformats.org/officeDocument/2006/relationships/tags" Target="../tags/tag1630.xml"/><Relationship Id="rId180" Type="http://schemas.openxmlformats.org/officeDocument/2006/relationships/tags" Target="../tags/tag1806.xml"/><Relationship Id="rId215" Type="http://schemas.openxmlformats.org/officeDocument/2006/relationships/tags" Target="../tags/tag1841.xml"/><Relationship Id="rId236" Type="http://schemas.openxmlformats.org/officeDocument/2006/relationships/tags" Target="../tags/tag1862.xml"/><Relationship Id="rId257" Type="http://schemas.openxmlformats.org/officeDocument/2006/relationships/tags" Target="../tags/tag1883.xml"/><Relationship Id="rId278" Type="http://schemas.openxmlformats.org/officeDocument/2006/relationships/tags" Target="../tags/tag1904.xml"/><Relationship Id="rId401" Type="http://schemas.openxmlformats.org/officeDocument/2006/relationships/tags" Target="../tags/tag2027.xml"/><Relationship Id="rId422" Type="http://schemas.openxmlformats.org/officeDocument/2006/relationships/tags" Target="../tags/tag2048.xml"/><Relationship Id="rId443" Type="http://schemas.openxmlformats.org/officeDocument/2006/relationships/tags" Target="../tags/tag2069.xml"/><Relationship Id="rId464" Type="http://schemas.openxmlformats.org/officeDocument/2006/relationships/tags" Target="../tags/tag2090.xml"/><Relationship Id="rId303" Type="http://schemas.openxmlformats.org/officeDocument/2006/relationships/tags" Target="../tags/tag1929.xml"/><Relationship Id="rId485" Type="http://schemas.openxmlformats.org/officeDocument/2006/relationships/tags" Target="../tags/tag2111.xml"/><Relationship Id="rId42" Type="http://schemas.openxmlformats.org/officeDocument/2006/relationships/tags" Target="../tags/tag1668.xml"/><Relationship Id="rId84" Type="http://schemas.openxmlformats.org/officeDocument/2006/relationships/tags" Target="../tags/tag1710.xml"/><Relationship Id="rId138" Type="http://schemas.openxmlformats.org/officeDocument/2006/relationships/tags" Target="../tags/tag1764.xml"/><Relationship Id="rId345" Type="http://schemas.openxmlformats.org/officeDocument/2006/relationships/tags" Target="../tags/tag1971.xml"/><Relationship Id="rId387" Type="http://schemas.openxmlformats.org/officeDocument/2006/relationships/tags" Target="../tags/tag2013.xml"/><Relationship Id="rId510" Type="http://schemas.openxmlformats.org/officeDocument/2006/relationships/tags" Target="../tags/tag2136.xml"/><Relationship Id="rId191" Type="http://schemas.openxmlformats.org/officeDocument/2006/relationships/tags" Target="../tags/tag1817.xml"/><Relationship Id="rId205" Type="http://schemas.openxmlformats.org/officeDocument/2006/relationships/tags" Target="../tags/tag1831.xml"/><Relationship Id="rId247" Type="http://schemas.openxmlformats.org/officeDocument/2006/relationships/tags" Target="../tags/tag1873.xml"/><Relationship Id="rId412" Type="http://schemas.openxmlformats.org/officeDocument/2006/relationships/tags" Target="../tags/tag2038.xml"/><Relationship Id="rId107" Type="http://schemas.openxmlformats.org/officeDocument/2006/relationships/tags" Target="../tags/tag1733.xml"/><Relationship Id="rId289" Type="http://schemas.openxmlformats.org/officeDocument/2006/relationships/tags" Target="../tags/tag1915.xml"/><Relationship Id="rId454" Type="http://schemas.openxmlformats.org/officeDocument/2006/relationships/tags" Target="../tags/tag2080.xml"/><Relationship Id="rId496" Type="http://schemas.openxmlformats.org/officeDocument/2006/relationships/tags" Target="../tags/tag2122.xml"/><Relationship Id="rId11" Type="http://schemas.openxmlformats.org/officeDocument/2006/relationships/tags" Target="../tags/tag1637.xml"/><Relationship Id="rId53" Type="http://schemas.openxmlformats.org/officeDocument/2006/relationships/tags" Target="../tags/tag1679.xml"/><Relationship Id="rId149" Type="http://schemas.openxmlformats.org/officeDocument/2006/relationships/tags" Target="../tags/tag1775.xml"/><Relationship Id="rId314" Type="http://schemas.openxmlformats.org/officeDocument/2006/relationships/tags" Target="../tags/tag1940.xml"/><Relationship Id="rId356" Type="http://schemas.openxmlformats.org/officeDocument/2006/relationships/tags" Target="../tags/tag1982.xml"/><Relationship Id="rId398" Type="http://schemas.openxmlformats.org/officeDocument/2006/relationships/tags" Target="../tags/tag2024.xml"/><Relationship Id="rId521" Type="http://schemas.openxmlformats.org/officeDocument/2006/relationships/tags" Target="../tags/tag2147.xml"/><Relationship Id="rId95" Type="http://schemas.openxmlformats.org/officeDocument/2006/relationships/tags" Target="../tags/tag1721.xml"/><Relationship Id="rId160" Type="http://schemas.openxmlformats.org/officeDocument/2006/relationships/tags" Target="../tags/tag1786.xml"/><Relationship Id="rId216" Type="http://schemas.openxmlformats.org/officeDocument/2006/relationships/tags" Target="../tags/tag1842.xml"/><Relationship Id="rId423" Type="http://schemas.openxmlformats.org/officeDocument/2006/relationships/tags" Target="../tags/tag2049.xml"/><Relationship Id="rId258" Type="http://schemas.openxmlformats.org/officeDocument/2006/relationships/tags" Target="../tags/tag1884.xml"/><Relationship Id="rId465" Type="http://schemas.openxmlformats.org/officeDocument/2006/relationships/tags" Target="../tags/tag2091.xml"/><Relationship Id="rId22" Type="http://schemas.openxmlformats.org/officeDocument/2006/relationships/tags" Target="../tags/tag1648.xml"/><Relationship Id="rId64" Type="http://schemas.openxmlformats.org/officeDocument/2006/relationships/tags" Target="../tags/tag1690.xml"/><Relationship Id="rId118" Type="http://schemas.openxmlformats.org/officeDocument/2006/relationships/tags" Target="../tags/tag1744.xml"/><Relationship Id="rId325" Type="http://schemas.openxmlformats.org/officeDocument/2006/relationships/tags" Target="../tags/tag1951.xml"/><Relationship Id="rId367" Type="http://schemas.openxmlformats.org/officeDocument/2006/relationships/tags" Target="../tags/tag1993.xml"/><Relationship Id="rId532" Type="http://schemas.openxmlformats.org/officeDocument/2006/relationships/tags" Target="../tags/tag2158.xml"/><Relationship Id="rId171" Type="http://schemas.openxmlformats.org/officeDocument/2006/relationships/tags" Target="../tags/tag1797.xml"/><Relationship Id="rId227" Type="http://schemas.openxmlformats.org/officeDocument/2006/relationships/tags" Target="../tags/tag1853.xml"/><Relationship Id="rId269" Type="http://schemas.openxmlformats.org/officeDocument/2006/relationships/tags" Target="../tags/tag1895.xml"/><Relationship Id="rId434" Type="http://schemas.openxmlformats.org/officeDocument/2006/relationships/tags" Target="../tags/tag2060.xml"/><Relationship Id="rId476" Type="http://schemas.openxmlformats.org/officeDocument/2006/relationships/tags" Target="../tags/tag2102.xml"/><Relationship Id="rId33" Type="http://schemas.openxmlformats.org/officeDocument/2006/relationships/tags" Target="../tags/tag1659.xml"/><Relationship Id="rId129" Type="http://schemas.openxmlformats.org/officeDocument/2006/relationships/tags" Target="../tags/tag1755.xml"/><Relationship Id="rId280" Type="http://schemas.openxmlformats.org/officeDocument/2006/relationships/tags" Target="../tags/tag1906.xml"/><Relationship Id="rId336" Type="http://schemas.openxmlformats.org/officeDocument/2006/relationships/tags" Target="../tags/tag1962.xml"/><Relationship Id="rId501" Type="http://schemas.openxmlformats.org/officeDocument/2006/relationships/tags" Target="../tags/tag2127.xml"/><Relationship Id="rId543" Type="http://schemas.openxmlformats.org/officeDocument/2006/relationships/tags" Target="../tags/tag2169.xml"/><Relationship Id="rId75" Type="http://schemas.openxmlformats.org/officeDocument/2006/relationships/tags" Target="../tags/tag1701.xml"/><Relationship Id="rId140" Type="http://schemas.openxmlformats.org/officeDocument/2006/relationships/tags" Target="../tags/tag1766.xml"/><Relationship Id="rId182" Type="http://schemas.openxmlformats.org/officeDocument/2006/relationships/tags" Target="../tags/tag1808.xml"/><Relationship Id="rId378" Type="http://schemas.openxmlformats.org/officeDocument/2006/relationships/tags" Target="../tags/tag2004.xml"/><Relationship Id="rId403" Type="http://schemas.openxmlformats.org/officeDocument/2006/relationships/tags" Target="../tags/tag2029.xml"/><Relationship Id="rId6" Type="http://schemas.openxmlformats.org/officeDocument/2006/relationships/tags" Target="../tags/tag1632.xml"/><Relationship Id="rId238" Type="http://schemas.openxmlformats.org/officeDocument/2006/relationships/tags" Target="../tags/tag1864.xml"/><Relationship Id="rId445" Type="http://schemas.openxmlformats.org/officeDocument/2006/relationships/tags" Target="../tags/tag2071.xml"/><Relationship Id="rId487" Type="http://schemas.openxmlformats.org/officeDocument/2006/relationships/tags" Target="../tags/tag2113.xml"/><Relationship Id="rId291" Type="http://schemas.openxmlformats.org/officeDocument/2006/relationships/tags" Target="../tags/tag1917.xml"/><Relationship Id="rId305" Type="http://schemas.openxmlformats.org/officeDocument/2006/relationships/tags" Target="../tags/tag1931.xml"/><Relationship Id="rId347" Type="http://schemas.openxmlformats.org/officeDocument/2006/relationships/tags" Target="../tags/tag1973.xml"/><Relationship Id="rId512" Type="http://schemas.openxmlformats.org/officeDocument/2006/relationships/tags" Target="../tags/tag2138.xml"/><Relationship Id="rId44" Type="http://schemas.openxmlformats.org/officeDocument/2006/relationships/tags" Target="../tags/tag1670.xml"/><Relationship Id="rId86" Type="http://schemas.openxmlformats.org/officeDocument/2006/relationships/tags" Target="../tags/tag1712.xml"/><Relationship Id="rId151" Type="http://schemas.openxmlformats.org/officeDocument/2006/relationships/tags" Target="../tags/tag1777.xml"/><Relationship Id="rId389" Type="http://schemas.openxmlformats.org/officeDocument/2006/relationships/tags" Target="../tags/tag2015.xml"/><Relationship Id="rId193" Type="http://schemas.openxmlformats.org/officeDocument/2006/relationships/tags" Target="../tags/tag1819.xml"/><Relationship Id="rId207" Type="http://schemas.openxmlformats.org/officeDocument/2006/relationships/tags" Target="../tags/tag1833.xml"/><Relationship Id="rId249" Type="http://schemas.openxmlformats.org/officeDocument/2006/relationships/tags" Target="../tags/tag1875.xml"/><Relationship Id="rId414" Type="http://schemas.openxmlformats.org/officeDocument/2006/relationships/tags" Target="../tags/tag2040.xml"/><Relationship Id="rId456" Type="http://schemas.openxmlformats.org/officeDocument/2006/relationships/tags" Target="../tags/tag2082.xml"/><Relationship Id="rId498" Type="http://schemas.openxmlformats.org/officeDocument/2006/relationships/tags" Target="../tags/tag2124.xml"/><Relationship Id="rId13" Type="http://schemas.openxmlformats.org/officeDocument/2006/relationships/tags" Target="../tags/tag1639.xml"/><Relationship Id="rId109" Type="http://schemas.openxmlformats.org/officeDocument/2006/relationships/tags" Target="../tags/tag1735.xml"/><Relationship Id="rId260" Type="http://schemas.openxmlformats.org/officeDocument/2006/relationships/tags" Target="../tags/tag1886.xml"/><Relationship Id="rId316" Type="http://schemas.openxmlformats.org/officeDocument/2006/relationships/tags" Target="../tags/tag1942.xml"/><Relationship Id="rId523" Type="http://schemas.openxmlformats.org/officeDocument/2006/relationships/tags" Target="../tags/tag2149.xml"/><Relationship Id="rId55" Type="http://schemas.openxmlformats.org/officeDocument/2006/relationships/tags" Target="../tags/tag1681.xml"/><Relationship Id="rId97" Type="http://schemas.openxmlformats.org/officeDocument/2006/relationships/tags" Target="../tags/tag1723.xml"/><Relationship Id="rId120" Type="http://schemas.openxmlformats.org/officeDocument/2006/relationships/tags" Target="../tags/tag1746.xml"/><Relationship Id="rId358" Type="http://schemas.openxmlformats.org/officeDocument/2006/relationships/tags" Target="../tags/tag1984.xml"/><Relationship Id="rId162" Type="http://schemas.openxmlformats.org/officeDocument/2006/relationships/tags" Target="../tags/tag1788.xml"/><Relationship Id="rId218" Type="http://schemas.openxmlformats.org/officeDocument/2006/relationships/tags" Target="../tags/tag1844.xml"/><Relationship Id="rId425" Type="http://schemas.openxmlformats.org/officeDocument/2006/relationships/tags" Target="../tags/tag2051.xml"/><Relationship Id="rId467" Type="http://schemas.openxmlformats.org/officeDocument/2006/relationships/tags" Target="../tags/tag2093.xml"/><Relationship Id="rId271" Type="http://schemas.openxmlformats.org/officeDocument/2006/relationships/tags" Target="../tags/tag1897.xml"/><Relationship Id="rId24" Type="http://schemas.openxmlformats.org/officeDocument/2006/relationships/tags" Target="../tags/tag1650.xml"/><Relationship Id="rId66" Type="http://schemas.openxmlformats.org/officeDocument/2006/relationships/tags" Target="../tags/tag1692.xml"/><Relationship Id="rId131" Type="http://schemas.openxmlformats.org/officeDocument/2006/relationships/tags" Target="../tags/tag1757.xml"/><Relationship Id="rId327" Type="http://schemas.openxmlformats.org/officeDocument/2006/relationships/tags" Target="../tags/tag1953.xml"/><Relationship Id="rId369" Type="http://schemas.openxmlformats.org/officeDocument/2006/relationships/tags" Target="../tags/tag1995.xml"/><Relationship Id="rId534" Type="http://schemas.openxmlformats.org/officeDocument/2006/relationships/tags" Target="../tags/tag2160.xml"/><Relationship Id="rId173" Type="http://schemas.openxmlformats.org/officeDocument/2006/relationships/tags" Target="../tags/tag1799.xml"/><Relationship Id="rId229" Type="http://schemas.openxmlformats.org/officeDocument/2006/relationships/tags" Target="../tags/tag1855.xml"/><Relationship Id="rId380" Type="http://schemas.openxmlformats.org/officeDocument/2006/relationships/tags" Target="../tags/tag2006.xml"/><Relationship Id="rId436" Type="http://schemas.openxmlformats.org/officeDocument/2006/relationships/tags" Target="../tags/tag2062.xml"/><Relationship Id="rId240" Type="http://schemas.openxmlformats.org/officeDocument/2006/relationships/tags" Target="../tags/tag1866.xml"/><Relationship Id="rId478" Type="http://schemas.openxmlformats.org/officeDocument/2006/relationships/tags" Target="../tags/tag2104.xml"/><Relationship Id="rId35" Type="http://schemas.openxmlformats.org/officeDocument/2006/relationships/tags" Target="../tags/tag1661.xml"/><Relationship Id="rId77" Type="http://schemas.openxmlformats.org/officeDocument/2006/relationships/tags" Target="../tags/tag1703.xml"/><Relationship Id="rId100" Type="http://schemas.openxmlformats.org/officeDocument/2006/relationships/tags" Target="../tags/tag1726.xml"/><Relationship Id="rId282" Type="http://schemas.openxmlformats.org/officeDocument/2006/relationships/tags" Target="../tags/tag1908.xml"/><Relationship Id="rId338" Type="http://schemas.openxmlformats.org/officeDocument/2006/relationships/tags" Target="../tags/tag1964.xml"/><Relationship Id="rId503" Type="http://schemas.openxmlformats.org/officeDocument/2006/relationships/tags" Target="../tags/tag2129.xml"/><Relationship Id="rId545" Type="http://schemas.openxmlformats.org/officeDocument/2006/relationships/tags" Target="../tags/tag2171.xml"/><Relationship Id="rId8" Type="http://schemas.openxmlformats.org/officeDocument/2006/relationships/tags" Target="../tags/tag1634.xml"/><Relationship Id="rId142" Type="http://schemas.openxmlformats.org/officeDocument/2006/relationships/tags" Target="../tags/tag1768.xml"/><Relationship Id="rId184" Type="http://schemas.openxmlformats.org/officeDocument/2006/relationships/tags" Target="../tags/tag1810.xml"/><Relationship Id="rId391" Type="http://schemas.openxmlformats.org/officeDocument/2006/relationships/tags" Target="../tags/tag2017.xml"/><Relationship Id="rId405" Type="http://schemas.openxmlformats.org/officeDocument/2006/relationships/tags" Target="../tags/tag2031.xml"/><Relationship Id="rId447" Type="http://schemas.openxmlformats.org/officeDocument/2006/relationships/tags" Target="../tags/tag2073.xml"/><Relationship Id="rId251" Type="http://schemas.openxmlformats.org/officeDocument/2006/relationships/tags" Target="../tags/tag1877.xml"/><Relationship Id="rId489" Type="http://schemas.openxmlformats.org/officeDocument/2006/relationships/tags" Target="../tags/tag2115.xml"/><Relationship Id="rId46" Type="http://schemas.openxmlformats.org/officeDocument/2006/relationships/tags" Target="../tags/tag1672.xml"/><Relationship Id="rId293" Type="http://schemas.openxmlformats.org/officeDocument/2006/relationships/tags" Target="../tags/tag1919.xml"/><Relationship Id="rId307" Type="http://schemas.openxmlformats.org/officeDocument/2006/relationships/tags" Target="../tags/tag1933.xml"/><Relationship Id="rId349" Type="http://schemas.openxmlformats.org/officeDocument/2006/relationships/tags" Target="../tags/tag1975.xml"/><Relationship Id="rId514" Type="http://schemas.openxmlformats.org/officeDocument/2006/relationships/tags" Target="../tags/tag2140.xml"/><Relationship Id="rId88" Type="http://schemas.openxmlformats.org/officeDocument/2006/relationships/tags" Target="../tags/tag1714.xml"/><Relationship Id="rId111" Type="http://schemas.openxmlformats.org/officeDocument/2006/relationships/tags" Target="../tags/tag1737.xml"/><Relationship Id="rId153" Type="http://schemas.openxmlformats.org/officeDocument/2006/relationships/tags" Target="../tags/tag1779.xml"/><Relationship Id="rId195" Type="http://schemas.openxmlformats.org/officeDocument/2006/relationships/tags" Target="../tags/tag1821.xml"/><Relationship Id="rId209" Type="http://schemas.openxmlformats.org/officeDocument/2006/relationships/tags" Target="../tags/tag1835.xml"/><Relationship Id="rId360" Type="http://schemas.openxmlformats.org/officeDocument/2006/relationships/tags" Target="../tags/tag1986.xml"/><Relationship Id="rId416" Type="http://schemas.openxmlformats.org/officeDocument/2006/relationships/tags" Target="../tags/tag204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17" Type="http://schemas.openxmlformats.org/officeDocument/2006/relationships/tags" Target="../tags/tag675.xml"/><Relationship Id="rId299" Type="http://schemas.openxmlformats.org/officeDocument/2006/relationships/tags" Target="../tags/tag857.xml"/><Relationship Id="rId21" Type="http://schemas.openxmlformats.org/officeDocument/2006/relationships/tags" Target="../tags/tag579.xml"/><Relationship Id="rId63" Type="http://schemas.openxmlformats.org/officeDocument/2006/relationships/tags" Target="../tags/tag621.xml"/><Relationship Id="rId159" Type="http://schemas.openxmlformats.org/officeDocument/2006/relationships/tags" Target="../tags/tag717.xml"/><Relationship Id="rId324" Type="http://schemas.openxmlformats.org/officeDocument/2006/relationships/tags" Target="../tags/tag882.xml"/><Relationship Id="rId366" Type="http://schemas.openxmlformats.org/officeDocument/2006/relationships/tags" Target="../tags/tag924.xml"/><Relationship Id="rId531" Type="http://schemas.openxmlformats.org/officeDocument/2006/relationships/tags" Target="../tags/tag1089.xml"/><Relationship Id="rId170" Type="http://schemas.openxmlformats.org/officeDocument/2006/relationships/tags" Target="../tags/tag728.xml"/><Relationship Id="rId226" Type="http://schemas.openxmlformats.org/officeDocument/2006/relationships/tags" Target="../tags/tag784.xml"/><Relationship Id="rId433" Type="http://schemas.openxmlformats.org/officeDocument/2006/relationships/tags" Target="../tags/tag991.xml"/><Relationship Id="rId268" Type="http://schemas.openxmlformats.org/officeDocument/2006/relationships/tags" Target="../tags/tag826.xml"/><Relationship Id="rId475" Type="http://schemas.openxmlformats.org/officeDocument/2006/relationships/tags" Target="../tags/tag1033.xml"/><Relationship Id="rId32" Type="http://schemas.openxmlformats.org/officeDocument/2006/relationships/tags" Target="../tags/tag590.xml"/><Relationship Id="rId74" Type="http://schemas.openxmlformats.org/officeDocument/2006/relationships/tags" Target="../tags/tag632.xml"/><Relationship Id="rId128" Type="http://schemas.openxmlformats.org/officeDocument/2006/relationships/tags" Target="../tags/tag686.xml"/><Relationship Id="rId335" Type="http://schemas.openxmlformats.org/officeDocument/2006/relationships/tags" Target="../tags/tag893.xml"/><Relationship Id="rId377" Type="http://schemas.openxmlformats.org/officeDocument/2006/relationships/tags" Target="../tags/tag935.xml"/><Relationship Id="rId500" Type="http://schemas.openxmlformats.org/officeDocument/2006/relationships/tags" Target="../tags/tag1058.xml"/><Relationship Id="rId5" Type="http://schemas.openxmlformats.org/officeDocument/2006/relationships/tags" Target="../tags/tag563.xml"/><Relationship Id="rId181" Type="http://schemas.openxmlformats.org/officeDocument/2006/relationships/tags" Target="../tags/tag739.xml"/><Relationship Id="rId237" Type="http://schemas.openxmlformats.org/officeDocument/2006/relationships/tags" Target="../tags/tag795.xml"/><Relationship Id="rId402" Type="http://schemas.openxmlformats.org/officeDocument/2006/relationships/tags" Target="../tags/tag960.xml"/><Relationship Id="rId279" Type="http://schemas.openxmlformats.org/officeDocument/2006/relationships/tags" Target="../tags/tag837.xml"/><Relationship Id="rId444" Type="http://schemas.openxmlformats.org/officeDocument/2006/relationships/tags" Target="../tags/tag1002.xml"/><Relationship Id="rId486" Type="http://schemas.openxmlformats.org/officeDocument/2006/relationships/tags" Target="../tags/tag1044.xml"/><Relationship Id="rId43" Type="http://schemas.openxmlformats.org/officeDocument/2006/relationships/tags" Target="../tags/tag601.xml"/><Relationship Id="rId139" Type="http://schemas.openxmlformats.org/officeDocument/2006/relationships/tags" Target="../tags/tag697.xml"/><Relationship Id="rId290" Type="http://schemas.openxmlformats.org/officeDocument/2006/relationships/tags" Target="../tags/tag848.xml"/><Relationship Id="rId304" Type="http://schemas.openxmlformats.org/officeDocument/2006/relationships/tags" Target="../tags/tag862.xml"/><Relationship Id="rId346" Type="http://schemas.openxmlformats.org/officeDocument/2006/relationships/tags" Target="../tags/tag904.xml"/><Relationship Id="rId388" Type="http://schemas.openxmlformats.org/officeDocument/2006/relationships/tags" Target="../tags/tag946.xml"/><Relationship Id="rId511" Type="http://schemas.openxmlformats.org/officeDocument/2006/relationships/tags" Target="../tags/tag1069.xml"/><Relationship Id="rId85" Type="http://schemas.openxmlformats.org/officeDocument/2006/relationships/tags" Target="../tags/tag643.xml"/><Relationship Id="rId150" Type="http://schemas.openxmlformats.org/officeDocument/2006/relationships/tags" Target="../tags/tag708.xml"/><Relationship Id="rId192" Type="http://schemas.openxmlformats.org/officeDocument/2006/relationships/tags" Target="../tags/tag750.xml"/><Relationship Id="rId206" Type="http://schemas.openxmlformats.org/officeDocument/2006/relationships/tags" Target="../tags/tag764.xml"/><Relationship Id="rId413" Type="http://schemas.openxmlformats.org/officeDocument/2006/relationships/tags" Target="../tags/tag971.xml"/><Relationship Id="rId248" Type="http://schemas.openxmlformats.org/officeDocument/2006/relationships/tags" Target="../tags/tag806.xml"/><Relationship Id="rId455" Type="http://schemas.openxmlformats.org/officeDocument/2006/relationships/tags" Target="../tags/tag1013.xml"/><Relationship Id="rId497" Type="http://schemas.openxmlformats.org/officeDocument/2006/relationships/tags" Target="../tags/tag1055.xml"/><Relationship Id="rId12" Type="http://schemas.openxmlformats.org/officeDocument/2006/relationships/tags" Target="../tags/tag570.xml"/><Relationship Id="rId108" Type="http://schemas.openxmlformats.org/officeDocument/2006/relationships/tags" Target="../tags/tag666.xml"/><Relationship Id="rId315" Type="http://schemas.openxmlformats.org/officeDocument/2006/relationships/tags" Target="../tags/tag873.xml"/><Relationship Id="rId357" Type="http://schemas.openxmlformats.org/officeDocument/2006/relationships/tags" Target="../tags/tag915.xml"/><Relationship Id="rId522" Type="http://schemas.openxmlformats.org/officeDocument/2006/relationships/tags" Target="../tags/tag1080.xml"/><Relationship Id="rId54" Type="http://schemas.openxmlformats.org/officeDocument/2006/relationships/tags" Target="../tags/tag612.xml"/><Relationship Id="rId96" Type="http://schemas.openxmlformats.org/officeDocument/2006/relationships/tags" Target="../tags/tag654.xml"/><Relationship Id="rId161" Type="http://schemas.openxmlformats.org/officeDocument/2006/relationships/tags" Target="../tags/tag719.xml"/><Relationship Id="rId217" Type="http://schemas.openxmlformats.org/officeDocument/2006/relationships/tags" Target="../tags/tag775.xml"/><Relationship Id="rId399" Type="http://schemas.openxmlformats.org/officeDocument/2006/relationships/tags" Target="../tags/tag957.xml"/><Relationship Id="rId259" Type="http://schemas.openxmlformats.org/officeDocument/2006/relationships/tags" Target="../tags/tag817.xml"/><Relationship Id="rId424" Type="http://schemas.openxmlformats.org/officeDocument/2006/relationships/tags" Target="../tags/tag982.xml"/><Relationship Id="rId466" Type="http://schemas.openxmlformats.org/officeDocument/2006/relationships/tags" Target="../tags/tag1024.xml"/><Relationship Id="rId23" Type="http://schemas.openxmlformats.org/officeDocument/2006/relationships/tags" Target="../tags/tag581.xml"/><Relationship Id="rId119" Type="http://schemas.openxmlformats.org/officeDocument/2006/relationships/tags" Target="../tags/tag677.xml"/><Relationship Id="rId270" Type="http://schemas.openxmlformats.org/officeDocument/2006/relationships/tags" Target="../tags/tag828.xml"/><Relationship Id="rId326" Type="http://schemas.openxmlformats.org/officeDocument/2006/relationships/tags" Target="../tags/tag884.xml"/><Relationship Id="rId533" Type="http://schemas.openxmlformats.org/officeDocument/2006/relationships/tags" Target="../tags/tag1091.xml"/><Relationship Id="rId65" Type="http://schemas.openxmlformats.org/officeDocument/2006/relationships/tags" Target="../tags/tag623.xml"/><Relationship Id="rId130" Type="http://schemas.openxmlformats.org/officeDocument/2006/relationships/tags" Target="../tags/tag688.xml"/><Relationship Id="rId368" Type="http://schemas.openxmlformats.org/officeDocument/2006/relationships/tags" Target="../tags/tag926.xml"/><Relationship Id="rId172" Type="http://schemas.openxmlformats.org/officeDocument/2006/relationships/tags" Target="../tags/tag730.xml"/><Relationship Id="rId228" Type="http://schemas.openxmlformats.org/officeDocument/2006/relationships/tags" Target="../tags/tag786.xml"/><Relationship Id="rId435" Type="http://schemas.openxmlformats.org/officeDocument/2006/relationships/tags" Target="../tags/tag993.xml"/><Relationship Id="rId477" Type="http://schemas.openxmlformats.org/officeDocument/2006/relationships/tags" Target="../tags/tag1035.xml"/><Relationship Id="rId281" Type="http://schemas.openxmlformats.org/officeDocument/2006/relationships/tags" Target="../tags/tag839.xml"/><Relationship Id="rId337" Type="http://schemas.openxmlformats.org/officeDocument/2006/relationships/tags" Target="../tags/tag895.xml"/><Relationship Id="rId502" Type="http://schemas.openxmlformats.org/officeDocument/2006/relationships/tags" Target="../tags/tag1060.xml"/><Relationship Id="rId34" Type="http://schemas.openxmlformats.org/officeDocument/2006/relationships/tags" Target="../tags/tag592.xml"/><Relationship Id="rId76" Type="http://schemas.openxmlformats.org/officeDocument/2006/relationships/tags" Target="../tags/tag634.xml"/><Relationship Id="rId141" Type="http://schemas.openxmlformats.org/officeDocument/2006/relationships/tags" Target="../tags/tag699.xml"/><Relationship Id="rId379" Type="http://schemas.openxmlformats.org/officeDocument/2006/relationships/tags" Target="../tags/tag937.xml"/><Relationship Id="rId7" Type="http://schemas.openxmlformats.org/officeDocument/2006/relationships/tags" Target="../tags/tag565.xml"/><Relationship Id="rId183" Type="http://schemas.openxmlformats.org/officeDocument/2006/relationships/tags" Target="../tags/tag741.xml"/><Relationship Id="rId239" Type="http://schemas.openxmlformats.org/officeDocument/2006/relationships/tags" Target="../tags/tag797.xml"/><Relationship Id="rId390" Type="http://schemas.openxmlformats.org/officeDocument/2006/relationships/tags" Target="../tags/tag948.xml"/><Relationship Id="rId404" Type="http://schemas.openxmlformats.org/officeDocument/2006/relationships/tags" Target="../tags/tag962.xml"/><Relationship Id="rId446" Type="http://schemas.openxmlformats.org/officeDocument/2006/relationships/tags" Target="../tags/tag1004.xml"/><Relationship Id="rId250" Type="http://schemas.openxmlformats.org/officeDocument/2006/relationships/tags" Target="../tags/tag808.xml"/><Relationship Id="rId292" Type="http://schemas.openxmlformats.org/officeDocument/2006/relationships/tags" Target="../tags/tag850.xml"/><Relationship Id="rId306" Type="http://schemas.openxmlformats.org/officeDocument/2006/relationships/tags" Target="../tags/tag864.xml"/><Relationship Id="rId488" Type="http://schemas.openxmlformats.org/officeDocument/2006/relationships/tags" Target="../tags/tag1046.xml"/><Relationship Id="rId45" Type="http://schemas.openxmlformats.org/officeDocument/2006/relationships/tags" Target="../tags/tag603.xml"/><Relationship Id="rId87" Type="http://schemas.openxmlformats.org/officeDocument/2006/relationships/tags" Target="../tags/tag645.xml"/><Relationship Id="rId110" Type="http://schemas.openxmlformats.org/officeDocument/2006/relationships/tags" Target="../tags/tag668.xml"/><Relationship Id="rId348" Type="http://schemas.openxmlformats.org/officeDocument/2006/relationships/tags" Target="../tags/tag906.xml"/><Relationship Id="rId513" Type="http://schemas.openxmlformats.org/officeDocument/2006/relationships/tags" Target="../tags/tag1071.xml"/><Relationship Id="rId152" Type="http://schemas.openxmlformats.org/officeDocument/2006/relationships/tags" Target="../tags/tag710.xml"/><Relationship Id="rId194" Type="http://schemas.openxmlformats.org/officeDocument/2006/relationships/tags" Target="../tags/tag752.xml"/><Relationship Id="rId208" Type="http://schemas.openxmlformats.org/officeDocument/2006/relationships/tags" Target="../tags/tag766.xml"/><Relationship Id="rId415" Type="http://schemas.openxmlformats.org/officeDocument/2006/relationships/tags" Target="../tags/tag973.xml"/><Relationship Id="rId457" Type="http://schemas.openxmlformats.org/officeDocument/2006/relationships/tags" Target="../tags/tag1015.xml"/><Relationship Id="rId261" Type="http://schemas.openxmlformats.org/officeDocument/2006/relationships/tags" Target="../tags/tag819.xml"/><Relationship Id="rId499" Type="http://schemas.openxmlformats.org/officeDocument/2006/relationships/tags" Target="../tags/tag1057.xml"/><Relationship Id="rId14" Type="http://schemas.openxmlformats.org/officeDocument/2006/relationships/tags" Target="../tags/tag572.xml"/><Relationship Id="rId56" Type="http://schemas.openxmlformats.org/officeDocument/2006/relationships/tags" Target="../tags/tag614.xml"/><Relationship Id="rId317" Type="http://schemas.openxmlformats.org/officeDocument/2006/relationships/tags" Target="../tags/tag875.xml"/><Relationship Id="rId359" Type="http://schemas.openxmlformats.org/officeDocument/2006/relationships/tags" Target="../tags/tag917.xml"/><Relationship Id="rId524" Type="http://schemas.openxmlformats.org/officeDocument/2006/relationships/tags" Target="../tags/tag1082.xml"/><Relationship Id="rId98" Type="http://schemas.openxmlformats.org/officeDocument/2006/relationships/tags" Target="../tags/tag656.xml"/><Relationship Id="rId121" Type="http://schemas.openxmlformats.org/officeDocument/2006/relationships/tags" Target="../tags/tag679.xml"/><Relationship Id="rId163" Type="http://schemas.openxmlformats.org/officeDocument/2006/relationships/tags" Target="../tags/tag721.xml"/><Relationship Id="rId219" Type="http://schemas.openxmlformats.org/officeDocument/2006/relationships/tags" Target="../tags/tag777.xml"/><Relationship Id="rId370" Type="http://schemas.openxmlformats.org/officeDocument/2006/relationships/tags" Target="../tags/tag928.xml"/><Relationship Id="rId426" Type="http://schemas.openxmlformats.org/officeDocument/2006/relationships/tags" Target="../tags/tag984.xml"/><Relationship Id="rId230" Type="http://schemas.openxmlformats.org/officeDocument/2006/relationships/tags" Target="../tags/tag788.xml"/><Relationship Id="rId468" Type="http://schemas.openxmlformats.org/officeDocument/2006/relationships/tags" Target="../tags/tag1026.xml"/><Relationship Id="rId25" Type="http://schemas.openxmlformats.org/officeDocument/2006/relationships/tags" Target="../tags/tag583.xml"/><Relationship Id="rId67" Type="http://schemas.openxmlformats.org/officeDocument/2006/relationships/tags" Target="../tags/tag625.xml"/><Relationship Id="rId272" Type="http://schemas.openxmlformats.org/officeDocument/2006/relationships/tags" Target="../tags/tag830.xml"/><Relationship Id="rId328" Type="http://schemas.openxmlformats.org/officeDocument/2006/relationships/tags" Target="../tags/tag886.xml"/><Relationship Id="rId535" Type="http://schemas.openxmlformats.org/officeDocument/2006/relationships/tags" Target="../tags/tag1093.xml"/><Relationship Id="rId88" Type="http://schemas.openxmlformats.org/officeDocument/2006/relationships/tags" Target="../tags/tag646.xml"/><Relationship Id="rId111" Type="http://schemas.openxmlformats.org/officeDocument/2006/relationships/tags" Target="../tags/tag669.xml"/><Relationship Id="rId132" Type="http://schemas.openxmlformats.org/officeDocument/2006/relationships/tags" Target="../tags/tag690.xml"/><Relationship Id="rId153" Type="http://schemas.openxmlformats.org/officeDocument/2006/relationships/tags" Target="../tags/tag711.xml"/><Relationship Id="rId174" Type="http://schemas.openxmlformats.org/officeDocument/2006/relationships/tags" Target="../tags/tag732.xml"/><Relationship Id="rId195" Type="http://schemas.openxmlformats.org/officeDocument/2006/relationships/tags" Target="../tags/tag753.xml"/><Relationship Id="rId209" Type="http://schemas.openxmlformats.org/officeDocument/2006/relationships/tags" Target="../tags/tag767.xml"/><Relationship Id="rId360" Type="http://schemas.openxmlformats.org/officeDocument/2006/relationships/tags" Target="../tags/tag918.xml"/><Relationship Id="rId381" Type="http://schemas.openxmlformats.org/officeDocument/2006/relationships/tags" Target="../tags/tag939.xml"/><Relationship Id="rId416" Type="http://schemas.openxmlformats.org/officeDocument/2006/relationships/tags" Target="../tags/tag974.xml"/><Relationship Id="rId220" Type="http://schemas.openxmlformats.org/officeDocument/2006/relationships/tags" Target="../tags/tag778.xml"/><Relationship Id="rId241" Type="http://schemas.openxmlformats.org/officeDocument/2006/relationships/tags" Target="../tags/tag799.xml"/><Relationship Id="rId437" Type="http://schemas.openxmlformats.org/officeDocument/2006/relationships/tags" Target="../tags/tag995.xml"/><Relationship Id="rId458" Type="http://schemas.openxmlformats.org/officeDocument/2006/relationships/tags" Target="../tags/tag1016.xml"/><Relationship Id="rId479" Type="http://schemas.openxmlformats.org/officeDocument/2006/relationships/tags" Target="../tags/tag1037.xml"/><Relationship Id="rId15" Type="http://schemas.openxmlformats.org/officeDocument/2006/relationships/tags" Target="../tags/tag573.xml"/><Relationship Id="rId36" Type="http://schemas.openxmlformats.org/officeDocument/2006/relationships/tags" Target="../tags/tag594.xml"/><Relationship Id="rId57" Type="http://schemas.openxmlformats.org/officeDocument/2006/relationships/tags" Target="../tags/tag615.xml"/><Relationship Id="rId262" Type="http://schemas.openxmlformats.org/officeDocument/2006/relationships/tags" Target="../tags/tag820.xml"/><Relationship Id="rId283" Type="http://schemas.openxmlformats.org/officeDocument/2006/relationships/tags" Target="../tags/tag841.xml"/><Relationship Id="rId318" Type="http://schemas.openxmlformats.org/officeDocument/2006/relationships/tags" Target="../tags/tag876.xml"/><Relationship Id="rId339" Type="http://schemas.openxmlformats.org/officeDocument/2006/relationships/tags" Target="../tags/tag897.xml"/><Relationship Id="rId490" Type="http://schemas.openxmlformats.org/officeDocument/2006/relationships/tags" Target="../tags/tag1048.xml"/><Relationship Id="rId504" Type="http://schemas.openxmlformats.org/officeDocument/2006/relationships/tags" Target="../tags/tag1062.xml"/><Relationship Id="rId525" Type="http://schemas.openxmlformats.org/officeDocument/2006/relationships/tags" Target="../tags/tag1083.xml"/><Relationship Id="rId78" Type="http://schemas.openxmlformats.org/officeDocument/2006/relationships/tags" Target="../tags/tag636.xml"/><Relationship Id="rId99" Type="http://schemas.openxmlformats.org/officeDocument/2006/relationships/tags" Target="../tags/tag657.xml"/><Relationship Id="rId101" Type="http://schemas.openxmlformats.org/officeDocument/2006/relationships/tags" Target="../tags/tag659.xml"/><Relationship Id="rId122" Type="http://schemas.openxmlformats.org/officeDocument/2006/relationships/tags" Target="../tags/tag680.xml"/><Relationship Id="rId143" Type="http://schemas.openxmlformats.org/officeDocument/2006/relationships/tags" Target="../tags/tag701.xml"/><Relationship Id="rId164" Type="http://schemas.openxmlformats.org/officeDocument/2006/relationships/tags" Target="../tags/tag722.xml"/><Relationship Id="rId185" Type="http://schemas.openxmlformats.org/officeDocument/2006/relationships/tags" Target="../tags/tag743.xml"/><Relationship Id="rId350" Type="http://schemas.openxmlformats.org/officeDocument/2006/relationships/tags" Target="../tags/tag908.xml"/><Relationship Id="rId371" Type="http://schemas.openxmlformats.org/officeDocument/2006/relationships/tags" Target="../tags/tag929.xml"/><Relationship Id="rId406" Type="http://schemas.openxmlformats.org/officeDocument/2006/relationships/tags" Target="../tags/tag964.xml"/><Relationship Id="rId9" Type="http://schemas.openxmlformats.org/officeDocument/2006/relationships/tags" Target="../tags/tag567.xml"/><Relationship Id="rId210" Type="http://schemas.openxmlformats.org/officeDocument/2006/relationships/tags" Target="../tags/tag768.xml"/><Relationship Id="rId392" Type="http://schemas.openxmlformats.org/officeDocument/2006/relationships/tags" Target="../tags/tag950.xml"/><Relationship Id="rId427" Type="http://schemas.openxmlformats.org/officeDocument/2006/relationships/tags" Target="../tags/tag985.xml"/><Relationship Id="rId448" Type="http://schemas.openxmlformats.org/officeDocument/2006/relationships/tags" Target="../tags/tag1006.xml"/><Relationship Id="rId469" Type="http://schemas.openxmlformats.org/officeDocument/2006/relationships/tags" Target="../tags/tag1027.xml"/><Relationship Id="rId26" Type="http://schemas.openxmlformats.org/officeDocument/2006/relationships/tags" Target="../tags/tag584.xml"/><Relationship Id="rId231" Type="http://schemas.openxmlformats.org/officeDocument/2006/relationships/tags" Target="../tags/tag789.xml"/><Relationship Id="rId252" Type="http://schemas.openxmlformats.org/officeDocument/2006/relationships/tags" Target="../tags/tag810.xml"/><Relationship Id="rId273" Type="http://schemas.openxmlformats.org/officeDocument/2006/relationships/tags" Target="../tags/tag831.xml"/><Relationship Id="rId294" Type="http://schemas.openxmlformats.org/officeDocument/2006/relationships/tags" Target="../tags/tag852.xml"/><Relationship Id="rId308" Type="http://schemas.openxmlformats.org/officeDocument/2006/relationships/tags" Target="../tags/tag866.xml"/><Relationship Id="rId329" Type="http://schemas.openxmlformats.org/officeDocument/2006/relationships/tags" Target="../tags/tag887.xml"/><Relationship Id="rId480" Type="http://schemas.openxmlformats.org/officeDocument/2006/relationships/tags" Target="../tags/tag1038.xml"/><Relationship Id="rId515" Type="http://schemas.openxmlformats.org/officeDocument/2006/relationships/tags" Target="../tags/tag1073.xml"/><Relationship Id="rId536" Type="http://schemas.openxmlformats.org/officeDocument/2006/relationships/tags" Target="../tags/tag1094.xml"/><Relationship Id="rId47" Type="http://schemas.openxmlformats.org/officeDocument/2006/relationships/tags" Target="../tags/tag605.xml"/><Relationship Id="rId68" Type="http://schemas.openxmlformats.org/officeDocument/2006/relationships/tags" Target="../tags/tag626.xml"/><Relationship Id="rId89" Type="http://schemas.openxmlformats.org/officeDocument/2006/relationships/tags" Target="../tags/tag647.xml"/><Relationship Id="rId112" Type="http://schemas.openxmlformats.org/officeDocument/2006/relationships/tags" Target="../tags/tag670.xml"/><Relationship Id="rId133" Type="http://schemas.openxmlformats.org/officeDocument/2006/relationships/tags" Target="../tags/tag691.xml"/><Relationship Id="rId154" Type="http://schemas.openxmlformats.org/officeDocument/2006/relationships/tags" Target="../tags/tag712.xml"/><Relationship Id="rId175" Type="http://schemas.openxmlformats.org/officeDocument/2006/relationships/tags" Target="../tags/tag733.xml"/><Relationship Id="rId340" Type="http://schemas.openxmlformats.org/officeDocument/2006/relationships/tags" Target="../tags/tag898.xml"/><Relationship Id="rId361" Type="http://schemas.openxmlformats.org/officeDocument/2006/relationships/tags" Target="../tags/tag919.xml"/><Relationship Id="rId196" Type="http://schemas.openxmlformats.org/officeDocument/2006/relationships/tags" Target="../tags/tag754.xml"/><Relationship Id="rId200" Type="http://schemas.openxmlformats.org/officeDocument/2006/relationships/tags" Target="../tags/tag758.xml"/><Relationship Id="rId382" Type="http://schemas.openxmlformats.org/officeDocument/2006/relationships/tags" Target="../tags/tag940.xml"/><Relationship Id="rId417" Type="http://schemas.openxmlformats.org/officeDocument/2006/relationships/tags" Target="../tags/tag975.xml"/><Relationship Id="rId438" Type="http://schemas.openxmlformats.org/officeDocument/2006/relationships/tags" Target="../tags/tag996.xml"/><Relationship Id="rId459" Type="http://schemas.openxmlformats.org/officeDocument/2006/relationships/tags" Target="../tags/tag1017.xml"/><Relationship Id="rId16" Type="http://schemas.openxmlformats.org/officeDocument/2006/relationships/tags" Target="../tags/tag574.xml"/><Relationship Id="rId221" Type="http://schemas.openxmlformats.org/officeDocument/2006/relationships/tags" Target="../tags/tag779.xml"/><Relationship Id="rId242" Type="http://schemas.openxmlformats.org/officeDocument/2006/relationships/tags" Target="../tags/tag800.xml"/><Relationship Id="rId263" Type="http://schemas.openxmlformats.org/officeDocument/2006/relationships/tags" Target="../tags/tag821.xml"/><Relationship Id="rId284" Type="http://schemas.openxmlformats.org/officeDocument/2006/relationships/tags" Target="../tags/tag842.xml"/><Relationship Id="rId319" Type="http://schemas.openxmlformats.org/officeDocument/2006/relationships/tags" Target="../tags/tag877.xml"/><Relationship Id="rId470" Type="http://schemas.openxmlformats.org/officeDocument/2006/relationships/tags" Target="../tags/tag1028.xml"/><Relationship Id="rId491" Type="http://schemas.openxmlformats.org/officeDocument/2006/relationships/tags" Target="../tags/tag1049.xml"/><Relationship Id="rId505" Type="http://schemas.openxmlformats.org/officeDocument/2006/relationships/tags" Target="../tags/tag1063.xml"/><Relationship Id="rId526" Type="http://schemas.openxmlformats.org/officeDocument/2006/relationships/tags" Target="../tags/tag1084.xml"/><Relationship Id="rId37" Type="http://schemas.openxmlformats.org/officeDocument/2006/relationships/tags" Target="../tags/tag595.xml"/><Relationship Id="rId58" Type="http://schemas.openxmlformats.org/officeDocument/2006/relationships/tags" Target="../tags/tag616.xml"/><Relationship Id="rId79" Type="http://schemas.openxmlformats.org/officeDocument/2006/relationships/tags" Target="../tags/tag637.xml"/><Relationship Id="rId102" Type="http://schemas.openxmlformats.org/officeDocument/2006/relationships/tags" Target="../tags/tag660.xml"/><Relationship Id="rId123" Type="http://schemas.openxmlformats.org/officeDocument/2006/relationships/tags" Target="../tags/tag681.xml"/><Relationship Id="rId144" Type="http://schemas.openxmlformats.org/officeDocument/2006/relationships/tags" Target="../tags/tag702.xml"/><Relationship Id="rId330" Type="http://schemas.openxmlformats.org/officeDocument/2006/relationships/tags" Target="../tags/tag888.xml"/><Relationship Id="rId90" Type="http://schemas.openxmlformats.org/officeDocument/2006/relationships/tags" Target="../tags/tag648.xml"/><Relationship Id="rId165" Type="http://schemas.openxmlformats.org/officeDocument/2006/relationships/tags" Target="../tags/tag723.xml"/><Relationship Id="rId186" Type="http://schemas.openxmlformats.org/officeDocument/2006/relationships/tags" Target="../tags/tag744.xml"/><Relationship Id="rId351" Type="http://schemas.openxmlformats.org/officeDocument/2006/relationships/tags" Target="../tags/tag909.xml"/><Relationship Id="rId372" Type="http://schemas.openxmlformats.org/officeDocument/2006/relationships/tags" Target="../tags/tag930.xml"/><Relationship Id="rId393" Type="http://schemas.openxmlformats.org/officeDocument/2006/relationships/tags" Target="../tags/tag951.xml"/><Relationship Id="rId407" Type="http://schemas.openxmlformats.org/officeDocument/2006/relationships/tags" Target="../tags/tag965.xml"/><Relationship Id="rId428" Type="http://schemas.openxmlformats.org/officeDocument/2006/relationships/tags" Target="../tags/tag986.xml"/><Relationship Id="rId449" Type="http://schemas.openxmlformats.org/officeDocument/2006/relationships/tags" Target="../tags/tag1007.xml"/><Relationship Id="rId211" Type="http://schemas.openxmlformats.org/officeDocument/2006/relationships/tags" Target="../tags/tag769.xml"/><Relationship Id="rId232" Type="http://schemas.openxmlformats.org/officeDocument/2006/relationships/tags" Target="../tags/tag790.xml"/><Relationship Id="rId253" Type="http://schemas.openxmlformats.org/officeDocument/2006/relationships/tags" Target="../tags/tag811.xml"/><Relationship Id="rId274" Type="http://schemas.openxmlformats.org/officeDocument/2006/relationships/tags" Target="../tags/tag832.xml"/><Relationship Id="rId295" Type="http://schemas.openxmlformats.org/officeDocument/2006/relationships/tags" Target="../tags/tag853.xml"/><Relationship Id="rId309" Type="http://schemas.openxmlformats.org/officeDocument/2006/relationships/tags" Target="../tags/tag867.xml"/><Relationship Id="rId460" Type="http://schemas.openxmlformats.org/officeDocument/2006/relationships/tags" Target="../tags/tag1018.xml"/><Relationship Id="rId481" Type="http://schemas.openxmlformats.org/officeDocument/2006/relationships/tags" Target="../tags/tag1039.xml"/><Relationship Id="rId516" Type="http://schemas.openxmlformats.org/officeDocument/2006/relationships/tags" Target="../tags/tag1074.xml"/><Relationship Id="rId27" Type="http://schemas.openxmlformats.org/officeDocument/2006/relationships/tags" Target="../tags/tag585.xml"/><Relationship Id="rId48" Type="http://schemas.openxmlformats.org/officeDocument/2006/relationships/tags" Target="../tags/tag606.xml"/><Relationship Id="rId69" Type="http://schemas.openxmlformats.org/officeDocument/2006/relationships/tags" Target="../tags/tag627.xml"/><Relationship Id="rId113" Type="http://schemas.openxmlformats.org/officeDocument/2006/relationships/tags" Target="../tags/tag671.xml"/><Relationship Id="rId134" Type="http://schemas.openxmlformats.org/officeDocument/2006/relationships/tags" Target="../tags/tag692.xml"/><Relationship Id="rId320" Type="http://schemas.openxmlformats.org/officeDocument/2006/relationships/tags" Target="../tags/tag878.xml"/><Relationship Id="rId537" Type="http://schemas.openxmlformats.org/officeDocument/2006/relationships/tags" Target="../tags/tag1095.xml"/><Relationship Id="rId80" Type="http://schemas.openxmlformats.org/officeDocument/2006/relationships/tags" Target="../tags/tag638.xml"/><Relationship Id="rId155" Type="http://schemas.openxmlformats.org/officeDocument/2006/relationships/tags" Target="../tags/tag713.xml"/><Relationship Id="rId176" Type="http://schemas.openxmlformats.org/officeDocument/2006/relationships/tags" Target="../tags/tag734.xml"/><Relationship Id="rId197" Type="http://schemas.openxmlformats.org/officeDocument/2006/relationships/tags" Target="../tags/tag755.xml"/><Relationship Id="rId341" Type="http://schemas.openxmlformats.org/officeDocument/2006/relationships/tags" Target="../tags/tag899.xml"/><Relationship Id="rId362" Type="http://schemas.openxmlformats.org/officeDocument/2006/relationships/tags" Target="../tags/tag920.xml"/><Relationship Id="rId383" Type="http://schemas.openxmlformats.org/officeDocument/2006/relationships/tags" Target="../tags/tag941.xml"/><Relationship Id="rId418" Type="http://schemas.openxmlformats.org/officeDocument/2006/relationships/tags" Target="../tags/tag976.xml"/><Relationship Id="rId439" Type="http://schemas.openxmlformats.org/officeDocument/2006/relationships/tags" Target="../tags/tag997.xml"/><Relationship Id="rId201" Type="http://schemas.openxmlformats.org/officeDocument/2006/relationships/tags" Target="../tags/tag759.xml"/><Relationship Id="rId222" Type="http://schemas.openxmlformats.org/officeDocument/2006/relationships/tags" Target="../tags/tag780.xml"/><Relationship Id="rId243" Type="http://schemas.openxmlformats.org/officeDocument/2006/relationships/tags" Target="../tags/tag801.xml"/><Relationship Id="rId264" Type="http://schemas.openxmlformats.org/officeDocument/2006/relationships/tags" Target="../tags/tag822.xml"/><Relationship Id="rId285" Type="http://schemas.openxmlformats.org/officeDocument/2006/relationships/tags" Target="../tags/tag843.xml"/><Relationship Id="rId450" Type="http://schemas.openxmlformats.org/officeDocument/2006/relationships/tags" Target="../tags/tag1008.xml"/><Relationship Id="rId471" Type="http://schemas.openxmlformats.org/officeDocument/2006/relationships/tags" Target="../tags/tag1029.xml"/><Relationship Id="rId506" Type="http://schemas.openxmlformats.org/officeDocument/2006/relationships/tags" Target="../tags/tag1064.xml"/><Relationship Id="rId17" Type="http://schemas.openxmlformats.org/officeDocument/2006/relationships/tags" Target="../tags/tag575.xml"/><Relationship Id="rId38" Type="http://schemas.openxmlformats.org/officeDocument/2006/relationships/tags" Target="../tags/tag596.xml"/><Relationship Id="rId59" Type="http://schemas.openxmlformats.org/officeDocument/2006/relationships/tags" Target="../tags/tag617.xml"/><Relationship Id="rId103" Type="http://schemas.openxmlformats.org/officeDocument/2006/relationships/tags" Target="../tags/tag661.xml"/><Relationship Id="rId124" Type="http://schemas.openxmlformats.org/officeDocument/2006/relationships/tags" Target="../tags/tag682.xml"/><Relationship Id="rId310" Type="http://schemas.openxmlformats.org/officeDocument/2006/relationships/tags" Target="../tags/tag868.xml"/><Relationship Id="rId492" Type="http://schemas.openxmlformats.org/officeDocument/2006/relationships/tags" Target="../tags/tag1050.xml"/><Relationship Id="rId527" Type="http://schemas.openxmlformats.org/officeDocument/2006/relationships/tags" Target="../tags/tag1085.xml"/><Relationship Id="rId70" Type="http://schemas.openxmlformats.org/officeDocument/2006/relationships/tags" Target="../tags/tag628.xml"/><Relationship Id="rId91" Type="http://schemas.openxmlformats.org/officeDocument/2006/relationships/tags" Target="../tags/tag649.xml"/><Relationship Id="rId145" Type="http://schemas.openxmlformats.org/officeDocument/2006/relationships/tags" Target="../tags/tag703.xml"/><Relationship Id="rId166" Type="http://schemas.openxmlformats.org/officeDocument/2006/relationships/tags" Target="../tags/tag724.xml"/><Relationship Id="rId187" Type="http://schemas.openxmlformats.org/officeDocument/2006/relationships/tags" Target="../tags/tag745.xml"/><Relationship Id="rId331" Type="http://schemas.openxmlformats.org/officeDocument/2006/relationships/tags" Target="../tags/tag889.xml"/><Relationship Id="rId352" Type="http://schemas.openxmlformats.org/officeDocument/2006/relationships/tags" Target="../tags/tag910.xml"/><Relationship Id="rId373" Type="http://schemas.openxmlformats.org/officeDocument/2006/relationships/tags" Target="../tags/tag931.xml"/><Relationship Id="rId394" Type="http://schemas.openxmlformats.org/officeDocument/2006/relationships/tags" Target="../tags/tag952.xml"/><Relationship Id="rId408" Type="http://schemas.openxmlformats.org/officeDocument/2006/relationships/tags" Target="../tags/tag966.xml"/><Relationship Id="rId429" Type="http://schemas.openxmlformats.org/officeDocument/2006/relationships/tags" Target="../tags/tag987.xml"/><Relationship Id="rId1" Type="http://schemas.openxmlformats.org/officeDocument/2006/relationships/tags" Target="../tags/tag559.xml"/><Relationship Id="rId212" Type="http://schemas.openxmlformats.org/officeDocument/2006/relationships/tags" Target="../tags/tag770.xml"/><Relationship Id="rId233" Type="http://schemas.openxmlformats.org/officeDocument/2006/relationships/tags" Target="../tags/tag791.xml"/><Relationship Id="rId254" Type="http://schemas.openxmlformats.org/officeDocument/2006/relationships/tags" Target="../tags/tag812.xml"/><Relationship Id="rId440" Type="http://schemas.openxmlformats.org/officeDocument/2006/relationships/tags" Target="../tags/tag998.xml"/><Relationship Id="rId28" Type="http://schemas.openxmlformats.org/officeDocument/2006/relationships/tags" Target="../tags/tag586.xml"/><Relationship Id="rId49" Type="http://schemas.openxmlformats.org/officeDocument/2006/relationships/tags" Target="../tags/tag607.xml"/><Relationship Id="rId114" Type="http://schemas.openxmlformats.org/officeDocument/2006/relationships/tags" Target="../tags/tag672.xml"/><Relationship Id="rId275" Type="http://schemas.openxmlformats.org/officeDocument/2006/relationships/tags" Target="../tags/tag833.xml"/><Relationship Id="rId296" Type="http://schemas.openxmlformats.org/officeDocument/2006/relationships/tags" Target="../tags/tag854.xml"/><Relationship Id="rId300" Type="http://schemas.openxmlformats.org/officeDocument/2006/relationships/tags" Target="../tags/tag858.xml"/><Relationship Id="rId461" Type="http://schemas.openxmlformats.org/officeDocument/2006/relationships/tags" Target="../tags/tag1019.xml"/><Relationship Id="rId482" Type="http://schemas.openxmlformats.org/officeDocument/2006/relationships/tags" Target="../tags/tag1040.xml"/><Relationship Id="rId517" Type="http://schemas.openxmlformats.org/officeDocument/2006/relationships/tags" Target="../tags/tag1075.xml"/><Relationship Id="rId538" Type="http://schemas.openxmlformats.org/officeDocument/2006/relationships/tags" Target="../tags/tag1096.xml"/><Relationship Id="rId60" Type="http://schemas.openxmlformats.org/officeDocument/2006/relationships/tags" Target="../tags/tag618.xml"/><Relationship Id="rId81" Type="http://schemas.openxmlformats.org/officeDocument/2006/relationships/tags" Target="../tags/tag639.xml"/><Relationship Id="rId135" Type="http://schemas.openxmlformats.org/officeDocument/2006/relationships/tags" Target="../tags/tag693.xml"/><Relationship Id="rId156" Type="http://schemas.openxmlformats.org/officeDocument/2006/relationships/tags" Target="../tags/tag714.xml"/><Relationship Id="rId177" Type="http://schemas.openxmlformats.org/officeDocument/2006/relationships/tags" Target="../tags/tag735.xml"/><Relationship Id="rId198" Type="http://schemas.openxmlformats.org/officeDocument/2006/relationships/tags" Target="../tags/tag756.xml"/><Relationship Id="rId321" Type="http://schemas.openxmlformats.org/officeDocument/2006/relationships/tags" Target="../tags/tag879.xml"/><Relationship Id="rId342" Type="http://schemas.openxmlformats.org/officeDocument/2006/relationships/tags" Target="../tags/tag900.xml"/><Relationship Id="rId363" Type="http://schemas.openxmlformats.org/officeDocument/2006/relationships/tags" Target="../tags/tag921.xml"/><Relationship Id="rId384" Type="http://schemas.openxmlformats.org/officeDocument/2006/relationships/tags" Target="../tags/tag942.xml"/><Relationship Id="rId419" Type="http://schemas.openxmlformats.org/officeDocument/2006/relationships/tags" Target="../tags/tag977.xml"/><Relationship Id="rId202" Type="http://schemas.openxmlformats.org/officeDocument/2006/relationships/tags" Target="../tags/tag760.xml"/><Relationship Id="rId223" Type="http://schemas.openxmlformats.org/officeDocument/2006/relationships/tags" Target="../tags/tag781.xml"/><Relationship Id="rId244" Type="http://schemas.openxmlformats.org/officeDocument/2006/relationships/tags" Target="../tags/tag802.xml"/><Relationship Id="rId430" Type="http://schemas.openxmlformats.org/officeDocument/2006/relationships/tags" Target="../tags/tag988.xml"/><Relationship Id="rId18" Type="http://schemas.openxmlformats.org/officeDocument/2006/relationships/tags" Target="../tags/tag576.xml"/><Relationship Id="rId39" Type="http://schemas.openxmlformats.org/officeDocument/2006/relationships/tags" Target="../tags/tag597.xml"/><Relationship Id="rId265" Type="http://schemas.openxmlformats.org/officeDocument/2006/relationships/tags" Target="../tags/tag823.xml"/><Relationship Id="rId286" Type="http://schemas.openxmlformats.org/officeDocument/2006/relationships/tags" Target="../tags/tag844.xml"/><Relationship Id="rId451" Type="http://schemas.openxmlformats.org/officeDocument/2006/relationships/tags" Target="../tags/tag1009.xml"/><Relationship Id="rId472" Type="http://schemas.openxmlformats.org/officeDocument/2006/relationships/tags" Target="../tags/tag1030.xml"/><Relationship Id="rId493" Type="http://schemas.openxmlformats.org/officeDocument/2006/relationships/tags" Target="../tags/tag1051.xml"/><Relationship Id="rId507" Type="http://schemas.openxmlformats.org/officeDocument/2006/relationships/tags" Target="../tags/tag1065.xml"/><Relationship Id="rId528" Type="http://schemas.openxmlformats.org/officeDocument/2006/relationships/tags" Target="../tags/tag1086.xml"/><Relationship Id="rId50" Type="http://schemas.openxmlformats.org/officeDocument/2006/relationships/tags" Target="../tags/tag608.xml"/><Relationship Id="rId104" Type="http://schemas.openxmlformats.org/officeDocument/2006/relationships/tags" Target="../tags/tag662.xml"/><Relationship Id="rId125" Type="http://schemas.openxmlformats.org/officeDocument/2006/relationships/tags" Target="../tags/tag683.xml"/><Relationship Id="rId146" Type="http://schemas.openxmlformats.org/officeDocument/2006/relationships/tags" Target="../tags/tag704.xml"/><Relationship Id="rId167" Type="http://schemas.openxmlformats.org/officeDocument/2006/relationships/tags" Target="../tags/tag725.xml"/><Relationship Id="rId188" Type="http://schemas.openxmlformats.org/officeDocument/2006/relationships/tags" Target="../tags/tag746.xml"/><Relationship Id="rId311" Type="http://schemas.openxmlformats.org/officeDocument/2006/relationships/tags" Target="../tags/tag869.xml"/><Relationship Id="rId332" Type="http://schemas.openxmlformats.org/officeDocument/2006/relationships/tags" Target="../tags/tag890.xml"/><Relationship Id="rId353" Type="http://schemas.openxmlformats.org/officeDocument/2006/relationships/tags" Target="../tags/tag911.xml"/><Relationship Id="rId374" Type="http://schemas.openxmlformats.org/officeDocument/2006/relationships/tags" Target="../tags/tag932.xml"/><Relationship Id="rId395" Type="http://schemas.openxmlformats.org/officeDocument/2006/relationships/tags" Target="../tags/tag953.xml"/><Relationship Id="rId409" Type="http://schemas.openxmlformats.org/officeDocument/2006/relationships/tags" Target="../tags/tag967.xml"/><Relationship Id="rId71" Type="http://schemas.openxmlformats.org/officeDocument/2006/relationships/tags" Target="../tags/tag629.xml"/><Relationship Id="rId92" Type="http://schemas.openxmlformats.org/officeDocument/2006/relationships/tags" Target="../tags/tag650.xml"/><Relationship Id="rId213" Type="http://schemas.openxmlformats.org/officeDocument/2006/relationships/tags" Target="../tags/tag771.xml"/><Relationship Id="rId234" Type="http://schemas.openxmlformats.org/officeDocument/2006/relationships/tags" Target="../tags/tag792.xml"/><Relationship Id="rId420" Type="http://schemas.openxmlformats.org/officeDocument/2006/relationships/tags" Target="../tags/tag978.xml"/><Relationship Id="rId2" Type="http://schemas.openxmlformats.org/officeDocument/2006/relationships/tags" Target="../tags/tag560.xml"/><Relationship Id="rId29" Type="http://schemas.openxmlformats.org/officeDocument/2006/relationships/tags" Target="../tags/tag587.xml"/><Relationship Id="rId255" Type="http://schemas.openxmlformats.org/officeDocument/2006/relationships/tags" Target="../tags/tag813.xml"/><Relationship Id="rId276" Type="http://schemas.openxmlformats.org/officeDocument/2006/relationships/tags" Target="../tags/tag834.xml"/><Relationship Id="rId297" Type="http://schemas.openxmlformats.org/officeDocument/2006/relationships/tags" Target="../tags/tag855.xml"/><Relationship Id="rId441" Type="http://schemas.openxmlformats.org/officeDocument/2006/relationships/tags" Target="../tags/tag999.xml"/><Relationship Id="rId462" Type="http://schemas.openxmlformats.org/officeDocument/2006/relationships/tags" Target="../tags/tag1020.xml"/><Relationship Id="rId483" Type="http://schemas.openxmlformats.org/officeDocument/2006/relationships/tags" Target="../tags/tag1041.xml"/><Relationship Id="rId518" Type="http://schemas.openxmlformats.org/officeDocument/2006/relationships/tags" Target="../tags/tag1076.xml"/><Relationship Id="rId539" Type="http://schemas.openxmlformats.org/officeDocument/2006/relationships/tags" Target="../tags/tag1097.xml"/><Relationship Id="rId40" Type="http://schemas.openxmlformats.org/officeDocument/2006/relationships/tags" Target="../tags/tag598.xml"/><Relationship Id="rId115" Type="http://schemas.openxmlformats.org/officeDocument/2006/relationships/tags" Target="../tags/tag673.xml"/><Relationship Id="rId136" Type="http://schemas.openxmlformats.org/officeDocument/2006/relationships/tags" Target="../tags/tag694.xml"/><Relationship Id="rId157" Type="http://schemas.openxmlformats.org/officeDocument/2006/relationships/tags" Target="../tags/tag715.xml"/><Relationship Id="rId178" Type="http://schemas.openxmlformats.org/officeDocument/2006/relationships/tags" Target="../tags/tag736.xml"/><Relationship Id="rId301" Type="http://schemas.openxmlformats.org/officeDocument/2006/relationships/tags" Target="../tags/tag859.xml"/><Relationship Id="rId322" Type="http://schemas.openxmlformats.org/officeDocument/2006/relationships/tags" Target="../tags/tag880.xml"/><Relationship Id="rId343" Type="http://schemas.openxmlformats.org/officeDocument/2006/relationships/tags" Target="../tags/tag901.xml"/><Relationship Id="rId364" Type="http://schemas.openxmlformats.org/officeDocument/2006/relationships/tags" Target="../tags/tag922.xml"/><Relationship Id="rId61" Type="http://schemas.openxmlformats.org/officeDocument/2006/relationships/tags" Target="../tags/tag619.xml"/><Relationship Id="rId82" Type="http://schemas.openxmlformats.org/officeDocument/2006/relationships/tags" Target="../tags/tag640.xml"/><Relationship Id="rId199" Type="http://schemas.openxmlformats.org/officeDocument/2006/relationships/tags" Target="../tags/tag757.xml"/><Relationship Id="rId203" Type="http://schemas.openxmlformats.org/officeDocument/2006/relationships/tags" Target="../tags/tag761.xml"/><Relationship Id="rId385" Type="http://schemas.openxmlformats.org/officeDocument/2006/relationships/tags" Target="../tags/tag943.xml"/><Relationship Id="rId19" Type="http://schemas.openxmlformats.org/officeDocument/2006/relationships/tags" Target="../tags/tag577.xml"/><Relationship Id="rId224" Type="http://schemas.openxmlformats.org/officeDocument/2006/relationships/tags" Target="../tags/tag782.xml"/><Relationship Id="rId245" Type="http://schemas.openxmlformats.org/officeDocument/2006/relationships/tags" Target="../tags/tag803.xml"/><Relationship Id="rId266" Type="http://schemas.openxmlformats.org/officeDocument/2006/relationships/tags" Target="../tags/tag824.xml"/><Relationship Id="rId287" Type="http://schemas.openxmlformats.org/officeDocument/2006/relationships/tags" Target="../tags/tag845.xml"/><Relationship Id="rId410" Type="http://schemas.openxmlformats.org/officeDocument/2006/relationships/tags" Target="../tags/tag968.xml"/><Relationship Id="rId431" Type="http://schemas.openxmlformats.org/officeDocument/2006/relationships/tags" Target="../tags/tag989.xml"/><Relationship Id="rId452" Type="http://schemas.openxmlformats.org/officeDocument/2006/relationships/tags" Target="../tags/tag1010.xml"/><Relationship Id="rId473" Type="http://schemas.openxmlformats.org/officeDocument/2006/relationships/tags" Target="../tags/tag1031.xml"/><Relationship Id="rId494" Type="http://schemas.openxmlformats.org/officeDocument/2006/relationships/tags" Target="../tags/tag1052.xml"/><Relationship Id="rId508" Type="http://schemas.openxmlformats.org/officeDocument/2006/relationships/tags" Target="../tags/tag1066.xml"/><Relationship Id="rId529" Type="http://schemas.openxmlformats.org/officeDocument/2006/relationships/tags" Target="../tags/tag1087.xml"/><Relationship Id="rId30" Type="http://schemas.openxmlformats.org/officeDocument/2006/relationships/tags" Target="../tags/tag588.xml"/><Relationship Id="rId105" Type="http://schemas.openxmlformats.org/officeDocument/2006/relationships/tags" Target="../tags/tag663.xml"/><Relationship Id="rId126" Type="http://schemas.openxmlformats.org/officeDocument/2006/relationships/tags" Target="../tags/tag684.xml"/><Relationship Id="rId147" Type="http://schemas.openxmlformats.org/officeDocument/2006/relationships/tags" Target="../tags/tag705.xml"/><Relationship Id="rId168" Type="http://schemas.openxmlformats.org/officeDocument/2006/relationships/tags" Target="../tags/tag726.xml"/><Relationship Id="rId312" Type="http://schemas.openxmlformats.org/officeDocument/2006/relationships/tags" Target="../tags/tag870.xml"/><Relationship Id="rId333" Type="http://schemas.openxmlformats.org/officeDocument/2006/relationships/tags" Target="../tags/tag891.xml"/><Relationship Id="rId354" Type="http://schemas.openxmlformats.org/officeDocument/2006/relationships/tags" Target="../tags/tag912.xml"/><Relationship Id="rId540" Type="http://schemas.openxmlformats.org/officeDocument/2006/relationships/slideMaster" Target="../slideMasters/slideMaster1.xml"/><Relationship Id="rId51" Type="http://schemas.openxmlformats.org/officeDocument/2006/relationships/tags" Target="../tags/tag609.xml"/><Relationship Id="rId72" Type="http://schemas.openxmlformats.org/officeDocument/2006/relationships/tags" Target="../tags/tag630.xml"/><Relationship Id="rId93" Type="http://schemas.openxmlformats.org/officeDocument/2006/relationships/tags" Target="../tags/tag651.xml"/><Relationship Id="rId189" Type="http://schemas.openxmlformats.org/officeDocument/2006/relationships/tags" Target="../tags/tag747.xml"/><Relationship Id="rId375" Type="http://schemas.openxmlformats.org/officeDocument/2006/relationships/tags" Target="../tags/tag933.xml"/><Relationship Id="rId396" Type="http://schemas.openxmlformats.org/officeDocument/2006/relationships/tags" Target="../tags/tag954.xml"/><Relationship Id="rId3" Type="http://schemas.openxmlformats.org/officeDocument/2006/relationships/tags" Target="../tags/tag561.xml"/><Relationship Id="rId214" Type="http://schemas.openxmlformats.org/officeDocument/2006/relationships/tags" Target="../tags/tag772.xml"/><Relationship Id="rId235" Type="http://schemas.openxmlformats.org/officeDocument/2006/relationships/tags" Target="../tags/tag793.xml"/><Relationship Id="rId256" Type="http://schemas.openxmlformats.org/officeDocument/2006/relationships/tags" Target="../tags/tag814.xml"/><Relationship Id="rId277" Type="http://schemas.openxmlformats.org/officeDocument/2006/relationships/tags" Target="../tags/tag835.xml"/><Relationship Id="rId298" Type="http://schemas.openxmlformats.org/officeDocument/2006/relationships/tags" Target="../tags/tag856.xml"/><Relationship Id="rId400" Type="http://schemas.openxmlformats.org/officeDocument/2006/relationships/tags" Target="../tags/tag958.xml"/><Relationship Id="rId421" Type="http://schemas.openxmlformats.org/officeDocument/2006/relationships/tags" Target="../tags/tag979.xml"/><Relationship Id="rId442" Type="http://schemas.openxmlformats.org/officeDocument/2006/relationships/tags" Target="../tags/tag1000.xml"/><Relationship Id="rId463" Type="http://schemas.openxmlformats.org/officeDocument/2006/relationships/tags" Target="../tags/tag1021.xml"/><Relationship Id="rId484" Type="http://schemas.openxmlformats.org/officeDocument/2006/relationships/tags" Target="../tags/tag1042.xml"/><Relationship Id="rId519" Type="http://schemas.openxmlformats.org/officeDocument/2006/relationships/tags" Target="../tags/tag1077.xml"/><Relationship Id="rId116" Type="http://schemas.openxmlformats.org/officeDocument/2006/relationships/tags" Target="../tags/tag674.xml"/><Relationship Id="rId137" Type="http://schemas.openxmlformats.org/officeDocument/2006/relationships/tags" Target="../tags/tag695.xml"/><Relationship Id="rId158" Type="http://schemas.openxmlformats.org/officeDocument/2006/relationships/tags" Target="../tags/tag716.xml"/><Relationship Id="rId302" Type="http://schemas.openxmlformats.org/officeDocument/2006/relationships/tags" Target="../tags/tag860.xml"/><Relationship Id="rId323" Type="http://schemas.openxmlformats.org/officeDocument/2006/relationships/tags" Target="../tags/tag881.xml"/><Relationship Id="rId344" Type="http://schemas.openxmlformats.org/officeDocument/2006/relationships/tags" Target="../tags/tag902.xml"/><Relationship Id="rId530" Type="http://schemas.openxmlformats.org/officeDocument/2006/relationships/tags" Target="../tags/tag1088.xml"/><Relationship Id="rId20" Type="http://schemas.openxmlformats.org/officeDocument/2006/relationships/tags" Target="../tags/tag578.xml"/><Relationship Id="rId41" Type="http://schemas.openxmlformats.org/officeDocument/2006/relationships/tags" Target="../tags/tag599.xml"/><Relationship Id="rId62" Type="http://schemas.openxmlformats.org/officeDocument/2006/relationships/tags" Target="../tags/tag620.xml"/><Relationship Id="rId83" Type="http://schemas.openxmlformats.org/officeDocument/2006/relationships/tags" Target="../tags/tag641.xml"/><Relationship Id="rId179" Type="http://schemas.openxmlformats.org/officeDocument/2006/relationships/tags" Target="../tags/tag737.xml"/><Relationship Id="rId365" Type="http://schemas.openxmlformats.org/officeDocument/2006/relationships/tags" Target="../tags/tag923.xml"/><Relationship Id="rId386" Type="http://schemas.openxmlformats.org/officeDocument/2006/relationships/tags" Target="../tags/tag944.xml"/><Relationship Id="rId190" Type="http://schemas.openxmlformats.org/officeDocument/2006/relationships/tags" Target="../tags/tag748.xml"/><Relationship Id="rId204" Type="http://schemas.openxmlformats.org/officeDocument/2006/relationships/tags" Target="../tags/tag762.xml"/><Relationship Id="rId225" Type="http://schemas.openxmlformats.org/officeDocument/2006/relationships/tags" Target="../tags/tag783.xml"/><Relationship Id="rId246" Type="http://schemas.openxmlformats.org/officeDocument/2006/relationships/tags" Target="../tags/tag804.xml"/><Relationship Id="rId267" Type="http://schemas.openxmlformats.org/officeDocument/2006/relationships/tags" Target="../tags/tag825.xml"/><Relationship Id="rId288" Type="http://schemas.openxmlformats.org/officeDocument/2006/relationships/tags" Target="../tags/tag846.xml"/><Relationship Id="rId411" Type="http://schemas.openxmlformats.org/officeDocument/2006/relationships/tags" Target="../tags/tag969.xml"/><Relationship Id="rId432" Type="http://schemas.openxmlformats.org/officeDocument/2006/relationships/tags" Target="../tags/tag990.xml"/><Relationship Id="rId453" Type="http://schemas.openxmlformats.org/officeDocument/2006/relationships/tags" Target="../tags/tag1011.xml"/><Relationship Id="rId474" Type="http://schemas.openxmlformats.org/officeDocument/2006/relationships/tags" Target="../tags/tag1032.xml"/><Relationship Id="rId509" Type="http://schemas.openxmlformats.org/officeDocument/2006/relationships/tags" Target="../tags/tag1067.xml"/><Relationship Id="rId106" Type="http://schemas.openxmlformats.org/officeDocument/2006/relationships/tags" Target="../tags/tag664.xml"/><Relationship Id="rId127" Type="http://schemas.openxmlformats.org/officeDocument/2006/relationships/tags" Target="../tags/tag685.xml"/><Relationship Id="rId313" Type="http://schemas.openxmlformats.org/officeDocument/2006/relationships/tags" Target="../tags/tag871.xml"/><Relationship Id="rId495" Type="http://schemas.openxmlformats.org/officeDocument/2006/relationships/tags" Target="../tags/tag1053.xml"/><Relationship Id="rId10" Type="http://schemas.openxmlformats.org/officeDocument/2006/relationships/tags" Target="../tags/tag568.xml"/><Relationship Id="rId31" Type="http://schemas.openxmlformats.org/officeDocument/2006/relationships/tags" Target="../tags/tag589.xml"/><Relationship Id="rId52" Type="http://schemas.openxmlformats.org/officeDocument/2006/relationships/tags" Target="../tags/tag610.xml"/><Relationship Id="rId73" Type="http://schemas.openxmlformats.org/officeDocument/2006/relationships/tags" Target="../tags/tag631.xml"/><Relationship Id="rId94" Type="http://schemas.openxmlformats.org/officeDocument/2006/relationships/tags" Target="../tags/tag652.xml"/><Relationship Id="rId148" Type="http://schemas.openxmlformats.org/officeDocument/2006/relationships/tags" Target="../tags/tag706.xml"/><Relationship Id="rId169" Type="http://schemas.openxmlformats.org/officeDocument/2006/relationships/tags" Target="../tags/tag727.xml"/><Relationship Id="rId334" Type="http://schemas.openxmlformats.org/officeDocument/2006/relationships/tags" Target="../tags/tag892.xml"/><Relationship Id="rId355" Type="http://schemas.openxmlformats.org/officeDocument/2006/relationships/tags" Target="../tags/tag913.xml"/><Relationship Id="rId376" Type="http://schemas.openxmlformats.org/officeDocument/2006/relationships/tags" Target="../tags/tag934.xml"/><Relationship Id="rId397" Type="http://schemas.openxmlformats.org/officeDocument/2006/relationships/tags" Target="../tags/tag955.xml"/><Relationship Id="rId520" Type="http://schemas.openxmlformats.org/officeDocument/2006/relationships/tags" Target="../tags/tag1078.xml"/><Relationship Id="rId541" Type="http://schemas.openxmlformats.org/officeDocument/2006/relationships/image" Target="../media/image2.png"/><Relationship Id="rId4" Type="http://schemas.openxmlformats.org/officeDocument/2006/relationships/tags" Target="../tags/tag562.xml"/><Relationship Id="rId180" Type="http://schemas.openxmlformats.org/officeDocument/2006/relationships/tags" Target="../tags/tag738.xml"/><Relationship Id="rId215" Type="http://schemas.openxmlformats.org/officeDocument/2006/relationships/tags" Target="../tags/tag773.xml"/><Relationship Id="rId236" Type="http://schemas.openxmlformats.org/officeDocument/2006/relationships/tags" Target="../tags/tag794.xml"/><Relationship Id="rId257" Type="http://schemas.openxmlformats.org/officeDocument/2006/relationships/tags" Target="../tags/tag815.xml"/><Relationship Id="rId278" Type="http://schemas.openxmlformats.org/officeDocument/2006/relationships/tags" Target="../tags/tag836.xml"/><Relationship Id="rId401" Type="http://schemas.openxmlformats.org/officeDocument/2006/relationships/tags" Target="../tags/tag959.xml"/><Relationship Id="rId422" Type="http://schemas.openxmlformats.org/officeDocument/2006/relationships/tags" Target="../tags/tag980.xml"/><Relationship Id="rId443" Type="http://schemas.openxmlformats.org/officeDocument/2006/relationships/tags" Target="../tags/tag1001.xml"/><Relationship Id="rId464" Type="http://schemas.openxmlformats.org/officeDocument/2006/relationships/tags" Target="../tags/tag1022.xml"/><Relationship Id="rId303" Type="http://schemas.openxmlformats.org/officeDocument/2006/relationships/tags" Target="../tags/tag861.xml"/><Relationship Id="rId485" Type="http://schemas.openxmlformats.org/officeDocument/2006/relationships/tags" Target="../tags/tag1043.xml"/><Relationship Id="rId42" Type="http://schemas.openxmlformats.org/officeDocument/2006/relationships/tags" Target="../tags/tag600.xml"/><Relationship Id="rId84" Type="http://schemas.openxmlformats.org/officeDocument/2006/relationships/tags" Target="../tags/tag642.xml"/><Relationship Id="rId138" Type="http://schemas.openxmlformats.org/officeDocument/2006/relationships/tags" Target="../tags/tag696.xml"/><Relationship Id="rId345" Type="http://schemas.openxmlformats.org/officeDocument/2006/relationships/tags" Target="../tags/tag903.xml"/><Relationship Id="rId387" Type="http://schemas.openxmlformats.org/officeDocument/2006/relationships/tags" Target="../tags/tag945.xml"/><Relationship Id="rId510" Type="http://schemas.openxmlformats.org/officeDocument/2006/relationships/tags" Target="../tags/tag1068.xml"/><Relationship Id="rId191" Type="http://schemas.openxmlformats.org/officeDocument/2006/relationships/tags" Target="../tags/tag749.xml"/><Relationship Id="rId205" Type="http://schemas.openxmlformats.org/officeDocument/2006/relationships/tags" Target="../tags/tag763.xml"/><Relationship Id="rId247" Type="http://schemas.openxmlformats.org/officeDocument/2006/relationships/tags" Target="../tags/tag805.xml"/><Relationship Id="rId412" Type="http://schemas.openxmlformats.org/officeDocument/2006/relationships/tags" Target="../tags/tag970.xml"/><Relationship Id="rId107" Type="http://schemas.openxmlformats.org/officeDocument/2006/relationships/tags" Target="../tags/tag665.xml"/><Relationship Id="rId289" Type="http://schemas.openxmlformats.org/officeDocument/2006/relationships/tags" Target="../tags/tag847.xml"/><Relationship Id="rId454" Type="http://schemas.openxmlformats.org/officeDocument/2006/relationships/tags" Target="../tags/tag1012.xml"/><Relationship Id="rId496" Type="http://schemas.openxmlformats.org/officeDocument/2006/relationships/tags" Target="../tags/tag1054.xml"/><Relationship Id="rId11" Type="http://schemas.openxmlformats.org/officeDocument/2006/relationships/tags" Target="../tags/tag569.xml"/><Relationship Id="rId53" Type="http://schemas.openxmlformats.org/officeDocument/2006/relationships/tags" Target="../tags/tag611.xml"/><Relationship Id="rId149" Type="http://schemas.openxmlformats.org/officeDocument/2006/relationships/tags" Target="../tags/tag707.xml"/><Relationship Id="rId314" Type="http://schemas.openxmlformats.org/officeDocument/2006/relationships/tags" Target="../tags/tag872.xml"/><Relationship Id="rId356" Type="http://schemas.openxmlformats.org/officeDocument/2006/relationships/tags" Target="../tags/tag914.xml"/><Relationship Id="rId398" Type="http://schemas.openxmlformats.org/officeDocument/2006/relationships/tags" Target="../tags/tag956.xml"/><Relationship Id="rId521" Type="http://schemas.openxmlformats.org/officeDocument/2006/relationships/tags" Target="../tags/tag1079.xml"/><Relationship Id="rId95" Type="http://schemas.openxmlformats.org/officeDocument/2006/relationships/tags" Target="../tags/tag653.xml"/><Relationship Id="rId160" Type="http://schemas.openxmlformats.org/officeDocument/2006/relationships/tags" Target="../tags/tag718.xml"/><Relationship Id="rId216" Type="http://schemas.openxmlformats.org/officeDocument/2006/relationships/tags" Target="../tags/tag774.xml"/><Relationship Id="rId423" Type="http://schemas.openxmlformats.org/officeDocument/2006/relationships/tags" Target="../tags/tag981.xml"/><Relationship Id="rId258" Type="http://schemas.openxmlformats.org/officeDocument/2006/relationships/tags" Target="../tags/tag816.xml"/><Relationship Id="rId465" Type="http://schemas.openxmlformats.org/officeDocument/2006/relationships/tags" Target="../tags/tag1023.xml"/><Relationship Id="rId22" Type="http://schemas.openxmlformats.org/officeDocument/2006/relationships/tags" Target="../tags/tag580.xml"/><Relationship Id="rId64" Type="http://schemas.openxmlformats.org/officeDocument/2006/relationships/tags" Target="../tags/tag622.xml"/><Relationship Id="rId118" Type="http://schemas.openxmlformats.org/officeDocument/2006/relationships/tags" Target="../tags/tag676.xml"/><Relationship Id="rId325" Type="http://schemas.openxmlformats.org/officeDocument/2006/relationships/tags" Target="../tags/tag883.xml"/><Relationship Id="rId367" Type="http://schemas.openxmlformats.org/officeDocument/2006/relationships/tags" Target="../tags/tag925.xml"/><Relationship Id="rId532" Type="http://schemas.openxmlformats.org/officeDocument/2006/relationships/tags" Target="../tags/tag1090.xml"/><Relationship Id="rId171" Type="http://schemas.openxmlformats.org/officeDocument/2006/relationships/tags" Target="../tags/tag729.xml"/><Relationship Id="rId227" Type="http://schemas.openxmlformats.org/officeDocument/2006/relationships/tags" Target="../tags/tag785.xml"/><Relationship Id="rId269" Type="http://schemas.openxmlformats.org/officeDocument/2006/relationships/tags" Target="../tags/tag827.xml"/><Relationship Id="rId434" Type="http://schemas.openxmlformats.org/officeDocument/2006/relationships/tags" Target="../tags/tag992.xml"/><Relationship Id="rId476" Type="http://schemas.openxmlformats.org/officeDocument/2006/relationships/tags" Target="../tags/tag1034.xml"/><Relationship Id="rId33" Type="http://schemas.openxmlformats.org/officeDocument/2006/relationships/tags" Target="../tags/tag591.xml"/><Relationship Id="rId129" Type="http://schemas.openxmlformats.org/officeDocument/2006/relationships/tags" Target="../tags/tag687.xml"/><Relationship Id="rId280" Type="http://schemas.openxmlformats.org/officeDocument/2006/relationships/tags" Target="../tags/tag838.xml"/><Relationship Id="rId336" Type="http://schemas.openxmlformats.org/officeDocument/2006/relationships/tags" Target="../tags/tag894.xml"/><Relationship Id="rId501" Type="http://schemas.openxmlformats.org/officeDocument/2006/relationships/tags" Target="../tags/tag1059.xml"/><Relationship Id="rId75" Type="http://schemas.openxmlformats.org/officeDocument/2006/relationships/tags" Target="../tags/tag633.xml"/><Relationship Id="rId140" Type="http://schemas.openxmlformats.org/officeDocument/2006/relationships/tags" Target="../tags/tag698.xml"/><Relationship Id="rId182" Type="http://schemas.openxmlformats.org/officeDocument/2006/relationships/tags" Target="../tags/tag740.xml"/><Relationship Id="rId378" Type="http://schemas.openxmlformats.org/officeDocument/2006/relationships/tags" Target="../tags/tag936.xml"/><Relationship Id="rId403" Type="http://schemas.openxmlformats.org/officeDocument/2006/relationships/tags" Target="../tags/tag961.xml"/><Relationship Id="rId6" Type="http://schemas.openxmlformats.org/officeDocument/2006/relationships/tags" Target="../tags/tag564.xml"/><Relationship Id="rId238" Type="http://schemas.openxmlformats.org/officeDocument/2006/relationships/tags" Target="../tags/tag796.xml"/><Relationship Id="rId445" Type="http://schemas.openxmlformats.org/officeDocument/2006/relationships/tags" Target="../tags/tag1003.xml"/><Relationship Id="rId487" Type="http://schemas.openxmlformats.org/officeDocument/2006/relationships/tags" Target="../tags/tag1045.xml"/><Relationship Id="rId291" Type="http://schemas.openxmlformats.org/officeDocument/2006/relationships/tags" Target="../tags/tag849.xml"/><Relationship Id="rId305" Type="http://schemas.openxmlformats.org/officeDocument/2006/relationships/tags" Target="../tags/tag863.xml"/><Relationship Id="rId347" Type="http://schemas.openxmlformats.org/officeDocument/2006/relationships/tags" Target="../tags/tag905.xml"/><Relationship Id="rId512" Type="http://schemas.openxmlformats.org/officeDocument/2006/relationships/tags" Target="../tags/tag1070.xml"/><Relationship Id="rId44" Type="http://schemas.openxmlformats.org/officeDocument/2006/relationships/tags" Target="../tags/tag602.xml"/><Relationship Id="rId86" Type="http://schemas.openxmlformats.org/officeDocument/2006/relationships/tags" Target="../tags/tag644.xml"/><Relationship Id="rId151" Type="http://schemas.openxmlformats.org/officeDocument/2006/relationships/tags" Target="../tags/tag709.xml"/><Relationship Id="rId389" Type="http://schemas.openxmlformats.org/officeDocument/2006/relationships/tags" Target="../tags/tag947.xml"/><Relationship Id="rId193" Type="http://schemas.openxmlformats.org/officeDocument/2006/relationships/tags" Target="../tags/tag751.xml"/><Relationship Id="rId207" Type="http://schemas.openxmlformats.org/officeDocument/2006/relationships/tags" Target="../tags/tag765.xml"/><Relationship Id="rId249" Type="http://schemas.openxmlformats.org/officeDocument/2006/relationships/tags" Target="../tags/tag807.xml"/><Relationship Id="rId414" Type="http://schemas.openxmlformats.org/officeDocument/2006/relationships/tags" Target="../tags/tag972.xml"/><Relationship Id="rId456" Type="http://schemas.openxmlformats.org/officeDocument/2006/relationships/tags" Target="../tags/tag1014.xml"/><Relationship Id="rId498" Type="http://schemas.openxmlformats.org/officeDocument/2006/relationships/tags" Target="../tags/tag1056.xml"/><Relationship Id="rId13" Type="http://schemas.openxmlformats.org/officeDocument/2006/relationships/tags" Target="../tags/tag571.xml"/><Relationship Id="rId109" Type="http://schemas.openxmlformats.org/officeDocument/2006/relationships/tags" Target="../tags/tag667.xml"/><Relationship Id="rId260" Type="http://schemas.openxmlformats.org/officeDocument/2006/relationships/tags" Target="../tags/tag818.xml"/><Relationship Id="rId316" Type="http://schemas.openxmlformats.org/officeDocument/2006/relationships/tags" Target="../tags/tag874.xml"/><Relationship Id="rId523" Type="http://schemas.openxmlformats.org/officeDocument/2006/relationships/tags" Target="../tags/tag1081.xml"/><Relationship Id="rId55" Type="http://schemas.openxmlformats.org/officeDocument/2006/relationships/tags" Target="../tags/tag613.xml"/><Relationship Id="rId97" Type="http://schemas.openxmlformats.org/officeDocument/2006/relationships/tags" Target="../tags/tag655.xml"/><Relationship Id="rId120" Type="http://schemas.openxmlformats.org/officeDocument/2006/relationships/tags" Target="../tags/tag678.xml"/><Relationship Id="rId358" Type="http://schemas.openxmlformats.org/officeDocument/2006/relationships/tags" Target="../tags/tag916.xml"/><Relationship Id="rId162" Type="http://schemas.openxmlformats.org/officeDocument/2006/relationships/tags" Target="../tags/tag720.xml"/><Relationship Id="rId218" Type="http://schemas.openxmlformats.org/officeDocument/2006/relationships/tags" Target="../tags/tag776.xml"/><Relationship Id="rId425" Type="http://schemas.openxmlformats.org/officeDocument/2006/relationships/tags" Target="../tags/tag983.xml"/><Relationship Id="rId467" Type="http://schemas.openxmlformats.org/officeDocument/2006/relationships/tags" Target="../tags/tag1025.xml"/><Relationship Id="rId271" Type="http://schemas.openxmlformats.org/officeDocument/2006/relationships/tags" Target="../tags/tag829.xml"/><Relationship Id="rId24" Type="http://schemas.openxmlformats.org/officeDocument/2006/relationships/tags" Target="../tags/tag582.xml"/><Relationship Id="rId66" Type="http://schemas.openxmlformats.org/officeDocument/2006/relationships/tags" Target="../tags/tag624.xml"/><Relationship Id="rId131" Type="http://schemas.openxmlformats.org/officeDocument/2006/relationships/tags" Target="../tags/tag689.xml"/><Relationship Id="rId327" Type="http://schemas.openxmlformats.org/officeDocument/2006/relationships/tags" Target="../tags/tag885.xml"/><Relationship Id="rId369" Type="http://schemas.openxmlformats.org/officeDocument/2006/relationships/tags" Target="../tags/tag927.xml"/><Relationship Id="rId534" Type="http://schemas.openxmlformats.org/officeDocument/2006/relationships/tags" Target="../tags/tag1092.xml"/><Relationship Id="rId173" Type="http://schemas.openxmlformats.org/officeDocument/2006/relationships/tags" Target="../tags/tag731.xml"/><Relationship Id="rId229" Type="http://schemas.openxmlformats.org/officeDocument/2006/relationships/tags" Target="../tags/tag787.xml"/><Relationship Id="rId380" Type="http://schemas.openxmlformats.org/officeDocument/2006/relationships/tags" Target="../tags/tag938.xml"/><Relationship Id="rId436" Type="http://schemas.openxmlformats.org/officeDocument/2006/relationships/tags" Target="../tags/tag994.xml"/><Relationship Id="rId240" Type="http://schemas.openxmlformats.org/officeDocument/2006/relationships/tags" Target="../tags/tag798.xml"/><Relationship Id="rId478" Type="http://schemas.openxmlformats.org/officeDocument/2006/relationships/tags" Target="../tags/tag1036.xml"/><Relationship Id="rId35" Type="http://schemas.openxmlformats.org/officeDocument/2006/relationships/tags" Target="../tags/tag593.xml"/><Relationship Id="rId77" Type="http://schemas.openxmlformats.org/officeDocument/2006/relationships/tags" Target="../tags/tag635.xml"/><Relationship Id="rId100" Type="http://schemas.openxmlformats.org/officeDocument/2006/relationships/tags" Target="../tags/tag658.xml"/><Relationship Id="rId282" Type="http://schemas.openxmlformats.org/officeDocument/2006/relationships/tags" Target="../tags/tag840.xml"/><Relationship Id="rId338" Type="http://schemas.openxmlformats.org/officeDocument/2006/relationships/tags" Target="../tags/tag896.xml"/><Relationship Id="rId503" Type="http://schemas.openxmlformats.org/officeDocument/2006/relationships/tags" Target="../tags/tag1061.xml"/><Relationship Id="rId8" Type="http://schemas.openxmlformats.org/officeDocument/2006/relationships/tags" Target="../tags/tag566.xml"/><Relationship Id="rId142" Type="http://schemas.openxmlformats.org/officeDocument/2006/relationships/tags" Target="../tags/tag700.xml"/><Relationship Id="rId184" Type="http://schemas.openxmlformats.org/officeDocument/2006/relationships/tags" Target="../tags/tag742.xml"/><Relationship Id="rId391" Type="http://schemas.openxmlformats.org/officeDocument/2006/relationships/tags" Target="../tags/tag949.xml"/><Relationship Id="rId405" Type="http://schemas.openxmlformats.org/officeDocument/2006/relationships/tags" Target="../tags/tag963.xml"/><Relationship Id="rId447" Type="http://schemas.openxmlformats.org/officeDocument/2006/relationships/tags" Target="../tags/tag1005.xml"/><Relationship Id="rId251" Type="http://schemas.openxmlformats.org/officeDocument/2006/relationships/tags" Target="../tags/tag809.xml"/><Relationship Id="rId489" Type="http://schemas.openxmlformats.org/officeDocument/2006/relationships/tags" Target="../tags/tag1047.xml"/><Relationship Id="rId46" Type="http://schemas.openxmlformats.org/officeDocument/2006/relationships/tags" Target="../tags/tag604.xml"/><Relationship Id="rId293" Type="http://schemas.openxmlformats.org/officeDocument/2006/relationships/tags" Target="../tags/tag851.xml"/><Relationship Id="rId307" Type="http://schemas.openxmlformats.org/officeDocument/2006/relationships/tags" Target="../tags/tag865.xml"/><Relationship Id="rId349" Type="http://schemas.openxmlformats.org/officeDocument/2006/relationships/tags" Target="../tags/tag907.xml"/><Relationship Id="rId514" Type="http://schemas.openxmlformats.org/officeDocument/2006/relationships/tags" Target="../tags/tag1072.xml"/></Relationships>
</file>

<file path=ppt/slideLayouts/_rels/slideLayout3.xml.rels><?xml version="1.0" encoding="UTF-8" standalone="yes"?>
<Relationships xmlns="http://schemas.openxmlformats.org/package/2006/relationships"><Relationship Id="rId117" Type="http://schemas.openxmlformats.org/officeDocument/2006/relationships/tags" Target="../tags/tag1214.xml"/><Relationship Id="rId299" Type="http://schemas.openxmlformats.org/officeDocument/2006/relationships/tags" Target="../tags/tag1396.xml"/><Relationship Id="rId21" Type="http://schemas.openxmlformats.org/officeDocument/2006/relationships/tags" Target="../tags/tag1118.xml"/><Relationship Id="rId63" Type="http://schemas.openxmlformats.org/officeDocument/2006/relationships/tags" Target="../tags/tag1160.xml"/><Relationship Id="rId159" Type="http://schemas.openxmlformats.org/officeDocument/2006/relationships/tags" Target="../tags/tag1256.xml"/><Relationship Id="rId324" Type="http://schemas.openxmlformats.org/officeDocument/2006/relationships/tags" Target="../tags/tag1421.xml"/><Relationship Id="rId366" Type="http://schemas.openxmlformats.org/officeDocument/2006/relationships/tags" Target="../tags/tag1463.xml"/><Relationship Id="rId531" Type="http://schemas.openxmlformats.org/officeDocument/2006/relationships/image" Target="../media/image1.png"/><Relationship Id="rId170" Type="http://schemas.openxmlformats.org/officeDocument/2006/relationships/tags" Target="../tags/tag1267.xml"/><Relationship Id="rId226" Type="http://schemas.openxmlformats.org/officeDocument/2006/relationships/tags" Target="../tags/tag1323.xml"/><Relationship Id="rId433" Type="http://schemas.openxmlformats.org/officeDocument/2006/relationships/tags" Target="../tags/tag1530.xml"/><Relationship Id="rId268" Type="http://schemas.openxmlformats.org/officeDocument/2006/relationships/tags" Target="../tags/tag1365.xml"/><Relationship Id="rId475" Type="http://schemas.openxmlformats.org/officeDocument/2006/relationships/tags" Target="../tags/tag1572.xml"/><Relationship Id="rId32" Type="http://schemas.openxmlformats.org/officeDocument/2006/relationships/tags" Target="../tags/tag1129.xml"/><Relationship Id="rId74" Type="http://schemas.openxmlformats.org/officeDocument/2006/relationships/tags" Target="../tags/tag1171.xml"/><Relationship Id="rId128" Type="http://schemas.openxmlformats.org/officeDocument/2006/relationships/tags" Target="../tags/tag1225.xml"/><Relationship Id="rId335" Type="http://schemas.openxmlformats.org/officeDocument/2006/relationships/tags" Target="../tags/tag1432.xml"/><Relationship Id="rId377" Type="http://schemas.openxmlformats.org/officeDocument/2006/relationships/tags" Target="../tags/tag1474.xml"/><Relationship Id="rId500" Type="http://schemas.openxmlformats.org/officeDocument/2006/relationships/tags" Target="../tags/tag1597.xml"/><Relationship Id="rId5" Type="http://schemas.openxmlformats.org/officeDocument/2006/relationships/tags" Target="../tags/tag1102.xml"/><Relationship Id="rId181" Type="http://schemas.openxmlformats.org/officeDocument/2006/relationships/tags" Target="../tags/tag1278.xml"/><Relationship Id="rId237" Type="http://schemas.openxmlformats.org/officeDocument/2006/relationships/tags" Target="../tags/tag1334.xml"/><Relationship Id="rId402" Type="http://schemas.openxmlformats.org/officeDocument/2006/relationships/tags" Target="../tags/tag1499.xml"/><Relationship Id="rId279" Type="http://schemas.openxmlformats.org/officeDocument/2006/relationships/tags" Target="../tags/tag1376.xml"/><Relationship Id="rId444" Type="http://schemas.openxmlformats.org/officeDocument/2006/relationships/tags" Target="../tags/tag1541.xml"/><Relationship Id="rId486" Type="http://schemas.openxmlformats.org/officeDocument/2006/relationships/tags" Target="../tags/tag1583.xml"/><Relationship Id="rId43" Type="http://schemas.openxmlformats.org/officeDocument/2006/relationships/tags" Target="../tags/tag1140.xml"/><Relationship Id="rId139" Type="http://schemas.openxmlformats.org/officeDocument/2006/relationships/tags" Target="../tags/tag1236.xml"/><Relationship Id="rId290" Type="http://schemas.openxmlformats.org/officeDocument/2006/relationships/tags" Target="../tags/tag1387.xml"/><Relationship Id="rId304" Type="http://schemas.openxmlformats.org/officeDocument/2006/relationships/tags" Target="../tags/tag1401.xml"/><Relationship Id="rId346" Type="http://schemas.openxmlformats.org/officeDocument/2006/relationships/tags" Target="../tags/tag1443.xml"/><Relationship Id="rId388" Type="http://schemas.openxmlformats.org/officeDocument/2006/relationships/tags" Target="../tags/tag1485.xml"/><Relationship Id="rId511" Type="http://schemas.openxmlformats.org/officeDocument/2006/relationships/tags" Target="../tags/tag1608.xml"/><Relationship Id="rId85" Type="http://schemas.openxmlformats.org/officeDocument/2006/relationships/tags" Target="../tags/tag1182.xml"/><Relationship Id="rId150" Type="http://schemas.openxmlformats.org/officeDocument/2006/relationships/tags" Target="../tags/tag1247.xml"/><Relationship Id="rId192" Type="http://schemas.openxmlformats.org/officeDocument/2006/relationships/tags" Target="../tags/tag1289.xml"/><Relationship Id="rId206" Type="http://schemas.openxmlformats.org/officeDocument/2006/relationships/tags" Target="../tags/tag1303.xml"/><Relationship Id="rId413" Type="http://schemas.openxmlformats.org/officeDocument/2006/relationships/tags" Target="../tags/tag1510.xml"/><Relationship Id="rId248" Type="http://schemas.openxmlformats.org/officeDocument/2006/relationships/tags" Target="../tags/tag1345.xml"/><Relationship Id="rId455" Type="http://schemas.openxmlformats.org/officeDocument/2006/relationships/tags" Target="../tags/tag1552.xml"/><Relationship Id="rId497" Type="http://schemas.openxmlformats.org/officeDocument/2006/relationships/tags" Target="../tags/tag1594.xml"/><Relationship Id="rId12" Type="http://schemas.openxmlformats.org/officeDocument/2006/relationships/tags" Target="../tags/tag1109.xml"/><Relationship Id="rId108" Type="http://schemas.openxmlformats.org/officeDocument/2006/relationships/tags" Target="../tags/tag1205.xml"/><Relationship Id="rId315" Type="http://schemas.openxmlformats.org/officeDocument/2006/relationships/tags" Target="../tags/tag1412.xml"/><Relationship Id="rId357" Type="http://schemas.openxmlformats.org/officeDocument/2006/relationships/tags" Target="../tags/tag1454.xml"/><Relationship Id="rId522" Type="http://schemas.openxmlformats.org/officeDocument/2006/relationships/tags" Target="../tags/tag1619.xml"/><Relationship Id="rId54" Type="http://schemas.openxmlformats.org/officeDocument/2006/relationships/tags" Target="../tags/tag1151.xml"/><Relationship Id="rId96" Type="http://schemas.openxmlformats.org/officeDocument/2006/relationships/tags" Target="../tags/tag1193.xml"/><Relationship Id="rId161" Type="http://schemas.openxmlformats.org/officeDocument/2006/relationships/tags" Target="../tags/tag1258.xml"/><Relationship Id="rId217" Type="http://schemas.openxmlformats.org/officeDocument/2006/relationships/tags" Target="../tags/tag1314.xml"/><Relationship Id="rId399" Type="http://schemas.openxmlformats.org/officeDocument/2006/relationships/tags" Target="../tags/tag1496.xml"/><Relationship Id="rId259" Type="http://schemas.openxmlformats.org/officeDocument/2006/relationships/tags" Target="../tags/tag1356.xml"/><Relationship Id="rId424" Type="http://schemas.openxmlformats.org/officeDocument/2006/relationships/tags" Target="../tags/tag1521.xml"/><Relationship Id="rId466" Type="http://schemas.openxmlformats.org/officeDocument/2006/relationships/tags" Target="../tags/tag1563.xml"/><Relationship Id="rId23" Type="http://schemas.openxmlformats.org/officeDocument/2006/relationships/tags" Target="../tags/tag1120.xml"/><Relationship Id="rId119" Type="http://schemas.openxmlformats.org/officeDocument/2006/relationships/tags" Target="../tags/tag1216.xml"/><Relationship Id="rId270" Type="http://schemas.openxmlformats.org/officeDocument/2006/relationships/tags" Target="../tags/tag1367.xml"/><Relationship Id="rId326" Type="http://schemas.openxmlformats.org/officeDocument/2006/relationships/tags" Target="../tags/tag1423.xml"/><Relationship Id="rId65" Type="http://schemas.openxmlformats.org/officeDocument/2006/relationships/tags" Target="../tags/tag1162.xml"/><Relationship Id="rId130" Type="http://schemas.openxmlformats.org/officeDocument/2006/relationships/tags" Target="../tags/tag1227.xml"/><Relationship Id="rId368" Type="http://schemas.openxmlformats.org/officeDocument/2006/relationships/tags" Target="../tags/tag1465.xml"/><Relationship Id="rId172" Type="http://schemas.openxmlformats.org/officeDocument/2006/relationships/tags" Target="../tags/tag1269.xml"/><Relationship Id="rId228" Type="http://schemas.openxmlformats.org/officeDocument/2006/relationships/tags" Target="../tags/tag1325.xml"/><Relationship Id="rId435" Type="http://schemas.openxmlformats.org/officeDocument/2006/relationships/tags" Target="../tags/tag1532.xml"/><Relationship Id="rId477" Type="http://schemas.openxmlformats.org/officeDocument/2006/relationships/tags" Target="../tags/tag1574.xml"/><Relationship Id="rId281" Type="http://schemas.openxmlformats.org/officeDocument/2006/relationships/tags" Target="../tags/tag1378.xml"/><Relationship Id="rId337" Type="http://schemas.openxmlformats.org/officeDocument/2006/relationships/tags" Target="../tags/tag1434.xml"/><Relationship Id="rId502" Type="http://schemas.openxmlformats.org/officeDocument/2006/relationships/tags" Target="../tags/tag1599.xml"/><Relationship Id="rId34" Type="http://schemas.openxmlformats.org/officeDocument/2006/relationships/tags" Target="../tags/tag1131.xml"/><Relationship Id="rId76" Type="http://schemas.openxmlformats.org/officeDocument/2006/relationships/tags" Target="../tags/tag1173.xml"/><Relationship Id="rId141" Type="http://schemas.openxmlformats.org/officeDocument/2006/relationships/tags" Target="../tags/tag1238.xml"/><Relationship Id="rId379" Type="http://schemas.openxmlformats.org/officeDocument/2006/relationships/tags" Target="../tags/tag1476.xml"/><Relationship Id="rId7" Type="http://schemas.openxmlformats.org/officeDocument/2006/relationships/tags" Target="../tags/tag1104.xml"/><Relationship Id="rId183" Type="http://schemas.openxmlformats.org/officeDocument/2006/relationships/tags" Target="../tags/tag1280.xml"/><Relationship Id="rId239" Type="http://schemas.openxmlformats.org/officeDocument/2006/relationships/tags" Target="../tags/tag1336.xml"/><Relationship Id="rId390" Type="http://schemas.openxmlformats.org/officeDocument/2006/relationships/tags" Target="../tags/tag1487.xml"/><Relationship Id="rId404" Type="http://schemas.openxmlformats.org/officeDocument/2006/relationships/tags" Target="../tags/tag1501.xml"/><Relationship Id="rId446" Type="http://schemas.openxmlformats.org/officeDocument/2006/relationships/tags" Target="../tags/tag1543.xml"/><Relationship Id="rId250" Type="http://schemas.openxmlformats.org/officeDocument/2006/relationships/tags" Target="../tags/tag1347.xml"/><Relationship Id="rId292" Type="http://schemas.openxmlformats.org/officeDocument/2006/relationships/tags" Target="../tags/tag1389.xml"/><Relationship Id="rId306" Type="http://schemas.openxmlformats.org/officeDocument/2006/relationships/tags" Target="../tags/tag1403.xml"/><Relationship Id="rId488" Type="http://schemas.openxmlformats.org/officeDocument/2006/relationships/tags" Target="../tags/tag1585.xml"/><Relationship Id="rId45" Type="http://schemas.openxmlformats.org/officeDocument/2006/relationships/tags" Target="../tags/tag1142.xml"/><Relationship Id="rId87" Type="http://schemas.openxmlformats.org/officeDocument/2006/relationships/tags" Target="../tags/tag1184.xml"/><Relationship Id="rId110" Type="http://schemas.openxmlformats.org/officeDocument/2006/relationships/tags" Target="../tags/tag1207.xml"/><Relationship Id="rId348" Type="http://schemas.openxmlformats.org/officeDocument/2006/relationships/tags" Target="../tags/tag1445.xml"/><Relationship Id="rId513" Type="http://schemas.openxmlformats.org/officeDocument/2006/relationships/tags" Target="../tags/tag1610.xml"/><Relationship Id="rId152" Type="http://schemas.openxmlformats.org/officeDocument/2006/relationships/tags" Target="../tags/tag1249.xml"/><Relationship Id="rId194" Type="http://schemas.openxmlformats.org/officeDocument/2006/relationships/tags" Target="../tags/tag1291.xml"/><Relationship Id="rId208" Type="http://schemas.openxmlformats.org/officeDocument/2006/relationships/tags" Target="../tags/tag1305.xml"/><Relationship Id="rId415" Type="http://schemas.openxmlformats.org/officeDocument/2006/relationships/tags" Target="../tags/tag1512.xml"/><Relationship Id="rId457" Type="http://schemas.openxmlformats.org/officeDocument/2006/relationships/tags" Target="../tags/tag1554.xml"/><Relationship Id="rId261" Type="http://schemas.openxmlformats.org/officeDocument/2006/relationships/tags" Target="../tags/tag1358.xml"/><Relationship Id="rId499" Type="http://schemas.openxmlformats.org/officeDocument/2006/relationships/tags" Target="../tags/tag1596.xml"/><Relationship Id="rId14" Type="http://schemas.openxmlformats.org/officeDocument/2006/relationships/tags" Target="../tags/tag1111.xml"/><Relationship Id="rId56" Type="http://schemas.openxmlformats.org/officeDocument/2006/relationships/tags" Target="../tags/tag1153.xml"/><Relationship Id="rId317" Type="http://schemas.openxmlformats.org/officeDocument/2006/relationships/tags" Target="../tags/tag1414.xml"/><Relationship Id="rId359" Type="http://schemas.openxmlformats.org/officeDocument/2006/relationships/tags" Target="../tags/tag1456.xml"/><Relationship Id="rId524" Type="http://schemas.openxmlformats.org/officeDocument/2006/relationships/tags" Target="../tags/tag1621.xml"/><Relationship Id="rId98" Type="http://schemas.openxmlformats.org/officeDocument/2006/relationships/tags" Target="../tags/tag1195.xml"/><Relationship Id="rId121" Type="http://schemas.openxmlformats.org/officeDocument/2006/relationships/tags" Target="../tags/tag1218.xml"/><Relationship Id="rId163" Type="http://schemas.openxmlformats.org/officeDocument/2006/relationships/tags" Target="../tags/tag1260.xml"/><Relationship Id="rId219" Type="http://schemas.openxmlformats.org/officeDocument/2006/relationships/tags" Target="../tags/tag1316.xml"/><Relationship Id="rId370" Type="http://schemas.openxmlformats.org/officeDocument/2006/relationships/tags" Target="../tags/tag1467.xml"/><Relationship Id="rId426" Type="http://schemas.openxmlformats.org/officeDocument/2006/relationships/tags" Target="../tags/tag1523.xml"/><Relationship Id="rId230" Type="http://schemas.openxmlformats.org/officeDocument/2006/relationships/tags" Target="../tags/tag1327.xml"/><Relationship Id="rId251" Type="http://schemas.openxmlformats.org/officeDocument/2006/relationships/tags" Target="../tags/tag1348.xml"/><Relationship Id="rId468" Type="http://schemas.openxmlformats.org/officeDocument/2006/relationships/tags" Target="../tags/tag1565.xml"/><Relationship Id="rId489" Type="http://schemas.openxmlformats.org/officeDocument/2006/relationships/tags" Target="../tags/tag1586.xml"/><Relationship Id="rId25" Type="http://schemas.openxmlformats.org/officeDocument/2006/relationships/tags" Target="../tags/tag1122.xml"/><Relationship Id="rId46" Type="http://schemas.openxmlformats.org/officeDocument/2006/relationships/tags" Target="../tags/tag1143.xml"/><Relationship Id="rId67" Type="http://schemas.openxmlformats.org/officeDocument/2006/relationships/tags" Target="../tags/tag1164.xml"/><Relationship Id="rId272" Type="http://schemas.openxmlformats.org/officeDocument/2006/relationships/tags" Target="../tags/tag1369.xml"/><Relationship Id="rId293" Type="http://schemas.openxmlformats.org/officeDocument/2006/relationships/tags" Target="../tags/tag1390.xml"/><Relationship Id="rId307" Type="http://schemas.openxmlformats.org/officeDocument/2006/relationships/tags" Target="../tags/tag1404.xml"/><Relationship Id="rId328" Type="http://schemas.openxmlformats.org/officeDocument/2006/relationships/tags" Target="../tags/tag1425.xml"/><Relationship Id="rId349" Type="http://schemas.openxmlformats.org/officeDocument/2006/relationships/tags" Target="../tags/tag1446.xml"/><Relationship Id="rId514" Type="http://schemas.openxmlformats.org/officeDocument/2006/relationships/tags" Target="../tags/tag1611.xml"/><Relationship Id="rId88" Type="http://schemas.openxmlformats.org/officeDocument/2006/relationships/tags" Target="../tags/tag1185.xml"/><Relationship Id="rId111" Type="http://schemas.openxmlformats.org/officeDocument/2006/relationships/tags" Target="../tags/tag1208.xml"/><Relationship Id="rId132" Type="http://schemas.openxmlformats.org/officeDocument/2006/relationships/tags" Target="../tags/tag1229.xml"/><Relationship Id="rId153" Type="http://schemas.openxmlformats.org/officeDocument/2006/relationships/tags" Target="../tags/tag1250.xml"/><Relationship Id="rId174" Type="http://schemas.openxmlformats.org/officeDocument/2006/relationships/tags" Target="../tags/tag1271.xml"/><Relationship Id="rId195" Type="http://schemas.openxmlformats.org/officeDocument/2006/relationships/tags" Target="../tags/tag1292.xml"/><Relationship Id="rId209" Type="http://schemas.openxmlformats.org/officeDocument/2006/relationships/tags" Target="../tags/tag1306.xml"/><Relationship Id="rId360" Type="http://schemas.openxmlformats.org/officeDocument/2006/relationships/tags" Target="../tags/tag1457.xml"/><Relationship Id="rId381" Type="http://schemas.openxmlformats.org/officeDocument/2006/relationships/tags" Target="../tags/tag1478.xml"/><Relationship Id="rId416" Type="http://schemas.openxmlformats.org/officeDocument/2006/relationships/tags" Target="../tags/tag1513.xml"/><Relationship Id="rId220" Type="http://schemas.openxmlformats.org/officeDocument/2006/relationships/tags" Target="../tags/tag1317.xml"/><Relationship Id="rId241" Type="http://schemas.openxmlformats.org/officeDocument/2006/relationships/tags" Target="../tags/tag1338.xml"/><Relationship Id="rId437" Type="http://schemas.openxmlformats.org/officeDocument/2006/relationships/tags" Target="../tags/tag1534.xml"/><Relationship Id="rId458" Type="http://schemas.openxmlformats.org/officeDocument/2006/relationships/tags" Target="../tags/tag1555.xml"/><Relationship Id="rId479" Type="http://schemas.openxmlformats.org/officeDocument/2006/relationships/tags" Target="../tags/tag1576.xml"/><Relationship Id="rId15" Type="http://schemas.openxmlformats.org/officeDocument/2006/relationships/tags" Target="../tags/tag1112.xml"/><Relationship Id="rId36" Type="http://schemas.openxmlformats.org/officeDocument/2006/relationships/tags" Target="../tags/tag1133.xml"/><Relationship Id="rId57" Type="http://schemas.openxmlformats.org/officeDocument/2006/relationships/tags" Target="../tags/tag1154.xml"/><Relationship Id="rId262" Type="http://schemas.openxmlformats.org/officeDocument/2006/relationships/tags" Target="../tags/tag1359.xml"/><Relationship Id="rId283" Type="http://schemas.openxmlformats.org/officeDocument/2006/relationships/tags" Target="../tags/tag1380.xml"/><Relationship Id="rId318" Type="http://schemas.openxmlformats.org/officeDocument/2006/relationships/tags" Target="../tags/tag1415.xml"/><Relationship Id="rId339" Type="http://schemas.openxmlformats.org/officeDocument/2006/relationships/tags" Target="../tags/tag1436.xml"/><Relationship Id="rId490" Type="http://schemas.openxmlformats.org/officeDocument/2006/relationships/tags" Target="../tags/tag1587.xml"/><Relationship Id="rId504" Type="http://schemas.openxmlformats.org/officeDocument/2006/relationships/tags" Target="../tags/tag1601.xml"/><Relationship Id="rId525" Type="http://schemas.openxmlformats.org/officeDocument/2006/relationships/tags" Target="../tags/tag1622.xml"/><Relationship Id="rId78" Type="http://schemas.openxmlformats.org/officeDocument/2006/relationships/tags" Target="../tags/tag1175.xml"/><Relationship Id="rId99" Type="http://schemas.openxmlformats.org/officeDocument/2006/relationships/tags" Target="../tags/tag1196.xml"/><Relationship Id="rId101" Type="http://schemas.openxmlformats.org/officeDocument/2006/relationships/tags" Target="../tags/tag1198.xml"/><Relationship Id="rId122" Type="http://schemas.openxmlformats.org/officeDocument/2006/relationships/tags" Target="../tags/tag1219.xml"/><Relationship Id="rId143" Type="http://schemas.openxmlformats.org/officeDocument/2006/relationships/tags" Target="../tags/tag1240.xml"/><Relationship Id="rId164" Type="http://schemas.openxmlformats.org/officeDocument/2006/relationships/tags" Target="../tags/tag1261.xml"/><Relationship Id="rId185" Type="http://schemas.openxmlformats.org/officeDocument/2006/relationships/tags" Target="../tags/tag1282.xml"/><Relationship Id="rId350" Type="http://schemas.openxmlformats.org/officeDocument/2006/relationships/tags" Target="../tags/tag1447.xml"/><Relationship Id="rId371" Type="http://schemas.openxmlformats.org/officeDocument/2006/relationships/tags" Target="../tags/tag1468.xml"/><Relationship Id="rId406" Type="http://schemas.openxmlformats.org/officeDocument/2006/relationships/tags" Target="../tags/tag1503.xml"/><Relationship Id="rId9" Type="http://schemas.openxmlformats.org/officeDocument/2006/relationships/tags" Target="../tags/tag1106.xml"/><Relationship Id="rId210" Type="http://schemas.openxmlformats.org/officeDocument/2006/relationships/tags" Target="../tags/tag1307.xml"/><Relationship Id="rId392" Type="http://schemas.openxmlformats.org/officeDocument/2006/relationships/tags" Target="../tags/tag1489.xml"/><Relationship Id="rId427" Type="http://schemas.openxmlformats.org/officeDocument/2006/relationships/tags" Target="../tags/tag1524.xml"/><Relationship Id="rId448" Type="http://schemas.openxmlformats.org/officeDocument/2006/relationships/tags" Target="../tags/tag1545.xml"/><Relationship Id="rId469" Type="http://schemas.openxmlformats.org/officeDocument/2006/relationships/tags" Target="../tags/tag1566.xml"/><Relationship Id="rId26" Type="http://schemas.openxmlformats.org/officeDocument/2006/relationships/tags" Target="../tags/tag1123.xml"/><Relationship Id="rId231" Type="http://schemas.openxmlformats.org/officeDocument/2006/relationships/tags" Target="../tags/tag1328.xml"/><Relationship Id="rId252" Type="http://schemas.openxmlformats.org/officeDocument/2006/relationships/tags" Target="../tags/tag1349.xml"/><Relationship Id="rId273" Type="http://schemas.openxmlformats.org/officeDocument/2006/relationships/tags" Target="../tags/tag1370.xml"/><Relationship Id="rId294" Type="http://schemas.openxmlformats.org/officeDocument/2006/relationships/tags" Target="../tags/tag1391.xml"/><Relationship Id="rId308" Type="http://schemas.openxmlformats.org/officeDocument/2006/relationships/tags" Target="../tags/tag1405.xml"/><Relationship Id="rId329" Type="http://schemas.openxmlformats.org/officeDocument/2006/relationships/tags" Target="../tags/tag1426.xml"/><Relationship Id="rId480" Type="http://schemas.openxmlformats.org/officeDocument/2006/relationships/tags" Target="../tags/tag1577.xml"/><Relationship Id="rId515" Type="http://schemas.openxmlformats.org/officeDocument/2006/relationships/tags" Target="../tags/tag1612.xml"/><Relationship Id="rId47" Type="http://schemas.openxmlformats.org/officeDocument/2006/relationships/tags" Target="../tags/tag1144.xml"/><Relationship Id="rId68" Type="http://schemas.openxmlformats.org/officeDocument/2006/relationships/tags" Target="../tags/tag1165.xml"/><Relationship Id="rId89" Type="http://schemas.openxmlformats.org/officeDocument/2006/relationships/tags" Target="../tags/tag1186.xml"/><Relationship Id="rId112" Type="http://schemas.openxmlformats.org/officeDocument/2006/relationships/tags" Target="../tags/tag1209.xml"/><Relationship Id="rId133" Type="http://schemas.openxmlformats.org/officeDocument/2006/relationships/tags" Target="../tags/tag1230.xml"/><Relationship Id="rId154" Type="http://schemas.openxmlformats.org/officeDocument/2006/relationships/tags" Target="../tags/tag1251.xml"/><Relationship Id="rId175" Type="http://schemas.openxmlformats.org/officeDocument/2006/relationships/tags" Target="../tags/tag1272.xml"/><Relationship Id="rId340" Type="http://schemas.openxmlformats.org/officeDocument/2006/relationships/tags" Target="../tags/tag1437.xml"/><Relationship Id="rId361" Type="http://schemas.openxmlformats.org/officeDocument/2006/relationships/tags" Target="../tags/tag1458.xml"/><Relationship Id="rId196" Type="http://schemas.openxmlformats.org/officeDocument/2006/relationships/tags" Target="../tags/tag1293.xml"/><Relationship Id="rId200" Type="http://schemas.openxmlformats.org/officeDocument/2006/relationships/tags" Target="../tags/tag1297.xml"/><Relationship Id="rId382" Type="http://schemas.openxmlformats.org/officeDocument/2006/relationships/tags" Target="../tags/tag1479.xml"/><Relationship Id="rId417" Type="http://schemas.openxmlformats.org/officeDocument/2006/relationships/tags" Target="../tags/tag1514.xml"/><Relationship Id="rId438" Type="http://schemas.openxmlformats.org/officeDocument/2006/relationships/tags" Target="../tags/tag1535.xml"/><Relationship Id="rId459" Type="http://schemas.openxmlformats.org/officeDocument/2006/relationships/tags" Target="../tags/tag1556.xml"/><Relationship Id="rId16" Type="http://schemas.openxmlformats.org/officeDocument/2006/relationships/tags" Target="../tags/tag1113.xml"/><Relationship Id="rId221" Type="http://schemas.openxmlformats.org/officeDocument/2006/relationships/tags" Target="../tags/tag1318.xml"/><Relationship Id="rId242" Type="http://schemas.openxmlformats.org/officeDocument/2006/relationships/tags" Target="../tags/tag1339.xml"/><Relationship Id="rId263" Type="http://schemas.openxmlformats.org/officeDocument/2006/relationships/tags" Target="../tags/tag1360.xml"/><Relationship Id="rId284" Type="http://schemas.openxmlformats.org/officeDocument/2006/relationships/tags" Target="../tags/tag1381.xml"/><Relationship Id="rId319" Type="http://schemas.openxmlformats.org/officeDocument/2006/relationships/tags" Target="../tags/tag1416.xml"/><Relationship Id="rId470" Type="http://schemas.openxmlformats.org/officeDocument/2006/relationships/tags" Target="../tags/tag1567.xml"/><Relationship Id="rId491" Type="http://schemas.openxmlformats.org/officeDocument/2006/relationships/tags" Target="../tags/tag1588.xml"/><Relationship Id="rId505" Type="http://schemas.openxmlformats.org/officeDocument/2006/relationships/tags" Target="../tags/tag1602.xml"/><Relationship Id="rId526" Type="http://schemas.openxmlformats.org/officeDocument/2006/relationships/tags" Target="../tags/tag1623.xml"/><Relationship Id="rId37" Type="http://schemas.openxmlformats.org/officeDocument/2006/relationships/tags" Target="../tags/tag1134.xml"/><Relationship Id="rId58" Type="http://schemas.openxmlformats.org/officeDocument/2006/relationships/tags" Target="../tags/tag1155.xml"/><Relationship Id="rId79" Type="http://schemas.openxmlformats.org/officeDocument/2006/relationships/tags" Target="../tags/tag1176.xml"/><Relationship Id="rId102" Type="http://schemas.openxmlformats.org/officeDocument/2006/relationships/tags" Target="../tags/tag1199.xml"/><Relationship Id="rId123" Type="http://schemas.openxmlformats.org/officeDocument/2006/relationships/tags" Target="../tags/tag1220.xml"/><Relationship Id="rId144" Type="http://schemas.openxmlformats.org/officeDocument/2006/relationships/tags" Target="../tags/tag1241.xml"/><Relationship Id="rId330" Type="http://schemas.openxmlformats.org/officeDocument/2006/relationships/tags" Target="../tags/tag1427.xml"/><Relationship Id="rId90" Type="http://schemas.openxmlformats.org/officeDocument/2006/relationships/tags" Target="../tags/tag1187.xml"/><Relationship Id="rId165" Type="http://schemas.openxmlformats.org/officeDocument/2006/relationships/tags" Target="../tags/tag1262.xml"/><Relationship Id="rId186" Type="http://schemas.openxmlformats.org/officeDocument/2006/relationships/tags" Target="../tags/tag1283.xml"/><Relationship Id="rId351" Type="http://schemas.openxmlformats.org/officeDocument/2006/relationships/tags" Target="../tags/tag1448.xml"/><Relationship Id="rId372" Type="http://schemas.openxmlformats.org/officeDocument/2006/relationships/tags" Target="../tags/tag1469.xml"/><Relationship Id="rId393" Type="http://schemas.openxmlformats.org/officeDocument/2006/relationships/tags" Target="../tags/tag1490.xml"/><Relationship Id="rId407" Type="http://schemas.openxmlformats.org/officeDocument/2006/relationships/tags" Target="../tags/tag1504.xml"/><Relationship Id="rId428" Type="http://schemas.openxmlformats.org/officeDocument/2006/relationships/tags" Target="../tags/tag1525.xml"/><Relationship Id="rId449" Type="http://schemas.openxmlformats.org/officeDocument/2006/relationships/tags" Target="../tags/tag1546.xml"/><Relationship Id="rId211" Type="http://schemas.openxmlformats.org/officeDocument/2006/relationships/tags" Target="../tags/tag1308.xml"/><Relationship Id="rId232" Type="http://schemas.openxmlformats.org/officeDocument/2006/relationships/tags" Target="../tags/tag1329.xml"/><Relationship Id="rId253" Type="http://schemas.openxmlformats.org/officeDocument/2006/relationships/tags" Target="../tags/tag1350.xml"/><Relationship Id="rId274" Type="http://schemas.openxmlformats.org/officeDocument/2006/relationships/tags" Target="../tags/tag1371.xml"/><Relationship Id="rId295" Type="http://schemas.openxmlformats.org/officeDocument/2006/relationships/tags" Target="../tags/tag1392.xml"/><Relationship Id="rId309" Type="http://schemas.openxmlformats.org/officeDocument/2006/relationships/tags" Target="../tags/tag1406.xml"/><Relationship Id="rId460" Type="http://schemas.openxmlformats.org/officeDocument/2006/relationships/tags" Target="../tags/tag1557.xml"/><Relationship Id="rId481" Type="http://schemas.openxmlformats.org/officeDocument/2006/relationships/tags" Target="../tags/tag1578.xml"/><Relationship Id="rId516" Type="http://schemas.openxmlformats.org/officeDocument/2006/relationships/tags" Target="../tags/tag1613.xml"/><Relationship Id="rId27" Type="http://schemas.openxmlformats.org/officeDocument/2006/relationships/tags" Target="../tags/tag1124.xml"/><Relationship Id="rId48" Type="http://schemas.openxmlformats.org/officeDocument/2006/relationships/tags" Target="../tags/tag1145.xml"/><Relationship Id="rId69" Type="http://schemas.openxmlformats.org/officeDocument/2006/relationships/tags" Target="../tags/tag1166.xml"/><Relationship Id="rId113" Type="http://schemas.openxmlformats.org/officeDocument/2006/relationships/tags" Target="../tags/tag1210.xml"/><Relationship Id="rId134" Type="http://schemas.openxmlformats.org/officeDocument/2006/relationships/tags" Target="../tags/tag1231.xml"/><Relationship Id="rId320" Type="http://schemas.openxmlformats.org/officeDocument/2006/relationships/tags" Target="../tags/tag1417.xml"/><Relationship Id="rId80" Type="http://schemas.openxmlformats.org/officeDocument/2006/relationships/tags" Target="../tags/tag1177.xml"/><Relationship Id="rId155" Type="http://schemas.openxmlformats.org/officeDocument/2006/relationships/tags" Target="../tags/tag1252.xml"/><Relationship Id="rId176" Type="http://schemas.openxmlformats.org/officeDocument/2006/relationships/tags" Target="../tags/tag1273.xml"/><Relationship Id="rId197" Type="http://schemas.openxmlformats.org/officeDocument/2006/relationships/tags" Target="../tags/tag1294.xml"/><Relationship Id="rId341" Type="http://schemas.openxmlformats.org/officeDocument/2006/relationships/tags" Target="../tags/tag1438.xml"/><Relationship Id="rId362" Type="http://schemas.openxmlformats.org/officeDocument/2006/relationships/tags" Target="../tags/tag1459.xml"/><Relationship Id="rId383" Type="http://schemas.openxmlformats.org/officeDocument/2006/relationships/tags" Target="../tags/tag1480.xml"/><Relationship Id="rId418" Type="http://schemas.openxmlformats.org/officeDocument/2006/relationships/tags" Target="../tags/tag1515.xml"/><Relationship Id="rId439" Type="http://schemas.openxmlformats.org/officeDocument/2006/relationships/tags" Target="../tags/tag1536.xml"/><Relationship Id="rId201" Type="http://schemas.openxmlformats.org/officeDocument/2006/relationships/tags" Target="../tags/tag1298.xml"/><Relationship Id="rId222" Type="http://schemas.openxmlformats.org/officeDocument/2006/relationships/tags" Target="../tags/tag1319.xml"/><Relationship Id="rId243" Type="http://schemas.openxmlformats.org/officeDocument/2006/relationships/tags" Target="../tags/tag1340.xml"/><Relationship Id="rId264" Type="http://schemas.openxmlformats.org/officeDocument/2006/relationships/tags" Target="../tags/tag1361.xml"/><Relationship Id="rId285" Type="http://schemas.openxmlformats.org/officeDocument/2006/relationships/tags" Target="../tags/tag1382.xml"/><Relationship Id="rId450" Type="http://schemas.openxmlformats.org/officeDocument/2006/relationships/tags" Target="../tags/tag1547.xml"/><Relationship Id="rId471" Type="http://schemas.openxmlformats.org/officeDocument/2006/relationships/tags" Target="../tags/tag1568.xml"/><Relationship Id="rId506" Type="http://schemas.openxmlformats.org/officeDocument/2006/relationships/tags" Target="../tags/tag1603.xml"/><Relationship Id="rId17" Type="http://schemas.openxmlformats.org/officeDocument/2006/relationships/tags" Target="../tags/tag1114.xml"/><Relationship Id="rId38" Type="http://schemas.openxmlformats.org/officeDocument/2006/relationships/tags" Target="../tags/tag1135.xml"/><Relationship Id="rId59" Type="http://schemas.openxmlformats.org/officeDocument/2006/relationships/tags" Target="../tags/tag1156.xml"/><Relationship Id="rId103" Type="http://schemas.openxmlformats.org/officeDocument/2006/relationships/tags" Target="../tags/tag1200.xml"/><Relationship Id="rId124" Type="http://schemas.openxmlformats.org/officeDocument/2006/relationships/tags" Target="../tags/tag1221.xml"/><Relationship Id="rId310" Type="http://schemas.openxmlformats.org/officeDocument/2006/relationships/tags" Target="../tags/tag1407.xml"/><Relationship Id="rId492" Type="http://schemas.openxmlformats.org/officeDocument/2006/relationships/tags" Target="../tags/tag1589.xml"/><Relationship Id="rId527" Type="http://schemas.openxmlformats.org/officeDocument/2006/relationships/tags" Target="../tags/tag1624.xml"/><Relationship Id="rId70" Type="http://schemas.openxmlformats.org/officeDocument/2006/relationships/tags" Target="../tags/tag1167.xml"/><Relationship Id="rId91" Type="http://schemas.openxmlformats.org/officeDocument/2006/relationships/tags" Target="../tags/tag1188.xml"/><Relationship Id="rId145" Type="http://schemas.openxmlformats.org/officeDocument/2006/relationships/tags" Target="../tags/tag1242.xml"/><Relationship Id="rId166" Type="http://schemas.openxmlformats.org/officeDocument/2006/relationships/tags" Target="../tags/tag1263.xml"/><Relationship Id="rId187" Type="http://schemas.openxmlformats.org/officeDocument/2006/relationships/tags" Target="../tags/tag1284.xml"/><Relationship Id="rId331" Type="http://schemas.openxmlformats.org/officeDocument/2006/relationships/tags" Target="../tags/tag1428.xml"/><Relationship Id="rId352" Type="http://schemas.openxmlformats.org/officeDocument/2006/relationships/tags" Target="../tags/tag1449.xml"/><Relationship Id="rId373" Type="http://schemas.openxmlformats.org/officeDocument/2006/relationships/tags" Target="../tags/tag1470.xml"/><Relationship Id="rId394" Type="http://schemas.openxmlformats.org/officeDocument/2006/relationships/tags" Target="../tags/tag1491.xml"/><Relationship Id="rId408" Type="http://schemas.openxmlformats.org/officeDocument/2006/relationships/tags" Target="../tags/tag1505.xml"/><Relationship Id="rId429" Type="http://schemas.openxmlformats.org/officeDocument/2006/relationships/tags" Target="../tags/tag1526.xml"/><Relationship Id="rId1" Type="http://schemas.openxmlformats.org/officeDocument/2006/relationships/tags" Target="../tags/tag1098.xml"/><Relationship Id="rId212" Type="http://schemas.openxmlformats.org/officeDocument/2006/relationships/tags" Target="../tags/tag1309.xml"/><Relationship Id="rId233" Type="http://schemas.openxmlformats.org/officeDocument/2006/relationships/tags" Target="../tags/tag1330.xml"/><Relationship Id="rId254" Type="http://schemas.openxmlformats.org/officeDocument/2006/relationships/tags" Target="../tags/tag1351.xml"/><Relationship Id="rId440" Type="http://schemas.openxmlformats.org/officeDocument/2006/relationships/tags" Target="../tags/tag1537.xml"/><Relationship Id="rId28" Type="http://schemas.openxmlformats.org/officeDocument/2006/relationships/tags" Target="../tags/tag1125.xml"/><Relationship Id="rId49" Type="http://schemas.openxmlformats.org/officeDocument/2006/relationships/tags" Target="../tags/tag1146.xml"/><Relationship Id="rId114" Type="http://schemas.openxmlformats.org/officeDocument/2006/relationships/tags" Target="../tags/tag1211.xml"/><Relationship Id="rId275" Type="http://schemas.openxmlformats.org/officeDocument/2006/relationships/tags" Target="../tags/tag1372.xml"/><Relationship Id="rId296" Type="http://schemas.openxmlformats.org/officeDocument/2006/relationships/tags" Target="../tags/tag1393.xml"/><Relationship Id="rId300" Type="http://schemas.openxmlformats.org/officeDocument/2006/relationships/tags" Target="../tags/tag1397.xml"/><Relationship Id="rId461" Type="http://schemas.openxmlformats.org/officeDocument/2006/relationships/tags" Target="../tags/tag1558.xml"/><Relationship Id="rId482" Type="http://schemas.openxmlformats.org/officeDocument/2006/relationships/tags" Target="../tags/tag1579.xml"/><Relationship Id="rId517" Type="http://schemas.openxmlformats.org/officeDocument/2006/relationships/tags" Target="../tags/tag1614.xml"/><Relationship Id="rId60" Type="http://schemas.openxmlformats.org/officeDocument/2006/relationships/tags" Target="../tags/tag1157.xml"/><Relationship Id="rId81" Type="http://schemas.openxmlformats.org/officeDocument/2006/relationships/tags" Target="../tags/tag1178.xml"/><Relationship Id="rId135" Type="http://schemas.openxmlformats.org/officeDocument/2006/relationships/tags" Target="../tags/tag1232.xml"/><Relationship Id="rId156" Type="http://schemas.openxmlformats.org/officeDocument/2006/relationships/tags" Target="../tags/tag1253.xml"/><Relationship Id="rId177" Type="http://schemas.openxmlformats.org/officeDocument/2006/relationships/tags" Target="../tags/tag1274.xml"/><Relationship Id="rId198" Type="http://schemas.openxmlformats.org/officeDocument/2006/relationships/tags" Target="../tags/tag1295.xml"/><Relationship Id="rId321" Type="http://schemas.openxmlformats.org/officeDocument/2006/relationships/tags" Target="../tags/tag1418.xml"/><Relationship Id="rId342" Type="http://schemas.openxmlformats.org/officeDocument/2006/relationships/tags" Target="../tags/tag1439.xml"/><Relationship Id="rId363" Type="http://schemas.openxmlformats.org/officeDocument/2006/relationships/tags" Target="../tags/tag1460.xml"/><Relationship Id="rId384" Type="http://schemas.openxmlformats.org/officeDocument/2006/relationships/tags" Target="../tags/tag1481.xml"/><Relationship Id="rId419" Type="http://schemas.openxmlformats.org/officeDocument/2006/relationships/tags" Target="../tags/tag1516.xml"/><Relationship Id="rId202" Type="http://schemas.openxmlformats.org/officeDocument/2006/relationships/tags" Target="../tags/tag1299.xml"/><Relationship Id="rId223" Type="http://schemas.openxmlformats.org/officeDocument/2006/relationships/tags" Target="../tags/tag1320.xml"/><Relationship Id="rId244" Type="http://schemas.openxmlformats.org/officeDocument/2006/relationships/tags" Target="../tags/tag1341.xml"/><Relationship Id="rId430" Type="http://schemas.openxmlformats.org/officeDocument/2006/relationships/tags" Target="../tags/tag1527.xml"/><Relationship Id="rId18" Type="http://schemas.openxmlformats.org/officeDocument/2006/relationships/tags" Target="../tags/tag1115.xml"/><Relationship Id="rId39" Type="http://schemas.openxmlformats.org/officeDocument/2006/relationships/tags" Target="../tags/tag1136.xml"/><Relationship Id="rId265" Type="http://schemas.openxmlformats.org/officeDocument/2006/relationships/tags" Target="../tags/tag1362.xml"/><Relationship Id="rId286" Type="http://schemas.openxmlformats.org/officeDocument/2006/relationships/tags" Target="../tags/tag1383.xml"/><Relationship Id="rId451" Type="http://schemas.openxmlformats.org/officeDocument/2006/relationships/tags" Target="../tags/tag1548.xml"/><Relationship Id="rId472" Type="http://schemas.openxmlformats.org/officeDocument/2006/relationships/tags" Target="../tags/tag1569.xml"/><Relationship Id="rId493" Type="http://schemas.openxmlformats.org/officeDocument/2006/relationships/tags" Target="../tags/tag1590.xml"/><Relationship Id="rId507" Type="http://schemas.openxmlformats.org/officeDocument/2006/relationships/tags" Target="../tags/tag1604.xml"/><Relationship Id="rId528" Type="http://schemas.openxmlformats.org/officeDocument/2006/relationships/tags" Target="../tags/tag1625.xml"/><Relationship Id="rId50" Type="http://schemas.openxmlformats.org/officeDocument/2006/relationships/tags" Target="../tags/tag1147.xml"/><Relationship Id="rId104" Type="http://schemas.openxmlformats.org/officeDocument/2006/relationships/tags" Target="../tags/tag1201.xml"/><Relationship Id="rId125" Type="http://schemas.openxmlformats.org/officeDocument/2006/relationships/tags" Target="../tags/tag1222.xml"/><Relationship Id="rId146" Type="http://schemas.openxmlformats.org/officeDocument/2006/relationships/tags" Target="../tags/tag1243.xml"/><Relationship Id="rId167" Type="http://schemas.openxmlformats.org/officeDocument/2006/relationships/tags" Target="../tags/tag1264.xml"/><Relationship Id="rId188" Type="http://schemas.openxmlformats.org/officeDocument/2006/relationships/tags" Target="../tags/tag1285.xml"/><Relationship Id="rId311" Type="http://schemas.openxmlformats.org/officeDocument/2006/relationships/tags" Target="../tags/tag1408.xml"/><Relationship Id="rId332" Type="http://schemas.openxmlformats.org/officeDocument/2006/relationships/tags" Target="../tags/tag1429.xml"/><Relationship Id="rId353" Type="http://schemas.openxmlformats.org/officeDocument/2006/relationships/tags" Target="../tags/tag1450.xml"/><Relationship Id="rId374" Type="http://schemas.openxmlformats.org/officeDocument/2006/relationships/tags" Target="../tags/tag1471.xml"/><Relationship Id="rId395" Type="http://schemas.openxmlformats.org/officeDocument/2006/relationships/tags" Target="../tags/tag1492.xml"/><Relationship Id="rId409" Type="http://schemas.openxmlformats.org/officeDocument/2006/relationships/tags" Target="../tags/tag1506.xml"/><Relationship Id="rId71" Type="http://schemas.openxmlformats.org/officeDocument/2006/relationships/tags" Target="../tags/tag1168.xml"/><Relationship Id="rId92" Type="http://schemas.openxmlformats.org/officeDocument/2006/relationships/tags" Target="../tags/tag1189.xml"/><Relationship Id="rId213" Type="http://schemas.openxmlformats.org/officeDocument/2006/relationships/tags" Target="../tags/tag1310.xml"/><Relationship Id="rId234" Type="http://schemas.openxmlformats.org/officeDocument/2006/relationships/tags" Target="../tags/tag1331.xml"/><Relationship Id="rId420" Type="http://schemas.openxmlformats.org/officeDocument/2006/relationships/tags" Target="../tags/tag1517.xml"/><Relationship Id="rId2" Type="http://schemas.openxmlformats.org/officeDocument/2006/relationships/tags" Target="../tags/tag1099.xml"/><Relationship Id="rId29" Type="http://schemas.openxmlformats.org/officeDocument/2006/relationships/tags" Target="../tags/tag1126.xml"/><Relationship Id="rId255" Type="http://schemas.openxmlformats.org/officeDocument/2006/relationships/tags" Target="../tags/tag1352.xml"/><Relationship Id="rId276" Type="http://schemas.openxmlformats.org/officeDocument/2006/relationships/tags" Target="../tags/tag1373.xml"/><Relationship Id="rId297" Type="http://schemas.openxmlformats.org/officeDocument/2006/relationships/tags" Target="../tags/tag1394.xml"/><Relationship Id="rId441" Type="http://schemas.openxmlformats.org/officeDocument/2006/relationships/tags" Target="../tags/tag1538.xml"/><Relationship Id="rId462" Type="http://schemas.openxmlformats.org/officeDocument/2006/relationships/tags" Target="../tags/tag1559.xml"/><Relationship Id="rId483" Type="http://schemas.openxmlformats.org/officeDocument/2006/relationships/tags" Target="../tags/tag1580.xml"/><Relationship Id="rId518" Type="http://schemas.openxmlformats.org/officeDocument/2006/relationships/tags" Target="../tags/tag1615.xml"/><Relationship Id="rId40" Type="http://schemas.openxmlformats.org/officeDocument/2006/relationships/tags" Target="../tags/tag1137.xml"/><Relationship Id="rId115" Type="http://schemas.openxmlformats.org/officeDocument/2006/relationships/tags" Target="../tags/tag1212.xml"/><Relationship Id="rId136" Type="http://schemas.openxmlformats.org/officeDocument/2006/relationships/tags" Target="../tags/tag1233.xml"/><Relationship Id="rId157" Type="http://schemas.openxmlformats.org/officeDocument/2006/relationships/tags" Target="../tags/tag1254.xml"/><Relationship Id="rId178" Type="http://schemas.openxmlformats.org/officeDocument/2006/relationships/tags" Target="../tags/tag1275.xml"/><Relationship Id="rId301" Type="http://schemas.openxmlformats.org/officeDocument/2006/relationships/tags" Target="../tags/tag1398.xml"/><Relationship Id="rId322" Type="http://schemas.openxmlformats.org/officeDocument/2006/relationships/tags" Target="../tags/tag1419.xml"/><Relationship Id="rId343" Type="http://schemas.openxmlformats.org/officeDocument/2006/relationships/tags" Target="../tags/tag1440.xml"/><Relationship Id="rId364" Type="http://schemas.openxmlformats.org/officeDocument/2006/relationships/tags" Target="../tags/tag1461.xml"/><Relationship Id="rId61" Type="http://schemas.openxmlformats.org/officeDocument/2006/relationships/tags" Target="../tags/tag1158.xml"/><Relationship Id="rId82" Type="http://schemas.openxmlformats.org/officeDocument/2006/relationships/tags" Target="../tags/tag1179.xml"/><Relationship Id="rId199" Type="http://schemas.openxmlformats.org/officeDocument/2006/relationships/tags" Target="../tags/tag1296.xml"/><Relationship Id="rId203" Type="http://schemas.openxmlformats.org/officeDocument/2006/relationships/tags" Target="../tags/tag1300.xml"/><Relationship Id="rId385" Type="http://schemas.openxmlformats.org/officeDocument/2006/relationships/tags" Target="../tags/tag1482.xml"/><Relationship Id="rId19" Type="http://schemas.openxmlformats.org/officeDocument/2006/relationships/tags" Target="../tags/tag1116.xml"/><Relationship Id="rId224" Type="http://schemas.openxmlformats.org/officeDocument/2006/relationships/tags" Target="../tags/tag1321.xml"/><Relationship Id="rId245" Type="http://schemas.openxmlformats.org/officeDocument/2006/relationships/tags" Target="../tags/tag1342.xml"/><Relationship Id="rId266" Type="http://schemas.openxmlformats.org/officeDocument/2006/relationships/tags" Target="../tags/tag1363.xml"/><Relationship Id="rId287" Type="http://schemas.openxmlformats.org/officeDocument/2006/relationships/tags" Target="../tags/tag1384.xml"/><Relationship Id="rId410" Type="http://schemas.openxmlformats.org/officeDocument/2006/relationships/tags" Target="../tags/tag1507.xml"/><Relationship Id="rId431" Type="http://schemas.openxmlformats.org/officeDocument/2006/relationships/tags" Target="../tags/tag1528.xml"/><Relationship Id="rId452" Type="http://schemas.openxmlformats.org/officeDocument/2006/relationships/tags" Target="../tags/tag1549.xml"/><Relationship Id="rId473" Type="http://schemas.openxmlformats.org/officeDocument/2006/relationships/tags" Target="../tags/tag1570.xml"/><Relationship Id="rId494" Type="http://schemas.openxmlformats.org/officeDocument/2006/relationships/tags" Target="../tags/tag1591.xml"/><Relationship Id="rId508" Type="http://schemas.openxmlformats.org/officeDocument/2006/relationships/tags" Target="../tags/tag1605.xml"/><Relationship Id="rId529" Type="http://schemas.openxmlformats.org/officeDocument/2006/relationships/tags" Target="../tags/tag1626.xml"/><Relationship Id="rId30" Type="http://schemas.openxmlformats.org/officeDocument/2006/relationships/tags" Target="../tags/tag1127.xml"/><Relationship Id="rId105" Type="http://schemas.openxmlformats.org/officeDocument/2006/relationships/tags" Target="../tags/tag1202.xml"/><Relationship Id="rId126" Type="http://schemas.openxmlformats.org/officeDocument/2006/relationships/tags" Target="../tags/tag1223.xml"/><Relationship Id="rId147" Type="http://schemas.openxmlformats.org/officeDocument/2006/relationships/tags" Target="../tags/tag1244.xml"/><Relationship Id="rId168" Type="http://schemas.openxmlformats.org/officeDocument/2006/relationships/tags" Target="../tags/tag1265.xml"/><Relationship Id="rId312" Type="http://schemas.openxmlformats.org/officeDocument/2006/relationships/tags" Target="../tags/tag1409.xml"/><Relationship Id="rId333" Type="http://schemas.openxmlformats.org/officeDocument/2006/relationships/tags" Target="../tags/tag1430.xml"/><Relationship Id="rId354" Type="http://schemas.openxmlformats.org/officeDocument/2006/relationships/tags" Target="../tags/tag1451.xml"/><Relationship Id="rId51" Type="http://schemas.openxmlformats.org/officeDocument/2006/relationships/tags" Target="../tags/tag1148.xml"/><Relationship Id="rId72" Type="http://schemas.openxmlformats.org/officeDocument/2006/relationships/tags" Target="../tags/tag1169.xml"/><Relationship Id="rId93" Type="http://schemas.openxmlformats.org/officeDocument/2006/relationships/tags" Target="../tags/tag1190.xml"/><Relationship Id="rId189" Type="http://schemas.openxmlformats.org/officeDocument/2006/relationships/tags" Target="../tags/tag1286.xml"/><Relationship Id="rId375" Type="http://schemas.openxmlformats.org/officeDocument/2006/relationships/tags" Target="../tags/tag1472.xml"/><Relationship Id="rId396" Type="http://schemas.openxmlformats.org/officeDocument/2006/relationships/tags" Target="../tags/tag1493.xml"/><Relationship Id="rId3" Type="http://schemas.openxmlformats.org/officeDocument/2006/relationships/tags" Target="../tags/tag1100.xml"/><Relationship Id="rId214" Type="http://schemas.openxmlformats.org/officeDocument/2006/relationships/tags" Target="../tags/tag1311.xml"/><Relationship Id="rId235" Type="http://schemas.openxmlformats.org/officeDocument/2006/relationships/tags" Target="../tags/tag1332.xml"/><Relationship Id="rId256" Type="http://schemas.openxmlformats.org/officeDocument/2006/relationships/tags" Target="../tags/tag1353.xml"/><Relationship Id="rId277" Type="http://schemas.openxmlformats.org/officeDocument/2006/relationships/tags" Target="../tags/tag1374.xml"/><Relationship Id="rId298" Type="http://schemas.openxmlformats.org/officeDocument/2006/relationships/tags" Target="../tags/tag1395.xml"/><Relationship Id="rId400" Type="http://schemas.openxmlformats.org/officeDocument/2006/relationships/tags" Target="../tags/tag1497.xml"/><Relationship Id="rId421" Type="http://schemas.openxmlformats.org/officeDocument/2006/relationships/tags" Target="../tags/tag1518.xml"/><Relationship Id="rId442" Type="http://schemas.openxmlformats.org/officeDocument/2006/relationships/tags" Target="../tags/tag1539.xml"/><Relationship Id="rId463" Type="http://schemas.openxmlformats.org/officeDocument/2006/relationships/tags" Target="../tags/tag1560.xml"/><Relationship Id="rId484" Type="http://schemas.openxmlformats.org/officeDocument/2006/relationships/tags" Target="../tags/tag1581.xml"/><Relationship Id="rId519" Type="http://schemas.openxmlformats.org/officeDocument/2006/relationships/tags" Target="../tags/tag1616.xml"/><Relationship Id="rId116" Type="http://schemas.openxmlformats.org/officeDocument/2006/relationships/tags" Target="../tags/tag1213.xml"/><Relationship Id="rId137" Type="http://schemas.openxmlformats.org/officeDocument/2006/relationships/tags" Target="../tags/tag1234.xml"/><Relationship Id="rId158" Type="http://schemas.openxmlformats.org/officeDocument/2006/relationships/tags" Target="../tags/tag1255.xml"/><Relationship Id="rId302" Type="http://schemas.openxmlformats.org/officeDocument/2006/relationships/tags" Target="../tags/tag1399.xml"/><Relationship Id="rId323" Type="http://schemas.openxmlformats.org/officeDocument/2006/relationships/tags" Target="../tags/tag1420.xml"/><Relationship Id="rId344" Type="http://schemas.openxmlformats.org/officeDocument/2006/relationships/tags" Target="../tags/tag1441.xml"/><Relationship Id="rId530" Type="http://schemas.openxmlformats.org/officeDocument/2006/relationships/slideMaster" Target="../slideMasters/slideMaster1.xml"/><Relationship Id="rId20" Type="http://schemas.openxmlformats.org/officeDocument/2006/relationships/tags" Target="../tags/tag1117.xml"/><Relationship Id="rId41" Type="http://schemas.openxmlformats.org/officeDocument/2006/relationships/tags" Target="../tags/tag1138.xml"/><Relationship Id="rId62" Type="http://schemas.openxmlformats.org/officeDocument/2006/relationships/tags" Target="../tags/tag1159.xml"/><Relationship Id="rId83" Type="http://schemas.openxmlformats.org/officeDocument/2006/relationships/tags" Target="../tags/tag1180.xml"/><Relationship Id="rId179" Type="http://schemas.openxmlformats.org/officeDocument/2006/relationships/tags" Target="../tags/tag1276.xml"/><Relationship Id="rId365" Type="http://schemas.openxmlformats.org/officeDocument/2006/relationships/tags" Target="../tags/tag1462.xml"/><Relationship Id="rId386" Type="http://schemas.openxmlformats.org/officeDocument/2006/relationships/tags" Target="../tags/tag1483.xml"/><Relationship Id="rId190" Type="http://schemas.openxmlformats.org/officeDocument/2006/relationships/tags" Target="../tags/tag1287.xml"/><Relationship Id="rId204" Type="http://schemas.openxmlformats.org/officeDocument/2006/relationships/tags" Target="../tags/tag1301.xml"/><Relationship Id="rId225" Type="http://schemas.openxmlformats.org/officeDocument/2006/relationships/tags" Target="../tags/tag1322.xml"/><Relationship Id="rId246" Type="http://schemas.openxmlformats.org/officeDocument/2006/relationships/tags" Target="../tags/tag1343.xml"/><Relationship Id="rId267" Type="http://schemas.openxmlformats.org/officeDocument/2006/relationships/tags" Target="../tags/tag1364.xml"/><Relationship Id="rId288" Type="http://schemas.openxmlformats.org/officeDocument/2006/relationships/tags" Target="../tags/tag1385.xml"/><Relationship Id="rId411" Type="http://schemas.openxmlformats.org/officeDocument/2006/relationships/tags" Target="../tags/tag1508.xml"/><Relationship Id="rId432" Type="http://schemas.openxmlformats.org/officeDocument/2006/relationships/tags" Target="../tags/tag1529.xml"/><Relationship Id="rId453" Type="http://schemas.openxmlformats.org/officeDocument/2006/relationships/tags" Target="../tags/tag1550.xml"/><Relationship Id="rId474" Type="http://schemas.openxmlformats.org/officeDocument/2006/relationships/tags" Target="../tags/tag1571.xml"/><Relationship Id="rId509" Type="http://schemas.openxmlformats.org/officeDocument/2006/relationships/tags" Target="../tags/tag1606.xml"/><Relationship Id="rId106" Type="http://schemas.openxmlformats.org/officeDocument/2006/relationships/tags" Target="../tags/tag1203.xml"/><Relationship Id="rId127" Type="http://schemas.openxmlformats.org/officeDocument/2006/relationships/tags" Target="../tags/tag1224.xml"/><Relationship Id="rId313" Type="http://schemas.openxmlformats.org/officeDocument/2006/relationships/tags" Target="../tags/tag1410.xml"/><Relationship Id="rId495" Type="http://schemas.openxmlformats.org/officeDocument/2006/relationships/tags" Target="../tags/tag1592.xml"/><Relationship Id="rId10" Type="http://schemas.openxmlformats.org/officeDocument/2006/relationships/tags" Target="../tags/tag1107.xml"/><Relationship Id="rId31" Type="http://schemas.openxmlformats.org/officeDocument/2006/relationships/tags" Target="../tags/tag1128.xml"/><Relationship Id="rId52" Type="http://schemas.openxmlformats.org/officeDocument/2006/relationships/tags" Target="../tags/tag1149.xml"/><Relationship Id="rId73" Type="http://schemas.openxmlformats.org/officeDocument/2006/relationships/tags" Target="../tags/tag1170.xml"/><Relationship Id="rId94" Type="http://schemas.openxmlformats.org/officeDocument/2006/relationships/tags" Target="../tags/tag1191.xml"/><Relationship Id="rId148" Type="http://schemas.openxmlformats.org/officeDocument/2006/relationships/tags" Target="../tags/tag1245.xml"/><Relationship Id="rId169" Type="http://schemas.openxmlformats.org/officeDocument/2006/relationships/tags" Target="../tags/tag1266.xml"/><Relationship Id="rId334" Type="http://schemas.openxmlformats.org/officeDocument/2006/relationships/tags" Target="../tags/tag1431.xml"/><Relationship Id="rId355" Type="http://schemas.openxmlformats.org/officeDocument/2006/relationships/tags" Target="../tags/tag1452.xml"/><Relationship Id="rId376" Type="http://schemas.openxmlformats.org/officeDocument/2006/relationships/tags" Target="../tags/tag1473.xml"/><Relationship Id="rId397" Type="http://schemas.openxmlformats.org/officeDocument/2006/relationships/tags" Target="../tags/tag1494.xml"/><Relationship Id="rId520" Type="http://schemas.openxmlformats.org/officeDocument/2006/relationships/tags" Target="../tags/tag1617.xml"/><Relationship Id="rId4" Type="http://schemas.openxmlformats.org/officeDocument/2006/relationships/tags" Target="../tags/tag1101.xml"/><Relationship Id="rId180" Type="http://schemas.openxmlformats.org/officeDocument/2006/relationships/tags" Target="../tags/tag1277.xml"/><Relationship Id="rId215" Type="http://schemas.openxmlformats.org/officeDocument/2006/relationships/tags" Target="../tags/tag1312.xml"/><Relationship Id="rId236" Type="http://schemas.openxmlformats.org/officeDocument/2006/relationships/tags" Target="../tags/tag1333.xml"/><Relationship Id="rId257" Type="http://schemas.openxmlformats.org/officeDocument/2006/relationships/tags" Target="../tags/tag1354.xml"/><Relationship Id="rId278" Type="http://schemas.openxmlformats.org/officeDocument/2006/relationships/tags" Target="../tags/tag1375.xml"/><Relationship Id="rId401" Type="http://schemas.openxmlformats.org/officeDocument/2006/relationships/tags" Target="../tags/tag1498.xml"/><Relationship Id="rId422" Type="http://schemas.openxmlformats.org/officeDocument/2006/relationships/tags" Target="../tags/tag1519.xml"/><Relationship Id="rId443" Type="http://schemas.openxmlformats.org/officeDocument/2006/relationships/tags" Target="../tags/tag1540.xml"/><Relationship Id="rId464" Type="http://schemas.openxmlformats.org/officeDocument/2006/relationships/tags" Target="../tags/tag1561.xml"/><Relationship Id="rId303" Type="http://schemas.openxmlformats.org/officeDocument/2006/relationships/tags" Target="../tags/tag1400.xml"/><Relationship Id="rId485" Type="http://schemas.openxmlformats.org/officeDocument/2006/relationships/tags" Target="../tags/tag1582.xml"/><Relationship Id="rId42" Type="http://schemas.openxmlformats.org/officeDocument/2006/relationships/tags" Target="../tags/tag1139.xml"/><Relationship Id="rId84" Type="http://schemas.openxmlformats.org/officeDocument/2006/relationships/tags" Target="../tags/tag1181.xml"/><Relationship Id="rId138" Type="http://schemas.openxmlformats.org/officeDocument/2006/relationships/tags" Target="../tags/tag1235.xml"/><Relationship Id="rId345" Type="http://schemas.openxmlformats.org/officeDocument/2006/relationships/tags" Target="../tags/tag1442.xml"/><Relationship Id="rId387" Type="http://schemas.openxmlformats.org/officeDocument/2006/relationships/tags" Target="../tags/tag1484.xml"/><Relationship Id="rId510" Type="http://schemas.openxmlformats.org/officeDocument/2006/relationships/tags" Target="../tags/tag1607.xml"/><Relationship Id="rId191" Type="http://schemas.openxmlformats.org/officeDocument/2006/relationships/tags" Target="../tags/tag1288.xml"/><Relationship Id="rId205" Type="http://schemas.openxmlformats.org/officeDocument/2006/relationships/tags" Target="../tags/tag1302.xml"/><Relationship Id="rId247" Type="http://schemas.openxmlformats.org/officeDocument/2006/relationships/tags" Target="../tags/tag1344.xml"/><Relationship Id="rId412" Type="http://schemas.openxmlformats.org/officeDocument/2006/relationships/tags" Target="../tags/tag1509.xml"/><Relationship Id="rId107" Type="http://schemas.openxmlformats.org/officeDocument/2006/relationships/tags" Target="../tags/tag1204.xml"/><Relationship Id="rId289" Type="http://schemas.openxmlformats.org/officeDocument/2006/relationships/tags" Target="../tags/tag1386.xml"/><Relationship Id="rId454" Type="http://schemas.openxmlformats.org/officeDocument/2006/relationships/tags" Target="../tags/tag1551.xml"/><Relationship Id="rId496" Type="http://schemas.openxmlformats.org/officeDocument/2006/relationships/tags" Target="../tags/tag1593.xml"/><Relationship Id="rId11" Type="http://schemas.openxmlformats.org/officeDocument/2006/relationships/tags" Target="../tags/tag1108.xml"/><Relationship Id="rId53" Type="http://schemas.openxmlformats.org/officeDocument/2006/relationships/tags" Target="../tags/tag1150.xml"/><Relationship Id="rId149" Type="http://schemas.openxmlformats.org/officeDocument/2006/relationships/tags" Target="../tags/tag1246.xml"/><Relationship Id="rId314" Type="http://schemas.openxmlformats.org/officeDocument/2006/relationships/tags" Target="../tags/tag1411.xml"/><Relationship Id="rId356" Type="http://schemas.openxmlformats.org/officeDocument/2006/relationships/tags" Target="../tags/tag1453.xml"/><Relationship Id="rId398" Type="http://schemas.openxmlformats.org/officeDocument/2006/relationships/tags" Target="../tags/tag1495.xml"/><Relationship Id="rId521" Type="http://schemas.openxmlformats.org/officeDocument/2006/relationships/tags" Target="../tags/tag1618.xml"/><Relationship Id="rId95" Type="http://schemas.openxmlformats.org/officeDocument/2006/relationships/tags" Target="../tags/tag1192.xml"/><Relationship Id="rId160" Type="http://schemas.openxmlformats.org/officeDocument/2006/relationships/tags" Target="../tags/tag1257.xml"/><Relationship Id="rId216" Type="http://schemas.openxmlformats.org/officeDocument/2006/relationships/tags" Target="../tags/tag1313.xml"/><Relationship Id="rId423" Type="http://schemas.openxmlformats.org/officeDocument/2006/relationships/tags" Target="../tags/tag1520.xml"/><Relationship Id="rId258" Type="http://schemas.openxmlformats.org/officeDocument/2006/relationships/tags" Target="../tags/tag1355.xml"/><Relationship Id="rId465" Type="http://schemas.openxmlformats.org/officeDocument/2006/relationships/tags" Target="../tags/tag1562.xml"/><Relationship Id="rId22" Type="http://schemas.openxmlformats.org/officeDocument/2006/relationships/tags" Target="../tags/tag1119.xml"/><Relationship Id="rId64" Type="http://schemas.openxmlformats.org/officeDocument/2006/relationships/tags" Target="../tags/tag1161.xml"/><Relationship Id="rId118" Type="http://schemas.openxmlformats.org/officeDocument/2006/relationships/tags" Target="../tags/tag1215.xml"/><Relationship Id="rId325" Type="http://schemas.openxmlformats.org/officeDocument/2006/relationships/tags" Target="../tags/tag1422.xml"/><Relationship Id="rId367" Type="http://schemas.openxmlformats.org/officeDocument/2006/relationships/tags" Target="../tags/tag1464.xml"/><Relationship Id="rId171" Type="http://schemas.openxmlformats.org/officeDocument/2006/relationships/tags" Target="../tags/tag1268.xml"/><Relationship Id="rId227" Type="http://schemas.openxmlformats.org/officeDocument/2006/relationships/tags" Target="../tags/tag1324.xml"/><Relationship Id="rId269" Type="http://schemas.openxmlformats.org/officeDocument/2006/relationships/tags" Target="../tags/tag1366.xml"/><Relationship Id="rId434" Type="http://schemas.openxmlformats.org/officeDocument/2006/relationships/tags" Target="../tags/tag1531.xml"/><Relationship Id="rId476" Type="http://schemas.openxmlformats.org/officeDocument/2006/relationships/tags" Target="../tags/tag1573.xml"/><Relationship Id="rId33" Type="http://schemas.openxmlformats.org/officeDocument/2006/relationships/tags" Target="../tags/tag1130.xml"/><Relationship Id="rId129" Type="http://schemas.openxmlformats.org/officeDocument/2006/relationships/tags" Target="../tags/tag1226.xml"/><Relationship Id="rId280" Type="http://schemas.openxmlformats.org/officeDocument/2006/relationships/tags" Target="../tags/tag1377.xml"/><Relationship Id="rId336" Type="http://schemas.openxmlformats.org/officeDocument/2006/relationships/tags" Target="../tags/tag1433.xml"/><Relationship Id="rId501" Type="http://schemas.openxmlformats.org/officeDocument/2006/relationships/tags" Target="../tags/tag1598.xml"/><Relationship Id="rId75" Type="http://schemas.openxmlformats.org/officeDocument/2006/relationships/tags" Target="../tags/tag1172.xml"/><Relationship Id="rId140" Type="http://schemas.openxmlformats.org/officeDocument/2006/relationships/tags" Target="../tags/tag1237.xml"/><Relationship Id="rId182" Type="http://schemas.openxmlformats.org/officeDocument/2006/relationships/tags" Target="../tags/tag1279.xml"/><Relationship Id="rId378" Type="http://schemas.openxmlformats.org/officeDocument/2006/relationships/tags" Target="../tags/tag1475.xml"/><Relationship Id="rId403" Type="http://schemas.openxmlformats.org/officeDocument/2006/relationships/tags" Target="../tags/tag1500.xml"/><Relationship Id="rId6" Type="http://schemas.openxmlformats.org/officeDocument/2006/relationships/tags" Target="../tags/tag1103.xml"/><Relationship Id="rId238" Type="http://schemas.openxmlformats.org/officeDocument/2006/relationships/tags" Target="../tags/tag1335.xml"/><Relationship Id="rId445" Type="http://schemas.openxmlformats.org/officeDocument/2006/relationships/tags" Target="../tags/tag1542.xml"/><Relationship Id="rId487" Type="http://schemas.openxmlformats.org/officeDocument/2006/relationships/tags" Target="../tags/tag1584.xml"/><Relationship Id="rId291" Type="http://schemas.openxmlformats.org/officeDocument/2006/relationships/tags" Target="../tags/tag1388.xml"/><Relationship Id="rId305" Type="http://schemas.openxmlformats.org/officeDocument/2006/relationships/tags" Target="../tags/tag1402.xml"/><Relationship Id="rId347" Type="http://schemas.openxmlformats.org/officeDocument/2006/relationships/tags" Target="../tags/tag1444.xml"/><Relationship Id="rId512" Type="http://schemas.openxmlformats.org/officeDocument/2006/relationships/tags" Target="../tags/tag1609.xml"/><Relationship Id="rId44" Type="http://schemas.openxmlformats.org/officeDocument/2006/relationships/tags" Target="../tags/tag1141.xml"/><Relationship Id="rId86" Type="http://schemas.openxmlformats.org/officeDocument/2006/relationships/tags" Target="../tags/tag1183.xml"/><Relationship Id="rId151" Type="http://schemas.openxmlformats.org/officeDocument/2006/relationships/tags" Target="../tags/tag1248.xml"/><Relationship Id="rId389" Type="http://schemas.openxmlformats.org/officeDocument/2006/relationships/tags" Target="../tags/tag1486.xml"/><Relationship Id="rId193" Type="http://schemas.openxmlformats.org/officeDocument/2006/relationships/tags" Target="../tags/tag1290.xml"/><Relationship Id="rId207" Type="http://schemas.openxmlformats.org/officeDocument/2006/relationships/tags" Target="../tags/tag1304.xml"/><Relationship Id="rId249" Type="http://schemas.openxmlformats.org/officeDocument/2006/relationships/tags" Target="../tags/tag1346.xml"/><Relationship Id="rId414" Type="http://schemas.openxmlformats.org/officeDocument/2006/relationships/tags" Target="../tags/tag1511.xml"/><Relationship Id="rId456" Type="http://schemas.openxmlformats.org/officeDocument/2006/relationships/tags" Target="../tags/tag1553.xml"/><Relationship Id="rId498" Type="http://schemas.openxmlformats.org/officeDocument/2006/relationships/tags" Target="../tags/tag1595.xml"/><Relationship Id="rId13" Type="http://schemas.openxmlformats.org/officeDocument/2006/relationships/tags" Target="../tags/tag1110.xml"/><Relationship Id="rId109" Type="http://schemas.openxmlformats.org/officeDocument/2006/relationships/tags" Target="../tags/tag1206.xml"/><Relationship Id="rId260" Type="http://schemas.openxmlformats.org/officeDocument/2006/relationships/tags" Target="../tags/tag1357.xml"/><Relationship Id="rId316" Type="http://schemas.openxmlformats.org/officeDocument/2006/relationships/tags" Target="../tags/tag1413.xml"/><Relationship Id="rId523" Type="http://schemas.openxmlformats.org/officeDocument/2006/relationships/tags" Target="../tags/tag1620.xml"/><Relationship Id="rId55" Type="http://schemas.openxmlformats.org/officeDocument/2006/relationships/tags" Target="../tags/tag1152.xml"/><Relationship Id="rId97" Type="http://schemas.openxmlformats.org/officeDocument/2006/relationships/tags" Target="../tags/tag1194.xml"/><Relationship Id="rId120" Type="http://schemas.openxmlformats.org/officeDocument/2006/relationships/tags" Target="../tags/tag1217.xml"/><Relationship Id="rId358" Type="http://schemas.openxmlformats.org/officeDocument/2006/relationships/tags" Target="../tags/tag1455.xml"/><Relationship Id="rId162" Type="http://schemas.openxmlformats.org/officeDocument/2006/relationships/tags" Target="../tags/tag1259.xml"/><Relationship Id="rId218" Type="http://schemas.openxmlformats.org/officeDocument/2006/relationships/tags" Target="../tags/tag1315.xml"/><Relationship Id="rId425" Type="http://schemas.openxmlformats.org/officeDocument/2006/relationships/tags" Target="../tags/tag1522.xml"/><Relationship Id="rId467" Type="http://schemas.openxmlformats.org/officeDocument/2006/relationships/tags" Target="../tags/tag1564.xml"/><Relationship Id="rId271" Type="http://schemas.openxmlformats.org/officeDocument/2006/relationships/tags" Target="../tags/tag1368.xml"/><Relationship Id="rId24" Type="http://schemas.openxmlformats.org/officeDocument/2006/relationships/tags" Target="../tags/tag1121.xml"/><Relationship Id="rId66" Type="http://schemas.openxmlformats.org/officeDocument/2006/relationships/tags" Target="../tags/tag1163.xml"/><Relationship Id="rId131" Type="http://schemas.openxmlformats.org/officeDocument/2006/relationships/tags" Target="../tags/tag1228.xml"/><Relationship Id="rId327" Type="http://schemas.openxmlformats.org/officeDocument/2006/relationships/tags" Target="../tags/tag1424.xml"/><Relationship Id="rId369" Type="http://schemas.openxmlformats.org/officeDocument/2006/relationships/tags" Target="../tags/tag1466.xml"/><Relationship Id="rId173" Type="http://schemas.openxmlformats.org/officeDocument/2006/relationships/tags" Target="../tags/tag1270.xml"/><Relationship Id="rId229" Type="http://schemas.openxmlformats.org/officeDocument/2006/relationships/tags" Target="../tags/tag1326.xml"/><Relationship Id="rId380" Type="http://schemas.openxmlformats.org/officeDocument/2006/relationships/tags" Target="../tags/tag1477.xml"/><Relationship Id="rId436" Type="http://schemas.openxmlformats.org/officeDocument/2006/relationships/tags" Target="../tags/tag1533.xml"/><Relationship Id="rId240" Type="http://schemas.openxmlformats.org/officeDocument/2006/relationships/tags" Target="../tags/tag1337.xml"/><Relationship Id="rId478" Type="http://schemas.openxmlformats.org/officeDocument/2006/relationships/tags" Target="../tags/tag1575.xml"/><Relationship Id="rId35" Type="http://schemas.openxmlformats.org/officeDocument/2006/relationships/tags" Target="../tags/tag1132.xml"/><Relationship Id="rId77" Type="http://schemas.openxmlformats.org/officeDocument/2006/relationships/tags" Target="../tags/tag1174.xml"/><Relationship Id="rId100" Type="http://schemas.openxmlformats.org/officeDocument/2006/relationships/tags" Target="../tags/tag1197.xml"/><Relationship Id="rId282" Type="http://schemas.openxmlformats.org/officeDocument/2006/relationships/tags" Target="../tags/tag1379.xml"/><Relationship Id="rId338" Type="http://schemas.openxmlformats.org/officeDocument/2006/relationships/tags" Target="../tags/tag1435.xml"/><Relationship Id="rId503" Type="http://schemas.openxmlformats.org/officeDocument/2006/relationships/tags" Target="../tags/tag1600.xml"/><Relationship Id="rId8" Type="http://schemas.openxmlformats.org/officeDocument/2006/relationships/tags" Target="../tags/tag1105.xml"/><Relationship Id="rId142" Type="http://schemas.openxmlformats.org/officeDocument/2006/relationships/tags" Target="../tags/tag1239.xml"/><Relationship Id="rId184" Type="http://schemas.openxmlformats.org/officeDocument/2006/relationships/tags" Target="../tags/tag1281.xml"/><Relationship Id="rId391" Type="http://schemas.openxmlformats.org/officeDocument/2006/relationships/tags" Target="../tags/tag1488.xml"/><Relationship Id="rId405" Type="http://schemas.openxmlformats.org/officeDocument/2006/relationships/tags" Target="../tags/tag1502.xml"/><Relationship Id="rId447" Type="http://schemas.openxmlformats.org/officeDocument/2006/relationships/tags" Target="../tags/tag154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Freeform 7"/>
          <p:cNvSpPr/>
          <p:nvPr>
            <p:custDataLst>
              <p:tags r:id="rId1"/>
            </p:custDataLst>
          </p:nvPr>
        </p:nvSpPr>
        <p:spPr>
          <a:xfrm>
            <a:off x="5870575" y="2805113"/>
            <a:ext cx="5073650" cy="2911475"/>
          </a:xfrm>
          <a:custGeom>
            <a:avLst/>
            <a:gdLst/>
            <a:ahLst/>
            <a:cxnLst>
              <a:cxn ang="0">
                <a:pos x="5073650" y="1503310"/>
              </a:cxn>
              <a:cxn ang="0">
                <a:pos x="2905488" y="2791590"/>
              </a:cxn>
              <a:cxn ang="0">
                <a:pos x="2042415" y="2631745"/>
              </a:cxn>
              <a:cxn ang="0">
                <a:pos x="1291751" y="2152207"/>
              </a:cxn>
              <a:cxn ang="0">
                <a:pos x="508698" y="1762108"/>
              </a:cxn>
              <a:cxn ang="0">
                <a:pos x="0" y="1406261"/>
              </a:cxn>
              <a:cxn ang="0">
                <a:pos x="2448231" y="0"/>
              </a:cxn>
              <a:cxn ang="0">
                <a:pos x="5073650" y="1503310"/>
              </a:cxn>
            </a:cxnLst>
            <a:rect l="l" t="t" r="r" b="b"/>
            <a:pathLst>
              <a:path w="2663" h="1530">
                <a:moveTo>
                  <a:pt x="2663" y="790"/>
                </a:moveTo>
                <a:cubicBezTo>
                  <a:pt x="1525" y="1467"/>
                  <a:pt x="1525" y="1467"/>
                  <a:pt x="1525" y="1467"/>
                </a:cubicBezTo>
                <a:cubicBezTo>
                  <a:pt x="1525" y="1467"/>
                  <a:pt x="1309" y="1530"/>
                  <a:pt x="1072" y="1383"/>
                </a:cubicBezTo>
                <a:cubicBezTo>
                  <a:pt x="834" y="1236"/>
                  <a:pt x="821" y="1143"/>
                  <a:pt x="678" y="1131"/>
                </a:cubicBezTo>
                <a:cubicBezTo>
                  <a:pt x="536" y="1119"/>
                  <a:pt x="358" y="1069"/>
                  <a:pt x="267" y="926"/>
                </a:cubicBezTo>
                <a:cubicBezTo>
                  <a:pt x="176" y="784"/>
                  <a:pt x="15" y="851"/>
                  <a:pt x="0" y="739"/>
                </a:cubicBezTo>
                <a:cubicBezTo>
                  <a:pt x="1285" y="0"/>
                  <a:pt x="1285" y="0"/>
                  <a:pt x="1285" y="0"/>
                </a:cubicBezTo>
                <a:cubicBezTo>
                  <a:pt x="2663" y="790"/>
                  <a:pt x="2663" y="790"/>
                  <a:pt x="2663" y="790"/>
                </a:cubicBezTo>
              </a:path>
            </a:pathLst>
          </a:custGeom>
          <a:solidFill>
            <a:srgbClr val="F3F6FD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052" name="组合 14728"/>
          <p:cNvGrpSpPr/>
          <p:nvPr/>
        </p:nvGrpSpPr>
        <p:grpSpPr>
          <a:xfrm>
            <a:off x="6211888" y="1652588"/>
            <a:ext cx="5465762" cy="3698875"/>
            <a:chOff x="6211888" y="1676400"/>
            <a:chExt cx="5465763" cy="3698875"/>
          </a:xfrm>
        </p:grpSpPr>
        <p:sp>
          <p:nvSpPr>
            <p:cNvPr id="2053" name="Freeform 8"/>
            <p:cNvSpPr>
              <a:spLocks noEditPoints="1"/>
            </p:cNvSpPr>
            <p:nvPr>
              <p:custDataLst>
                <p:tags r:id="rId26"/>
              </p:custDataLst>
            </p:nvPr>
          </p:nvSpPr>
          <p:spPr>
            <a:xfrm>
              <a:off x="6211888" y="3197225"/>
              <a:ext cx="3811588" cy="2178050"/>
            </a:xfrm>
            <a:custGeom>
              <a:avLst/>
              <a:gdLst/>
              <a:ahLst/>
              <a:cxnLst>
                <a:cxn ang="0">
                  <a:pos x="3441700" y="1543050"/>
                </a:cxn>
                <a:cxn ang="0">
                  <a:pos x="3811588" y="1328737"/>
                </a:cxn>
                <a:cxn ang="0">
                  <a:pos x="1522412" y="0"/>
                </a:cxn>
                <a:cxn ang="0">
                  <a:pos x="1490662" y="15875"/>
                </a:cxn>
                <a:cxn ang="0">
                  <a:pos x="2220912" y="434975"/>
                </a:cxn>
                <a:cxn ang="0">
                  <a:pos x="1895475" y="638175"/>
                </a:cxn>
                <a:cxn ang="0">
                  <a:pos x="1143000" y="206375"/>
                </a:cxn>
                <a:cxn ang="0">
                  <a:pos x="1112837" y="222250"/>
                </a:cxn>
                <a:cxn ang="0">
                  <a:pos x="1865312" y="655637"/>
                </a:cxn>
                <a:cxn ang="0">
                  <a:pos x="1565275" y="841375"/>
                </a:cxn>
                <a:cxn ang="0">
                  <a:pos x="790575" y="398462"/>
                </a:cxn>
                <a:cxn ang="0">
                  <a:pos x="760412" y="415925"/>
                </a:cxn>
                <a:cxn ang="0">
                  <a:pos x="1535112" y="858837"/>
                </a:cxn>
                <a:cxn ang="0">
                  <a:pos x="1201737" y="1066800"/>
                </a:cxn>
                <a:cxn ang="0">
                  <a:pos x="401637" y="609600"/>
                </a:cxn>
                <a:cxn ang="0">
                  <a:pos x="369887" y="627062"/>
                </a:cxn>
                <a:cxn ang="0">
                  <a:pos x="1173162" y="1085850"/>
                </a:cxn>
                <a:cxn ang="0">
                  <a:pos x="857250" y="1281112"/>
                </a:cxn>
                <a:cxn ang="0">
                  <a:pos x="31750" y="811212"/>
                </a:cxn>
                <a:cxn ang="0">
                  <a:pos x="0" y="828675"/>
                </a:cxn>
                <a:cxn ang="0">
                  <a:pos x="2352675" y="2178050"/>
                </a:cxn>
                <a:cxn ang="0">
                  <a:pos x="3413125" y="1560512"/>
                </a:cxn>
                <a:cxn ang="0">
                  <a:pos x="3698875" y="1730375"/>
                </a:cxn>
                <a:cxn ang="0">
                  <a:pos x="3730625" y="1711325"/>
                </a:cxn>
                <a:cxn ang="0">
                  <a:pos x="3441700" y="1543050"/>
                </a:cxn>
                <a:cxn ang="0">
                  <a:pos x="2352675" y="2141537"/>
                </a:cxn>
                <a:cxn ang="0">
                  <a:pos x="885825" y="1298575"/>
                </a:cxn>
                <a:cxn ang="0">
                  <a:pos x="1201737" y="1101725"/>
                </a:cxn>
                <a:cxn ang="0">
                  <a:pos x="2676525" y="1952625"/>
                </a:cxn>
                <a:cxn ang="0">
                  <a:pos x="2352675" y="2141537"/>
                </a:cxn>
                <a:cxn ang="0">
                  <a:pos x="2706687" y="1935162"/>
                </a:cxn>
                <a:cxn ang="0">
                  <a:pos x="1231900" y="1082675"/>
                </a:cxn>
                <a:cxn ang="0">
                  <a:pos x="1565275" y="876300"/>
                </a:cxn>
                <a:cxn ang="0">
                  <a:pos x="3044825" y="1739900"/>
                </a:cxn>
                <a:cxn ang="0">
                  <a:pos x="2706687" y="1935162"/>
                </a:cxn>
                <a:cxn ang="0">
                  <a:pos x="3074987" y="1722437"/>
                </a:cxn>
                <a:cxn ang="0">
                  <a:pos x="1593850" y="858837"/>
                </a:cxn>
                <a:cxn ang="0">
                  <a:pos x="1895475" y="671512"/>
                </a:cxn>
                <a:cxn ang="0">
                  <a:pos x="3382962" y="1543050"/>
                </a:cxn>
                <a:cxn ang="0">
                  <a:pos x="3074987" y="1722437"/>
                </a:cxn>
                <a:cxn ang="0">
                  <a:pos x="1924050" y="655637"/>
                </a:cxn>
                <a:cxn ang="0">
                  <a:pos x="2251075" y="450850"/>
                </a:cxn>
                <a:cxn ang="0">
                  <a:pos x="3752850" y="1328737"/>
                </a:cxn>
                <a:cxn ang="0">
                  <a:pos x="3413125" y="1527175"/>
                </a:cxn>
                <a:cxn ang="0">
                  <a:pos x="1924050" y="655637"/>
                </a:cxn>
              </a:cxnLst>
              <a:rect l="l" t="t" r="r" b="b"/>
              <a:pathLst>
                <a:path w="2401" h="1372">
                  <a:moveTo>
                    <a:pt x="2168" y="972"/>
                  </a:moveTo>
                  <a:lnTo>
                    <a:pt x="2401" y="837"/>
                  </a:lnTo>
                  <a:lnTo>
                    <a:pt x="959" y="0"/>
                  </a:lnTo>
                  <a:lnTo>
                    <a:pt x="939" y="10"/>
                  </a:lnTo>
                  <a:lnTo>
                    <a:pt x="1399" y="274"/>
                  </a:lnTo>
                  <a:lnTo>
                    <a:pt x="1194" y="402"/>
                  </a:lnTo>
                  <a:lnTo>
                    <a:pt x="720" y="130"/>
                  </a:lnTo>
                  <a:lnTo>
                    <a:pt x="701" y="140"/>
                  </a:lnTo>
                  <a:lnTo>
                    <a:pt x="1175" y="413"/>
                  </a:lnTo>
                  <a:lnTo>
                    <a:pt x="986" y="530"/>
                  </a:lnTo>
                  <a:lnTo>
                    <a:pt x="498" y="251"/>
                  </a:lnTo>
                  <a:lnTo>
                    <a:pt x="479" y="262"/>
                  </a:lnTo>
                  <a:lnTo>
                    <a:pt x="967" y="541"/>
                  </a:lnTo>
                  <a:lnTo>
                    <a:pt x="757" y="672"/>
                  </a:lnTo>
                  <a:lnTo>
                    <a:pt x="253" y="384"/>
                  </a:lnTo>
                  <a:lnTo>
                    <a:pt x="233" y="395"/>
                  </a:lnTo>
                  <a:lnTo>
                    <a:pt x="739" y="684"/>
                  </a:lnTo>
                  <a:lnTo>
                    <a:pt x="540" y="807"/>
                  </a:lnTo>
                  <a:lnTo>
                    <a:pt x="20" y="511"/>
                  </a:lnTo>
                  <a:lnTo>
                    <a:pt x="0" y="522"/>
                  </a:lnTo>
                  <a:lnTo>
                    <a:pt x="1482" y="1372"/>
                  </a:lnTo>
                  <a:lnTo>
                    <a:pt x="2150" y="983"/>
                  </a:lnTo>
                  <a:lnTo>
                    <a:pt x="2330" y="1090"/>
                  </a:lnTo>
                  <a:lnTo>
                    <a:pt x="2350" y="1078"/>
                  </a:lnTo>
                  <a:lnTo>
                    <a:pt x="2168" y="972"/>
                  </a:lnTo>
                  <a:close/>
                  <a:moveTo>
                    <a:pt x="1482" y="1349"/>
                  </a:moveTo>
                  <a:lnTo>
                    <a:pt x="558" y="818"/>
                  </a:lnTo>
                  <a:lnTo>
                    <a:pt x="757" y="694"/>
                  </a:lnTo>
                  <a:lnTo>
                    <a:pt x="1686" y="1230"/>
                  </a:lnTo>
                  <a:lnTo>
                    <a:pt x="1482" y="1349"/>
                  </a:lnTo>
                  <a:close/>
                  <a:moveTo>
                    <a:pt x="1705" y="1219"/>
                  </a:moveTo>
                  <a:lnTo>
                    <a:pt x="776" y="682"/>
                  </a:lnTo>
                  <a:lnTo>
                    <a:pt x="986" y="552"/>
                  </a:lnTo>
                  <a:lnTo>
                    <a:pt x="1918" y="1096"/>
                  </a:lnTo>
                  <a:lnTo>
                    <a:pt x="1705" y="1219"/>
                  </a:lnTo>
                  <a:close/>
                  <a:moveTo>
                    <a:pt x="1937" y="1085"/>
                  </a:moveTo>
                  <a:lnTo>
                    <a:pt x="1004" y="541"/>
                  </a:lnTo>
                  <a:lnTo>
                    <a:pt x="1194" y="423"/>
                  </a:lnTo>
                  <a:lnTo>
                    <a:pt x="2131" y="972"/>
                  </a:lnTo>
                  <a:lnTo>
                    <a:pt x="1937" y="1085"/>
                  </a:lnTo>
                  <a:close/>
                  <a:moveTo>
                    <a:pt x="1212" y="413"/>
                  </a:moveTo>
                  <a:lnTo>
                    <a:pt x="1418" y="284"/>
                  </a:lnTo>
                  <a:lnTo>
                    <a:pt x="2364" y="837"/>
                  </a:lnTo>
                  <a:lnTo>
                    <a:pt x="2150" y="962"/>
                  </a:lnTo>
                  <a:lnTo>
                    <a:pt x="1212" y="4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" name="Freeform 9"/>
            <p:cNvSpPr>
              <a:spLocks noEditPoints="1"/>
            </p:cNvSpPr>
            <p:nvPr>
              <p:custDataLst>
                <p:tags r:id="rId27"/>
              </p:custDataLst>
            </p:nvPr>
          </p:nvSpPr>
          <p:spPr>
            <a:xfrm>
              <a:off x="6211888" y="3197225"/>
              <a:ext cx="3811588" cy="2178050"/>
            </a:xfrm>
            <a:custGeom>
              <a:avLst/>
              <a:gdLst/>
              <a:ahLst/>
              <a:cxnLst>
                <a:cxn ang="0">
                  <a:pos x="3441700" y="1543050"/>
                </a:cxn>
                <a:cxn ang="0">
                  <a:pos x="3811588" y="1328737"/>
                </a:cxn>
                <a:cxn ang="0">
                  <a:pos x="1522412" y="0"/>
                </a:cxn>
                <a:cxn ang="0">
                  <a:pos x="1490662" y="15875"/>
                </a:cxn>
                <a:cxn ang="0">
                  <a:pos x="2220912" y="434975"/>
                </a:cxn>
                <a:cxn ang="0">
                  <a:pos x="1895475" y="638175"/>
                </a:cxn>
                <a:cxn ang="0">
                  <a:pos x="1143000" y="206375"/>
                </a:cxn>
                <a:cxn ang="0">
                  <a:pos x="1112837" y="222250"/>
                </a:cxn>
                <a:cxn ang="0">
                  <a:pos x="1865312" y="655637"/>
                </a:cxn>
                <a:cxn ang="0">
                  <a:pos x="1565275" y="841375"/>
                </a:cxn>
                <a:cxn ang="0">
                  <a:pos x="790575" y="398462"/>
                </a:cxn>
                <a:cxn ang="0">
                  <a:pos x="760412" y="415925"/>
                </a:cxn>
                <a:cxn ang="0">
                  <a:pos x="1535112" y="858837"/>
                </a:cxn>
                <a:cxn ang="0">
                  <a:pos x="1201737" y="1066800"/>
                </a:cxn>
                <a:cxn ang="0">
                  <a:pos x="401637" y="609600"/>
                </a:cxn>
                <a:cxn ang="0">
                  <a:pos x="369887" y="627062"/>
                </a:cxn>
                <a:cxn ang="0">
                  <a:pos x="1173162" y="1085850"/>
                </a:cxn>
                <a:cxn ang="0">
                  <a:pos x="857250" y="1281112"/>
                </a:cxn>
                <a:cxn ang="0">
                  <a:pos x="31750" y="811212"/>
                </a:cxn>
                <a:cxn ang="0">
                  <a:pos x="0" y="828675"/>
                </a:cxn>
                <a:cxn ang="0">
                  <a:pos x="2352675" y="2178050"/>
                </a:cxn>
                <a:cxn ang="0">
                  <a:pos x="3413125" y="1560512"/>
                </a:cxn>
                <a:cxn ang="0">
                  <a:pos x="3698875" y="1730375"/>
                </a:cxn>
                <a:cxn ang="0">
                  <a:pos x="3730625" y="1711325"/>
                </a:cxn>
                <a:cxn ang="0">
                  <a:pos x="3441700" y="1543050"/>
                </a:cxn>
                <a:cxn ang="0">
                  <a:pos x="2352675" y="2141537"/>
                </a:cxn>
                <a:cxn ang="0">
                  <a:pos x="885825" y="1298575"/>
                </a:cxn>
                <a:cxn ang="0">
                  <a:pos x="1201737" y="1101725"/>
                </a:cxn>
                <a:cxn ang="0">
                  <a:pos x="2676525" y="1952625"/>
                </a:cxn>
                <a:cxn ang="0">
                  <a:pos x="2352675" y="2141537"/>
                </a:cxn>
                <a:cxn ang="0">
                  <a:pos x="2706687" y="1935162"/>
                </a:cxn>
                <a:cxn ang="0">
                  <a:pos x="1231900" y="1082675"/>
                </a:cxn>
                <a:cxn ang="0">
                  <a:pos x="1565275" y="876300"/>
                </a:cxn>
                <a:cxn ang="0">
                  <a:pos x="3044825" y="1739900"/>
                </a:cxn>
                <a:cxn ang="0">
                  <a:pos x="2706687" y="1935162"/>
                </a:cxn>
                <a:cxn ang="0">
                  <a:pos x="3074987" y="1722437"/>
                </a:cxn>
                <a:cxn ang="0">
                  <a:pos x="1593850" y="858837"/>
                </a:cxn>
                <a:cxn ang="0">
                  <a:pos x="1895475" y="671512"/>
                </a:cxn>
                <a:cxn ang="0">
                  <a:pos x="3382962" y="1543050"/>
                </a:cxn>
                <a:cxn ang="0">
                  <a:pos x="3074987" y="1722437"/>
                </a:cxn>
                <a:cxn ang="0">
                  <a:pos x="1924050" y="655637"/>
                </a:cxn>
                <a:cxn ang="0">
                  <a:pos x="2251075" y="450850"/>
                </a:cxn>
                <a:cxn ang="0">
                  <a:pos x="3752850" y="1328737"/>
                </a:cxn>
                <a:cxn ang="0">
                  <a:pos x="3413125" y="1527175"/>
                </a:cxn>
                <a:cxn ang="0">
                  <a:pos x="1924050" y="655637"/>
                </a:cxn>
              </a:cxnLst>
              <a:rect l="l" t="t" r="r" b="b"/>
              <a:pathLst>
                <a:path w="2401" h="1372">
                  <a:moveTo>
                    <a:pt x="2168" y="972"/>
                  </a:moveTo>
                  <a:lnTo>
                    <a:pt x="2401" y="837"/>
                  </a:lnTo>
                  <a:lnTo>
                    <a:pt x="959" y="0"/>
                  </a:lnTo>
                  <a:lnTo>
                    <a:pt x="939" y="10"/>
                  </a:lnTo>
                  <a:lnTo>
                    <a:pt x="1399" y="274"/>
                  </a:lnTo>
                  <a:lnTo>
                    <a:pt x="1194" y="402"/>
                  </a:lnTo>
                  <a:lnTo>
                    <a:pt x="720" y="130"/>
                  </a:lnTo>
                  <a:lnTo>
                    <a:pt x="701" y="140"/>
                  </a:lnTo>
                  <a:lnTo>
                    <a:pt x="1175" y="413"/>
                  </a:lnTo>
                  <a:lnTo>
                    <a:pt x="986" y="530"/>
                  </a:lnTo>
                  <a:lnTo>
                    <a:pt x="498" y="251"/>
                  </a:lnTo>
                  <a:lnTo>
                    <a:pt x="479" y="262"/>
                  </a:lnTo>
                  <a:lnTo>
                    <a:pt x="967" y="541"/>
                  </a:lnTo>
                  <a:lnTo>
                    <a:pt x="757" y="672"/>
                  </a:lnTo>
                  <a:lnTo>
                    <a:pt x="253" y="384"/>
                  </a:lnTo>
                  <a:lnTo>
                    <a:pt x="233" y="395"/>
                  </a:lnTo>
                  <a:lnTo>
                    <a:pt x="739" y="684"/>
                  </a:lnTo>
                  <a:lnTo>
                    <a:pt x="540" y="807"/>
                  </a:lnTo>
                  <a:lnTo>
                    <a:pt x="20" y="511"/>
                  </a:lnTo>
                  <a:lnTo>
                    <a:pt x="0" y="522"/>
                  </a:lnTo>
                  <a:lnTo>
                    <a:pt x="1482" y="1372"/>
                  </a:lnTo>
                  <a:lnTo>
                    <a:pt x="2150" y="983"/>
                  </a:lnTo>
                  <a:lnTo>
                    <a:pt x="2330" y="1090"/>
                  </a:lnTo>
                  <a:lnTo>
                    <a:pt x="2350" y="1078"/>
                  </a:lnTo>
                  <a:lnTo>
                    <a:pt x="2168" y="972"/>
                  </a:lnTo>
                  <a:moveTo>
                    <a:pt x="1482" y="1349"/>
                  </a:moveTo>
                  <a:lnTo>
                    <a:pt x="558" y="818"/>
                  </a:lnTo>
                  <a:lnTo>
                    <a:pt x="757" y="694"/>
                  </a:lnTo>
                  <a:lnTo>
                    <a:pt x="1686" y="1230"/>
                  </a:lnTo>
                  <a:lnTo>
                    <a:pt x="1482" y="1349"/>
                  </a:lnTo>
                  <a:moveTo>
                    <a:pt x="1705" y="1219"/>
                  </a:moveTo>
                  <a:lnTo>
                    <a:pt x="776" y="682"/>
                  </a:lnTo>
                  <a:lnTo>
                    <a:pt x="986" y="552"/>
                  </a:lnTo>
                  <a:lnTo>
                    <a:pt x="1918" y="1096"/>
                  </a:lnTo>
                  <a:lnTo>
                    <a:pt x="1705" y="1219"/>
                  </a:lnTo>
                  <a:moveTo>
                    <a:pt x="1937" y="1085"/>
                  </a:moveTo>
                  <a:lnTo>
                    <a:pt x="1004" y="541"/>
                  </a:lnTo>
                  <a:lnTo>
                    <a:pt x="1194" y="423"/>
                  </a:lnTo>
                  <a:lnTo>
                    <a:pt x="2131" y="972"/>
                  </a:lnTo>
                  <a:lnTo>
                    <a:pt x="1937" y="1085"/>
                  </a:lnTo>
                  <a:moveTo>
                    <a:pt x="1212" y="413"/>
                  </a:moveTo>
                  <a:lnTo>
                    <a:pt x="1418" y="284"/>
                  </a:lnTo>
                  <a:lnTo>
                    <a:pt x="2364" y="837"/>
                  </a:lnTo>
                  <a:lnTo>
                    <a:pt x="2150" y="962"/>
                  </a:lnTo>
                  <a:lnTo>
                    <a:pt x="1212" y="41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" name="Freeform 10"/>
            <p:cNvSpPr/>
            <p:nvPr>
              <p:custDataLst>
                <p:tags r:id="rId28"/>
              </p:custDataLst>
            </p:nvPr>
          </p:nvSpPr>
          <p:spPr>
            <a:xfrm>
              <a:off x="6289675" y="4498975"/>
              <a:ext cx="88900" cy="74613"/>
            </a:xfrm>
            <a:custGeom>
              <a:avLst/>
              <a:gdLst/>
              <a:ahLst/>
              <a:cxnLst>
                <a:cxn ang="0">
                  <a:pos x="34046" y="0"/>
                </a:cxn>
                <a:cxn ang="0">
                  <a:pos x="0" y="11478"/>
                </a:cxn>
                <a:cxn ang="0">
                  <a:pos x="75659" y="74613"/>
                </a:cxn>
                <a:cxn ang="0">
                  <a:pos x="88900" y="70786"/>
                </a:cxn>
                <a:cxn ang="0">
                  <a:pos x="88900" y="68873"/>
                </a:cxn>
                <a:cxn ang="0">
                  <a:pos x="34046" y="0"/>
                </a:cxn>
              </a:cxnLst>
              <a:rect l="l" t="t" r="r" b="b"/>
              <a:pathLst>
                <a:path w="47" h="39">
                  <a:moveTo>
                    <a:pt x="18" y="0"/>
                  </a:moveTo>
                  <a:cubicBezTo>
                    <a:pt x="11" y="3"/>
                    <a:pt x="5" y="5"/>
                    <a:pt x="0" y="6"/>
                  </a:cubicBezTo>
                  <a:cubicBezTo>
                    <a:pt x="6" y="20"/>
                    <a:pt x="31" y="21"/>
                    <a:pt x="40" y="39"/>
                  </a:cubicBezTo>
                  <a:cubicBezTo>
                    <a:pt x="42" y="38"/>
                    <a:pt x="44" y="38"/>
                    <a:pt x="47" y="37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38" y="23"/>
                    <a:pt x="28" y="11"/>
                    <a:pt x="18" y="0"/>
                  </a:cubicBezTo>
                </a:path>
              </a:pathLst>
            </a:custGeom>
            <a:solidFill>
              <a:srgbClr val="E2EA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" name="Freeform 11"/>
            <p:cNvSpPr/>
            <p:nvPr>
              <p:custDataLst>
                <p:tags r:id="rId29"/>
              </p:custDataLst>
            </p:nvPr>
          </p:nvSpPr>
          <p:spPr>
            <a:xfrm>
              <a:off x="6323013" y="4427537"/>
              <a:ext cx="309563" cy="142875"/>
            </a:xfrm>
            <a:custGeom>
              <a:avLst/>
              <a:gdLst/>
              <a:ahLst/>
              <a:cxnLst>
                <a:cxn ang="0">
                  <a:pos x="152870" y="0"/>
                </a:cxn>
                <a:cxn ang="0">
                  <a:pos x="78346" y="36195"/>
                </a:cxn>
                <a:cxn ang="0">
                  <a:pos x="0" y="72390"/>
                </a:cxn>
                <a:cxn ang="0">
                  <a:pos x="55415" y="140970"/>
                </a:cxn>
                <a:cxn ang="0">
                  <a:pos x="55415" y="142875"/>
                </a:cxn>
                <a:cxn ang="0">
                  <a:pos x="89811" y="142875"/>
                </a:cxn>
                <a:cxn ang="0">
                  <a:pos x="112742" y="142875"/>
                </a:cxn>
                <a:cxn ang="0">
                  <a:pos x="122296" y="142875"/>
                </a:cxn>
                <a:cxn ang="0">
                  <a:pos x="309563" y="64770"/>
                </a:cxn>
                <a:cxn ang="0">
                  <a:pos x="303830" y="66675"/>
                </a:cxn>
                <a:cxn ang="0">
                  <a:pos x="221662" y="30480"/>
                </a:cxn>
                <a:cxn ang="0">
                  <a:pos x="152870" y="0"/>
                </a:cxn>
              </a:cxnLst>
              <a:rect l="l" t="t" r="r" b="b"/>
              <a:pathLst>
                <a:path w="162" h="75">
                  <a:moveTo>
                    <a:pt x="80" y="0"/>
                  </a:moveTo>
                  <a:cubicBezTo>
                    <a:pt x="70" y="0"/>
                    <a:pt x="62" y="7"/>
                    <a:pt x="41" y="19"/>
                  </a:cubicBezTo>
                  <a:cubicBezTo>
                    <a:pt x="34" y="23"/>
                    <a:pt x="16" y="32"/>
                    <a:pt x="0" y="38"/>
                  </a:cubicBezTo>
                  <a:cubicBezTo>
                    <a:pt x="10" y="49"/>
                    <a:pt x="20" y="61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4" y="75"/>
                    <a:pt x="39" y="75"/>
                    <a:pt x="47" y="75"/>
                  </a:cubicBezTo>
                  <a:cubicBezTo>
                    <a:pt x="50" y="75"/>
                    <a:pt x="55" y="75"/>
                    <a:pt x="59" y="75"/>
                  </a:cubicBezTo>
                  <a:cubicBezTo>
                    <a:pt x="61" y="75"/>
                    <a:pt x="63" y="75"/>
                    <a:pt x="64" y="75"/>
                  </a:cubicBezTo>
                  <a:cubicBezTo>
                    <a:pt x="143" y="75"/>
                    <a:pt x="162" y="34"/>
                    <a:pt x="162" y="34"/>
                  </a:cubicBezTo>
                  <a:cubicBezTo>
                    <a:pt x="162" y="34"/>
                    <a:pt x="161" y="35"/>
                    <a:pt x="159" y="35"/>
                  </a:cubicBezTo>
                  <a:cubicBezTo>
                    <a:pt x="155" y="35"/>
                    <a:pt x="144" y="32"/>
                    <a:pt x="116" y="16"/>
                  </a:cubicBezTo>
                  <a:cubicBezTo>
                    <a:pt x="97" y="5"/>
                    <a:pt x="88" y="0"/>
                    <a:pt x="80" y="0"/>
                  </a:cubicBezTo>
                </a:path>
              </a:pathLst>
            </a:custGeom>
            <a:solidFill>
              <a:srgbClr val="DCE6F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7" name="Freeform 12"/>
            <p:cNvSpPr/>
            <p:nvPr>
              <p:custDataLst>
                <p:tags r:id="rId30"/>
              </p:custDataLst>
            </p:nvPr>
          </p:nvSpPr>
          <p:spPr>
            <a:xfrm>
              <a:off x="6473825" y="4360862"/>
              <a:ext cx="196850" cy="166688"/>
            </a:xfrm>
            <a:custGeom>
              <a:avLst/>
              <a:gdLst/>
              <a:ahLst/>
              <a:cxnLst>
                <a:cxn ang="0">
                  <a:pos x="158626" y="130698"/>
                </a:cxn>
                <a:cxn ang="0">
                  <a:pos x="126136" y="159111"/>
                </a:cxn>
                <a:cxn ang="0">
                  <a:pos x="49690" y="147746"/>
                </a:cxn>
                <a:cxn ang="0">
                  <a:pos x="0" y="11365"/>
                </a:cxn>
                <a:cxn ang="0">
                  <a:pos x="196850" y="0"/>
                </a:cxn>
                <a:cxn ang="0">
                  <a:pos x="158626" y="130698"/>
                </a:cxn>
              </a:cxnLst>
              <a:rect l="l" t="t" r="r" b="b"/>
              <a:pathLst>
                <a:path w="103" h="88">
                  <a:moveTo>
                    <a:pt x="83" y="69"/>
                  </a:moveTo>
                  <a:cubicBezTo>
                    <a:pt x="83" y="69"/>
                    <a:pt x="80" y="80"/>
                    <a:pt x="66" y="84"/>
                  </a:cubicBezTo>
                  <a:cubicBezTo>
                    <a:pt x="52" y="88"/>
                    <a:pt x="29" y="85"/>
                    <a:pt x="26" y="78"/>
                  </a:cubicBezTo>
                  <a:cubicBezTo>
                    <a:pt x="23" y="72"/>
                    <a:pt x="0" y="6"/>
                    <a:pt x="0" y="6"/>
                  </a:cubicBezTo>
                  <a:cubicBezTo>
                    <a:pt x="103" y="0"/>
                    <a:pt x="103" y="0"/>
                    <a:pt x="103" y="0"/>
                  </a:cubicBezTo>
                  <a:lnTo>
                    <a:pt x="83" y="69"/>
                  </a:lnTo>
                  <a:close/>
                </a:path>
              </a:pathLst>
            </a:custGeom>
            <a:solidFill>
              <a:srgbClr val="B5CEE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" name="Freeform 13"/>
            <p:cNvSpPr/>
            <p:nvPr>
              <p:custDataLst>
                <p:tags r:id="rId31"/>
              </p:custDataLst>
            </p:nvPr>
          </p:nvSpPr>
          <p:spPr>
            <a:xfrm>
              <a:off x="6464300" y="4322762"/>
              <a:ext cx="212725" cy="98425"/>
            </a:xfrm>
            <a:custGeom>
              <a:avLst/>
              <a:gdLst/>
              <a:ahLst/>
              <a:cxnLst>
                <a:cxn ang="0">
                  <a:pos x="22997" y="18927"/>
                </a:cxn>
                <a:cxn ang="0">
                  <a:pos x="13415" y="56783"/>
                </a:cxn>
                <a:cxn ang="0">
                  <a:pos x="114986" y="98425"/>
                </a:cxn>
                <a:cxn ang="0">
                  <a:pos x="206975" y="43534"/>
                </a:cxn>
                <a:cxn ang="0">
                  <a:pos x="134150" y="5678"/>
                </a:cxn>
                <a:cxn ang="0">
                  <a:pos x="22997" y="18927"/>
                </a:cxn>
              </a:cxnLst>
              <a:rect l="l" t="t" r="r" b="b"/>
              <a:pathLst>
                <a:path w="110" h="52">
                  <a:moveTo>
                    <a:pt x="12" y="10"/>
                  </a:moveTo>
                  <a:cubicBezTo>
                    <a:pt x="12" y="10"/>
                    <a:pt x="0" y="21"/>
                    <a:pt x="7" y="30"/>
                  </a:cubicBezTo>
                  <a:cubicBezTo>
                    <a:pt x="13" y="39"/>
                    <a:pt x="38" y="51"/>
                    <a:pt x="60" y="52"/>
                  </a:cubicBezTo>
                  <a:cubicBezTo>
                    <a:pt x="81" y="52"/>
                    <a:pt x="106" y="36"/>
                    <a:pt x="108" y="23"/>
                  </a:cubicBezTo>
                  <a:cubicBezTo>
                    <a:pt x="111" y="11"/>
                    <a:pt x="96" y="0"/>
                    <a:pt x="70" y="3"/>
                  </a:cubicBezTo>
                  <a:cubicBezTo>
                    <a:pt x="44" y="6"/>
                    <a:pt x="12" y="10"/>
                    <a:pt x="12" y="10"/>
                  </a:cubicBezTo>
                  <a:close/>
                </a:path>
              </a:pathLst>
            </a:custGeom>
            <a:solidFill>
              <a:srgbClr val="A7BBE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" name="Freeform 14"/>
            <p:cNvSpPr/>
            <p:nvPr>
              <p:custDataLst>
                <p:tags r:id="rId32"/>
              </p:custDataLst>
            </p:nvPr>
          </p:nvSpPr>
          <p:spPr>
            <a:xfrm>
              <a:off x="6421438" y="3738562"/>
              <a:ext cx="285750" cy="673100"/>
            </a:xfrm>
            <a:custGeom>
              <a:avLst/>
              <a:gdLst/>
              <a:ahLst/>
              <a:cxnLst>
                <a:cxn ang="0">
                  <a:pos x="129540" y="346057"/>
                </a:cxn>
                <a:cxn ang="0">
                  <a:pos x="110490" y="195845"/>
                </a:cxn>
                <a:cxn ang="0">
                  <a:pos x="173355" y="41831"/>
                </a:cxn>
                <a:cxn ang="0">
                  <a:pos x="200025" y="243380"/>
                </a:cxn>
                <a:cxn ang="0">
                  <a:pos x="219075" y="327042"/>
                </a:cxn>
                <a:cxn ang="0">
                  <a:pos x="264795" y="342254"/>
                </a:cxn>
                <a:cxn ang="0">
                  <a:pos x="219075" y="481057"/>
                </a:cxn>
                <a:cxn ang="0">
                  <a:pos x="241935" y="509578"/>
                </a:cxn>
                <a:cxn ang="0">
                  <a:pos x="249555" y="597043"/>
                </a:cxn>
                <a:cxn ang="0">
                  <a:pos x="110490" y="650283"/>
                </a:cxn>
                <a:cxn ang="0">
                  <a:pos x="41910" y="507677"/>
                </a:cxn>
                <a:cxn ang="0">
                  <a:pos x="85725" y="503874"/>
                </a:cxn>
                <a:cxn ang="0">
                  <a:pos x="41910" y="363169"/>
                </a:cxn>
                <a:cxn ang="0">
                  <a:pos x="129540" y="346057"/>
                </a:cxn>
              </a:cxnLst>
              <a:rect l="l" t="t" r="r" b="b"/>
              <a:pathLst>
                <a:path w="150" h="354">
                  <a:moveTo>
                    <a:pt x="68" y="182"/>
                  </a:moveTo>
                  <a:cubicBezTo>
                    <a:pt x="68" y="182"/>
                    <a:pt x="59" y="138"/>
                    <a:pt x="58" y="103"/>
                  </a:cubicBezTo>
                  <a:cubicBezTo>
                    <a:pt x="57" y="68"/>
                    <a:pt x="69" y="0"/>
                    <a:pt x="91" y="22"/>
                  </a:cubicBezTo>
                  <a:cubicBezTo>
                    <a:pt x="114" y="45"/>
                    <a:pt x="107" y="88"/>
                    <a:pt x="105" y="128"/>
                  </a:cubicBezTo>
                  <a:cubicBezTo>
                    <a:pt x="102" y="167"/>
                    <a:pt x="103" y="175"/>
                    <a:pt x="115" y="172"/>
                  </a:cubicBezTo>
                  <a:cubicBezTo>
                    <a:pt x="126" y="170"/>
                    <a:pt x="138" y="154"/>
                    <a:pt x="139" y="180"/>
                  </a:cubicBezTo>
                  <a:cubicBezTo>
                    <a:pt x="140" y="205"/>
                    <a:pt x="134" y="230"/>
                    <a:pt x="115" y="253"/>
                  </a:cubicBezTo>
                  <a:cubicBezTo>
                    <a:pt x="97" y="277"/>
                    <a:pt x="116" y="267"/>
                    <a:pt x="127" y="268"/>
                  </a:cubicBezTo>
                  <a:cubicBezTo>
                    <a:pt x="138" y="270"/>
                    <a:pt x="150" y="282"/>
                    <a:pt x="131" y="314"/>
                  </a:cubicBezTo>
                  <a:cubicBezTo>
                    <a:pt x="112" y="347"/>
                    <a:pt x="102" y="354"/>
                    <a:pt x="58" y="342"/>
                  </a:cubicBezTo>
                  <a:cubicBezTo>
                    <a:pt x="13" y="329"/>
                    <a:pt x="0" y="268"/>
                    <a:pt x="22" y="267"/>
                  </a:cubicBezTo>
                  <a:cubicBezTo>
                    <a:pt x="45" y="265"/>
                    <a:pt x="45" y="265"/>
                    <a:pt x="45" y="265"/>
                  </a:cubicBezTo>
                  <a:cubicBezTo>
                    <a:pt x="45" y="265"/>
                    <a:pt x="14" y="216"/>
                    <a:pt x="22" y="191"/>
                  </a:cubicBezTo>
                  <a:cubicBezTo>
                    <a:pt x="30" y="166"/>
                    <a:pt x="42" y="156"/>
                    <a:pt x="68" y="182"/>
                  </a:cubicBezTo>
                  <a:close/>
                </a:path>
              </a:pathLst>
            </a:custGeom>
            <a:solidFill>
              <a:srgbClr val="9CF7D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" name="Freeform 15"/>
            <p:cNvSpPr>
              <a:spLocks noEditPoints="1"/>
            </p:cNvSpPr>
            <p:nvPr>
              <p:custDataLst>
                <p:tags r:id="rId33"/>
              </p:custDataLst>
            </p:nvPr>
          </p:nvSpPr>
          <p:spPr>
            <a:xfrm>
              <a:off x="6724650" y="3859212"/>
              <a:ext cx="3625850" cy="1471613"/>
            </a:xfrm>
            <a:custGeom>
              <a:avLst/>
              <a:gdLst/>
              <a:ahLst/>
              <a:cxnLst>
                <a:cxn ang="0">
                  <a:pos x="2901823" y="898578"/>
                </a:cxn>
                <a:cxn ang="0">
                  <a:pos x="1972020" y="1439248"/>
                </a:cxn>
                <a:cxn ang="0">
                  <a:pos x="2132068" y="1471613"/>
                </a:cxn>
                <a:cxn ang="0">
                  <a:pos x="2139689" y="1471613"/>
                </a:cxn>
                <a:cxn ang="0">
                  <a:pos x="3080924" y="1003285"/>
                </a:cxn>
                <a:cxn ang="0">
                  <a:pos x="2901823" y="898578"/>
                </a:cxn>
                <a:cxn ang="0">
                  <a:pos x="754512" y="892867"/>
                </a:cxn>
                <a:cxn ang="0">
                  <a:pos x="929802" y="1041361"/>
                </a:cxn>
                <a:cxn ang="0">
                  <a:pos x="1065081" y="1069917"/>
                </a:cxn>
                <a:cxn ang="0">
                  <a:pos x="754512" y="892867"/>
                </a:cxn>
                <a:cxn ang="0">
                  <a:pos x="2768449" y="820524"/>
                </a:cxn>
                <a:cxn ang="0">
                  <a:pos x="2459785" y="999478"/>
                </a:cxn>
                <a:cxn ang="0">
                  <a:pos x="2562673" y="1060399"/>
                </a:cxn>
                <a:cxn ang="0">
                  <a:pos x="2871337" y="881444"/>
                </a:cxn>
                <a:cxn ang="0">
                  <a:pos x="2768449" y="820524"/>
                </a:cxn>
                <a:cxn ang="0">
                  <a:pos x="3136179" y="607302"/>
                </a:cxn>
                <a:cxn ang="0">
                  <a:pos x="2797029" y="803390"/>
                </a:cxn>
                <a:cxn ang="0">
                  <a:pos x="2901823" y="864310"/>
                </a:cxn>
                <a:cxn ang="0">
                  <a:pos x="3240972" y="666318"/>
                </a:cxn>
                <a:cxn ang="0">
                  <a:pos x="3136179" y="607302"/>
                </a:cxn>
                <a:cxn ang="0">
                  <a:pos x="689730" y="439770"/>
                </a:cxn>
                <a:cxn ang="0">
                  <a:pos x="466806" y="578745"/>
                </a:cxn>
                <a:cxn ang="0">
                  <a:pos x="581126" y="668222"/>
                </a:cxn>
                <a:cxn ang="0">
                  <a:pos x="706878" y="828139"/>
                </a:cxn>
                <a:cxn ang="0">
                  <a:pos x="1131768" y="1071821"/>
                </a:cxn>
                <a:cxn ang="0">
                  <a:pos x="1145105" y="1071821"/>
                </a:cxn>
                <a:cxn ang="0">
                  <a:pos x="1171780" y="1071821"/>
                </a:cxn>
                <a:cxn ang="0">
                  <a:pos x="1324206" y="1085148"/>
                </a:cxn>
                <a:cxn ang="0">
                  <a:pos x="1935819" y="1424018"/>
                </a:cxn>
                <a:cxn ang="0">
                  <a:pos x="2164459" y="1290754"/>
                </a:cxn>
                <a:cxn ang="0">
                  <a:pos x="689730" y="439770"/>
                </a:cxn>
                <a:cxn ang="0">
                  <a:pos x="764038" y="392176"/>
                </a:cxn>
                <a:cxn ang="0">
                  <a:pos x="720216" y="420732"/>
                </a:cxn>
                <a:cxn ang="0">
                  <a:pos x="2194944" y="1273621"/>
                </a:cxn>
                <a:cxn ang="0">
                  <a:pos x="2532188" y="1077532"/>
                </a:cxn>
                <a:cxn ang="0">
                  <a:pos x="2429300" y="1016612"/>
                </a:cxn>
                <a:cxn ang="0">
                  <a:pos x="2139689" y="1186047"/>
                </a:cxn>
                <a:cxn ang="0">
                  <a:pos x="764038" y="392176"/>
                </a:cxn>
                <a:cxn ang="0">
                  <a:pos x="3564879" y="357908"/>
                </a:cxn>
                <a:cxn ang="0">
                  <a:pos x="3166664" y="590168"/>
                </a:cxn>
                <a:cxn ang="0">
                  <a:pos x="3300037" y="666318"/>
                </a:cxn>
                <a:cxn ang="0">
                  <a:pos x="2930403" y="881444"/>
                </a:cxn>
                <a:cxn ang="0">
                  <a:pos x="3109504" y="986152"/>
                </a:cxn>
                <a:cxn ang="0">
                  <a:pos x="3551541" y="717720"/>
                </a:cxn>
                <a:cxn ang="0">
                  <a:pos x="3612512" y="529247"/>
                </a:cxn>
                <a:cxn ang="0">
                  <a:pos x="3564879" y="357908"/>
                </a:cxn>
                <a:cxn ang="0">
                  <a:pos x="74308" y="87573"/>
                </a:cxn>
                <a:cxn ang="0">
                  <a:pos x="36201" y="211318"/>
                </a:cxn>
                <a:cxn ang="0">
                  <a:pos x="440132" y="559707"/>
                </a:cxn>
                <a:cxn ang="0">
                  <a:pos x="661150" y="422636"/>
                </a:cxn>
                <a:cxn ang="0">
                  <a:pos x="74308" y="87573"/>
                </a:cxn>
                <a:cxn ang="0">
                  <a:pos x="81929" y="0"/>
                </a:cxn>
                <a:cxn ang="0">
                  <a:pos x="78118" y="55209"/>
                </a:cxn>
                <a:cxn ang="0">
                  <a:pos x="689730" y="403598"/>
                </a:cxn>
                <a:cxn ang="0">
                  <a:pos x="735458" y="375042"/>
                </a:cxn>
                <a:cxn ang="0">
                  <a:pos x="81929" y="0"/>
                </a:cxn>
              </a:cxnLst>
              <a:rect l="l" t="t" r="r" b="b"/>
              <a:pathLst>
                <a:path w="1903" h="773">
                  <a:moveTo>
                    <a:pt x="1523" y="472"/>
                  </a:moveTo>
                  <a:cubicBezTo>
                    <a:pt x="1035" y="756"/>
                    <a:pt x="1035" y="756"/>
                    <a:pt x="1035" y="756"/>
                  </a:cubicBezTo>
                  <a:cubicBezTo>
                    <a:pt x="1064" y="766"/>
                    <a:pt x="1093" y="773"/>
                    <a:pt x="1119" y="773"/>
                  </a:cubicBezTo>
                  <a:cubicBezTo>
                    <a:pt x="1120" y="773"/>
                    <a:pt x="1121" y="773"/>
                    <a:pt x="1123" y="773"/>
                  </a:cubicBezTo>
                  <a:cubicBezTo>
                    <a:pt x="1204" y="771"/>
                    <a:pt x="1434" y="638"/>
                    <a:pt x="1617" y="527"/>
                  </a:cubicBezTo>
                  <a:cubicBezTo>
                    <a:pt x="1523" y="472"/>
                    <a:pt x="1523" y="472"/>
                    <a:pt x="1523" y="472"/>
                  </a:cubicBezTo>
                  <a:moveTo>
                    <a:pt x="396" y="469"/>
                  </a:moveTo>
                  <a:cubicBezTo>
                    <a:pt x="421" y="502"/>
                    <a:pt x="450" y="532"/>
                    <a:pt x="488" y="547"/>
                  </a:cubicBezTo>
                  <a:cubicBezTo>
                    <a:pt x="514" y="557"/>
                    <a:pt x="537" y="561"/>
                    <a:pt x="559" y="562"/>
                  </a:cubicBezTo>
                  <a:cubicBezTo>
                    <a:pt x="396" y="469"/>
                    <a:pt x="396" y="469"/>
                    <a:pt x="396" y="469"/>
                  </a:cubicBezTo>
                  <a:moveTo>
                    <a:pt x="1453" y="431"/>
                  </a:moveTo>
                  <a:cubicBezTo>
                    <a:pt x="1291" y="525"/>
                    <a:pt x="1291" y="525"/>
                    <a:pt x="1291" y="525"/>
                  </a:cubicBezTo>
                  <a:cubicBezTo>
                    <a:pt x="1345" y="557"/>
                    <a:pt x="1345" y="557"/>
                    <a:pt x="1345" y="557"/>
                  </a:cubicBezTo>
                  <a:cubicBezTo>
                    <a:pt x="1507" y="463"/>
                    <a:pt x="1507" y="463"/>
                    <a:pt x="1507" y="463"/>
                  </a:cubicBezTo>
                  <a:cubicBezTo>
                    <a:pt x="1453" y="431"/>
                    <a:pt x="1453" y="431"/>
                    <a:pt x="1453" y="431"/>
                  </a:cubicBezTo>
                  <a:moveTo>
                    <a:pt x="1646" y="319"/>
                  </a:moveTo>
                  <a:cubicBezTo>
                    <a:pt x="1468" y="422"/>
                    <a:pt x="1468" y="422"/>
                    <a:pt x="1468" y="422"/>
                  </a:cubicBezTo>
                  <a:cubicBezTo>
                    <a:pt x="1523" y="454"/>
                    <a:pt x="1523" y="454"/>
                    <a:pt x="1523" y="454"/>
                  </a:cubicBezTo>
                  <a:cubicBezTo>
                    <a:pt x="1701" y="350"/>
                    <a:pt x="1701" y="350"/>
                    <a:pt x="1701" y="350"/>
                  </a:cubicBezTo>
                  <a:cubicBezTo>
                    <a:pt x="1646" y="319"/>
                    <a:pt x="1646" y="319"/>
                    <a:pt x="1646" y="319"/>
                  </a:cubicBezTo>
                  <a:moveTo>
                    <a:pt x="362" y="231"/>
                  </a:moveTo>
                  <a:cubicBezTo>
                    <a:pt x="245" y="304"/>
                    <a:pt x="245" y="304"/>
                    <a:pt x="245" y="304"/>
                  </a:cubicBezTo>
                  <a:cubicBezTo>
                    <a:pt x="269" y="321"/>
                    <a:pt x="290" y="337"/>
                    <a:pt x="305" y="351"/>
                  </a:cubicBezTo>
                  <a:cubicBezTo>
                    <a:pt x="329" y="374"/>
                    <a:pt x="350" y="405"/>
                    <a:pt x="371" y="435"/>
                  </a:cubicBezTo>
                  <a:cubicBezTo>
                    <a:pt x="594" y="563"/>
                    <a:pt x="594" y="563"/>
                    <a:pt x="594" y="563"/>
                  </a:cubicBezTo>
                  <a:cubicBezTo>
                    <a:pt x="596" y="563"/>
                    <a:pt x="599" y="563"/>
                    <a:pt x="601" y="563"/>
                  </a:cubicBezTo>
                  <a:cubicBezTo>
                    <a:pt x="606" y="563"/>
                    <a:pt x="610" y="563"/>
                    <a:pt x="615" y="563"/>
                  </a:cubicBezTo>
                  <a:cubicBezTo>
                    <a:pt x="639" y="563"/>
                    <a:pt x="665" y="564"/>
                    <a:pt x="695" y="570"/>
                  </a:cubicBezTo>
                  <a:cubicBezTo>
                    <a:pt x="758" y="584"/>
                    <a:pt x="894" y="697"/>
                    <a:pt x="1016" y="748"/>
                  </a:cubicBezTo>
                  <a:cubicBezTo>
                    <a:pt x="1136" y="678"/>
                    <a:pt x="1136" y="678"/>
                    <a:pt x="1136" y="678"/>
                  </a:cubicBezTo>
                  <a:cubicBezTo>
                    <a:pt x="362" y="231"/>
                    <a:pt x="362" y="231"/>
                    <a:pt x="362" y="231"/>
                  </a:cubicBezTo>
                  <a:moveTo>
                    <a:pt x="401" y="206"/>
                  </a:moveTo>
                  <a:cubicBezTo>
                    <a:pt x="378" y="221"/>
                    <a:pt x="378" y="221"/>
                    <a:pt x="378" y="221"/>
                  </a:cubicBezTo>
                  <a:cubicBezTo>
                    <a:pt x="1152" y="669"/>
                    <a:pt x="1152" y="669"/>
                    <a:pt x="1152" y="669"/>
                  </a:cubicBezTo>
                  <a:cubicBezTo>
                    <a:pt x="1329" y="566"/>
                    <a:pt x="1329" y="566"/>
                    <a:pt x="1329" y="566"/>
                  </a:cubicBezTo>
                  <a:cubicBezTo>
                    <a:pt x="1275" y="534"/>
                    <a:pt x="1275" y="534"/>
                    <a:pt x="1275" y="534"/>
                  </a:cubicBezTo>
                  <a:cubicBezTo>
                    <a:pt x="1123" y="623"/>
                    <a:pt x="1123" y="623"/>
                    <a:pt x="1123" y="623"/>
                  </a:cubicBezTo>
                  <a:cubicBezTo>
                    <a:pt x="401" y="206"/>
                    <a:pt x="401" y="206"/>
                    <a:pt x="401" y="206"/>
                  </a:cubicBezTo>
                  <a:moveTo>
                    <a:pt x="1871" y="188"/>
                  </a:moveTo>
                  <a:cubicBezTo>
                    <a:pt x="1662" y="310"/>
                    <a:pt x="1662" y="310"/>
                    <a:pt x="1662" y="310"/>
                  </a:cubicBezTo>
                  <a:cubicBezTo>
                    <a:pt x="1732" y="350"/>
                    <a:pt x="1732" y="350"/>
                    <a:pt x="1732" y="350"/>
                  </a:cubicBezTo>
                  <a:cubicBezTo>
                    <a:pt x="1538" y="463"/>
                    <a:pt x="1538" y="463"/>
                    <a:pt x="1538" y="463"/>
                  </a:cubicBezTo>
                  <a:cubicBezTo>
                    <a:pt x="1632" y="518"/>
                    <a:pt x="1632" y="518"/>
                    <a:pt x="1632" y="518"/>
                  </a:cubicBezTo>
                  <a:cubicBezTo>
                    <a:pt x="1752" y="445"/>
                    <a:pt x="1849" y="383"/>
                    <a:pt x="1864" y="377"/>
                  </a:cubicBezTo>
                  <a:cubicBezTo>
                    <a:pt x="1903" y="363"/>
                    <a:pt x="1896" y="278"/>
                    <a:pt x="1896" y="278"/>
                  </a:cubicBezTo>
                  <a:cubicBezTo>
                    <a:pt x="1871" y="188"/>
                    <a:pt x="1871" y="188"/>
                    <a:pt x="1871" y="188"/>
                  </a:cubicBezTo>
                  <a:moveTo>
                    <a:pt x="39" y="46"/>
                  </a:moveTo>
                  <a:cubicBezTo>
                    <a:pt x="36" y="69"/>
                    <a:pt x="29" y="94"/>
                    <a:pt x="19" y="111"/>
                  </a:cubicBezTo>
                  <a:cubicBezTo>
                    <a:pt x="0" y="141"/>
                    <a:pt x="134" y="225"/>
                    <a:pt x="231" y="294"/>
                  </a:cubicBezTo>
                  <a:cubicBezTo>
                    <a:pt x="347" y="222"/>
                    <a:pt x="347" y="222"/>
                    <a:pt x="347" y="222"/>
                  </a:cubicBezTo>
                  <a:cubicBezTo>
                    <a:pt x="39" y="46"/>
                    <a:pt x="39" y="46"/>
                    <a:pt x="39" y="46"/>
                  </a:cubicBezTo>
                  <a:moveTo>
                    <a:pt x="43" y="0"/>
                  </a:moveTo>
                  <a:cubicBezTo>
                    <a:pt x="43" y="7"/>
                    <a:pt x="42" y="18"/>
                    <a:pt x="41" y="29"/>
                  </a:cubicBezTo>
                  <a:cubicBezTo>
                    <a:pt x="362" y="212"/>
                    <a:pt x="362" y="212"/>
                    <a:pt x="362" y="212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DCE6F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1" name="Freeform 16"/>
            <p:cNvSpPr>
              <a:spLocks noEditPoints="1"/>
            </p:cNvSpPr>
            <p:nvPr>
              <p:custDataLst>
                <p:tags r:id="rId34"/>
              </p:custDataLst>
            </p:nvPr>
          </p:nvSpPr>
          <p:spPr>
            <a:xfrm>
              <a:off x="6797675" y="3914775"/>
              <a:ext cx="3225800" cy="1384300"/>
            </a:xfrm>
            <a:custGeom>
              <a:avLst/>
              <a:gdLst/>
              <a:ahLst/>
              <a:cxnLst>
                <a:cxn ang="0">
                  <a:pos x="632584" y="773075"/>
                </a:cxn>
                <a:cxn ang="0">
                  <a:pos x="680218" y="837815"/>
                </a:cxn>
                <a:cxn ang="0">
                  <a:pos x="990795" y="1014899"/>
                </a:cxn>
                <a:cxn ang="0">
                  <a:pos x="1046050" y="1016803"/>
                </a:cxn>
                <a:cxn ang="0">
                  <a:pos x="1057483" y="1016803"/>
                </a:cxn>
                <a:cxn ang="0">
                  <a:pos x="632584" y="773075"/>
                </a:cxn>
                <a:cxn ang="0">
                  <a:pos x="3810" y="0"/>
                </a:cxn>
                <a:cxn ang="0">
                  <a:pos x="0" y="32370"/>
                </a:cxn>
                <a:cxn ang="0">
                  <a:pos x="586855" y="367496"/>
                </a:cxn>
                <a:cxn ang="0">
                  <a:pos x="365832" y="504593"/>
                </a:cxn>
                <a:cxn ang="0">
                  <a:pos x="392507" y="523634"/>
                </a:cxn>
                <a:cxn ang="0">
                  <a:pos x="615436" y="384633"/>
                </a:cxn>
                <a:cxn ang="0">
                  <a:pos x="2090196" y="1235778"/>
                </a:cxn>
                <a:cxn ang="0">
                  <a:pos x="1861551" y="1369066"/>
                </a:cxn>
                <a:cxn ang="0">
                  <a:pos x="1897753" y="1384300"/>
                </a:cxn>
                <a:cxn ang="0">
                  <a:pos x="2827576" y="843528"/>
                </a:cxn>
                <a:cxn ang="0">
                  <a:pos x="3006681" y="948255"/>
                </a:cxn>
                <a:cxn ang="0">
                  <a:pos x="3035262" y="931117"/>
                </a:cxn>
                <a:cxn ang="0">
                  <a:pos x="2856157" y="826390"/>
                </a:cxn>
                <a:cxn ang="0">
                  <a:pos x="3225800" y="611224"/>
                </a:cxn>
                <a:cxn ang="0">
                  <a:pos x="3092423" y="535059"/>
                </a:cxn>
                <a:cxn ang="0">
                  <a:pos x="3061937" y="552196"/>
                </a:cxn>
                <a:cxn ang="0">
                  <a:pos x="3166733" y="611224"/>
                </a:cxn>
                <a:cxn ang="0">
                  <a:pos x="2827576" y="809253"/>
                </a:cxn>
                <a:cxn ang="0">
                  <a:pos x="2722780" y="748321"/>
                </a:cxn>
                <a:cxn ang="0">
                  <a:pos x="2694200" y="765458"/>
                </a:cxn>
                <a:cxn ang="0">
                  <a:pos x="2797090" y="826390"/>
                </a:cxn>
                <a:cxn ang="0">
                  <a:pos x="2488419" y="1005378"/>
                </a:cxn>
                <a:cxn ang="0">
                  <a:pos x="2385529" y="944446"/>
                </a:cxn>
                <a:cxn ang="0">
                  <a:pos x="2355043" y="961583"/>
                </a:cxn>
                <a:cxn ang="0">
                  <a:pos x="2457933" y="1022515"/>
                </a:cxn>
                <a:cxn ang="0">
                  <a:pos x="2120682" y="1218640"/>
                </a:cxn>
                <a:cxn ang="0">
                  <a:pos x="645922" y="365592"/>
                </a:cxn>
                <a:cxn ang="0">
                  <a:pos x="689745" y="337030"/>
                </a:cxn>
                <a:cxn ang="0">
                  <a:pos x="661165" y="319893"/>
                </a:cxn>
                <a:cxn ang="0">
                  <a:pos x="615436" y="348455"/>
                </a:cxn>
                <a:cxn ang="0">
                  <a:pos x="3810" y="0"/>
                </a:cxn>
              </a:cxnLst>
              <a:rect l="l" t="t" r="r" b="b"/>
              <a:pathLst>
                <a:path w="1693" h="727">
                  <a:moveTo>
                    <a:pt x="332" y="406"/>
                  </a:moveTo>
                  <a:cubicBezTo>
                    <a:pt x="340" y="417"/>
                    <a:pt x="348" y="429"/>
                    <a:pt x="357" y="440"/>
                  </a:cubicBezTo>
                  <a:cubicBezTo>
                    <a:pt x="520" y="533"/>
                    <a:pt x="520" y="533"/>
                    <a:pt x="520" y="533"/>
                  </a:cubicBezTo>
                  <a:cubicBezTo>
                    <a:pt x="530" y="534"/>
                    <a:pt x="539" y="534"/>
                    <a:pt x="549" y="534"/>
                  </a:cubicBezTo>
                  <a:cubicBezTo>
                    <a:pt x="551" y="534"/>
                    <a:pt x="553" y="534"/>
                    <a:pt x="555" y="534"/>
                  </a:cubicBezTo>
                  <a:cubicBezTo>
                    <a:pt x="332" y="406"/>
                    <a:pt x="332" y="406"/>
                    <a:pt x="332" y="406"/>
                  </a:cubicBezTo>
                  <a:moveTo>
                    <a:pt x="2" y="0"/>
                  </a:moveTo>
                  <a:cubicBezTo>
                    <a:pt x="2" y="6"/>
                    <a:pt x="1" y="11"/>
                    <a:pt x="0" y="17"/>
                  </a:cubicBezTo>
                  <a:cubicBezTo>
                    <a:pt x="308" y="193"/>
                    <a:pt x="308" y="193"/>
                    <a:pt x="308" y="193"/>
                  </a:cubicBezTo>
                  <a:cubicBezTo>
                    <a:pt x="192" y="265"/>
                    <a:pt x="192" y="265"/>
                    <a:pt x="192" y="265"/>
                  </a:cubicBezTo>
                  <a:cubicBezTo>
                    <a:pt x="197" y="268"/>
                    <a:pt x="201" y="271"/>
                    <a:pt x="206" y="275"/>
                  </a:cubicBezTo>
                  <a:cubicBezTo>
                    <a:pt x="323" y="202"/>
                    <a:pt x="323" y="202"/>
                    <a:pt x="323" y="202"/>
                  </a:cubicBezTo>
                  <a:cubicBezTo>
                    <a:pt x="1097" y="649"/>
                    <a:pt x="1097" y="649"/>
                    <a:pt x="1097" y="649"/>
                  </a:cubicBezTo>
                  <a:cubicBezTo>
                    <a:pt x="977" y="719"/>
                    <a:pt x="977" y="719"/>
                    <a:pt x="977" y="719"/>
                  </a:cubicBezTo>
                  <a:cubicBezTo>
                    <a:pt x="983" y="722"/>
                    <a:pt x="990" y="724"/>
                    <a:pt x="996" y="727"/>
                  </a:cubicBezTo>
                  <a:cubicBezTo>
                    <a:pt x="1484" y="443"/>
                    <a:pt x="1484" y="443"/>
                    <a:pt x="1484" y="443"/>
                  </a:cubicBezTo>
                  <a:cubicBezTo>
                    <a:pt x="1578" y="498"/>
                    <a:pt x="1578" y="498"/>
                    <a:pt x="1578" y="498"/>
                  </a:cubicBezTo>
                  <a:cubicBezTo>
                    <a:pt x="1583" y="495"/>
                    <a:pt x="1588" y="492"/>
                    <a:pt x="1593" y="489"/>
                  </a:cubicBezTo>
                  <a:cubicBezTo>
                    <a:pt x="1499" y="434"/>
                    <a:pt x="1499" y="434"/>
                    <a:pt x="1499" y="434"/>
                  </a:cubicBezTo>
                  <a:cubicBezTo>
                    <a:pt x="1693" y="321"/>
                    <a:pt x="1693" y="321"/>
                    <a:pt x="1693" y="321"/>
                  </a:cubicBezTo>
                  <a:cubicBezTo>
                    <a:pt x="1623" y="281"/>
                    <a:pt x="1623" y="281"/>
                    <a:pt x="1623" y="281"/>
                  </a:cubicBezTo>
                  <a:cubicBezTo>
                    <a:pt x="1607" y="290"/>
                    <a:pt x="1607" y="290"/>
                    <a:pt x="1607" y="290"/>
                  </a:cubicBezTo>
                  <a:cubicBezTo>
                    <a:pt x="1662" y="321"/>
                    <a:pt x="1662" y="321"/>
                    <a:pt x="1662" y="321"/>
                  </a:cubicBezTo>
                  <a:cubicBezTo>
                    <a:pt x="1484" y="425"/>
                    <a:pt x="1484" y="425"/>
                    <a:pt x="1484" y="425"/>
                  </a:cubicBezTo>
                  <a:cubicBezTo>
                    <a:pt x="1429" y="393"/>
                    <a:pt x="1429" y="393"/>
                    <a:pt x="1429" y="393"/>
                  </a:cubicBezTo>
                  <a:cubicBezTo>
                    <a:pt x="1414" y="402"/>
                    <a:pt x="1414" y="402"/>
                    <a:pt x="1414" y="402"/>
                  </a:cubicBezTo>
                  <a:cubicBezTo>
                    <a:pt x="1468" y="434"/>
                    <a:pt x="1468" y="434"/>
                    <a:pt x="1468" y="434"/>
                  </a:cubicBezTo>
                  <a:cubicBezTo>
                    <a:pt x="1306" y="528"/>
                    <a:pt x="1306" y="528"/>
                    <a:pt x="1306" y="528"/>
                  </a:cubicBezTo>
                  <a:cubicBezTo>
                    <a:pt x="1252" y="496"/>
                    <a:pt x="1252" y="496"/>
                    <a:pt x="1252" y="496"/>
                  </a:cubicBezTo>
                  <a:cubicBezTo>
                    <a:pt x="1236" y="505"/>
                    <a:pt x="1236" y="505"/>
                    <a:pt x="1236" y="505"/>
                  </a:cubicBezTo>
                  <a:cubicBezTo>
                    <a:pt x="1290" y="537"/>
                    <a:pt x="1290" y="537"/>
                    <a:pt x="1290" y="537"/>
                  </a:cubicBezTo>
                  <a:cubicBezTo>
                    <a:pt x="1113" y="640"/>
                    <a:pt x="1113" y="640"/>
                    <a:pt x="1113" y="640"/>
                  </a:cubicBezTo>
                  <a:cubicBezTo>
                    <a:pt x="339" y="192"/>
                    <a:pt x="339" y="192"/>
                    <a:pt x="339" y="192"/>
                  </a:cubicBezTo>
                  <a:cubicBezTo>
                    <a:pt x="362" y="177"/>
                    <a:pt x="362" y="177"/>
                    <a:pt x="362" y="177"/>
                  </a:cubicBezTo>
                  <a:cubicBezTo>
                    <a:pt x="347" y="168"/>
                    <a:pt x="347" y="168"/>
                    <a:pt x="347" y="168"/>
                  </a:cubicBezTo>
                  <a:cubicBezTo>
                    <a:pt x="323" y="183"/>
                    <a:pt x="323" y="183"/>
                    <a:pt x="323" y="18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2EA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" name="Freeform 17"/>
            <p:cNvSpPr/>
            <p:nvPr>
              <p:custDataLst>
                <p:tags r:id="rId35"/>
              </p:custDataLst>
            </p:nvPr>
          </p:nvSpPr>
          <p:spPr>
            <a:xfrm>
              <a:off x="6729413" y="3859212"/>
              <a:ext cx="95250" cy="274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050" y="249844"/>
                </a:cxn>
                <a:cxn ang="0">
                  <a:pos x="72390" y="249844"/>
                </a:cxn>
                <a:cxn ang="0">
                  <a:pos x="95250" y="15257"/>
                </a:cxn>
                <a:cxn ang="0">
                  <a:pos x="0" y="0"/>
                </a:cxn>
              </a:cxnLst>
              <a:rect l="l" t="t" r="r" b="b"/>
              <a:pathLst>
                <a:path w="50" h="144">
                  <a:moveTo>
                    <a:pt x="0" y="0"/>
                  </a:moveTo>
                  <a:cubicBezTo>
                    <a:pt x="10" y="131"/>
                    <a:pt x="10" y="131"/>
                    <a:pt x="10" y="131"/>
                  </a:cubicBezTo>
                  <a:cubicBezTo>
                    <a:pt x="10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" name="Freeform 18"/>
            <p:cNvSpPr/>
            <p:nvPr>
              <p:custDataLst>
                <p:tags r:id="rId36"/>
              </p:custDataLst>
            </p:nvPr>
          </p:nvSpPr>
          <p:spPr>
            <a:xfrm>
              <a:off x="8815388" y="5073650"/>
              <a:ext cx="98425" cy="276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228" y="251460"/>
                </a:cxn>
                <a:cxn ang="0">
                  <a:pos x="75266" y="251460"/>
                </a:cxn>
                <a:cxn ang="0">
                  <a:pos x="98425" y="15240"/>
                </a:cxn>
                <a:cxn ang="0">
                  <a:pos x="0" y="0"/>
                </a:cxn>
              </a:cxnLst>
              <a:rect l="l" t="t" r="r" b="b"/>
              <a:pathLst>
                <a:path w="51" h="145">
                  <a:moveTo>
                    <a:pt x="0" y="0"/>
                  </a:moveTo>
                  <a:cubicBezTo>
                    <a:pt x="11" y="132"/>
                    <a:pt x="11" y="132"/>
                    <a:pt x="11" y="132"/>
                  </a:cubicBezTo>
                  <a:cubicBezTo>
                    <a:pt x="11" y="132"/>
                    <a:pt x="26" y="145"/>
                    <a:pt x="39" y="132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4" name="Freeform 19"/>
            <p:cNvSpPr/>
            <p:nvPr>
              <p:custDataLst>
                <p:tags r:id="rId37"/>
              </p:custDataLst>
            </p:nvPr>
          </p:nvSpPr>
          <p:spPr>
            <a:xfrm>
              <a:off x="10261600" y="4198937"/>
              <a:ext cx="95250" cy="273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955" y="248399"/>
                </a:cxn>
                <a:cxn ang="0">
                  <a:pos x="72390" y="248399"/>
                </a:cxn>
                <a:cxn ang="0">
                  <a:pos x="95250" y="15169"/>
                </a:cxn>
                <a:cxn ang="0">
                  <a:pos x="0" y="0"/>
                </a:cxn>
              </a:cxnLst>
              <a:rect l="l" t="t" r="r" b="b"/>
              <a:pathLst>
                <a:path w="50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5" name="Freeform 20"/>
            <p:cNvSpPr/>
            <p:nvPr>
              <p:custDataLst>
                <p:tags r:id="rId38"/>
              </p:custDataLst>
            </p:nvPr>
          </p:nvSpPr>
          <p:spPr>
            <a:xfrm>
              <a:off x="6634163" y="3760787"/>
              <a:ext cx="2228850" cy="1368425"/>
            </a:xfrm>
            <a:custGeom>
              <a:avLst/>
              <a:gdLst/>
              <a:ahLst/>
              <a:cxnLst>
                <a:cxn ang="0">
                  <a:pos x="2228850" y="1284287"/>
                </a:cxn>
                <a:cxn ang="0">
                  <a:pos x="2228850" y="1368425"/>
                </a:cxn>
                <a:cxn ang="0">
                  <a:pos x="0" y="82550"/>
                </a:cxn>
                <a:cxn ang="0">
                  <a:pos x="0" y="0"/>
                </a:cxn>
                <a:cxn ang="0">
                  <a:pos x="2228850" y="1284287"/>
                </a:cxn>
              </a:cxnLst>
              <a:rect l="l" t="t" r="r" b="b"/>
              <a:pathLst>
                <a:path w="1404" h="862">
                  <a:moveTo>
                    <a:pt x="1404" y="809"/>
                  </a:moveTo>
                  <a:lnTo>
                    <a:pt x="1404" y="862"/>
                  </a:lnTo>
                  <a:lnTo>
                    <a:pt x="0" y="52"/>
                  </a:lnTo>
                  <a:lnTo>
                    <a:pt x="0" y="0"/>
                  </a:lnTo>
                  <a:lnTo>
                    <a:pt x="1404" y="809"/>
                  </a:lnTo>
                  <a:close/>
                </a:path>
              </a:pathLst>
            </a:custGeom>
            <a:solidFill>
              <a:srgbClr val="9DBE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6" name="Freeform 21"/>
            <p:cNvSpPr/>
            <p:nvPr>
              <p:custDataLst>
                <p:tags r:id="rId39"/>
              </p:custDataLst>
            </p:nvPr>
          </p:nvSpPr>
          <p:spPr>
            <a:xfrm>
              <a:off x="8863013" y="4144962"/>
              <a:ext cx="1550988" cy="984250"/>
            </a:xfrm>
            <a:custGeom>
              <a:avLst/>
              <a:gdLst/>
              <a:ahLst/>
              <a:cxnLst>
                <a:cxn ang="0">
                  <a:pos x="0" y="900112"/>
                </a:cxn>
                <a:cxn ang="0">
                  <a:pos x="1550988" y="0"/>
                </a:cxn>
                <a:cxn ang="0">
                  <a:pos x="1550988" y="84137"/>
                </a:cxn>
                <a:cxn ang="0">
                  <a:pos x="0" y="984250"/>
                </a:cxn>
                <a:cxn ang="0">
                  <a:pos x="0" y="900112"/>
                </a:cxn>
              </a:cxnLst>
              <a:rect l="l" t="t" r="r" b="b"/>
              <a:pathLst>
                <a:path w="977" h="620">
                  <a:moveTo>
                    <a:pt x="0" y="567"/>
                  </a:moveTo>
                  <a:lnTo>
                    <a:pt x="977" y="0"/>
                  </a:lnTo>
                  <a:lnTo>
                    <a:pt x="977" y="53"/>
                  </a:lnTo>
                  <a:lnTo>
                    <a:pt x="0" y="620"/>
                  </a:lnTo>
                  <a:lnTo>
                    <a:pt x="0" y="567"/>
                  </a:lnTo>
                  <a:close/>
                </a:path>
              </a:pathLst>
            </a:custGeom>
            <a:solidFill>
              <a:srgbClr val="8DB1F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7" name="Freeform 22"/>
            <p:cNvSpPr/>
            <p:nvPr>
              <p:custDataLst>
                <p:tags r:id="rId40"/>
              </p:custDataLst>
            </p:nvPr>
          </p:nvSpPr>
          <p:spPr>
            <a:xfrm>
              <a:off x="6634163" y="2859087"/>
              <a:ext cx="3779838" cy="2185988"/>
            </a:xfrm>
            <a:custGeom>
              <a:avLst/>
              <a:gdLst/>
              <a:ahLst/>
              <a:cxnLst>
                <a:cxn ang="0">
                  <a:pos x="0" y="901700"/>
                </a:cxn>
                <a:cxn ang="0">
                  <a:pos x="1550987" y="0"/>
                </a:cxn>
                <a:cxn ang="0">
                  <a:pos x="3779838" y="1285875"/>
                </a:cxn>
                <a:cxn ang="0">
                  <a:pos x="2228850" y="2185988"/>
                </a:cxn>
                <a:cxn ang="0">
                  <a:pos x="0" y="901700"/>
                </a:cxn>
              </a:cxnLst>
              <a:rect l="l" t="t" r="r" b="b"/>
              <a:pathLst>
                <a:path w="2381" h="1377">
                  <a:moveTo>
                    <a:pt x="0" y="568"/>
                  </a:moveTo>
                  <a:lnTo>
                    <a:pt x="977" y="0"/>
                  </a:lnTo>
                  <a:lnTo>
                    <a:pt x="2381" y="810"/>
                  </a:lnTo>
                  <a:lnTo>
                    <a:pt x="1404" y="1377"/>
                  </a:lnTo>
                  <a:lnTo>
                    <a:pt x="0" y="568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8" name="Freeform 23"/>
            <p:cNvSpPr/>
            <p:nvPr>
              <p:custDataLst>
                <p:tags r:id="rId41"/>
              </p:custDataLst>
            </p:nvPr>
          </p:nvSpPr>
          <p:spPr>
            <a:xfrm>
              <a:off x="6634163" y="2859087"/>
              <a:ext cx="3779838" cy="2185988"/>
            </a:xfrm>
            <a:custGeom>
              <a:avLst/>
              <a:gdLst/>
              <a:ahLst/>
              <a:cxnLst>
                <a:cxn ang="0">
                  <a:pos x="0" y="901700"/>
                </a:cxn>
                <a:cxn ang="0">
                  <a:pos x="1550987" y="0"/>
                </a:cxn>
                <a:cxn ang="0">
                  <a:pos x="3779838" y="1285875"/>
                </a:cxn>
                <a:cxn ang="0">
                  <a:pos x="2228850" y="2185988"/>
                </a:cxn>
                <a:cxn ang="0">
                  <a:pos x="0" y="901700"/>
                </a:cxn>
              </a:cxnLst>
              <a:rect l="l" t="t" r="r" b="b"/>
              <a:pathLst>
                <a:path w="2381" h="1377">
                  <a:moveTo>
                    <a:pt x="0" y="568"/>
                  </a:moveTo>
                  <a:lnTo>
                    <a:pt x="977" y="0"/>
                  </a:lnTo>
                  <a:lnTo>
                    <a:pt x="2381" y="810"/>
                  </a:lnTo>
                  <a:lnTo>
                    <a:pt x="1404" y="1377"/>
                  </a:lnTo>
                  <a:lnTo>
                    <a:pt x="0" y="568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9" name="Freeform 24"/>
            <p:cNvSpPr/>
            <p:nvPr>
              <p:custDataLst>
                <p:tags r:id="rId42"/>
              </p:custDataLst>
            </p:nvPr>
          </p:nvSpPr>
          <p:spPr>
            <a:xfrm>
              <a:off x="8240713" y="2432050"/>
              <a:ext cx="141288" cy="361950"/>
            </a:xfrm>
            <a:custGeom>
              <a:avLst/>
              <a:gdLst/>
              <a:ahLst/>
              <a:cxnLst>
                <a:cxn ang="0">
                  <a:pos x="141288" y="0"/>
                </a:cxn>
                <a:cxn ang="0">
                  <a:pos x="0" y="80962"/>
                </a:cxn>
                <a:cxn ang="0">
                  <a:pos x="1587" y="361950"/>
                </a:cxn>
                <a:cxn ang="0">
                  <a:pos x="141288" y="282575"/>
                </a:cxn>
                <a:cxn ang="0">
                  <a:pos x="141288" y="0"/>
                </a:cxn>
              </a:cxnLst>
              <a:rect l="l" t="t" r="r" b="b"/>
              <a:pathLst>
                <a:path w="89" h="228">
                  <a:moveTo>
                    <a:pt x="89" y="0"/>
                  </a:moveTo>
                  <a:lnTo>
                    <a:pt x="0" y="51"/>
                  </a:lnTo>
                  <a:lnTo>
                    <a:pt x="1" y="228"/>
                  </a:lnTo>
                  <a:lnTo>
                    <a:pt x="89" y="178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C4EA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0" name="Freeform 25"/>
            <p:cNvSpPr/>
            <p:nvPr>
              <p:custDataLst>
                <p:tags r:id="rId43"/>
              </p:custDataLst>
            </p:nvPr>
          </p:nvSpPr>
          <p:spPr>
            <a:xfrm>
              <a:off x="8240713" y="2432050"/>
              <a:ext cx="141288" cy="361950"/>
            </a:xfrm>
            <a:custGeom>
              <a:avLst/>
              <a:gdLst/>
              <a:ahLst/>
              <a:cxnLst>
                <a:cxn ang="0">
                  <a:pos x="141288" y="0"/>
                </a:cxn>
                <a:cxn ang="0">
                  <a:pos x="0" y="80962"/>
                </a:cxn>
                <a:cxn ang="0">
                  <a:pos x="1587" y="361950"/>
                </a:cxn>
                <a:cxn ang="0">
                  <a:pos x="141288" y="282575"/>
                </a:cxn>
                <a:cxn ang="0">
                  <a:pos x="141288" y="0"/>
                </a:cxn>
              </a:cxnLst>
              <a:rect l="l" t="t" r="r" b="b"/>
              <a:pathLst>
                <a:path w="89" h="228">
                  <a:moveTo>
                    <a:pt x="89" y="0"/>
                  </a:moveTo>
                  <a:lnTo>
                    <a:pt x="0" y="51"/>
                  </a:lnTo>
                  <a:lnTo>
                    <a:pt x="1" y="228"/>
                  </a:lnTo>
                  <a:lnTo>
                    <a:pt x="89" y="178"/>
                  </a:lnTo>
                  <a:lnTo>
                    <a:pt x="89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1" name="Freeform 26"/>
            <p:cNvSpPr/>
            <p:nvPr>
              <p:custDataLst>
                <p:tags r:id="rId44"/>
              </p:custDataLst>
            </p:nvPr>
          </p:nvSpPr>
          <p:spPr>
            <a:xfrm>
              <a:off x="7569200" y="1676400"/>
              <a:ext cx="247650" cy="374650"/>
            </a:xfrm>
            <a:custGeom>
              <a:avLst/>
              <a:gdLst/>
              <a:ahLst/>
              <a:cxnLst>
                <a:cxn ang="0">
                  <a:pos x="247650" y="0"/>
                </a:cxn>
                <a:cxn ang="0">
                  <a:pos x="0" y="141287"/>
                </a:cxn>
                <a:cxn ang="0">
                  <a:pos x="0" y="374650"/>
                </a:cxn>
                <a:cxn ang="0">
                  <a:pos x="247650" y="234950"/>
                </a:cxn>
                <a:cxn ang="0">
                  <a:pos x="247650" y="0"/>
                </a:cxn>
              </a:cxnLst>
              <a:rect l="l" t="t" r="r" b="b"/>
              <a:pathLst>
                <a:path w="156" h="236">
                  <a:moveTo>
                    <a:pt x="156" y="0"/>
                  </a:moveTo>
                  <a:lnTo>
                    <a:pt x="0" y="89"/>
                  </a:lnTo>
                  <a:lnTo>
                    <a:pt x="0" y="236"/>
                  </a:lnTo>
                  <a:lnTo>
                    <a:pt x="156" y="148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E8F7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2" name="Freeform 27"/>
            <p:cNvSpPr/>
            <p:nvPr>
              <p:custDataLst>
                <p:tags r:id="rId45"/>
              </p:custDataLst>
            </p:nvPr>
          </p:nvSpPr>
          <p:spPr>
            <a:xfrm>
              <a:off x="7569200" y="1676400"/>
              <a:ext cx="247650" cy="374650"/>
            </a:xfrm>
            <a:custGeom>
              <a:avLst/>
              <a:gdLst/>
              <a:ahLst/>
              <a:cxnLst>
                <a:cxn ang="0">
                  <a:pos x="247650" y="0"/>
                </a:cxn>
                <a:cxn ang="0">
                  <a:pos x="0" y="141287"/>
                </a:cxn>
                <a:cxn ang="0">
                  <a:pos x="0" y="374650"/>
                </a:cxn>
                <a:cxn ang="0">
                  <a:pos x="247650" y="234950"/>
                </a:cxn>
                <a:cxn ang="0">
                  <a:pos x="247650" y="0"/>
                </a:cxn>
              </a:cxnLst>
              <a:rect l="l" t="t" r="r" b="b"/>
              <a:pathLst>
                <a:path w="156" h="236">
                  <a:moveTo>
                    <a:pt x="156" y="0"/>
                  </a:moveTo>
                  <a:lnTo>
                    <a:pt x="0" y="89"/>
                  </a:lnTo>
                  <a:lnTo>
                    <a:pt x="0" y="236"/>
                  </a:lnTo>
                  <a:lnTo>
                    <a:pt x="156" y="148"/>
                  </a:lnTo>
                  <a:lnTo>
                    <a:pt x="156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3" name="Freeform 28"/>
            <p:cNvSpPr/>
            <p:nvPr>
              <p:custDataLst>
                <p:tags r:id="rId46"/>
              </p:custDataLst>
            </p:nvPr>
          </p:nvSpPr>
          <p:spPr>
            <a:xfrm>
              <a:off x="6934200" y="2220912"/>
              <a:ext cx="249238" cy="373063"/>
            </a:xfrm>
            <a:custGeom>
              <a:avLst/>
              <a:gdLst/>
              <a:ahLst/>
              <a:cxnLst>
                <a:cxn ang="0">
                  <a:pos x="249238" y="0"/>
                </a:cxn>
                <a:cxn ang="0">
                  <a:pos x="0" y="141287"/>
                </a:cxn>
                <a:cxn ang="0">
                  <a:pos x="1587" y="373063"/>
                </a:cxn>
                <a:cxn ang="0">
                  <a:pos x="249238" y="231775"/>
                </a:cxn>
                <a:cxn ang="0">
                  <a:pos x="249238" y="0"/>
                </a:cxn>
              </a:cxnLst>
              <a:rect l="l" t="t" r="r" b="b"/>
              <a:pathLst>
                <a:path w="157" h="235">
                  <a:moveTo>
                    <a:pt x="157" y="0"/>
                  </a:moveTo>
                  <a:lnTo>
                    <a:pt x="0" y="89"/>
                  </a:lnTo>
                  <a:lnTo>
                    <a:pt x="1" y="235"/>
                  </a:lnTo>
                  <a:lnTo>
                    <a:pt x="157" y="14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8F7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4" name="Freeform 29"/>
            <p:cNvSpPr/>
            <p:nvPr>
              <p:custDataLst>
                <p:tags r:id="rId47"/>
              </p:custDataLst>
            </p:nvPr>
          </p:nvSpPr>
          <p:spPr>
            <a:xfrm>
              <a:off x="6934200" y="2220912"/>
              <a:ext cx="249238" cy="373063"/>
            </a:xfrm>
            <a:custGeom>
              <a:avLst/>
              <a:gdLst/>
              <a:ahLst/>
              <a:cxnLst>
                <a:cxn ang="0">
                  <a:pos x="249238" y="0"/>
                </a:cxn>
                <a:cxn ang="0">
                  <a:pos x="0" y="141287"/>
                </a:cxn>
                <a:cxn ang="0">
                  <a:pos x="1587" y="373063"/>
                </a:cxn>
                <a:cxn ang="0">
                  <a:pos x="249238" y="231775"/>
                </a:cxn>
                <a:cxn ang="0">
                  <a:pos x="249238" y="0"/>
                </a:cxn>
              </a:cxnLst>
              <a:rect l="l" t="t" r="r" b="b"/>
              <a:pathLst>
                <a:path w="157" h="235">
                  <a:moveTo>
                    <a:pt x="157" y="0"/>
                  </a:moveTo>
                  <a:lnTo>
                    <a:pt x="0" y="89"/>
                  </a:lnTo>
                  <a:lnTo>
                    <a:pt x="1" y="235"/>
                  </a:lnTo>
                  <a:lnTo>
                    <a:pt x="157" y="146"/>
                  </a:lnTo>
                  <a:lnTo>
                    <a:pt x="157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5" name="Freeform 30"/>
            <p:cNvSpPr>
              <a:spLocks noEditPoints="1"/>
            </p:cNvSpPr>
            <p:nvPr>
              <p:custDataLst>
                <p:tags r:id="rId48"/>
              </p:custDataLst>
            </p:nvPr>
          </p:nvSpPr>
          <p:spPr>
            <a:xfrm>
              <a:off x="6924675" y="2039937"/>
              <a:ext cx="1317625" cy="1549400"/>
            </a:xfrm>
            <a:custGeom>
              <a:avLst/>
              <a:gdLst/>
              <a:ahLst/>
              <a:cxnLst>
                <a:cxn ang="0">
                  <a:pos x="1317625" y="753762"/>
                </a:cxn>
                <a:cxn ang="0">
                  <a:pos x="1237653" y="797541"/>
                </a:cxn>
                <a:cxn ang="0">
                  <a:pos x="1237653" y="831803"/>
                </a:cxn>
                <a:cxn ang="0">
                  <a:pos x="1260502" y="818479"/>
                </a:cxn>
                <a:cxn ang="0">
                  <a:pos x="1281447" y="829899"/>
                </a:cxn>
                <a:cxn ang="0">
                  <a:pos x="1317625" y="808961"/>
                </a:cxn>
                <a:cxn ang="0">
                  <a:pos x="1317625" y="753762"/>
                </a:cxn>
                <a:cxn ang="0">
                  <a:pos x="118053" y="1212491"/>
                </a:cxn>
                <a:cxn ang="0">
                  <a:pos x="118053" y="1155387"/>
                </a:cxn>
                <a:cxn ang="0">
                  <a:pos x="757824" y="795637"/>
                </a:cxn>
                <a:cxn ang="0">
                  <a:pos x="759728" y="852741"/>
                </a:cxn>
                <a:cxn ang="0">
                  <a:pos x="118053" y="1212491"/>
                </a:cxn>
                <a:cxn ang="0">
                  <a:pos x="118053" y="1077346"/>
                </a:cxn>
                <a:cxn ang="0">
                  <a:pos x="118053" y="1020243"/>
                </a:cxn>
                <a:cxn ang="0">
                  <a:pos x="757824" y="660493"/>
                </a:cxn>
                <a:cxn ang="0">
                  <a:pos x="759728" y="717596"/>
                </a:cxn>
                <a:cxn ang="0">
                  <a:pos x="118053" y="1077346"/>
                </a:cxn>
                <a:cxn ang="0">
                  <a:pos x="118053" y="930782"/>
                </a:cxn>
                <a:cxn ang="0">
                  <a:pos x="118053" y="873678"/>
                </a:cxn>
                <a:cxn ang="0">
                  <a:pos x="757824" y="513928"/>
                </a:cxn>
                <a:cxn ang="0">
                  <a:pos x="759728" y="571031"/>
                </a:cxn>
                <a:cxn ang="0">
                  <a:pos x="118053" y="930782"/>
                </a:cxn>
                <a:cxn ang="0">
                  <a:pos x="1289063" y="0"/>
                </a:cxn>
                <a:cxn ang="0">
                  <a:pos x="1289063" y="0"/>
                </a:cxn>
                <a:cxn ang="0">
                  <a:pos x="1289063" y="0"/>
                </a:cxn>
                <a:cxn ang="0">
                  <a:pos x="1277639" y="3806"/>
                </a:cxn>
                <a:cxn ang="0">
                  <a:pos x="1277639" y="3806"/>
                </a:cxn>
                <a:cxn ang="0">
                  <a:pos x="13328" y="721403"/>
                </a:cxn>
                <a:cxn ang="0">
                  <a:pos x="0" y="742341"/>
                </a:cxn>
                <a:cxn ang="0">
                  <a:pos x="3808" y="1549400"/>
                </a:cxn>
                <a:cxn ang="0">
                  <a:pos x="125669" y="1478972"/>
                </a:cxn>
                <a:cxn ang="0">
                  <a:pos x="125669" y="1399028"/>
                </a:cxn>
                <a:cxn ang="0">
                  <a:pos x="1157682" y="820382"/>
                </a:cxn>
                <a:cxn ang="0">
                  <a:pos x="1157682" y="647169"/>
                </a:cxn>
                <a:cxn ang="0">
                  <a:pos x="841604" y="826092"/>
                </a:cxn>
                <a:cxn ang="0">
                  <a:pos x="841604" y="466342"/>
                </a:cxn>
                <a:cxn ang="0">
                  <a:pos x="1222420" y="249350"/>
                </a:cxn>
                <a:cxn ang="0">
                  <a:pos x="1224324" y="523445"/>
                </a:cxn>
                <a:cxn ang="0">
                  <a:pos x="1315720" y="472053"/>
                </a:cxn>
                <a:cxn ang="0">
                  <a:pos x="1313816" y="24744"/>
                </a:cxn>
                <a:cxn ang="0">
                  <a:pos x="1289063" y="0"/>
                </a:cxn>
              </a:cxnLst>
              <a:rect l="l" t="t" r="r" b="b"/>
              <a:pathLst>
                <a:path w="692" h="814">
                  <a:moveTo>
                    <a:pt x="692" y="396"/>
                  </a:moveTo>
                  <a:cubicBezTo>
                    <a:pt x="650" y="419"/>
                    <a:pt x="650" y="419"/>
                    <a:pt x="650" y="419"/>
                  </a:cubicBezTo>
                  <a:cubicBezTo>
                    <a:pt x="650" y="437"/>
                    <a:pt x="650" y="437"/>
                    <a:pt x="650" y="437"/>
                  </a:cubicBezTo>
                  <a:cubicBezTo>
                    <a:pt x="662" y="430"/>
                    <a:pt x="662" y="430"/>
                    <a:pt x="662" y="430"/>
                  </a:cubicBezTo>
                  <a:cubicBezTo>
                    <a:pt x="673" y="436"/>
                    <a:pt x="673" y="436"/>
                    <a:pt x="673" y="436"/>
                  </a:cubicBezTo>
                  <a:cubicBezTo>
                    <a:pt x="692" y="425"/>
                    <a:pt x="692" y="425"/>
                    <a:pt x="692" y="425"/>
                  </a:cubicBezTo>
                  <a:cubicBezTo>
                    <a:pt x="692" y="396"/>
                    <a:pt x="692" y="396"/>
                    <a:pt x="692" y="396"/>
                  </a:cubicBezTo>
                  <a:moveTo>
                    <a:pt x="62" y="637"/>
                  </a:moveTo>
                  <a:cubicBezTo>
                    <a:pt x="62" y="607"/>
                    <a:pt x="62" y="607"/>
                    <a:pt x="62" y="607"/>
                  </a:cubicBezTo>
                  <a:cubicBezTo>
                    <a:pt x="398" y="418"/>
                    <a:pt x="398" y="418"/>
                    <a:pt x="398" y="418"/>
                  </a:cubicBezTo>
                  <a:cubicBezTo>
                    <a:pt x="399" y="448"/>
                    <a:pt x="399" y="448"/>
                    <a:pt x="399" y="448"/>
                  </a:cubicBezTo>
                  <a:cubicBezTo>
                    <a:pt x="62" y="637"/>
                    <a:pt x="62" y="637"/>
                    <a:pt x="62" y="637"/>
                  </a:cubicBezTo>
                  <a:moveTo>
                    <a:pt x="62" y="566"/>
                  </a:moveTo>
                  <a:cubicBezTo>
                    <a:pt x="62" y="536"/>
                    <a:pt x="62" y="536"/>
                    <a:pt x="62" y="536"/>
                  </a:cubicBezTo>
                  <a:cubicBezTo>
                    <a:pt x="398" y="347"/>
                    <a:pt x="398" y="347"/>
                    <a:pt x="398" y="347"/>
                  </a:cubicBezTo>
                  <a:cubicBezTo>
                    <a:pt x="399" y="377"/>
                    <a:pt x="399" y="377"/>
                    <a:pt x="399" y="377"/>
                  </a:cubicBezTo>
                  <a:cubicBezTo>
                    <a:pt x="62" y="566"/>
                    <a:pt x="62" y="566"/>
                    <a:pt x="62" y="566"/>
                  </a:cubicBezTo>
                  <a:moveTo>
                    <a:pt x="62" y="489"/>
                  </a:moveTo>
                  <a:cubicBezTo>
                    <a:pt x="62" y="459"/>
                    <a:pt x="62" y="459"/>
                    <a:pt x="62" y="459"/>
                  </a:cubicBezTo>
                  <a:cubicBezTo>
                    <a:pt x="398" y="270"/>
                    <a:pt x="398" y="270"/>
                    <a:pt x="398" y="270"/>
                  </a:cubicBezTo>
                  <a:cubicBezTo>
                    <a:pt x="399" y="300"/>
                    <a:pt x="399" y="300"/>
                    <a:pt x="399" y="300"/>
                  </a:cubicBezTo>
                  <a:cubicBezTo>
                    <a:pt x="62" y="489"/>
                    <a:pt x="62" y="489"/>
                    <a:pt x="62" y="489"/>
                  </a:cubicBezTo>
                  <a:moveTo>
                    <a:pt x="677" y="0"/>
                  </a:moveTo>
                  <a:cubicBezTo>
                    <a:pt x="677" y="0"/>
                    <a:pt x="677" y="0"/>
                    <a:pt x="677" y="0"/>
                  </a:cubicBezTo>
                  <a:cubicBezTo>
                    <a:pt x="677" y="0"/>
                    <a:pt x="677" y="0"/>
                    <a:pt x="677" y="0"/>
                  </a:cubicBezTo>
                  <a:cubicBezTo>
                    <a:pt x="675" y="0"/>
                    <a:pt x="673" y="1"/>
                    <a:pt x="671" y="2"/>
                  </a:cubicBezTo>
                  <a:cubicBezTo>
                    <a:pt x="671" y="2"/>
                    <a:pt x="671" y="2"/>
                    <a:pt x="671" y="2"/>
                  </a:cubicBezTo>
                  <a:cubicBezTo>
                    <a:pt x="7" y="379"/>
                    <a:pt x="7" y="379"/>
                    <a:pt x="7" y="379"/>
                  </a:cubicBezTo>
                  <a:cubicBezTo>
                    <a:pt x="3" y="381"/>
                    <a:pt x="0" y="385"/>
                    <a:pt x="0" y="390"/>
                  </a:cubicBezTo>
                  <a:cubicBezTo>
                    <a:pt x="2" y="814"/>
                    <a:pt x="2" y="814"/>
                    <a:pt x="2" y="814"/>
                  </a:cubicBezTo>
                  <a:cubicBezTo>
                    <a:pt x="66" y="777"/>
                    <a:pt x="66" y="777"/>
                    <a:pt x="66" y="777"/>
                  </a:cubicBezTo>
                  <a:cubicBezTo>
                    <a:pt x="66" y="735"/>
                    <a:pt x="66" y="735"/>
                    <a:pt x="66" y="735"/>
                  </a:cubicBezTo>
                  <a:cubicBezTo>
                    <a:pt x="608" y="431"/>
                    <a:pt x="608" y="431"/>
                    <a:pt x="608" y="431"/>
                  </a:cubicBezTo>
                  <a:cubicBezTo>
                    <a:pt x="608" y="340"/>
                    <a:pt x="608" y="340"/>
                    <a:pt x="608" y="340"/>
                  </a:cubicBezTo>
                  <a:cubicBezTo>
                    <a:pt x="442" y="434"/>
                    <a:pt x="442" y="434"/>
                    <a:pt x="442" y="434"/>
                  </a:cubicBezTo>
                  <a:cubicBezTo>
                    <a:pt x="442" y="245"/>
                    <a:pt x="442" y="245"/>
                    <a:pt x="442" y="245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43" y="275"/>
                    <a:pt x="643" y="275"/>
                    <a:pt x="643" y="275"/>
                  </a:cubicBezTo>
                  <a:cubicBezTo>
                    <a:pt x="691" y="248"/>
                    <a:pt x="691" y="248"/>
                    <a:pt x="691" y="248"/>
                  </a:cubicBezTo>
                  <a:cubicBezTo>
                    <a:pt x="690" y="13"/>
                    <a:pt x="690" y="13"/>
                    <a:pt x="690" y="13"/>
                  </a:cubicBezTo>
                  <a:cubicBezTo>
                    <a:pt x="690" y="6"/>
                    <a:pt x="684" y="0"/>
                    <a:pt x="677" y="0"/>
                  </a:cubicBezTo>
                </a:path>
              </a:pathLst>
            </a:custGeom>
            <a:solidFill>
              <a:srgbClr val="D5F3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6" name="Freeform 31"/>
            <p:cNvSpPr/>
            <p:nvPr>
              <p:custDataLst>
                <p:tags r:id="rId49"/>
              </p:custDataLst>
            </p:nvPr>
          </p:nvSpPr>
          <p:spPr>
            <a:xfrm>
              <a:off x="8205788" y="2849562"/>
              <a:ext cx="36513" cy="42863"/>
            </a:xfrm>
            <a:custGeom>
              <a:avLst/>
              <a:gdLst/>
              <a:ahLst/>
              <a:cxnLst>
                <a:cxn ang="0">
                  <a:pos x="36513" y="0"/>
                </a:cxn>
                <a:cxn ang="0">
                  <a:pos x="0" y="20637"/>
                </a:cxn>
                <a:cxn ang="0">
                  <a:pos x="36513" y="42863"/>
                </a:cxn>
                <a:cxn ang="0">
                  <a:pos x="36513" y="0"/>
                </a:cxn>
              </a:cxnLst>
              <a:rect l="l" t="t" r="r" b="b"/>
              <a:pathLst>
                <a:path w="23" h="27">
                  <a:moveTo>
                    <a:pt x="23" y="0"/>
                  </a:moveTo>
                  <a:lnTo>
                    <a:pt x="0" y="13"/>
                  </a:lnTo>
                  <a:lnTo>
                    <a:pt x="23" y="2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CFEFF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7" name="Freeform 32"/>
            <p:cNvSpPr/>
            <p:nvPr>
              <p:custDataLst>
                <p:tags r:id="rId50"/>
              </p:custDataLst>
            </p:nvPr>
          </p:nvSpPr>
          <p:spPr>
            <a:xfrm>
              <a:off x="8205788" y="2849562"/>
              <a:ext cx="36513" cy="42863"/>
            </a:xfrm>
            <a:custGeom>
              <a:avLst/>
              <a:gdLst/>
              <a:ahLst/>
              <a:cxnLst>
                <a:cxn ang="0">
                  <a:pos x="36513" y="0"/>
                </a:cxn>
                <a:cxn ang="0">
                  <a:pos x="0" y="20637"/>
                </a:cxn>
                <a:cxn ang="0">
                  <a:pos x="36513" y="42863"/>
                </a:cxn>
                <a:cxn ang="0">
                  <a:pos x="36513" y="0"/>
                </a:cxn>
              </a:cxnLst>
              <a:rect l="l" t="t" r="r" b="b"/>
              <a:pathLst>
                <a:path w="23" h="27">
                  <a:moveTo>
                    <a:pt x="23" y="0"/>
                  </a:moveTo>
                  <a:lnTo>
                    <a:pt x="0" y="13"/>
                  </a:lnTo>
                  <a:lnTo>
                    <a:pt x="23" y="27"/>
                  </a:lnTo>
                  <a:lnTo>
                    <a:pt x="2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8" name="Freeform 33"/>
            <p:cNvSpPr/>
            <p:nvPr>
              <p:custDataLst>
                <p:tags r:id="rId51"/>
              </p:custDataLst>
            </p:nvPr>
          </p:nvSpPr>
          <p:spPr>
            <a:xfrm>
              <a:off x="6927850" y="2859087"/>
              <a:ext cx="1314450" cy="862013"/>
            </a:xfrm>
            <a:custGeom>
              <a:avLst/>
              <a:gdLst/>
              <a:ahLst/>
              <a:cxnLst>
                <a:cxn ang="0">
                  <a:pos x="1257300" y="0"/>
                </a:cxn>
                <a:cxn ang="0">
                  <a:pos x="1234440" y="13320"/>
                </a:cxn>
                <a:cxn ang="0">
                  <a:pos x="1236345" y="79921"/>
                </a:cxn>
                <a:cxn ang="0">
                  <a:pos x="121920" y="702169"/>
                </a:cxn>
                <a:cxn ang="0">
                  <a:pos x="121920" y="660305"/>
                </a:cxn>
                <a:cxn ang="0">
                  <a:pos x="0" y="730713"/>
                </a:cxn>
                <a:cxn ang="0">
                  <a:pos x="0" y="837275"/>
                </a:cxn>
                <a:cxn ang="0">
                  <a:pos x="0" y="837275"/>
                </a:cxn>
                <a:cxn ang="0">
                  <a:pos x="0" y="839178"/>
                </a:cxn>
                <a:cxn ang="0">
                  <a:pos x="1905" y="848692"/>
                </a:cxn>
                <a:cxn ang="0">
                  <a:pos x="1905" y="848692"/>
                </a:cxn>
                <a:cxn ang="0">
                  <a:pos x="24765" y="862013"/>
                </a:cxn>
                <a:cxn ang="0">
                  <a:pos x="36195" y="858207"/>
                </a:cxn>
                <a:cxn ang="0">
                  <a:pos x="1301115" y="140814"/>
                </a:cxn>
                <a:cxn ang="0">
                  <a:pos x="1314450" y="119882"/>
                </a:cxn>
                <a:cxn ang="0">
                  <a:pos x="1314450" y="34252"/>
                </a:cxn>
                <a:cxn ang="0">
                  <a:pos x="1278255" y="11417"/>
                </a:cxn>
                <a:cxn ang="0">
                  <a:pos x="1257300" y="0"/>
                </a:cxn>
              </a:cxnLst>
              <a:rect l="l" t="t" r="r" b="b"/>
              <a:pathLst>
                <a:path w="690" h="452">
                  <a:moveTo>
                    <a:pt x="660" y="0"/>
                  </a:moveTo>
                  <a:cubicBezTo>
                    <a:pt x="648" y="7"/>
                    <a:pt x="648" y="7"/>
                    <a:pt x="648" y="7"/>
                  </a:cubicBezTo>
                  <a:cubicBezTo>
                    <a:pt x="649" y="42"/>
                    <a:pt x="649" y="42"/>
                    <a:pt x="649" y="42"/>
                  </a:cubicBezTo>
                  <a:cubicBezTo>
                    <a:pt x="64" y="369"/>
                    <a:pt x="64" y="369"/>
                    <a:pt x="64" y="369"/>
                  </a:cubicBezTo>
                  <a:cubicBezTo>
                    <a:pt x="64" y="347"/>
                    <a:pt x="64" y="347"/>
                    <a:pt x="64" y="347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40"/>
                    <a:pt x="0" y="440"/>
                    <a:pt x="0" y="441"/>
                  </a:cubicBezTo>
                  <a:cubicBezTo>
                    <a:pt x="0" y="443"/>
                    <a:pt x="1" y="444"/>
                    <a:pt x="1" y="446"/>
                  </a:cubicBezTo>
                  <a:cubicBezTo>
                    <a:pt x="1" y="446"/>
                    <a:pt x="1" y="446"/>
                    <a:pt x="1" y="446"/>
                  </a:cubicBezTo>
                  <a:cubicBezTo>
                    <a:pt x="4" y="450"/>
                    <a:pt x="8" y="453"/>
                    <a:pt x="13" y="453"/>
                  </a:cubicBezTo>
                  <a:cubicBezTo>
                    <a:pt x="15" y="453"/>
                    <a:pt x="17" y="453"/>
                    <a:pt x="19" y="451"/>
                  </a:cubicBezTo>
                  <a:cubicBezTo>
                    <a:pt x="683" y="74"/>
                    <a:pt x="683" y="74"/>
                    <a:pt x="683" y="74"/>
                  </a:cubicBezTo>
                  <a:cubicBezTo>
                    <a:pt x="688" y="72"/>
                    <a:pt x="690" y="68"/>
                    <a:pt x="690" y="63"/>
                  </a:cubicBezTo>
                  <a:cubicBezTo>
                    <a:pt x="690" y="18"/>
                    <a:pt x="690" y="18"/>
                    <a:pt x="690" y="18"/>
                  </a:cubicBezTo>
                  <a:cubicBezTo>
                    <a:pt x="671" y="6"/>
                    <a:pt x="671" y="6"/>
                    <a:pt x="671" y="6"/>
                  </a:cubicBezTo>
                  <a:cubicBezTo>
                    <a:pt x="660" y="0"/>
                    <a:pt x="660" y="0"/>
                    <a:pt x="660" y="0"/>
                  </a:cubicBezTo>
                </a:path>
              </a:pathLst>
            </a:custGeom>
            <a:solidFill>
              <a:srgbClr val="B7DF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79" name="Freeform 34"/>
            <p:cNvSpPr/>
            <p:nvPr>
              <p:custDataLst>
                <p:tags r:id="rId52"/>
              </p:custDataLst>
            </p:nvPr>
          </p:nvSpPr>
          <p:spPr>
            <a:xfrm>
              <a:off x="8081963" y="2513012"/>
              <a:ext cx="160338" cy="347663"/>
            </a:xfrm>
            <a:custGeom>
              <a:avLst/>
              <a:gdLst/>
              <a:ahLst/>
              <a:cxnLst>
                <a:cxn ang="0">
                  <a:pos x="158750" y="0"/>
                </a:cxn>
                <a:cxn ang="0">
                  <a:pos x="66675" y="50800"/>
                </a:cxn>
                <a:cxn ang="0">
                  <a:pos x="66675" y="136525"/>
                </a:cxn>
                <a:cxn ang="0">
                  <a:pos x="0" y="174625"/>
                </a:cxn>
                <a:cxn ang="0">
                  <a:pos x="0" y="347663"/>
                </a:cxn>
                <a:cxn ang="0">
                  <a:pos x="80962" y="303212"/>
                </a:cxn>
                <a:cxn ang="0">
                  <a:pos x="80962" y="325437"/>
                </a:cxn>
                <a:cxn ang="0">
                  <a:pos x="160338" y="280987"/>
                </a:cxn>
                <a:cxn ang="0">
                  <a:pos x="158750" y="0"/>
                </a:cxn>
              </a:cxnLst>
              <a:rect l="l" t="t" r="r" b="b"/>
              <a:pathLst>
                <a:path w="100" h="219">
                  <a:moveTo>
                    <a:pt x="100" y="0"/>
                  </a:moveTo>
                  <a:lnTo>
                    <a:pt x="42" y="32"/>
                  </a:lnTo>
                  <a:lnTo>
                    <a:pt x="42" y="86"/>
                  </a:lnTo>
                  <a:lnTo>
                    <a:pt x="0" y="110"/>
                  </a:lnTo>
                  <a:lnTo>
                    <a:pt x="0" y="219"/>
                  </a:lnTo>
                  <a:lnTo>
                    <a:pt x="51" y="191"/>
                  </a:lnTo>
                  <a:lnTo>
                    <a:pt x="51" y="205"/>
                  </a:lnTo>
                  <a:lnTo>
                    <a:pt x="101" y="177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B8E9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0" name="Freeform 35"/>
            <p:cNvSpPr/>
            <p:nvPr>
              <p:custDataLst>
                <p:tags r:id="rId53"/>
              </p:custDataLst>
            </p:nvPr>
          </p:nvSpPr>
          <p:spPr>
            <a:xfrm>
              <a:off x="8081963" y="2513012"/>
              <a:ext cx="160338" cy="347663"/>
            </a:xfrm>
            <a:custGeom>
              <a:avLst/>
              <a:gdLst/>
              <a:ahLst/>
              <a:cxnLst>
                <a:cxn ang="0">
                  <a:pos x="158750" y="0"/>
                </a:cxn>
                <a:cxn ang="0">
                  <a:pos x="66675" y="50800"/>
                </a:cxn>
                <a:cxn ang="0">
                  <a:pos x="66675" y="136525"/>
                </a:cxn>
                <a:cxn ang="0">
                  <a:pos x="0" y="174625"/>
                </a:cxn>
                <a:cxn ang="0">
                  <a:pos x="0" y="347663"/>
                </a:cxn>
                <a:cxn ang="0">
                  <a:pos x="80962" y="303212"/>
                </a:cxn>
                <a:cxn ang="0">
                  <a:pos x="80962" y="325437"/>
                </a:cxn>
                <a:cxn ang="0">
                  <a:pos x="160338" y="280987"/>
                </a:cxn>
                <a:cxn ang="0">
                  <a:pos x="158750" y="0"/>
                </a:cxn>
              </a:cxnLst>
              <a:rect l="l" t="t" r="r" b="b"/>
              <a:pathLst>
                <a:path w="100" h="219">
                  <a:moveTo>
                    <a:pt x="100" y="0"/>
                  </a:moveTo>
                  <a:lnTo>
                    <a:pt x="42" y="32"/>
                  </a:lnTo>
                  <a:lnTo>
                    <a:pt x="42" y="86"/>
                  </a:lnTo>
                  <a:lnTo>
                    <a:pt x="0" y="110"/>
                  </a:lnTo>
                  <a:lnTo>
                    <a:pt x="0" y="219"/>
                  </a:lnTo>
                  <a:lnTo>
                    <a:pt x="51" y="191"/>
                  </a:lnTo>
                  <a:lnTo>
                    <a:pt x="51" y="205"/>
                  </a:lnTo>
                  <a:lnTo>
                    <a:pt x="101" y="177"/>
                  </a:lnTo>
                  <a:lnTo>
                    <a:pt x="10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1" name="Freeform 36"/>
            <p:cNvSpPr/>
            <p:nvPr>
              <p:custDataLst>
                <p:tags r:id="rId54"/>
              </p:custDataLst>
            </p:nvPr>
          </p:nvSpPr>
          <p:spPr>
            <a:xfrm>
              <a:off x="6902450" y="2027237"/>
              <a:ext cx="1311275" cy="1576388"/>
            </a:xfrm>
            <a:custGeom>
              <a:avLst/>
              <a:gdLst/>
              <a:ahLst/>
              <a:cxnLst>
                <a:cxn ang="0">
                  <a:pos x="1290309" y="0"/>
                </a:cxn>
                <a:cxn ang="0">
                  <a:pos x="1276968" y="3807"/>
                </a:cxn>
                <a:cxn ang="0">
                  <a:pos x="11435" y="721559"/>
                </a:cxn>
                <a:cxn ang="0">
                  <a:pos x="0" y="742501"/>
                </a:cxn>
                <a:cxn ang="0">
                  <a:pos x="1905" y="1576388"/>
                </a:cxn>
                <a:cxn ang="0">
                  <a:pos x="24776" y="1563061"/>
                </a:cxn>
                <a:cxn ang="0">
                  <a:pos x="20965" y="755828"/>
                </a:cxn>
                <a:cxn ang="0">
                  <a:pos x="34306" y="734886"/>
                </a:cxn>
                <a:cxn ang="0">
                  <a:pos x="1299839" y="17134"/>
                </a:cxn>
                <a:cxn ang="0">
                  <a:pos x="1299839" y="17134"/>
                </a:cxn>
                <a:cxn ang="0">
                  <a:pos x="1311275" y="13326"/>
                </a:cxn>
                <a:cxn ang="0">
                  <a:pos x="1311275" y="13326"/>
                </a:cxn>
                <a:cxn ang="0">
                  <a:pos x="1290309" y="0"/>
                </a:cxn>
              </a:cxnLst>
              <a:rect l="l" t="t" r="r" b="b"/>
              <a:pathLst>
                <a:path w="688" h="826">
                  <a:moveTo>
                    <a:pt x="677" y="0"/>
                  </a:moveTo>
                  <a:cubicBezTo>
                    <a:pt x="675" y="0"/>
                    <a:pt x="672" y="1"/>
                    <a:pt x="670" y="2"/>
                  </a:cubicBezTo>
                  <a:cubicBezTo>
                    <a:pt x="6" y="379"/>
                    <a:pt x="6" y="379"/>
                    <a:pt x="6" y="379"/>
                  </a:cubicBezTo>
                  <a:cubicBezTo>
                    <a:pt x="2" y="381"/>
                    <a:pt x="0" y="385"/>
                    <a:pt x="0" y="390"/>
                  </a:cubicBezTo>
                  <a:cubicBezTo>
                    <a:pt x="1" y="828"/>
                    <a:pt x="1" y="828"/>
                    <a:pt x="1" y="828"/>
                  </a:cubicBezTo>
                  <a:cubicBezTo>
                    <a:pt x="13" y="821"/>
                    <a:pt x="13" y="821"/>
                    <a:pt x="13" y="821"/>
                  </a:cubicBezTo>
                  <a:cubicBezTo>
                    <a:pt x="11" y="397"/>
                    <a:pt x="11" y="397"/>
                    <a:pt x="11" y="397"/>
                  </a:cubicBezTo>
                  <a:cubicBezTo>
                    <a:pt x="11" y="392"/>
                    <a:pt x="14" y="388"/>
                    <a:pt x="18" y="386"/>
                  </a:cubicBezTo>
                  <a:cubicBezTo>
                    <a:pt x="682" y="9"/>
                    <a:pt x="682" y="9"/>
                    <a:pt x="682" y="9"/>
                  </a:cubicBezTo>
                  <a:cubicBezTo>
                    <a:pt x="682" y="9"/>
                    <a:pt x="682" y="9"/>
                    <a:pt x="682" y="9"/>
                  </a:cubicBezTo>
                  <a:cubicBezTo>
                    <a:pt x="684" y="8"/>
                    <a:pt x="686" y="7"/>
                    <a:pt x="688" y="7"/>
                  </a:cubicBezTo>
                  <a:cubicBezTo>
                    <a:pt x="688" y="7"/>
                    <a:pt x="688" y="7"/>
                    <a:pt x="688" y="7"/>
                  </a:cubicBezTo>
                  <a:cubicBezTo>
                    <a:pt x="686" y="3"/>
                    <a:pt x="681" y="0"/>
                    <a:pt x="677" y="0"/>
                  </a:cubicBezTo>
                </a:path>
              </a:pathLst>
            </a:custGeom>
            <a:solidFill>
              <a:srgbClr val="C4EA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2" name="Freeform 37"/>
            <p:cNvSpPr/>
            <p:nvPr>
              <p:custDataLst>
                <p:tags r:id="rId55"/>
              </p:custDataLst>
            </p:nvPr>
          </p:nvSpPr>
          <p:spPr>
            <a:xfrm>
              <a:off x="6905625" y="3589337"/>
              <a:ext cx="23813" cy="117475"/>
            </a:xfrm>
            <a:custGeom>
              <a:avLst/>
              <a:gdLst/>
              <a:ahLst/>
              <a:cxnLst>
                <a:cxn ang="0">
                  <a:pos x="21981" y="0"/>
                </a:cxn>
                <a:cxn ang="0">
                  <a:pos x="0" y="13263"/>
                </a:cxn>
                <a:cxn ang="0">
                  <a:pos x="0" y="92843"/>
                </a:cxn>
                <a:cxn ang="0">
                  <a:pos x="23813" y="117475"/>
                </a:cxn>
                <a:cxn ang="0">
                  <a:pos x="23813" y="117475"/>
                </a:cxn>
                <a:cxn ang="0">
                  <a:pos x="23813" y="117475"/>
                </a:cxn>
                <a:cxn ang="0">
                  <a:pos x="21981" y="108001"/>
                </a:cxn>
                <a:cxn ang="0">
                  <a:pos x="21981" y="106106"/>
                </a:cxn>
                <a:cxn ang="0">
                  <a:pos x="21981" y="106106"/>
                </a:cxn>
                <a:cxn ang="0">
                  <a:pos x="21981" y="0"/>
                </a:cxn>
              </a:cxnLst>
              <a:rect l="l" t="t" r="r" b="b"/>
              <a:pathLst>
                <a:path w="13" h="62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7" y="62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0"/>
                    <a:pt x="12" y="59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A6D6E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3" name="Freeform 38"/>
            <p:cNvSpPr>
              <a:spLocks noEditPoints="1"/>
            </p:cNvSpPr>
            <p:nvPr>
              <p:custDataLst>
                <p:tags r:id="rId56"/>
              </p:custDataLst>
            </p:nvPr>
          </p:nvSpPr>
          <p:spPr>
            <a:xfrm>
              <a:off x="7766050" y="2289175"/>
              <a:ext cx="382588" cy="577850"/>
            </a:xfrm>
            <a:custGeom>
              <a:avLst/>
              <a:gdLst/>
              <a:ahLst/>
              <a:cxnLst>
                <a:cxn ang="0">
                  <a:pos x="171308" y="419561"/>
                </a:cxn>
                <a:cxn ang="0">
                  <a:pos x="118012" y="352812"/>
                </a:cxn>
                <a:cxn ang="0">
                  <a:pos x="213183" y="188802"/>
                </a:cxn>
                <a:cxn ang="0">
                  <a:pos x="256962" y="177359"/>
                </a:cxn>
                <a:cxn ang="0">
                  <a:pos x="310257" y="244108"/>
                </a:cxn>
                <a:cxn ang="0">
                  <a:pos x="215086" y="406211"/>
                </a:cxn>
                <a:cxn ang="0">
                  <a:pos x="171308" y="419561"/>
                </a:cxn>
                <a:cxn ang="0">
                  <a:pos x="380684" y="0"/>
                </a:cxn>
                <a:cxn ang="0">
                  <a:pos x="0" y="217408"/>
                </a:cxn>
                <a:cxn ang="0">
                  <a:pos x="0" y="577850"/>
                </a:cxn>
                <a:cxn ang="0">
                  <a:pos x="315968" y="398583"/>
                </a:cxn>
                <a:cxn ang="0">
                  <a:pos x="315968" y="312763"/>
                </a:cxn>
                <a:cxn ang="0">
                  <a:pos x="382588" y="274621"/>
                </a:cxn>
                <a:cxn ang="0">
                  <a:pos x="380684" y="0"/>
                </a:cxn>
              </a:cxnLst>
              <a:rect l="l" t="t" r="r" b="b"/>
              <a:pathLst>
                <a:path w="201" h="303">
                  <a:moveTo>
                    <a:pt x="90" y="220"/>
                  </a:moveTo>
                  <a:cubicBezTo>
                    <a:pt x="74" y="220"/>
                    <a:pt x="62" y="207"/>
                    <a:pt x="62" y="185"/>
                  </a:cubicBezTo>
                  <a:cubicBezTo>
                    <a:pt x="62" y="153"/>
                    <a:pt x="85" y="115"/>
                    <a:pt x="112" y="99"/>
                  </a:cubicBezTo>
                  <a:cubicBezTo>
                    <a:pt x="120" y="95"/>
                    <a:pt x="128" y="93"/>
                    <a:pt x="135" y="93"/>
                  </a:cubicBezTo>
                  <a:cubicBezTo>
                    <a:pt x="151" y="93"/>
                    <a:pt x="163" y="105"/>
                    <a:pt x="163" y="128"/>
                  </a:cubicBezTo>
                  <a:cubicBezTo>
                    <a:pt x="163" y="159"/>
                    <a:pt x="140" y="197"/>
                    <a:pt x="113" y="213"/>
                  </a:cubicBezTo>
                  <a:cubicBezTo>
                    <a:pt x="105" y="218"/>
                    <a:pt x="97" y="220"/>
                    <a:pt x="90" y="220"/>
                  </a:cubicBezTo>
                  <a:moveTo>
                    <a:pt x="200" y="0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66" y="209"/>
                    <a:pt x="166" y="209"/>
                    <a:pt x="166" y="209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4" name="Freeform 39"/>
            <p:cNvSpPr/>
            <p:nvPr>
              <p:custDataLst>
                <p:tags r:id="rId57"/>
              </p:custDataLst>
            </p:nvPr>
          </p:nvSpPr>
          <p:spPr>
            <a:xfrm>
              <a:off x="8081963" y="2563812"/>
              <a:ext cx="66675" cy="123825"/>
            </a:xfrm>
            <a:custGeom>
              <a:avLst/>
              <a:gdLst/>
              <a:ahLst/>
              <a:cxnLst>
                <a:cxn ang="0">
                  <a:pos x="66675" y="0"/>
                </a:cxn>
                <a:cxn ang="0">
                  <a:pos x="0" y="38100"/>
                </a:cxn>
                <a:cxn ang="0">
                  <a:pos x="0" y="123825"/>
                </a:cxn>
                <a:cxn ang="0">
                  <a:pos x="66675" y="85725"/>
                </a:cxn>
                <a:cxn ang="0">
                  <a:pos x="66675" y="0"/>
                </a:cxn>
              </a:cxnLst>
              <a:rect l="l" t="t" r="r" b="b"/>
              <a:pathLst>
                <a:path w="42" h="78">
                  <a:moveTo>
                    <a:pt x="42" y="0"/>
                  </a:moveTo>
                  <a:lnTo>
                    <a:pt x="0" y="24"/>
                  </a:lnTo>
                  <a:lnTo>
                    <a:pt x="0" y="78"/>
                  </a:lnTo>
                  <a:lnTo>
                    <a:pt x="42" y="5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DEFE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5" name="Freeform 40"/>
            <p:cNvSpPr/>
            <p:nvPr>
              <p:custDataLst>
                <p:tags r:id="rId58"/>
              </p:custDataLst>
            </p:nvPr>
          </p:nvSpPr>
          <p:spPr>
            <a:xfrm>
              <a:off x="8081963" y="2563812"/>
              <a:ext cx="66675" cy="123825"/>
            </a:xfrm>
            <a:custGeom>
              <a:avLst/>
              <a:gdLst/>
              <a:ahLst/>
              <a:cxnLst>
                <a:cxn ang="0">
                  <a:pos x="66675" y="0"/>
                </a:cxn>
                <a:cxn ang="0">
                  <a:pos x="0" y="38100"/>
                </a:cxn>
                <a:cxn ang="0">
                  <a:pos x="0" y="123825"/>
                </a:cxn>
                <a:cxn ang="0">
                  <a:pos x="66675" y="85725"/>
                </a:cxn>
                <a:cxn ang="0">
                  <a:pos x="66675" y="0"/>
                </a:cxn>
              </a:cxnLst>
              <a:rect l="l" t="t" r="r" b="b"/>
              <a:pathLst>
                <a:path w="42" h="78">
                  <a:moveTo>
                    <a:pt x="42" y="0"/>
                  </a:moveTo>
                  <a:lnTo>
                    <a:pt x="0" y="24"/>
                  </a:lnTo>
                  <a:lnTo>
                    <a:pt x="0" y="78"/>
                  </a:lnTo>
                  <a:lnTo>
                    <a:pt x="42" y="54"/>
                  </a:lnTo>
                  <a:lnTo>
                    <a:pt x="42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6" name="Freeform 41"/>
            <p:cNvSpPr/>
            <p:nvPr>
              <p:custDataLst>
                <p:tags r:id="rId59"/>
              </p:custDataLst>
            </p:nvPr>
          </p:nvSpPr>
          <p:spPr>
            <a:xfrm>
              <a:off x="7042150" y="2554287"/>
              <a:ext cx="641350" cy="415925"/>
            </a:xfrm>
            <a:custGeom>
              <a:avLst/>
              <a:gdLst/>
              <a:ahLst/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5925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l" t="t" r="r" b="b"/>
              <a:pathLst>
                <a:path w="402" h="262">
                  <a:moveTo>
                    <a:pt x="403" y="0"/>
                  </a:moveTo>
                  <a:lnTo>
                    <a:pt x="0" y="227"/>
                  </a:lnTo>
                  <a:lnTo>
                    <a:pt x="0" y="262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7" name="Freeform 42"/>
            <p:cNvSpPr/>
            <p:nvPr>
              <p:custDataLst>
                <p:tags r:id="rId60"/>
              </p:custDataLst>
            </p:nvPr>
          </p:nvSpPr>
          <p:spPr>
            <a:xfrm>
              <a:off x="7042150" y="2554287"/>
              <a:ext cx="641350" cy="415925"/>
            </a:xfrm>
            <a:custGeom>
              <a:avLst/>
              <a:gdLst/>
              <a:ahLst/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5925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l" t="t" r="r" b="b"/>
              <a:pathLst>
                <a:path w="402" h="262">
                  <a:moveTo>
                    <a:pt x="403" y="0"/>
                  </a:moveTo>
                  <a:lnTo>
                    <a:pt x="0" y="227"/>
                  </a:lnTo>
                  <a:lnTo>
                    <a:pt x="0" y="262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8" name="Freeform 43"/>
            <p:cNvSpPr/>
            <p:nvPr>
              <p:custDataLst>
                <p:tags r:id="rId61"/>
              </p:custDataLst>
            </p:nvPr>
          </p:nvSpPr>
          <p:spPr>
            <a:xfrm>
              <a:off x="7042150" y="2700337"/>
              <a:ext cx="641350" cy="417513"/>
            </a:xfrm>
            <a:custGeom>
              <a:avLst/>
              <a:gdLst/>
              <a:ahLst/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l" t="t" r="r" b="b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89" name="Freeform 44"/>
            <p:cNvSpPr/>
            <p:nvPr>
              <p:custDataLst>
                <p:tags r:id="rId62"/>
              </p:custDataLst>
            </p:nvPr>
          </p:nvSpPr>
          <p:spPr>
            <a:xfrm>
              <a:off x="7042150" y="2700337"/>
              <a:ext cx="641350" cy="417513"/>
            </a:xfrm>
            <a:custGeom>
              <a:avLst/>
              <a:gdLst/>
              <a:ahLst/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l" t="t" r="r" b="b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0" name="Freeform 45"/>
            <p:cNvSpPr/>
            <p:nvPr>
              <p:custDataLst>
                <p:tags r:id="rId63"/>
              </p:custDataLst>
            </p:nvPr>
          </p:nvSpPr>
          <p:spPr>
            <a:xfrm>
              <a:off x="7042150" y="2835275"/>
              <a:ext cx="641350" cy="417513"/>
            </a:xfrm>
            <a:custGeom>
              <a:avLst/>
              <a:gdLst/>
              <a:ahLst/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l" t="t" r="r" b="b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1" name="Freeform 46"/>
            <p:cNvSpPr/>
            <p:nvPr>
              <p:custDataLst>
                <p:tags r:id="rId64"/>
              </p:custDataLst>
            </p:nvPr>
          </p:nvSpPr>
          <p:spPr>
            <a:xfrm>
              <a:off x="7042150" y="2835275"/>
              <a:ext cx="641350" cy="417513"/>
            </a:xfrm>
            <a:custGeom>
              <a:avLst/>
              <a:gdLst/>
              <a:ahLst/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l" t="t" r="r" b="b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2" name="Freeform 47"/>
            <p:cNvSpPr/>
            <p:nvPr>
              <p:custDataLst>
                <p:tags r:id="rId65"/>
              </p:custDataLst>
            </p:nvPr>
          </p:nvSpPr>
          <p:spPr>
            <a:xfrm>
              <a:off x="7050088" y="2838450"/>
              <a:ext cx="1112838" cy="681038"/>
            </a:xfrm>
            <a:custGeom>
              <a:avLst/>
              <a:gdLst/>
              <a:ahLst/>
              <a:cxnLst>
                <a:cxn ang="0">
                  <a:pos x="1112838" y="0"/>
                </a:cxn>
                <a:cxn ang="0">
                  <a:pos x="1031875" y="44450"/>
                </a:cxn>
                <a:cxn ang="0">
                  <a:pos x="1031875" y="22225"/>
                </a:cxn>
                <a:cxn ang="0">
                  <a:pos x="0" y="600075"/>
                </a:cxn>
                <a:cxn ang="0">
                  <a:pos x="0" y="681038"/>
                </a:cxn>
                <a:cxn ang="0">
                  <a:pos x="1112838" y="33337"/>
                </a:cxn>
                <a:cxn ang="0">
                  <a:pos x="1112838" y="0"/>
                </a:cxn>
              </a:cxnLst>
              <a:rect l="l" t="t" r="r" b="b"/>
              <a:pathLst>
                <a:path w="701" h="429">
                  <a:moveTo>
                    <a:pt x="701" y="0"/>
                  </a:moveTo>
                  <a:lnTo>
                    <a:pt x="650" y="28"/>
                  </a:lnTo>
                  <a:lnTo>
                    <a:pt x="650" y="14"/>
                  </a:lnTo>
                  <a:lnTo>
                    <a:pt x="0" y="378"/>
                  </a:lnTo>
                  <a:lnTo>
                    <a:pt x="0" y="429"/>
                  </a:lnTo>
                  <a:lnTo>
                    <a:pt x="701" y="21"/>
                  </a:lnTo>
                  <a:lnTo>
                    <a:pt x="701" y="0"/>
                  </a:lnTo>
                  <a:close/>
                </a:path>
              </a:pathLst>
            </a:custGeom>
            <a:solidFill>
              <a:srgbClr val="EAF9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3" name="Freeform 48"/>
            <p:cNvSpPr/>
            <p:nvPr>
              <p:custDataLst>
                <p:tags r:id="rId66"/>
              </p:custDataLst>
            </p:nvPr>
          </p:nvSpPr>
          <p:spPr>
            <a:xfrm>
              <a:off x="7050088" y="2838450"/>
              <a:ext cx="1112838" cy="681038"/>
            </a:xfrm>
            <a:custGeom>
              <a:avLst/>
              <a:gdLst/>
              <a:ahLst/>
              <a:cxnLst>
                <a:cxn ang="0">
                  <a:pos x="1112838" y="0"/>
                </a:cxn>
                <a:cxn ang="0">
                  <a:pos x="1031875" y="44450"/>
                </a:cxn>
                <a:cxn ang="0">
                  <a:pos x="1031875" y="22225"/>
                </a:cxn>
                <a:cxn ang="0">
                  <a:pos x="0" y="600075"/>
                </a:cxn>
                <a:cxn ang="0">
                  <a:pos x="0" y="681038"/>
                </a:cxn>
                <a:cxn ang="0">
                  <a:pos x="1112838" y="33337"/>
                </a:cxn>
                <a:cxn ang="0">
                  <a:pos x="1112838" y="0"/>
                </a:cxn>
              </a:cxnLst>
              <a:rect l="l" t="t" r="r" b="b"/>
              <a:pathLst>
                <a:path w="701" h="429">
                  <a:moveTo>
                    <a:pt x="701" y="0"/>
                  </a:moveTo>
                  <a:lnTo>
                    <a:pt x="650" y="28"/>
                  </a:lnTo>
                  <a:lnTo>
                    <a:pt x="650" y="14"/>
                  </a:lnTo>
                  <a:lnTo>
                    <a:pt x="0" y="378"/>
                  </a:lnTo>
                  <a:lnTo>
                    <a:pt x="0" y="429"/>
                  </a:lnTo>
                  <a:lnTo>
                    <a:pt x="701" y="21"/>
                  </a:lnTo>
                  <a:lnTo>
                    <a:pt x="70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4" name="Freeform 49"/>
            <p:cNvSpPr/>
            <p:nvPr>
              <p:custDataLst>
                <p:tags r:id="rId67"/>
              </p:custDataLst>
            </p:nvPr>
          </p:nvSpPr>
          <p:spPr>
            <a:xfrm>
              <a:off x="7050088" y="2871787"/>
              <a:ext cx="1114425" cy="688975"/>
            </a:xfrm>
            <a:custGeom>
              <a:avLst/>
              <a:gdLst/>
              <a:ahLst/>
              <a:cxnLst>
                <a:cxn ang="0">
                  <a:pos x="1112837" y="0"/>
                </a:cxn>
                <a:cxn ang="0">
                  <a:pos x="0" y="647700"/>
                </a:cxn>
                <a:cxn ang="0">
                  <a:pos x="0" y="688975"/>
                </a:cxn>
                <a:cxn ang="0">
                  <a:pos x="1114425" y="66675"/>
                </a:cxn>
                <a:cxn ang="0">
                  <a:pos x="1112837" y="0"/>
                </a:cxn>
              </a:cxnLst>
              <a:rect l="l" t="t" r="r" b="b"/>
              <a:pathLst>
                <a:path w="702" h="432">
                  <a:moveTo>
                    <a:pt x="701" y="0"/>
                  </a:moveTo>
                  <a:lnTo>
                    <a:pt x="0" y="408"/>
                  </a:lnTo>
                  <a:lnTo>
                    <a:pt x="0" y="434"/>
                  </a:lnTo>
                  <a:lnTo>
                    <a:pt x="702" y="42"/>
                  </a:lnTo>
                  <a:lnTo>
                    <a:pt x="701" y="0"/>
                  </a:lnTo>
                  <a:close/>
                </a:path>
              </a:pathLst>
            </a:custGeom>
            <a:solidFill>
              <a:srgbClr val="DBEF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5" name="Freeform 50"/>
            <p:cNvSpPr/>
            <p:nvPr>
              <p:custDataLst>
                <p:tags r:id="rId68"/>
              </p:custDataLst>
            </p:nvPr>
          </p:nvSpPr>
          <p:spPr>
            <a:xfrm>
              <a:off x="7050088" y="2871787"/>
              <a:ext cx="1114425" cy="688975"/>
            </a:xfrm>
            <a:custGeom>
              <a:avLst/>
              <a:gdLst/>
              <a:ahLst/>
              <a:cxnLst>
                <a:cxn ang="0">
                  <a:pos x="1112837" y="0"/>
                </a:cxn>
                <a:cxn ang="0">
                  <a:pos x="0" y="647700"/>
                </a:cxn>
                <a:cxn ang="0">
                  <a:pos x="0" y="688975"/>
                </a:cxn>
                <a:cxn ang="0">
                  <a:pos x="1114425" y="66675"/>
                </a:cxn>
                <a:cxn ang="0">
                  <a:pos x="1112837" y="0"/>
                </a:cxn>
              </a:cxnLst>
              <a:rect l="l" t="t" r="r" b="b"/>
              <a:pathLst>
                <a:path w="702" h="432">
                  <a:moveTo>
                    <a:pt x="701" y="0"/>
                  </a:moveTo>
                  <a:lnTo>
                    <a:pt x="0" y="408"/>
                  </a:lnTo>
                  <a:lnTo>
                    <a:pt x="0" y="434"/>
                  </a:lnTo>
                  <a:lnTo>
                    <a:pt x="702" y="42"/>
                  </a:lnTo>
                  <a:lnTo>
                    <a:pt x="70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6" name="Freeform 51"/>
            <p:cNvSpPr/>
            <p:nvPr>
              <p:custDataLst>
                <p:tags r:id="rId69"/>
              </p:custDataLst>
            </p:nvPr>
          </p:nvSpPr>
          <p:spPr>
            <a:xfrm>
              <a:off x="8081963" y="2816225"/>
              <a:ext cx="80963" cy="66675"/>
            </a:xfrm>
            <a:custGeom>
              <a:avLst/>
              <a:gdLst/>
              <a:ahLst/>
              <a:cxnLst>
                <a:cxn ang="0">
                  <a:pos x="80963" y="0"/>
                </a:cxn>
                <a:cxn ang="0">
                  <a:pos x="0" y="44450"/>
                </a:cxn>
                <a:cxn ang="0">
                  <a:pos x="0" y="66675"/>
                </a:cxn>
                <a:cxn ang="0">
                  <a:pos x="80963" y="22225"/>
                </a:cxn>
                <a:cxn ang="0">
                  <a:pos x="80963" y="0"/>
                </a:cxn>
              </a:cxnLst>
              <a:rect l="l" t="t" r="r" b="b"/>
              <a:pathLst>
                <a:path w="51" h="42">
                  <a:moveTo>
                    <a:pt x="51" y="0"/>
                  </a:moveTo>
                  <a:lnTo>
                    <a:pt x="0" y="28"/>
                  </a:lnTo>
                  <a:lnTo>
                    <a:pt x="0" y="42"/>
                  </a:lnTo>
                  <a:lnTo>
                    <a:pt x="51" y="1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DCF4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7" name="Freeform 52"/>
            <p:cNvSpPr/>
            <p:nvPr>
              <p:custDataLst>
                <p:tags r:id="rId70"/>
              </p:custDataLst>
            </p:nvPr>
          </p:nvSpPr>
          <p:spPr>
            <a:xfrm>
              <a:off x="8081963" y="2816225"/>
              <a:ext cx="80963" cy="66675"/>
            </a:xfrm>
            <a:custGeom>
              <a:avLst/>
              <a:gdLst/>
              <a:ahLst/>
              <a:cxnLst>
                <a:cxn ang="0">
                  <a:pos x="80963" y="0"/>
                </a:cxn>
                <a:cxn ang="0">
                  <a:pos x="0" y="44450"/>
                </a:cxn>
                <a:cxn ang="0">
                  <a:pos x="0" y="66675"/>
                </a:cxn>
                <a:cxn ang="0">
                  <a:pos x="80963" y="22225"/>
                </a:cxn>
                <a:cxn ang="0">
                  <a:pos x="80963" y="0"/>
                </a:cxn>
              </a:cxnLst>
              <a:rect l="l" t="t" r="r" b="b"/>
              <a:pathLst>
                <a:path w="51" h="42">
                  <a:moveTo>
                    <a:pt x="51" y="0"/>
                  </a:moveTo>
                  <a:lnTo>
                    <a:pt x="0" y="28"/>
                  </a:lnTo>
                  <a:lnTo>
                    <a:pt x="0" y="42"/>
                  </a:lnTo>
                  <a:lnTo>
                    <a:pt x="51" y="14"/>
                  </a:lnTo>
                  <a:lnTo>
                    <a:pt x="5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8" name="Freeform 53"/>
            <p:cNvSpPr/>
            <p:nvPr>
              <p:custDataLst>
                <p:tags r:id="rId71"/>
              </p:custDataLst>
            </p:nvPr>
          </p:nvSpPr>
          <p:spPr>
            <a:xfrm>
              <a:off x="7883525" y="2466975"/>
              <a:ext cx="193675" cy="241300"/>
            </a:xfrm>
            <a:custGeom>
              <a:avLst/>
              <a:gdLst/>
              <a:ahLst/>
              <a:cxnLst>
                <a:cxn ang="0">
                  <a:pos x="139982" y="0"/>
                </a:cxn>
                <a:cxn ang="0">
                  <a:pos x="95878" y="11400"/>
                </a:cxn>
                <a:cxn ang="0">
                  <a:pos x="0" y="174800"/>
                </a:cxn>
                <a:cxn ang="0">
                  <a:pos x="53692" y="241300"/>
                </a:cxn>
                <a:cxn ang="0">
                  <a:pos x="97796" y="228000"/>
                </a:cxn>
                <a:cxn ang="0">
                  <a:pos x="193675" y="66500"/>
                </a:cxn>
                <a:cxn ang="0">
                  <a:pos x="139982" y="0"/>
                </a:cxn>
              </a:cxnLst>
              <a:rect l="l" t="t" r="r" b="b"/>
              <a:pathLst>
                <a:path w="100" h="127">
                  <a:moveTo>
                    <a:pt x="73" y="0"/>
                  </a:moveTo>
                  <a:cubicBezTo>
                    <a:pt x="66" y="0"/>
                    <a:pt x="58" y="2"/>
                    <a:pt x="50" y="6"/>
                  </a:cubicBezTo>
                  <a:cubicBezTo>
                    <a:pt x="23" y="22"/>
                    <a:pt x="0" y="60"/>
                    <a:pt x="0" y="92"/>
                  </a:cubicBezTo>
                  <a:cubicBezTo>
                    <a:pt x="0" y="114"/>
                    <a:pt x="12" y="127"/>
                    <a:pt x="28" y="127"/>
                  </a:cubicBezTo>
                  <a:cubicBezTo>
                    <a:pt x="35" y="127"/>
                    <a:pt x="43" y="125"/>
                    <a:pt x="51" y="120"/>
                  </a:cubicBezTo>
                  <a:cubicBezTo>
                    <a:pt x="78" y="104"/>
                    <a:pt x="101" y="66"/>
                    <a:pt x="101" y="35"/>
                  </a:cubicBezTo>
                  <a:cubicBezTo>
                    <a:pt x="101" y="12"/>
                    <a:pt x="89" y="0"/>
                    <a:pt x="73" y="0"/>
                  </a:cubicBezTo>
                </a:path>
              </a:pathLst>
            </a:custGeom>
            <a:solidFill>
              <a:srgbClr val="CBF0E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99" name="Freeform 54"/>
            <p:cNvSpPr/>
            <p:nvPr>
              <p:custDataLst>
                <p:tags r:id="rId72"/>
              </p:custDataLst>
            </p:nvPr>
          </p:nvSpPr>
          <p:spPr>
            <a:xfrm>
              <a:off x="6421438" y="3251200"/>
              <a:ext cx="279400" cy="373063"/>
            </a:xfrm>
            <a:custGeom>
              <a:avLst/>
              <a:gdLst/>
              <a:ahLst/>
              <a:cxnLst>
                <a:cxn ang="0">
                  <a:pos x="30410" y="135140"/>
                </a:cxn>
                <a:cxn ang="0">
                  <a:pos x="0" y="190338"/>
                </a:cxn>
                <a:cxn ang="0">
                  <a:pos x="0" y="344512"/>
                </a:cxn>
                <a:cxn ang="0">
                  <a:pos x="32311" y="361642"/>
                </a:cxn>
                <a:cxn ang="0">
                  <a:pos x="247088" y="237922"/>
                </a:cxn>
                <a:cxn ang="0">
                  <a:pos x="279400" y="182724"/>
                </a:cxn>
                <a:cxn ang="0">
                  <a:pos x="279400" y="28550"/>
                </a:cxn>
                <a:cxn ang="0">
                  <a:pos x="247088" y="11420"/>
                </a:cxn>
                <a:cxn ang="0">
                  <a:pos x="30410" y="135140"/>
                </a:cxn>
              </a:cxnLst>
              <a:rect l="l" t="t" r="r" b="b"/>
              <a:pathLst>
                <a:path w="147" h="196">
                  <a:moveTo>
                    <a:pt x="16" y="71"/>
                  </a:moveTo>
                  <a:cubicBezTo>
                    <a:pt x="7" y="77"/>
                    <a:pt x="0" y="89"/>
                    <a:pt x="0" y="10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91"/>
                    <a:pt x="8" y="196"/>
                    <a:pt x="17" y="190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40" y="119"/>
                    <a:pt x="147" y="107"/>
                    <a:pt x="147" y="96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7" y="5"/>
                    <a:pt x="139" y="0"/>
                    <a:pt x="130" y="6"/>
                  </a:cubicBezTo>
                  <a:lnTo>
                    <a:pt x="16" y="71"/>
                  </a:lnTo>
                  <a:close/>
                </a:path>
              </a:pathLst>
            </a:custGeom>
            <a:solidFill>
              <a:srgbClr val="F6E1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0" name="Freeform 55"/>
            <p:cNvSpPr/>
            <p:nvPr>
              <p:custDataLst>
                <p:tags r:id="rId73"/>
              </p:custDataLst>
            </p:nvPr>
          </p:nvSpPr>
          <p:spPr>
            <a:xfrm>
              <a:off x="6607175" y="3352800"/>
              <a:ext cx="69850" cy="79375"/>
            </a:xfrm>
            <a:custGeom>
              <a:avLst/>
              <a:gdLst/>
              <a:ahLst/>
              <a:cxnLst>
                <a:cxn ang="0">
                  <a:pos x="0" y="41275"/>
                </a:cxn>
                <a:cxn ang="0">
                  <a:pos x="0" y="79375"/>
                </a:cxn>
                <a:cxn ang="0">
                  <a:pos x="69850" y="38100"/>
                </a:cxn>
                <a:cxn ang="0">
                  <a:pos x="69850" y="0"/>
                </a:cxn>
                <a:cxn ang="0">
                  <a:pos x="0" y="41275"/>
                </a:cxn>
              </a:cxnLst>
              <a:rect l="l" t="t" r="r" b="b"/>
              <a:pathLst>
                <a:path w="44" h="50">
                  <a:moveTo>
                    <a:pt x="0" y="26"/>
                  </a:moveTo>
                  <a:lnTo>
                    <a:pt x="0" y="50"/>
                  </a:lnTo>
                  <a:lnTo>
                    <a:pt x="44" y="24"/>
                  </a:lnTo>
                  <a:lnTo>
                    <a:pt x="44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D6A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1" name="Freeform 56"/>
            <p:cNvSpPr/>
            <p:nvPr>
              <p:custDataLst>
                <p:tags r:id="rId74"/>
              </p:custDataLst>
            </p:nvPr>
          </p:nvSpPr>
          <p:spPr>
            <a:xfrm>
              <a:off x="6464300" y="3394075"/>
              <a:ext cx="142875" cy="119063"/>
            </a:xfrm>
            <a:custGeom>
              <a:avLst/>
              <a:gdLst/>
              <a:ahLst/>
              <a:cxnLst>
                <a:cxn ang="0">
                  <a:pos x="0" y="80962"/>
                </a:cxn>
                <a:cxn ang="0">
                  <a:pos x="0" y="119063"/>
                </a:cxn>
                <a:cxn ang="0">
                  <a:pos x="142875" y="38100"/>
                </a:cxn>
                <a:cxn ang="0">
                  <a:pos x="142875" y="0"/>
                </a:cxn>
                <a:cxn ang="0">
                  <a:pos x="0" y="80962"/>
                </a:cxn>
              </a:cxnLst>
              <a:rect l="l" t="t" r="r" b="b"/>
              <a:pathLst>
                <a:path w="90" h="75">
                  <a:moveTo>
                    <a:pt x="0" y="51"/>
                  </a:moveTo>
                  <a:lnTo>
                    <a:pt x="0" y="75"/>
                  </a:lnTo>
                  <a:lnTo>
                    <a:pt x="90" y="24"/>
                  </a:lnTo>
                  <a:lnTo>
                    <a:pt x="90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2" name="Freeform 57"/>
            <p:cNvSpPr/>
            <p:nvPr>
              <p:custDataLst>
                <p:tags r:id="rId75"/>
              </p:custDataLst>
            </p:nvPr>
          </p:nvSpPr>
          <p:spPr>
            <a:xfrm>
              <a:off x="9080500" y="3186112"/>
              <a:ext cx="58738" cy="82550"/>
            </a:xfrm>
            <a:custGeom>
              <a:avLst/>
              <a:gdLst/>
              <a:ahLst/>
              <a:cxnLst>
                <a:cxn ang="0">
                  <a:pos x="43579" y="11518"/>
                </a:cxn>
                <a:cxn ang="0">
                  <a:pos x="51158" y="47994"/>
                </a:cxn>
                <a:cxn ang="0">
                  <a:pos x="28421" y="82550"/>
                </a:cxn>
                <a:cxn ang="0">
                  <a:pos x="17052" y="69111"/>
                </a:cxn>
                <a:cxn ang="0">
                  <a:pos x="13263" y="59512"/>
                </a:cxn>
                <a:cxn ang="0">
                  <a:pos x="13263" y="26876"/>
                </a:cxn>
                <a:cxn ang="0">
                  <a:pos x="43579" y="11518"/>
                </a:cxn>
              </a:cxnLst>
              <a:rect l="l" t="t" r="r" b="b"/>
              <a:pathLst>
                <a:path w="31" h="43">
                  <a:moveTo>
                    <a:pt x="23" y="6"/>
                  </a:moveTo>
                  <a:cubicBezTo>
                    <a:pt x="23" y="6"/>
                    <a:pt x="31" y="14"/>
                    <a:pt x="27" y="25"/>
                  </a:cubicBezTo>
                  <a:cubicBezTo>
                    <a:pt x="24" y="36"/>
                    <a:pt x="20" y="43"/>
                    <a:pt x="15" y="43"/>
                  </a:cubicBezTo>
                  <a:cubicBezTo>
                    <a:pt x="10" y="43"/>
                    <a:pt x="9" y="42"/>
                    <a:pt x="9" y="36"/>
                  </a:cubicBezTo>
                  <a:cubicBezTo>
                    <a:pt x="9" y="29"/>
                    <a:pt x="8" y="29"/>
                    <a:pt x="7" y="31"/>
                  </a:cubicBezTo>
                  <a:cubicBezTo>
                    <a:pt x="6" y="33"/>
                    <a:pt x="0" y="29"/>
                    <a:pt x="7" y="14"/>
                  </a:cubicBezTo>
                  <a:cubicBezTo>
                    <a:pt x="14" y="0"/>
                    <a:pt x="23" y="6"/>
                    <a:pt x="23" y="6"/>
                  </a:cubicBez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3" name="Freeform 58"/>
            <p:cNvSpPr/>
            <p:nvPr>
              <p:custDataLst>
                <p:tags r:id="rId76"/>
              </p:custDataLst>
            </p:nvPr>
          </p:nvSpPr>
          <p:spPr>
            <a:xfrm>
              <a:off x="8564563" y="2965450"/>
              <a:ext cx="68263" cy="77788"/>
            </a:xfrm>
            <a:custGeom>
              <a:avLst/>
              <a:gdLst/>
              <a:ahLst/>
              <a:cxnLst>
                <a:cxn ang="0">
                  <a:pos x="68263" y="49328"/>
                </a:cxn>
                <a:cxn ang="0">
                  <a:pos x="39820" y="17075"/>
                </a:cxn>
                <a:cxn ang="0">
                  <a:pos x="28442" y="20869"/>
                </a:cxn>
                <a:cxn ang="0">
                  <a:pos x="7584" y="13280"/>
                </a:cxn>
                <a:cxn ang="0">
                  <a:pos x="18961" y="60712"/>
                </a:cxn>
                <a:cxn ang="0">
                  <a:pos x="54989" y="75890"/>
                </a:cxn>
                <a:cxn ang="0">
                  <a:pos x="68263" y="49328"/>
                </a:cxn>
              </a:cxnLst>
              <a:rect l="l" t="t" r="r" b="b"/>
              <a:pathLst>
                <a:path w="36" h="41">
                  <a:moveTo>
                    <a:pt x="36" y="26"/>
                  </a:moveTo>
                  <a:cubicBezTo>
                    <a:pt x="36" y="26"/>
                    <a:pt x="27" y="7"/>
                    <a:pt x="21" y="9"/>
                  </a:cubicBezTo>
                  <a:cubicBezTo>
                    <a:pt x="15" y="11"/>
                    <a:pt x="21" y="14"/>
                    <a:pt x="15" y="11"/>
                  </a:cubicBezTo>
                  <a:cubicBezTo>
                    <a:pt x="8" y="8"/>
                    <a:pt x="9" y="0"/>
                    <a:pt x="4" y="7"/>
                  </a:cubicBezTo>
                  <a:cubicBezTo>
                    <a:pt x="0" y="15"/>
                    <a:pt x="4" y="27"/>
                    <a:pt x="10" y="32"/>
                  </a:cubicBezTo>
                  <a:cubicBezTo>
                    <a:pt x="15" y="36"/>
                    <a:pt x="28" y="41"/>
                    <a:pt x="29" y="40"/>
                  </a:cubicBezTo>
                  <a:cubicBezTo>
                    <a:pt x="31" y="40"/>
                    <a:pt x="36" y="26"/>
                    <a:pt x="36" y="26"/>
                  </a:cubicBez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4" name="Freeform 59"/>
            <p:cNvSpPr/>
            <p:nvPr>
              <p:custDataLst>
                <p:tags r:id="rId77"/>
              </p:custDataLst>
            </p:nvPr>
          </p:nvSpPr>
          <p:spPr>
            <a:xfrm>
              <a:off x="8974138" y="3194050"/>
              <a:ext cx="96838" cy="512763"/>
            </a:xfrm>
            <a:custGeom>
              <a:avLst/>
              <a:gdLst/>
              <a:ahLst/>
              <a:cxnLst>
                <a:cxn ang="0">
                  <a:pos x="75951" y="0"/>
                </a:cxn>
                <a:cxn ang="0">
                  <a:pos x="85445" y="87359"/>
                </a:cxn>
                <a:cxn ang="0">
                  <a:pos x="75951" y="296263"/>
                </a:cxn>
                <a:cxn ang="0">
                  <a:pos x="89242" y="484276"/>
                </a:cxn>
                <a:cxn ang="0">
                  <a:pos x="45570" y="488074"/>
                </a:cxn>
                <a:cxn ang="0">
                  <a:pos x="1898" y="246885"/>
                </a:cxn>
                <a:cxn ang="0">
                  <a:pos x="9493" y="106350"/>
                </a:cxn>
                <a:cxn ang="0">
                  <a:pos x="75951" y="0"/>
                </a:cxn>
              </a:cxnLst>
              <a:rect l="l" t="t" r="r" b="b"/>
              <a:pathLst>
                <a:path w="51" h="270">
                  <a:moveTo>
                    <a:pt x="40" y="0"/>
                  </a:moveTo>
                  <a:cubicBezTo>
                    <a:pt x="40" y="0"/>
                    <a:pt x="48" y="4"/>
                    <a:pt x="45" y="46"/>
                  </a:cubicBezTo>
                  <a:cubicBezTo>
                    <a:pt x="41" y="88"/>
                    <a:pt x="35" y="116"/>
                    <a:pt x="40" y="156"/>
                  </a:cubicBezTo>
                  <a:cubicBezTo>
                    <a:pt x="46" y="195"/>
                    <a:pt x="51" y="240"/>
                    <a:pt x="47" y="255"/>
                  </a:cubicBezTo>
                  <a:cubicBezTo>
                    <a:pt x="44" y="270"/>
                    <a:pt x="35" y="269"/>
                    <a:pt x="24" y="257"/>
                  </a:cubicBezTo>
                  <a:cubicBezTo>
                    <a:pt x="14" y="246"/>
                    <a:pt x="2" y="151"/>
                    <a:pt x="1" y="130"/>
                  </a:cubicBezTo>
                  <a:cubicBezTo>
                    <a:pt x="0" y="109"/>
                    <a:pt x="1" y="78"/>
                    <a:pt x="5" y="56"/>
                  </a:cubicBezTo>
                  <a:cubicBezTo>
                    <a:pt x="8" y="34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3E82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5" name="Freeform 60"/>
            <p:cNvSpPr/>
            <p:nvPr>
              <p:custDataLst>
                <p:tags r:id="rId78"/>
              </p:custDataLst>
            </p:nvPr>
          </p:nvSpPr>
          <p:spPr>
            <a:xfrm>
              <a:off x="8851900" y="3201987"/>
              <a:ext cx="207963" cy="558800"/>
            </a:xfrm>
            <a:custGeom>
              <a:avLst/>
              <a:gdLst/>
              <a:ahLst/>
              <a:cxnLst>
                <a:cxn ang="0">
                  <a:pos x="198423" y="0"/>
                </a:cxn>
                <a:cxn ang="0">
                  <a:pos x="160265" y="95034"/>
                </a:cxn>
                <a:cxn ang="0">
                  <a:pos x="110659" y="148253"/>
                </a:cxn>
                <a:cxn ang="0">
                  <a:pos x="95395" y="363029"/>
                </a:cxn>
                <a:cxn ang="0">
                  <a:pos x="110659" y="526488"/>
                </a:cxn>
                <a:cxn ang="0">
                  <a:pos x="66777" y="534091"/>
                </a:cxn>
                <a:cxn ang="0">
                  <a:pos x="19079" y="307910"/>
                </a:cxn>
                <a:cxn ang="0">
                  <a:pos x="20987" y="53219"/>
                </a:cxn>
                <a:cxn ang="0">
                  <a:pos x="198423" y="0"/>
                </a:cxn>
              </a:cxnLst>
              <a:rect l="l" t="t" r="r" b="b"/>
              <a:pathLst>
                <a:path w="109" h="294">
                  <a:moveTo>
                    <a:pt x="104" y="0"/>
                  </a:moveTo>
                  <a:cubicBezTo>
                    <a:pt x="104" y="0"/>
                    <a:pt x="109" y="30"/>
                    <a:pt x="84" y="50"/>
                  </a:cubicBezTo>
                  <a:cubicBezTo>
                    <a:pt x="84" y="50"/>
                    <a:pt x="62" y="64"/>
                    <a:pt x="58" y="78"/>
                  </a:cubicBezTo>
                  <a:cubicBezTo>
                    <a:pt x="55" y="92"/>
                    <a:pt x="45" y="159"/>
                    <a:pt x="50" y="191"/>
                  </a:cubicBezTo>
                  <a:cubicBezTo>
                    <a:pt x="55" y="223"/>
                    <a:pt x="58" y="277"/>
                    <a:pt x="58" y="277"/>
                  </a:cubicBezTo>
                  <a:cubicBezTo>
                    <a:pt x="58" y="277"/>
                    <a:pt x="47" y="294"/>
                    <a:pt x="35" y="281"/>
                  </a:cubicBezTo>
                  <a:cubicBezTo>
                    <a:pt x="35" y="281"/>
                    <a:pt x="11" y="198"/>
                    <a:pt x="10" y="162"/>
                  </a:cubicBezTo>
                  <a:cubicBezTo>
                    <a:pt x="9" y="126"/>
                    <a:pt x="0" y="50"/>
                    <a:pt x="11" y="28"/>
                  </a:cubicBezTo>
                  <a:cubicBezTo>
                    <a:pt x="21" y="6"/>
                    <a:pt x="104" y="0"/>
                    <a:pt x="104" y="0"/>
                  </a:cubicBezTo>
                  <a:close/>
                </a:path>
              </a:pathLst>
            </a:custGeom>
            <a:solidFill>
              <a:srgbClr val="6591E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6" name="Freeform 61"/>
            <p:cNvSpPr/>
            <p:nvPr>
              <p:custDataLst>
                <p:tags r:id="rId79"/>
              </p:custDataLst>
            </p:nvPr>
          </p:nvSpPr>
          <p:spPr>
            <a:xfrm>
              <a:off x="9039225" y="2867025"/>
              <a:ext cx="93663" cy="355600"/>
            </a:xfrm>
            <a:custGeom>
              <a:avLst/>
              <a:gdLst/>
              <a:ahLst/>
              <a:cxnLst>
                <a:cxn ang="0">
                  <a:pos x="93663" y="336583"/>
                </a:cxn>
                <a:cxn ang="0">
                  <a:pos x="43964" y="344190"/>
                </a:cxn>
                <a:cxn ang="0">
                  <a:pos x="0" y="214881"/>
                </a:cxn>
                <a:cxn ang="0">
                  <a:pos x="13380" y="0"/>
                </a:cxn>
                <a:cxn ang="0">
                  <a:pos x="84105" y="209176"/>
                </a:cxn>
                <a:cxn ang="0">
                  <a:pos x="93663" y="336583"/>
                </a:cxn>
              </a:cxnLst>
              <a:rect l="l" t="t" r="r" b="b"/>
              <a:pathLst>
                <a:path w="49" h="187">
                  <a:moveTo>
                    <a:pt x="49" y="177"/>
                  </a:moveTo>
                  <a:cubicBezTo>
                    <a:pt x="49" y="177"/>
                    <a:pt x="34" y="187"/>
                    <a:pt x="23" y="181"/>
                  </a:cubicBezTo>
                  <a:cubicBezTo>
                    <a:pt x="23" y="181"/>
                    <a:pt x="24" y="116"/>
                    <a:pt x="0" y="11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43" y="60"/>
                    <a:pt x="44" y="110"/>
                  </a:cubicBezTo>
                  <a:cubicBezTo>
                    <a:pt x="45" y="160"/>
                    <a:pt x="49" y="177"/>
                    <a:pt x="49" y="177"/>
                  </a:cubicBezTo>
                  <a:close/>
                </a:path>
              </a:pathLst>
            </a:custGeom>
            <a:solidFill>
              <a:srgbClr val="3F427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7" name="Freeform 62"/>
            <p:cNvSpPr/>
            <p:nvPr>
              <p:custDataLst>
                <p:tags r:id="rId80"/>
              </p:custDataLst>
            </p:nvPr>
          </p:nvSpPr>
          <p:spPr>
            <a:xfrm>
              <a:off x="8837613" y="2740025"/>
              <a:ext cx="142875" cy="174625"/>
            </a:xfrm>
            <a:custGeom>
              <a:avLst/>
              <a:gdLst/>
              <a:ahLst/>
              <a:cxnLst>
                <a:cxn ang="0">
                  <a:pos x="24765" y="0"/>
                </a:cxn>
                <a:cxn ang="0">
                  <a:pos x="36195" y="143921"/>
                </a:cxn>
                <a:cxn ang="0">
                  <a:pos x="81915" y="143921"/>
                </a:cxn>
                <a:cxn ang="0">
                  <a:pos x="97155" y="174625"/>
                </a:cxn>
                <a:cxn ang="0">
                  <a:pos x="142875" y="151597"/>
                </a:cxn>
                <a:cxn ang="0">
                  <a:pos x="135255" y="109380"/>
                </a:cxn>
                <a:cxn ang="0">
                  <a:pos x="83820" y="9594"/>
                </a:cxn>
                <a:cxn ang="0">
                  <a:pos x="24765" y="0"/>
                </a:cxn>
              </a:cxnLst>
              <a:rect l="l" t="t" r="r" b="b"/>
              <a:pathLst>
                <a:path w="75" h="91">
                  <a:moveTo>
                    <a:pt x="13" y="0"/>
                  </a:moveTo>
                  <a:cubicBezTo>
                    <a:pt x="13" y="0"/>
                    <a:pt x="0" y="71"/>
                    <a:pt x="19" y="75"/>
                  </a:cubicBezTo>
                  <a:cubicBezTo>
                    <a:pt x="37" y="80"/>
                    <a:pt x="33" y="67"/>
                    <a:pt x="43" y="75"/>
                  </a:cubicBezTo>
                  <a:cubicBezTo>
                    <a:pt x="52" y="84"/>
                    <a:pt x="51" y="91"/>
                    <a:pt x="51" y="91"/>
                  </a:cubicBezTo>
                  <a:cubicBezTo>
                    <a:pt x="51" y="91"/>
                    <a:pt x="69" y="77"/>
                    <a:pt x="75" y="79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44" y="5"/>
                    <a:pt x="44" y="5"/>
                    <a:pt x="44" y="5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8" name="Freeform 63"/>
            <p:cNvSpPr/>
            <p:nvPr>
              <p:custDataLst>
                <p:tags r:id="rId81"/>
              </p:custDataLst>
            </p:nvPr>
          </p:nvSpPr>
          <p:spPr>
            <a:xfrm>
              <a:off x="8851900" y="2695575"/>
              <a:ext cx="161925" cy="173038"/>
            </a:xfrm>
            <a:custGeom>
              <a:avLst/>
              <a:gdLst/>
              <a:ahLst/>
              <a:cxnLst>
                <a:cxn ang="0">
                  <a:pos x="102870" y="22818"/>
                </a:cxn>
                <a:cxn ang="0">
                  <a:pos x="80010" y="1901"/>
                </a:cxn>
                <a:cxn ang="0">
                  <a:pos x="5715" y="26621"/>
                </a:cxn>
                <a:cxn ang="0">
                  <a:pos x="22860" y="62750"/>
                </a:cxn>
                <a:cxn ang="0">
                  <a:pos x="36195" y="83666"/>
                </a:cxn>
                <a:cxn ang="0">
                  <a:pos x="70485" y="114090"/>
                </a:cxn>
                <a:cxn ang="0">
                  <a:pos x="80010" y="152121"/>
                </a:cxn>
                <a:cxn ang="0">
                  <a:pos x="139065" y="146416"/>
                </a:cxn>
                <a:cxn ang="0">
                  <a:pos x="154305" y="53242"/>
                </a:cxn>
                <a:cxn ang="0">
                  <a:pos x="102870" y="22818"/>
                </a:cxn>
              </a:cxnLst>
              <a:rect l="l" t="t" r="r" b="b"/>
              <a:pathLst>
                <a:path w="85" h="91">
                  <a:moveTo>
                    <a:pt x="54" y="12"/>
                  </a:moveTo>
                  <a:cubicBezTo>
                    <a:pt x="54" y="12"/>
                    <a:pt x="53" y="1"/>
                    <a:pt x="42" y="1"/>
                  </a:cubicBezTo>
                  <a:cubicBezTo>
                    <a:pt x="31" y="0"/>
                    <a:pt x="6" y="3"/>
                    <a:pt x="3" y="14"/>
                  </a:cubicBezTo>
                  <a:cubicBezTo>
                    <a:pt x="0" y="25"/>
                    <a:pt x="1" y="28"/>
                    <a:pt x="12" y="33"/>
                  </a:cubicBezTo>
                  <a:cubicBezTo>
                    <a:pt x="23" y="39"/>
                    <a:pt x="15" y="41"/>
                    <a:pt x="19" y="44"/>
                  </a:cubicBezTo>
                  <a:cubicBezTo>
                    <a:pt x="23" y="47"/>
                    <a:pt x="39" y="50"/>
                    <a:pt x="37" y="60"/>
                  </a:cubicBezTo>
                  <a:cubicBezTo>
                    <a:pt x="36" y="70"/>
                    <a:pt x="33" y="75"/>
                    <a:pt x="42" y="80"/>
                  </a:cubicBezTo>
                  <a:cubicBezTo>
                    <a:pt x="51" y="84"/>
                    <a:pt x="67" y="91"/>
                    <a:pt x="73" y="77"/>
                  </a:cubicBezTo>
                  <a:cubicBezTo>
                    <a:pt x="79" y="62"/>
                    <a:pt x="85" y="36"/>
                    <a:pt x="81" y="28"/>
                  </a:cubicBezTo>
                  <a:cubicBezTo>
                    <a:pt x="77" y="17"/>
                    <a:pt x="69" y="7"/>
                    <a:pt x="54" y="12"/>
                  </a:cubicBezTo>
                  <a:close/>
                </a:path>
              </a:pathLst>
            </a:custGeom>
            <a:solidFill>
              <a:srgbClr val="AE5A4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09" name="Freeform 64"/>
            <p:cNvSpPr/>
            <p:nvPr>
              <p:custDataLst>
                <p:tags r:id="rId82"/>
              </p:custDataLst>
            </p:nvPr>
          </p:nvSpPr>
          <p:spPr>
            <a:xfrm>
              <a:off x="8596313" y="2857500"/>
              <a:ext cx="490538" cy="434975"/>
            </a:xfrm>
            <a:custGeom>
              <a:avLst/>
              <a:gdLst/>
              <a:ahLst/>
              <a:cxnLst>
                <a:cxn ang="0">
                  <a:pos x="448546" y="3798"/>
                </a:cxn>
                <a:cxn ang="0">
                  <a:pos x="404646" y="13296"/>
                </a:cxn>
                <a:cxn ang="0">
                  <a:pos x="320662" y="53184"/>
                </a:cxn>
                <a:cxn ang="0">
                  <a:pos x="244314" y="112067"/>
                </a:cxn>
                <a:cxn ang="0">
                  <a:pos x="146970" y="235532"/>
                </a:cxn>
                <a:cxn ang="0">
                  <a:pos x="36265" y="157654"/>
                </a:cxn>
                <a:cxn ang="0">
                  <a:pos x="7634" y="174749"/>
                </a:cxn>
                <a:cxn ang="0">
                  <a:pos x="34356" y="216537"/>
                </a:cxn>
                <a:cxn ang="0">
                  <a:pos x="139335" y="292515"/>
                </a:cxn>
                <a:cxn ang="0">
                  <a:pos x="179418" y="283018"/>
                </a:cxn>
                <a:cxn ang="0">
                  <a:pos x="265310" y="169051"/>
                </a:cxn>
                <a:cxn ang="0">
                  <a:pos x="265310" y="332404"/>
                </a:cxn>
                <a:cxn ang="0">
                  <a:pos x="261493" y="417879"/>
                </a:cxn>
                <a:cxn ang="0">
                  <a:pos x="435185" y="391287"/>
                </a:cxn>
                <a:cxn ang="0">
                  <a:pos x="480994" y="326706"/>
                </a:cxn>
                <a:cxn ang="0">
                  <a:pos x="448546" y="3798"/>
                </a:cxn>
              </a:cxnLst>
              <a:rect l="l" t="t" r="r" b="b"/>
              <a:pathLst>
                <a:path w="257" h="229">
                  <a:moveTo>
                    <a:pt x="235" y="2"/>
                  </a:moveTo>
                  <a:cubicBezTo>
                    <a:pt x="229" y="0"/>
                    <a:pt x="220" y="4"/>
                    <a:pt x="212" y="7"/>
                  </a:cubicBezTo>
                  <a:cubicBezTo>
                    <a:pt x="199" y="11"/>
                    <a:pt x="197" y="9"/>
                    <a:pt x="168" y="28"/>
                  </a:cubicBezTo>
                  <a:cubicBezTo>
                    <a:pt x="142" y="44"/>
                    <a:pt x="139" y="46"/>
                    <a:pt x="128" y="59"/>
                  </a:cubicBezTo>
                  <a:cubicBezTo>
                    <a:pt x="117" y="71"/>
                    <a:pt x="77" y="124"/>
                    <a:pt x="77" y="124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7" y="81"/>
                    <a:pt x="4" y="92"/>
                  </a:cubicBezTo>
                  <a:cubicBezTo>
                    <a:pt x="0" y="103"/>
                    <a:pt x="12" y="108"/>
                    <a:pt x="18" y="114"/>
                  </a:cubicBezTo>
                  <a:cubicBezTo>
                    <a:pt x="23" y="120"/>
                    <a:pt x="73" y="154"/>
                    <a:pt x="73" y="154"/>
                  </a:cubicBezTo>
                  <a:cubicBezTo>
                    <a:pt x="73" y="154"/>
                    <a:pt x="80" y="161"/>
                    <a:pt x="94" y="149"/>
                  </a:cubicBezTo>
                  <a:cubicBezTo>
                    <a:pt x="107" y="136"/>
                    <a:pt x="139" y="89"/>
                    <a:pt x="139" y="89"/>
                  </a:cubicBezTo>
                  <a:cubicBezTo>
                    <a:pt x="139" y="89"/>
                    <a:pt x="143" y="154"/>
                    <a:pt x="139" y="175"/>
                  </a:cubicBezTo>
                  <a:cubicBezTo>
                    <a:pt x="136" y="196"/>
                    <a:pt x="130" y="211"/>
                    <a:pt x="137" y="220"/>
                  </a:cubicBezTo>
                  <a:cubicBezTo>
                    <a:pt x="145" y="229"/>
                    <a:pt x="200" y="229"/>
                    <a:pt x="228" y="206"/>
                  </a:cubicBezTo>
                  <a:cubicBezTo>
                    <a:pt x="256" y="182"/>
                    <a:pt x="252" y="172"/>
                    <a:pt x="252" y="172"/>
                  </a:cubicBezTo>
                  <a:cubicBezTo>
                    <a:pt x="252" y="172"/>
                    <a:pt x="257" y="6"/>
                    <a:pt x="235" y="2"/>
                  </a:cubicBezTo>
                  <a:close/>
                </a:path>
              </a:pathLst>
            </a:custGeom>
            <a:solidFill>
              <a:srgbClr val="54559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0" name="Freeform 65"/>
            <p:cNvSpPr/>
            <p:nvPr>
              <p:custDataLst>
                <p:tags r:id="rId83"/>
              </p:custDataLst>
            </p:nvPr>
          </p:nvSpPr>
          <p:spPr>
            <a:xfrm>
              <a:off x="8596313" y="2954337"/>
              <a:ext cx="285750" cy="209550"/>
            </a:xfrm>
            <a:custGeom>
              <a:avLst/>
              <a:gdLst/>
              <a:ahLst/>
              <a:cxnLst>
                <a:cxn ang="0">
                  <a:pos x="243840" y="15240"/>
                </a:cxn>
                <a:cxn ang="0">
                  <a:pos x="146685" y="139065"/>
                </a:cxn>
                <a:cxn ang="0">
                  <a:pos x="36195" y="60960"/>
                </a:cxn>
                <a:cxn ang="0">
                  <a:pos x="7620" y="78105"/>
                </a:cxn>
                <a:cxn ang="0">
                  <a:pos x="34290" y="120015"/>
                </a:cxn>
                <a:cxn ang="0">
                  <a:pos x="139065" y="196215"/>
                </a:cxn>
                <a:cxn ang="0">
                  <a:pos x="179070" y="186690"/>
                </a:cxn>
                <a:cxn ang="0">
                  <a:pos x="264795" y="72390"/>
                </a:cxn>
                <a:cxn ang="0">
                  <a:pos x="264795" y="74295"/>
                </a:cxn>
                <a:cxn ang="0">
                  <a:pos x="280035" y="15240"/>
                </a:cxn>
                <a:cxn ang="0">
                  <a:pos x="260985" y="0"/>
                </a:cxn>
                <a:cxn ang="0">
                  <a:pos x="243840" y="15240"/>
                </a:cxn>
              </a:cxnLst>
              <a:rect l="l" t="t" r="r" b="b"/>
              <a:pathLst>
                <a:path w="150" h="110">
                  <a:moveTo>
                    <a:pt x="128" y="8"/>
                  </a:moveTo>
                  <a:cubicBezTo>
                    <a:pt x="117" y="20"/>
                    <a:pt x="77" y="73"/>
                    <a:pt x="77" y="7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7" y="30"/>
                    <a:pt x="4" y="41"/>
                  </a:cubicBezTo>
                  <a:cubicBezTo>
                    <a:pt x="0" y="52"/>
                    <a:pt x="12" y="57"/>
                    <a:pt x="18" y="63"/>
                  </a:cubicBezTo>
                  <a:cubicBezTo>
                    <a:pt x="23" y="69"/>
                    <a:pt x="73" y="103"/>
                    <a:pt x="73" y="103"/>
                  </a:cubicBezTo>
                  <a:cubicBezTo>
                    <a:pt x="73" y="103"/>
                    <a:pt x="80" y="110"/>
                    <a:pt x="94" y="98"/>
                  </a:cubicBezTo>
                  <a:cubicBezTo>
                    <a:pt x="107" y="85"/>
                    <a:pt x="139" y="38"/>
                    <a:pt x="139" y="38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45" y="28"/>
                    <a:pt x="150" y="15"/>
                    <a:pt x="147" y="8"/>
                  </a:cubicBezTo>
                  <a:cubicBezTo>
                    <a:pt x="145" y="3"/>
                    <a:pt x="141" y="1"/>
                    <a:pt x="137" y="0"/>
                  </a:cubicBezTo>
                  <a:cubicBezTo>
                    <a:pt x="134" y="2"/>
                    <a:pt x="132" y="4"/>
                    <a:pt x="128" y="8"/>
                  </a:cubicBezTo>
                  <a:close/>
                </a:path>
              </a:pathLst>
            </a:custGeom>
            <a:solidFill>
              <a:srgbClr val="5E63A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1" name="Freeform 66"/>
            <p:cNvSpPr/>
            <p:nvPr>
              <p:custDataLst>
                <p:tags r:id="rId84"/>
              </p:custDataLst>
            </p:nvPr>
          </p:nvSpPr>
          <p:spPr>
            <a:xfrm>
              <a:off x="7499350" y="3389312"/>
              <a:ext cx="2147888" cy="1243013"/>
            </a:xfrm>
            <a:custGeom>
              <a:avLst/>
              <a:gdLst/>
              <a:ahLst/>
              <a:cxnLst>
                <a:cxn ang="0">
                  <a:pos x="0" y="512762"/>
                </a:cxn>
                <a:cxn ang="0">
                  <a:pos x="882650" y="0"/>
                </a:cxn>
                <a:cxn ang="0">
                  <a:pos x="2147888" y="731837"/>
                </a:cxn>
                <a:cxn ang="0">
                  <a:pos x="1266825" y="1243013"/>
                </a:cxn>
                <a:cxn ang="0">
                  <a:pos x="0" y="512762"/>
                </a:cxn>
              </a:cxnLst>
              <a:rect l="l" t="t" r="r" b="b"/>
              <a:pathLst>
                <a:path w="1353" h="783">
                  <a:moveTo>
                    <a:pt x="0" y="323"/>
                  </a:moveTo>
                  <a:lnTo>
                    <a:pt x="556" y="0"/>
                  </a:lnTo>
                  <a:lnTo>
                    <a:pt x="1353" y="461"/>
                  </a:lnTo>
                  <a:lnTo>
                    <a:pt x="798" y="783"/>
                  </a:lnTo>
                  <a:lnTo>
                    <a:pt x="0" y="323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2" name="Freeform 67"/>
            <p:cNvSpPr/>
            <p:nvPr>
              <p:custDataLst>
                <p:tags r:id="rId85"/>
              </p:custDataLst>
            </p:nvPr>
          </p:nvSpPr>
          <p:spPr>
            <a:xfrm>
              <a:off x="7499350" y="3389312"/>
              <a:ext cx="2147888" cy="1243013"/>
            </a:xfrm>
            <a:custGeom>
              <a:avLst/>
              <a:gdLst/>
              <a:ahLst/>
              <a:cxnLst>
                <a:cxn ang="0">
                  <a:pos x="0" y="512762"/>
                </a:cxn>
                <a:cxn ang="0">
                  <a:pos x="882650" y="0"/>
                </a:cxn>
                <a:cxn ang="0">
                  <a:pos x="2147888" y="731837"/>
                </a:cxn>
                <a:cxn ang="0">
                  <a:pos x="1266825" y="1243013"/>
                </a:cxn>
                <a:cxn ang="0">
                  <a:pos x="0" y="512762"/>
                </a:cxn>
              </a:cxnLst>
              <a:rect l="l" t="t" r="r" b="b"/>
              <a:pathLst>
                <a:path w="1353" h="783">
                  <a:moveTo>
                    <a:pt x="0" y="323"/>
                  </a:moveTo>
                  <a:lnTo>
                    <a:pt x="556" y="0"/>
                  </a:lnTo>
                  <a:lnTo>
                    <a:pt x="1353" y="461"/>
                  </a:lnTo>
                  <a:lnTo>
                    <a:pt x="798" y="783"/>
                  </a:lnTo>
                  <a:lnTo>
                    <a:pt x="0" y="32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3" name="Freeform 68"/>
            <p:cNvSpPr/>
            <p:nvPr>
              <p:custDataLst>
                <p:tags r:id="rId86"/>
              </p:custDataLst>
            </p:nvPr>
          </p:nvSpPr>
          <p:spPr>
            <a:xfrm>
              <a:off x="7537450" y="3654425"/>
              <a:ext cx="96838" cy="274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86" y="249844"/>
                </a:cxn>
                <a:cxn ang="0">
                  <a:pos x="74052" y="249844"/>
                </a:cxn>
                <a:cxn ang="0">
                  <a:pos x="96838" y="15257"/>
                </a:cxn>
                <a:cxn ang="0">
                  <a:pos x="0" y="0"/>
                </a:cxn>
              </a:cxnLst>
              <a:rect l="l" t="t" r="r" b="b"/>
              <a:pathLst>
                <a:path w="51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9" y="131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4" name="Freeform 69"/>
            <p:cNvSpPr/>
            <p:nvPr>
              <p:custDataLst>
                <p:tags r:id="rId87"/>
              </p:custDataLst>
            </p:nvPr>
          </p:nvSpPr>
          <p:spPr>
            <a:xfrm>
              <a:off x="8723313" y="4313237"/>
              <a:ext cx="96838" cy="273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86" y="248399"/>
                </a:cxn>
                <a:cxn ang="0">
                  <a:pos x="74052" y="248399"/>
                </a:cxn>
                <a:cxn ang="0">
                  <a:pos x="96838" y="15169"/>
                </a:cxn>
                <a:cxn ang="0">
                  <a:pos x="0" y="0"/>
                </a:cxn>
              </a:cxnLst>
              <a:rect l="l" t="t" r="r" b="b"/>
              <a:pathLst>
                <a:path w="51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9" y="131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5" name="Freeform 70"/>
            <p:cNvSpPr/>
            <p:nvPr>
              <p:custDataLst>
                <p:tags r:id="rId88"/>
              </p:custDataLst>
            </p:nvPr>
          </p:nvSpPr>
          <p:spPr>
            <a:xfrm>
              <a:off x="9507538" y="3878262"/>
              <a:ext cx="95250" cy="274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955" y="249844"/>
                </a:cxn>
                <a:cxn ang="0">
                  <a:pos x="72390" y="249844"/>
                </a:cxn>
                <a:cxn ang="0">
                  <a:pos x="95250" y="15257"/>
                </a:cxn>
                <a:cxn ang="0">
                  <a:pos x="0" y="0"/>
                </a:cxn>
              </a:cxnLst>
              <a:rect l="l" t="t" r="r" b="b"/>
              <a:pathLst>
                <a:path w="50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6" name="Freeform 71"/>
            <p:cNvSpPr/>
            <p:nvPr>
              <p:custDataLst>
                <p:tags r:id="rId89"/>
              </p:custDataLst>
            </p:nvPr>
          </p:nvSpPr>
          <p:spPr>
            <a:xfrm>
              <a:off x="7502525" y="3627437"/>
              <a:ext cx="1268413" cy="777875"/>
            </a:xfrm>
            <a:custGeom>
              <a:avLst/>
              <a:gdLst/>
              <a:ahLst/>
              <a:cxnLst>
                <a:cxn ang="0">
                  <a:pos x="1268413" y="730250"/>
                </a:cxn>
                <a:cxn ang="0">
                  <a:pos x="1268413" y="777875"/>
                </a:cxn>
                <a:cxn ang="0">
                  <a:pos x="0" y="47625"/>
                </a:cxn>
                <a:cxn ang="0">
                  <a:pos x="0" y="0"/>
                </a:cxn>
                <a:cxn ang="0">
                  <a:pos x="1268413" y="730250"/>
                </a:cxn>
              </a:cxnLst>
              <a:rect l="l" t="t" r="r" b="b"/>
              <a:pathLst>
                <a:path w="799" h="490">
                  <a:moveTo>
                    <a:pt x="799" y="460"/>
                  </a:moveTo>
                  <a:lnTo>
                    <a:pt x="799" y="490"/>
                  </a:lnTo>
                  <a:lnTo>
                    <a:pt x="0" y="30"/>
                  </a:lnTo>
                  <a:lnTo>
                    <a:pt x="0" y="0"/>
                  </a:lnTo>
                  <a:lnTo>
                    <a:pt x="799" y="460"/>
                  </a:lnTo>
                  <a:close/>
                </a:path>
              </a:pathLst>
            </a:custGeom>
            <a:solidFill>
              <a:srgbClr val="A7C4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7" name="Freeform 72"/>
            <p:cNvSpPr/>
            <p:nvPr>
              <p:custDataLst>
                <p:tags r:id="rId90"/>
              </p:custDataLst>
            </p:nvPr>
          </p:nvSpPr>
          <p:spPr>
            <a:xfrm>
              <a:off x="8770938" y="3846512"/>
              <a:ext cx="881063" cy="558800"/>
            </a:xfrm>
            <a:custGeom>
              <a:avLst/>
              <a:gdLst/>
              <a:ahLst/>
              <a:cxnLst>
                <a:cxn ang="0">
                  <a:pos x="0" y="511175"/>
                </a:cxn>
                <a:cxn ang="0">
                  <a:pos x="881063" y="0"/>
                </a:cxn>
                <a:cxn ang="0">
                  <a:pos x="881063" y="47625"/>
                </a:cxn>
                <a:cxn ang="0">
                  <a:pos x="0" y="558800"/>
                </a:cxn>
                <a:cxn ang="0">
                  <a:pos x="0" y="511175"/>
                </a:cxn>
              </a:cxnLst>
              <a:rect l="l" t="t" r="r" b="b"/>
              <a:pathLst>
                <a:path w="555" h="352">
                  <a:moveTo>
                    <a:pt x="0" y="322"/>
                  </a:moveTo>
                  <a:lnTo>
                    <a:pt x="555" y="0"/>
                  </a:lnTo>
                  <a:lnTo>
                    <a:pt x="555" y="30"/>
                  </a:lnTo>
                  <a:lnTo>
                    <a:pt x="0" y="35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94B3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8" name="Freeform 73"/>
            <p:cNvSpPr/>
            <p:nvPr>
              <p:custDataLst>
                <p:tags r:id="rId91"/>
              </p:custDataLst>
            </p:nvPr>
          </p:nvSpPr>
          <p:spPr>
            <a:xfrm>
              <a:off x="7502525" y="3116262"/>
              <a:ext cx="2149475" cy="1241425"/>
            </a:xfrm>
            <a:custGeom>
              <a:avLst/>
              <a:gdLst/>
              <a:ahLst/>
              <a:cxnLst>
                <a:cxn ang="0">
                  <a:pos x="0" y="511175"/>
                </a:cxn>
                <a:cxn ang="0">
                  <a:pos x="882650" y="0"/>
                </a:cxn>
                <a:cxn ang="0">
                  <a:pos x="2149475" y="730250"/>
                </a:cxn>
                <a:cxn ang="0">
                  <a:pos x="1268412" y="1241425"/>
                </a:cxn>
                <a:cxn ang="0">
                  <a:pos x="0" y="511175"/>
                </a:cxn>
              </a:cxnLst>
              <a:rect l="l" t="t" r="r" b="b"/>
              <a:pathLst>
                <a:path w="1354" h="782">
                  <a:moveTo>
                    <a:pt x="0" y="322"/>
                  </a:moveTo>
                  <a:lnTo>
                    <a:pt x="556" y="0"/>
                  </a:lnTo>
                  <a:lnTo>
                    <a:pt x="1354" y="460"/>
                  </a:lnTo>
                  <a:lnTo>
                    <a:pt x="799" y="78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E6F0F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19" name="Freeform 74"/>
            <p:cNvSpPr/>
            <p:nvPr>
              <p:custDataLst>
                <p:tags r:id="rId92"/>
              </p:custDataLst>
            </p:nvPr>
          </p:nvSpPr>
          <p:spPr>
            <a:xfrm>
              <a:off x="7502525" y="3116262"/>
              <a:ext cx="2149475" cy="1241425"/>
            </a:xfrm>
            <a:custGeom>
              <a:avLst/>
              <a:gdLst/>
              <a:ahLst/>
              <a:cxnLst>
                <a:cxn ang="0">
                  <a:pos x="0" y="511175"/>
                </a:cxn>
                <a:cxn ang="0">
                  <a:pos x="882650" y="0"/>
                </a:cxn>
                <a:cxn ang="0">
                  <a:pos x="2149475" y="730250"/>
                </a:cxn>
                <a:cxn ang="0">
                  <a:pos x="1268412" y="1241425"/>
                </a:cxn>
                <a:cxn ang="0">
                  <a:pos x="0" y="511175"/>
                </a:cxn>
              </a:cxnLst>
              <a:rect l="l" t="t" r="r" b="b"/>
              <a:pathLst>
                <a:path w="1354" h="782">
                  <a:moveTo>
                    <a:pt x="0" y="322"/>
                  </a:moveTo>
                  <a:lnTo>
                    <a:pt x="556" y="0"/>
                  </a:lnTo>
                  <a:lnTo>
                    <a:pt x="1354" y="460"/>
                  </a:lnTo>
                  <a:lnTo>
                    <a:pt x="799" y="782"/>
                  </a:lnTo>
                  <a:lnTo>
                    <a:pt x="0" y="322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120" name="Picture 75"/>
            <p:cNvPicPr>
              <a:picLocks noChangeAspect="1"/>
            </p:cNvPicPr>
            <p:nvPr>
              <p:custDataLst>
                <p:tags r:id="rId93"/>
              </p:custDataLst>
            </p:nvPr>
          </p:nvPicPr>
          <p:blipFill>
            <a:blip r:embed="rId553"/>
            <a:stretch>
              <a:fillRect/>
            </a:stretch>
          </p:blipFill>
          <p:spPr>
            <a:xfrm>
              <a:off x="7820025" y="3175000"/>
              <a:ext cx="947738" cy="6397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21" name="Freeform 76"/>
            <p:cNvSpPr/>
            <p:nvPr>
              <p:custDataLst>
                <p:tags r:id="rId94"/>
              </p:custDataLst>
            </p:nvPr>
          </p:nvSpPr>
          <p:spPr>
            <a:xfrm>
              <a:off x="8609013" y="3830637"/>
              <a:ext cx="168275" cy="160338"/>
            </a:xfrm>
            <a:custGeom>
              <a:avLst/>
              <a:gdLst/>
              <a:ahLst/>
              <a:cxnLst>
                <a:cxn ang="0">
                  <a:pos x="168275" y="98425"/>
                </a:cxn>
                <a:cxn ang="0">
                  <a:pos x="168275" y="160338"/>
                </a:cxn>
                <a:cxn ang="0">
                  <a:pos x="0" y="63500"/>
                </a:cxn>
                <a:cxn ang="0">
                  <a:pos x="0" y="0"/>
                </a:cxn>
                <a:cxn ang="0">
                  <a:pos x="168275" y="98425"/>
                </a:cxn>
              </a:cxnLst>
              <a:rect l="l" t="t" r="r" b="b"/>
              <a:pathLst>
                <a:path w="105" h="100">
                  <a:moveTo>
                    <a:pt x="106" y="62"/>
                  </a:moveTo>
                  <a:lnTo>
                    <a:pt x="106" y="101"/>
                  </a:lnTo>
                  <a:lnTo>
                    <a:pt x="0" y="40"/>
                  </a:lnTo>
                  <a:lnTo>
                    <a:pt x="0" y="0"/>
                  </a:lnTo>
                  <a:lnTo>
                    <a:pt x="106" y="62"/>
                  </a:lnTo>
                  <a:close/>
                </a:path>
              </a:pathLst>
            </a:custGeom>
            <a:solidFill>
              <a:srgbClr val="FF839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2" name="Freeform 77"/>
            <p:cNvSpPr/>
            <p:nvPr>
              <p:custDataLst>
                <p:tags r:id="rId95"/>
              </p:custDataLst>
            </p:nvPr>
          </p:nvSpPr>
          <p:spPr>
            <a:xfrm>
              <a:off x="8777288" y="3806825"/>
              <a:ext cx="209550" cy="184150"/>
            </a:xfrm>
            <a:custGeom>
              <a:avLst/>
              <a:gdLst/>
              <a:ahLst/>
              <a:cxnLst>
                <a:cxn ang="0">
                  <a:pos x="0" y="122237"/>
                </a:cxn>
                <a:cxn ang="0">
                  <a:pos x="209550" y="0"/>
                </a:cxn>
                <a:cxn ang="0">
                  <a:pos x="209550" y="61912"/>
                </a:cxn>
                <a:cxn ang="0">
                  <a:pos x="0" y="184150"/>
                </a:cxn>
                <a:cxn ang="0">
                  <a:pos x="0" y="122237"/>
                </a:cxn>
              </a:cxnLst>
              <a:rect l="l" t="t" r="r" b="b"/>
              <a:pathLst>
                <a:path w="132" h="115">
                  <a:moveTo>
                    <a:pt x="0" y="77"/>
                  </a:moveTo>
                  <a:lnTo>
                    <a:pt x="132" y="0"/>
                  </a:lnTo>
                  <a:lnTo>
                    <a:pt x="132" y="39"/>
                  </a:lnTo>
                  <a:lnTo>
                    <a:pt x="0" y="116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761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3" name="Freeform 78"/>
            <p:cNvSpPr/>
            <p:nvPr>
              <p:custDataLst>
                <p:tags r:id="rId96"/>
              </p:custDataLst>
            </p:nvPr>
          </p:nvSpPr>
          <p:spPr>
            <a:xfrm>
              <a:off x="8609013" y="3709987"/>
              <a:ext cx="377825" cy="219075"/>
            </a:xfrm>
            <a:custGeom>
              <a:avLst/>
              <a:gdLst/>
              <a:ahLst/>
              <a:cxnLst>
                <a:cxn ang="0">
                  <a:pos x="0" y="120650"/>
                </a:cxn>
                <a:cxn ang="0">
                  <a:pos x="209550" y="0"/>
                </a:cxn>
                <a:cxn ang="0">
                  <a:pos x="377825" y="96837"/>
                </a:cxn>
                <a:cxn ang="0">
                  <a:pos x="168275" y="219075"/>
                </a:cxn>
                <a:cxn ang="0">
                  <a:pos x="0" y="120650"/>
                </a:cxn>
              </a:cxnLst>
              <a:rect l="l" t="t" r="r" b="b"/>
              <a:pathLst>
                <a:path w="238" h="138">
                  <a:moveTo>
                    <a:pt x="0" y="76"/>
                  </a:moveTo>
                  <a:lnTo>
                    <a:pt x="132" y="0"/>
                  </a:lnTo>
                  <a:lnTo>
                    <a:pt x="238" y="61"/>
                  </a:lnTo>
                  <a:lnTo>
                    <a:pt x="106" y="138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CA7B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4" name="Freeform 79"/>
            <p:cNvSpPr>
              <a:spLocks noEditPoints="1"/>
            </p:cNvSpPr>
            <p:nvPr>
              <p:custDataLst>
                <p:tags r:id="rId97"/>
              </p:custDataLst>
            </p:nvPr>
          </p:nvSpPr>
          <p:spPr>
            <a:xfrm>
              <a:off x="9201150" y="3857625"/>
              <a:ext cx="176213" cy="101600"/>
            </a:xfrm>
            <a:custGeom>
              <a:avLst/>
              <a:gdLst/>
              <a:ahLst/>
              <a:cxnLst>
                <a:cxn ang="0">
                  <a:pos x="176213" y="55592"/>
                </a:cxn>
                <a:cxn ang="0">
                  <a:pos x="145896" y="86264"/>
                </a:cxn>
                <a:cxn ang="0">
                  <a:pos x="90948" y="99683"/>
                </a:cxn>
                <a:cxn ang="0">
                  <a:pos x="30316" y="82430"/>
                </a:cxn>
                <a:cxn ang="0">
                  <a:pos x="1894" y="46007"/>
                </a:cxn>
                <a:cxn ang="0">
                  <a:pos x="22737" y="13418"/>
                </a:cxn>
                <a:cxn ang="0">
                  <a:pos x="73895" y="1916"/>
                </a:cxn>
                <a:cxn ang="0">
                  <a:pos x="128843" y="17252"/>
                </a:cxn>
                <a:cxn ang="0">
                  <a:pos x="140212" y="24920"/>
                </a:cxn>
                <a:cxn ang="0">
                  <a:pos x="56842" y="72845"/>
                </a:cxn>
                <a:cxn ang="0">
                  <a:pos x="96632" y="84347"/>
                </a:cxn>
                <a:cxn ang="0">
                  <a:pos x="134528" y="72845"/>
                </a:cxn>
                <a:cxn ang="0">
                  <a:pos x="157265" y="44090"/>
                </a:cxn>
                <a:cxn ang="0">
                  <a:pos x="176213" y="55592"/>
                </a:cxn>
                <a:cxn ang="0">
                  <a:pos x="39790" y="63260"/>
                </a:cxn>
                <a:cxn ang="0">
                  <a:pos x="102317" y="26837"/>
                </a:cxn>
                <a:cxn ang="0">
                  <a:pos x="70106" y="17252"/>
                </a:cxn>
                <a:cxn ang="0">
                  <a:pos x="39790" y="23003"/>
                </a:cxn>
                <a:cxn ang="0">
                  <a:pos x="26526" y="42173"/>
                </a:cxn>
                <a:cxn ang="0">
                  <a:pos x="39790" y="63260"/>
                </a:cxn>
              </a:cxnLst>
              <a:rect l="l" t="t" r="r" b="b"/>
              <a:pathLst>
                <a:path w="93" h="52">
                  <a:moveTo>
                    <a:pt x="93" y="29"/>
                  </a:moveTo>
                  <a:cubicBezTo>
                    <a:pt x="92" y="35"/>
                    <a:pt x="86" y="40"/>
                    <a:pt x="77" y="45"/>
                  </a:cubicBezTo>
                  <a:cubicBezTo>
                    <a:pt x="68" y="50"/>
                    <a:pt x="58" y="53"/>
                    <a:pt x="48" y="52"/>
                  </a:cubicBezTo>
                  <a:cubicBezTo>
                    <a:pt x="37" y="52"/>
                    <a:pt x="26" y="49"/>
                    <a:pt x="16" y="43"/>
                  </a:cubicBezTo>
                  <a:cubicBezTo>
                    <a:pt x="7" y="37"/>
                    <a:pt x="2" y="31"/>
                    <a:pt x="1" y="24"/>
                  </a:cubicBezTo>
                  <a:cubicBezTo>
                    <a:pt x="0" y="18"/>
                    <a:pt x="4" y="12"/>
                    <a:pt x="12" y="7"/>
                  </a:cubicBezTo>
                  <a:cubicBezTo>
                    <a:pt x="20" y="2"/>
                    <a:pt x="29" y="0"/>
                    <a:pt x="39" y="1"/>
                  </a:cubicBezTo>
                  <a:cubicBezTo>
                    <a:pt x="49" y="1"/>
                    <a:pt x="59" y="4"/>
                    <a:pt x="68" y="9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7" y="42"/>
                    <a:pt x="44" y="44"/>
                    <a:pt x="51" y="44"/>
                  </a:cubicBezTo>
                  <a:cubicBezTo>
                    <a:pt x="58" y="44"/>
                    <a:pt x="65" y="42"/>
                    <a:pt x="71" y="38"/>
                  </a:cubicBezTo>
                  <a:cubicBezTo>
                    <a:pt x="78" y="34"/>
                    <a:pt x="82" y="29"/>
                    <a:pt x="83" y="23"/>
                  </a:cubicBezTo>
                  <a:lnTo>
                    <a:pt x="93" y="29"/>
                  </a:lnTo>
                  <a:close/>
                  <a:moveTo>
                    <a:pt x="21" y="33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48" y="11"/>
                    <a:pt x="42" y="9"/>
                    <a:pt x="37" y="9"/>
                  </a:cubicBezTo>
                  <a:cubicBezTo>
                    <a:pt x="31" y="8"/>
                    <a:pt x="26" y="10"/>
                    <a:pt x="21" y="12"/>
                  </a:cubicBezTo>
                  <a:cubicBezTo>
                    <a:pt x="16" y="15"/>
                    <a:pt x="14" y="18"/>
                    <a:pt x="14" y="22"/>
                  </a:cubicBezTo>
                  <a:cubicBezTo>
                    <a:pt x="14" y="26"/>
                    <a:pt x="17" y="29"/>
                    <a:pt x="21" y="33"/>
                  </a:cubicBezTo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5" name="Freeform 80"/>
            <p:cNvSpPr>
              <a:spLocks noEditPoints="1"/>
            </p:cNvSpPr>
            <p:nvPr>
              <p:custDataLst>
                <p:tags r:id="rId98"/>
              </p:custDataLst>
            </p:nvPr>
          </p:nvSpPr>
          <p:spPr>
            <a:xfrm>
              <a:off x="9059863" y="3887787"/>
              <a:ext cx="201613" cy="152400"/>
            </a:xfrm>
            <a:custGeom>
              <a:avLst/>
              <a:gdLst/>
              <a:ahLst/>
              <a:cxnLst>
                <a:cxn ang="0">
                  <a:pos x="159768" y="102870"/>
                </a:cxn>
                <a:cxn ang="0">
                  <a:pos x="142650" y="140970"/>
                </a:cxn>
                <a:cxn ang="0">
                  <a:pos x="91296" y="152400"/>
                </a:cxn>
                <a:cxn ang="0">
                  <a:pos x="34236" y="133350"/>
                </a:cxn>
                <a:cxn ang="0">
                  <a:pos x="1902" y="97155"/>
                </a:cxn>
                <a:cxn ang="0">
                  <a:pos x="22824" y="64770"/>
                </a:cxn>
                <a:cxn ang="0">
                  <a:pos x="76080" y="55245"/>
                </a:cxn>
                <a:cxn ang="0">
                  <a:pos x="3804" y="13335"/>
                </a:cxn>
                <a:cxn ang="0">
                  <a:pos x="24726" y="0"/>
                </a:cxn>
                <a:cxn ang="0">
                  <a:pos x="201613" y="102870"/>
                </a:cxn>
                <a:cxn ang="0">
                  <a:pos x="180690" y="114300"/>
                </a:cxn>
                <a:cxn ang="0">
                  <a:pos x="159768" y="102870"/>
                </a:cxn>
                <a:cxn ang="0">
                  <a:pos x="95100" y="133350"/>
                </a:cxn>
                <a:cxn ang="0">
                  <a:pos x="131238" y="125730"/>
                </a:cxn>
                <a:cxn ang="0">
                  <a:pos x="144552" y="104775"/>
                </a:cxn>
                <a:cxn ang="0">
                  <a:pos x="125532" y="83820"/>
                </a:cxn>
                <a:cxn ang="0">
                  <a:pos x="110316" y="74295"/>
                </a:cxn>
                <a:cxn ang="0">
                  <a:pos x="76080" y="64770"/>
                </a:cxn>
                <a:cxn ang="0">
                  <a:pos x="43746" y="72390"/>
                </a:cxn>
                <a:cxn ang="0">
                  <a:pos x="30432" y="95250"/>
                </a:cxn>
                <a:cxn ang="0">
                  <a:pos x="55158" y="121920"/>
                </a:cxn>
                <a:cxn ang="0">
                  <a:pos x="95100" y="133350"/>
                </a:cxn>
              </a:cxnLst>
              <a:rect l="l" t="t" r="r" b="b"/>
              <a:pathLst>
                <a:path w="105" h="80">
                  <a:moveTo>
                    <a:pt x="84" y="54"/>
                  </a:moveTo>
                  <a:cubicBezTo>
                    <a:pt x="87" y="62"/>
                    <a:pt x="84" y="68"/>
                    <a:pt x="75" y="74"/>
                  </a:cubicBezTo>
                  <a:cubicBezTo>
                    <a:pt x="67" y="78"/>
                    <a:pt x="58" y="80"/>
                    <a:pt x="48" y="80"/>
                  </a:cubicBezTo>
                  <a:cubicBezTo>
                    <a:pt x="37" y="79"/>
                    <a:pt x="27" y="76"/>
                    <a:pt x="18" y="70"/>
                  </a:cubicBezTo>
                  <a:cubicBezTo>
                    <a:pt x="8" y="64"/>
                    <a:pt x="2" y="58"/>
                    <a:pt x="1" y="51"/>
                  </a:cubicBezTo>
                  <a:cubicBezTo>
                    <a:pt x="0" y="45"/>
                    <a:pt x="4" y="39"/>
                    <a:pt x="12" y="34"/>
                  </a:cubicBezTo>
                  <a:cubicBezTo>
                    <a:pt x="21" y="29"/>
                    <a:pt x="30" y="28"/>
                    <a:pt x="40" y="29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95" y="60"/>
                    <a:pt x="95" y="60"/>
                    <a:pt x="95" y="60"/>
                  </a:cubicBezTo>
                  <a:lnTo>
                    <a:pt x="84" y="54"/>
                  </a:lnTo>
                  <a:close/>
                  <a:moveTo>
                    <a:pt x="50" y="70"/>
                  </a:moveTo>
                  <a:cubicBezTo>
                    <a:pt x="57" y="71"/>
                    <a:pt x="64" y="69"/>
                    <a:pt x="69" y="66"/>
                  </a:cubicBezTo>
                  <a:cubicBezTo>
                    <a:pt x="74" y="63"/>
                    <a:pt x="77" y="60"/>
                    <a:pt x="76" y="55"/>
                  </a:cubicBezTo>
                  <a:cubicBezTo>
                    <a:pt x="75" y="51"/>
                    <a:pt x="72" y="47"/>
                    <a:pt x="66" y="44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3" y="36"/>
                    <a:pt x="47" y="34"/>
                    <a:pt x="40" y="34"/>
                  </a:cubicBezTo>
                  <a:cubicBezTo>
                    <a:pt x="33" y="34"/>
                    <a:pt x="28" y="36"/>
                    <a:pt x="23" y="38"/>
                  </a:cubicBezTo>
                  <a:cubicBezTo>
                    <a:pt x="17" y="42"/>
                    <a:pt x="15" y="46"/>
                    <a:pt x="16" y="50"/>
                  </a:cubicBezTo>
                  <a:cubicBezTo>
                    <a:pt x="17" y="55"/>
                    <a:pt x="21" y="59"/>
                    <a:pt x="29" y="64"/>
                  </a:cubicBezTo>
                  <a:cubicBezTo>
                    <a:pt x="36" y="68"/>
                    <a:pt x="43" y="70"/>
                    <a:pt x="50" y="70"/>
                  </a:cubicBezTo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6" name="Freeform 81"/>
            <p:cNvSpPr/>
            <p:nvPr>
              <p:custDataLst>
                <p:tags r:id="rId99"/>
              </p:custDataLst>
            </p:nvPr>
          </p:nvSpPr>
          <p:spPr>
            <a:xfrm>
              <a:off x="8982075" y="4003675"/>
              <a:ext cx="138113" cy="80963"/>
            </a:xfrm>
            <a:custGeom>
              <a:avLst/>
              <a:gdLst/>
              <a:ahLst/>
              <a:cxnLst>
                <a:cxn ang="0">
                  <a:pos x="20637" y="0"/>
                </a:cxn>
                <a:cxn ang="0">
                  <a:pos x="138113" y="69850"/>
                </a:cxn>
                <a:cxn ang="0">
                  <a:pos x="117475" y="80963"/>
                </a:cxn>
                <a:cxn ang="0">
                  <a:pos x="0" y="12700"/>
                </a:cxn>
                <a:cxn ang="0">
                  <a:pos x="20637" y="0"/>
                </a:cxn>
              </a:cxnLst>
              <a:rect l="l" t="t" r="r" b="b"/>
              <a:pathLst>
                <a:path w="87" h="51">
                  <a:moveTo>
                    <a:pt x="13" y="0"/>
                  </a:moveTo>
                  <a:lnTo>
                    <a:pt x="87" y="44"/>
                  </a:lnTo>
                  <a:lnTo>
                    <a:pt x="74" y="51"/>
                  </a:lnTo>
                  <a:lnTo>
                    <a:pt x="0" y="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7" name="Freeform 82"/>
            <p:cNvSpPr/>
            <p:nvPr>
              <p:custDataLst>
                <p:tags r:id="rId100"/>
              </p:custDataLst>
            </p:nvPr>
          </p:nvSpPr>
          <p:spPr>
            <a:xfrm>
              <a:off x="8929688" y="3973512"/>
              <a:ext cx="38100" cy="23813"/>
            </a:xfrm>
            <a:custGeom>
              <a:avLst/>
              <a:gdLst/>
              <a:ahLst/>
              <a:cxnLst>
                <a:cxn ang="0">
                  <a:pos x="32385" y="3968"/>
                </a:cxn>
                <a:cxn ang="0">
                  <a:pos x="38100" y="11906"/>
                </a:cxn>
                <a:cxn ang="0">
                  <a:pos x="32385" y="19844"/>
                </a:cxn>
                <a:cxn ang="0">
                  <a:pos x="19050" y="23813"/>
                </a:cxn>
                <a:cxn ang="0">
                  <a:pos x="5715" y="19844"/>
                </a:cxn>
                <a:cxn ang="0">
                  <a:pos x="0" y="11906"/>
                </a:cxn>
                <a:cxn ang="0">
                  <a:pos x="5715" y="3968"/>
                </a:cxn>
                <a:cxn ang="0">
                  <a:pos x="19050" y="0"/>
                </a:cxn>
                <a:cxn ang="0">
                  <a:pos x="32385" y="3968"/>
                </a:cxn>
              </a:cxnLst>
              <a:rect l="l" t="t" r="r" b="b"/>
              <a:pathLst>
                <a:path w="20" h="12">
                  <a:moveTo>
                    <a:pt x="17" y="2"/>
                  </a:moveTo>
                  <a:cubicBezTo>
                    <a:pt x="19" y="3"/>
                    <a:pt x="20" y="4"/>
                    <a:pt x="20" y="6"/>
                  </a:cubicBezTo>
                  <a:cubicBezTo>
                    <a:pt x="20" y="7"/>
                    <a:pt x="19" y="9"/>
                    <a:pt x="17" y="10"/>
                  </a:cubicBezTo>
                  <a:cubicBezTo>
                    <a:pt x="15" y="11"/>
                    <a:pt x="13" y="12"/>
                    <a:pt x="10" y="12"/>
                  </a:cubicBezTo>
                  <a:cubicBezTo>
                    <a:pt x="8" y="12"/>
                    <a:pt x="5" y="11"/>
                    <a:pt x="3" y="10"/>
                  </a:cubicBezTo>
                  <a:cubicBezTo>
                    <a:pt x="1" y="9"/>
                    <a:pt x="0" y="7"/>
                    <a:pt x="0" y="6"/>
                  </a:cubicBezTo>
                  <a:cubicBezTo>
                    <a:pt x="0" y="4"/>
                    <a:pt x="1" y="3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3" y="0"/>
                    <a:pt x="15" y="1"/>
                    <a:pt x="17" y="2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8" name="Freeform 83"/>
            <p:cNvSpPr/>
            <p:nvPr>
              <p:custDataLst>
                <p:tags r:id="rId101"/>
              </p:custDataLst>
            </p:nvPr>
          </p:nvSpPr>
          <p:spPr>
            <a:xfrm>
              <a:off x="8866188" y="4003675"/>
              <a:ext cx="196850" cy="114300"/>
            </a:xfrm>
            <a:custGeom>
              <a:avLst/>
              <a:gdLst/>
              <a:ahLst/>
              <a:cxnLst>
                <a:cxn ang="0">
                  <a:pos x="196850" y="101600"/>
                </a:cxn>
                <a:cxn ang="0">
                  <a:pos x="176212" y="114300"/>
                </a:cxn>
                <a:cxn ang="0">
                  <a:pos x="0" y="12700"/>
                </a:cxn>
                <a:cxn ang="0">
                  <a:pos x="20637" y="0"/>
                </a:cxn>
                <a:cxn ang="0">
                  <a:pos x="196850" y="101600"/>
                </a:cxn>
              </a:cxnLst>
              <a:rect l="l" t="t" r="r" b="b"/>
              <a:pathLst>
                <a:path w="124" h="72">
                  <a:moveTo>
                    <a:pt x="124" y="64"/>
                  </a:moveTo>
                  <a:lnTo>
                    <a:pt x="111" y="72"/>
                  </a:lnTo>
                  <a:lnTo>
                    <a:pt x="0" y="8"/>
                  </a:lnTo>
                  <a:lnTo>
                    <a:pt x="13" y="0"/>
                  </a:lnTo>
                  <a:lnTo>
                    <a:pt x="124" y="64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29" name="Freeform 84"/>
            <p:cNvSpPr/>
            <p:nvPr>
              <p:custDataLst>
                <p:tags r:id="rId102"/>
              </p:custDataLst>
            </p:nvPr>
          </p:nvSpPr>
          <p:spPr>
            <a:xfrm>
              <a:off x="8766175" y="4044950"/>
              <a:ext cx="223838" cy="146050"/>
            </a:xfrm>
            <a:custGeom>
              <a:avLst/>
              <a:gdLst/>
              <a:ahLst/>
              <a:cxnLst>
                <a:cxn ang="0">
                  <a:pos x="204706" y="66386"/>
                </a:cxn>
                <a:cxn ang="0">
                  <a:pos x="221924" y="94837"/>
                </a:cxn>
                <a:cxn ang="0">
                  <a:pos x="189401" y="127082"/>
                </a:cxn>
                <a:cxn ang="0">
                  <a:pos x="164530" y="138462"/>
                </a:cxn>
                <a:cxn ang="0">
                  <a:pos x="137746" y="146050"/>
                </a:cxn>
                <a:cxn ang="0">
                  <a:pos x="112875" y="130875"/>
                </a:cxn>
                <a:cxn ang="0">
                  <a:pos x="145399" y="127082"/>
                </a:cxn>
                <a:cxn ang="0">
                  <a:pos x="174096" y="113805"/>
                </a:cxn>
                <a:cxn ang="0">
                  <a:pos x="183661" y="79663"/>
                </a:cxn>
                <a:cxn ang="0">
                  <a:pos x="166443" y="75870"/>
                </a:cxn>
                <a:cxn ang="0">
                  <a:pos x="147312" y="75870"/>
                </a:cxn>
                <a:cxn ang="0">
                  <a:pos x="109049" y="81560"/>
                </a:cxn>
                <a:cxn ang="0">
                  <a:pos x="51654" y="87250"/>
                </a:cxn>
                <a:cxn ang="0">
                  <a:pos x="19131" y="77766"/>
                </a:cxn>
                <a:cxn ang="0">
                  <a:pos x="3826" y="49315"/>
                </a:cxn>
                <a:cxn ang="0">
                  <a:pos x="32523" y="18967"/>
                </a:cxn>
                <a:cxn ang="0">
                  <a:pos x="74612" y="0"/>
                </a:cxn>
                <a:cxn ang="0">
                  <a:pos x="99483" y="13277"/>
                </a:cxn>
                <a:cxn ang="0">
                  <a:pos x="49741" y="30348"/>
                </a:cxn>
                <a:cxn ang="0">
                  <a:pos x="32523" y="47418"/>
                </a:cxn>
                <a:cxn ang="0">
                  <a:pos x="40176" y="64489"/>
                </a:cxn>
                <a:cxn ang="0">
                  <a:pos x="63133" y="70179"/>
                </a:cxn>
                <a:cxn ang="0">
                  <a:pos x="109049" y="62592"/>
                </a:cxn>
                <a:cxn ang="0">
                  <a:pos x="168356" y="56902"/>
                </a:cxn>
                <a:cxn ang="0">
                  <a:pos x="204706" y="66386"/>
                </a:cxn>
              </a:cxnLst>
              <a:rect l="l" t="t" r="r" b="b"/>
              <a:pathLst>
                <a:path w="117" h="77">
                  <a:moveTo>
                    <a:pt x="107" y="35"/>
                  </a:moveTo>
                  <a:cubicBezTo>
                    <a:pt x="114" y="39"/>
                    <a:pt x="117" y="44"/>
                    <a:pt x="116" y="50"/>
                  </a:cubicBezTo>
                  <a:cubicBezTo>
                    <a:pt x="115" y="56"/>
                    <a:pt x="109" y="61"/>
                    <a:pt x="99" y="67"/>
                  </a:cubicBezTo>
                  <a:cubicBezTo>
                    <a:pt x="96" y="69"/>
                    <a:pt x="91" y="71"/>
                    <a:pt x="86" y="73"/>
                  </a:cubicBezTo>
                  <a:cubicBezTo>
                    <a:pt x="80" y="75"/>
                    <a:pt x="76" y="76"/>
                    <a:pt x="72" y="77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4" y="69"/>
                    <a:pt x="70" y="68"/>
                    <a:pt x="76" y="67"/>
                  </a:cubicBezTo>
                  <a:cubicBezTo>
                    <a:pt x="82" y="65"/>
                    <a:pt x="86" y="63"/>
                    <a:pt x="91" y="60"/>
                  </a:cubicBezTo>
                  <a:cubicBezTo>
                    <a:pt x="103" y="53"/>
                    <a:pt x="104" y="47"/>
                    <a:pt x="96" y="42"/>
                  </a:cubicBezTo>
                  <a:cubicBezTo>
                    <a:pt x="93" y="41"/>
                    <a:pt x="90" y="40"/>
                    <a:pt x="87" y="40"/>
                  </a:cubicBezTo>
                  <a:cubicBezTo>
                    <a:pt x="84" y="39"/>
                    <a:pt x="80" y="39"/>
                    <a:pt x="77" y="40"/>
                  </a:cubicBezTo>
                  <a:cubicBezTo>
                    <a:pt x="73" y="40"/>
                    <a:pt x="66" y="41"/>
                    <a:pt x="57" y="43"/>
                  </a:cubicBezTo>
                  <a:cubicBezTo>
                    <a:pt x="44" y="46"/>
                    <a:pt x="34" y="47"/>
                    <a:pt x="27" y="46"/>
                  </a:cubicBezTo>
                  <a:cubicBezTo>
                    <a:pt x="21" y="46"/>
                    <a:pt x="15" y="44"/>
                    <a:pt x="10" y="41"/>
                  </a:cubicBezTo>
                  <a:cubicBezTo>
                    <a:pt x="3" y="37"/>
                    <a:pt x="0" y="32"/>
                    <a:pt x="2" y="26"/>
                  </a:cubicBezTo>
                  <a:cubicBezTo>
                    <a:pt x="3" y="20"/>
                    <a:pt x="8" y="15"/>
                    <a:pt x="17" y="10"/>
                  </a:cubicBezTo>
                  <a:cubicBezTo>
                    <a:pt x="26" y="5"/>
                    <a:pt x="33" y="2"/>
                    <a:pt x="39" y="0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43" y="8"/>
                    <a:pt x="34" y="11"/>
                    <a:pt x="26" y="16"/>
                  </a:cubicBezTo>
                  <a:cubicBezTo>
                    <a:pt x="21" y="19"/>
                    <a:pt x="18" y="22"/>
                    <a:pt x="17" y="25"/>
                  </a:cubicBezTo>
                  <a:cubicBezTo>
                    <a:pt x="16" y="29"/>
                    <a:pt x="17" y="31"/>
                    <a:pt x="21" y="34"/>
                  </a:cubicBezTo>
                  <a:cubicBezTo>
                    <a:pt x="25" y="36"/>
                    <a:pt x="29" y="37"/>
                    <a:pt x="33" y="37"/>
                  </a:cubicBezTo>
                  <a:cubicBezTo>
                    <a:pt x="38" y="37"/>
                    <a:pt x="46" y="35"/>
                    <a:pt x="57" y="33"/>
                  </a:cubicBezTo>
                  <a:cubicBezTo>
                    <a:pt x="70" y="31"/>
                    <a:pt x="80" y="29"/>
                    <a:pt x="88" y="30"/>
                  </a:cubicBezTo>
                  <a:cubicBezTo>
                    <a:pt x="95" y="30"/>
                    <a:pt x="102" y="32"/>
                    <a:pt x="107" y="35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0" name="Freeform 85"/>
            <p:cNvSpPr/>
            <p:nvPr>
              <p:custDataLst>
                <p:tags r:id="rId103"/>
              </p:custDataLst>
            </p:nvPr>
          </p:nvSpPr>
          <p:spPr>
            <a:xfrm>
              <a:off x="8737600" y="4144962"/>
              <a:ext cx="141288" cy="80963"/>
            </a:xfrm>
            <a:custGeom>
              <a:avLst/>
              <a:gdLst/>
              <a:ahLst/>
              <a:cxnLst>
                <a:cxn ang="0">
                  <a:pos x="20637" y="0"/>
                </a:cxn>
                <a:cxn ang="0">
                  <a:pos x="141288" y="68262"/>
                </a:cxn>
                <a:cxn ang="0">
                  <a:pos x="120650" y="80963"/>
                </a:cxn>
                <a:cxn ang="0">
                  <a:pos x="0" y="11112"/>
                </a:cxn>
                <a:cxn ang="0">
                  <a:pos x="20637" y="0"/>
                </a:cxn>
              </a:cxnLst>
              <a:rect l="l" t="t" r="r" b="b"/>
              <a:pathLst>
                <a:path w="89" h="51">
                  <a:moveTo>
                    <a:pt x="13" y="0"/>
                  </a:moveTo>
                  <a:lnTo>
                    <a:pt x="89" y="43"/>
                  </a:lnTo>
                  <a:lnTo>
                    <a:pt x="76" y="51"/>
                  </a:lnTo>
                  <a:lnTo>
                    <a:pt x="0" y="7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1" name="Freeform 86"/>
            <p:cNvSpPr/>
            <p:nvPr>
              <p:custDataLst>
                <p:tags r:id="rId104"/>
              </p:custDataLst>
            </p:nvPr>
          </p:nvSpPr>
          <p:spPr>
            <a:xfrm>
              <a:off x="8688388" y="4114800"/>
              <a:ext cx="38100" cy="22225"/>
            </a:xfrm>
            <a:custGeom>
              <a:avLst/>
              <a:gdLst/>
              <a:ahLst/>
              <a:cxnLst>
                <a:cxn ang="0">
                  <a:pos x="32385" y="3704"/>
                </a:cxn>
                <a:cxn ang="0">
                  <a:pos x="36195" y="11112"/>
                </a:cxn>
                <a:cxn ang="0">
                  <a:pos x="30480" y="18520"/>
                </a:cxn>
                <a:cxn ang="0">
                  <a:pos x="19050" y="22225"/>
                </a:cxn>
                <a:cxn ang="0">
                  <a:pos x="5715" y="18520"/>
                </a:cxn>
                <a:cxn ang="0">
                  <a:pos x="0" y="11112"/>
                </a:cxn>
                <a:cxn ang="0">
                  <a:pos x="5715" y="3704"/>
                </a:cxn>
                <a:cxn ang="0">
                  <a:pos x="19050" y="0"/>
                </a:cxn>
                <a:cxn ang="0">
                  <a:pos x="32385" y="3704"/>
                </a:cxn>
              </a:cxnLst>
              <a:rect l="l" t="t" r="r" b="b"/>
              <a:pathLst>
                <a:path w="20" h="12">
                  <a:moveTo>
                    <a:pt x="17" y="2"/>
                  </a:moveTo>
                  <a:cubicBezTo>
                    <a:pt x="19" y="3"/>
                    <a:pt x="20" y="4"/>
                    <a:pt x="19" y="6"/>
                  </a:cubicBezTo>
                  <a:cubicBezTo>
                    <a:pt x="19" y="8"/>
                    <a:pt x="18" y="9"/>
                    <a:pt x="16" y="10"/>
                  </a:cubicBezTo>
                  <a:cubicBezTo>
                    <a:pt x="14" y="11"/>
                    <a:pt x="12" y="12"/>
                    <a:pt x="10" y="12"/>
                  </a:cubicBezTo>
                  <a:cubicBezTo>
                    <a:pt x="7" y="12"/>
                    <a:pt x="5" y="11"/>
                    <a:pt x="3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2" y="0"/>
                    <a:pt x="15" y="1"/>
                    <a:pt x="17" y="2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2" name="Freeform 87"/>
            <p:cNvSpPr/>
            <p:nvPr>
              <p:custDataLst>
                <p:tags r:id="rId105"/>
              </p:custDataLst>
            </p:nvPr>
          </p:nvSpPr>
          <p:spPr>
            <a:xfrm>
              <a:off x="8083550" y="4630737"/>
              <a:ext cx="60325" cy="104775"/>
            </a:xfrm>
            <a:custGeom>
              <a:avLst/>
              <a:gdLst/>
              <a:ahLst/>
              <a:cxnLst>
                <a:cxn ang="0">
                  <a:pos x="60325" y="0"/>
                </a:cxn>
                <a:cxn ang="0">
                  <a:pos x="60325" y="69850"/>
                </a:cxn>
                <a:cxn ang="0">
                  <a:pos x="0" y="104775"/>
                </a:cxn>
                <a:cxn ang="0">
                  <a:pos x="0" y="36512"/>
                </a:cxn>
                <a:cxn ang="0">
                  <a:pos x="60325" y="0"/>
                </a:cxn>
              </a:cxnLst>
              <a:rect l="l" t="t" r="r" b="b"/>
              <a:pathLst>
                <a:path w="38" h="66">
                  <a:moveTo>
                    <a:pt x="38" y="0"/>
                  </a:moveTo>
                  <a:lnTo>
                    <a:pt x="38" y="44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3" name="Freeform 88"/>
            <p:cNvSpPr/>
            <p:nvPr>
              <p:custDataLst>
                <p:tags r:id="rId106"/>
              </p:custDataLst>
            </p:nvPr>
          </p:nvSpPr>
          <p:spPr>
            <a:xfrm>
              <a:off x="7832725" y="4519612"/>
              <a:ext cx="250825" cy="215900"/>
            </a:xfrm>
            <a:custGeom>
              <a:avLst/>
              <a:gdLst/>
              <a:ahLst/>
              <a:cxnLst>
                <a:cxn ang="0">
                  <a:pos x="250825" y="215900"/>
                </a:cxn>
                <a:cxn ang="0">
                  <a:pos x="1587" y="71437"/>
                </a:cxn>
                <a:cxn ang="0">
                  <a:pos x="0" y="0"/>
                </a:cxn>
                <a:cxn ang="0">
                  <a:pos x="250825" y="147637"/>
                </a:cxn>
                <a:cxn ang="0">
                  <a:pos x="250825" y="215900"/>
                </a:cxn>
              </a:cxnLst>
              <a:rect l="l" t="t" r="r" b="b"/>
              <a:pathLst>
                <a:path w="158" h="136">
                  <a:moveTo>
                    <a:pt x="158" y="136"/>
                  </a:moveTo>
                  <a:lnTo>
                    <a:pt x="1" y="45"/>
                  </a:lnTo>
                  <a:lnTo>
                    <a:pt x="0" y="0"/>
                  </a:lnTo>
                  <a:lnTo>
                    <a:pt x="158" y="93"/>
                  </a:lnTo>
                  <a:lnTo>
                    <a:pt x="158" y="136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4" name="Freeform 89"/>
            <p:cNvSpPr/>
            <p:nvPr>
              <p:custDataLst>
                <p:tags r:id="rId107"/>
              </p:custDataLst>
            </p:nvPr>
          </p:nvSpPr>
          <p:spPr>
            <a:xfrm>
              <a:off x="7832725" y="4486275"/>
              <a:ext cx="311150" cy="180975"/>
            </a:xfrm>
            <a:custGeom>
              <a:avLst/>
              <a:gdLst/>
              <a:ahLst/>
              <a:cxnLst>
                <a:cxn ang="0">
                  <a:pos x="250825" y="180975"/>
                </a:cxn>
                <a:cxn ang="0">
                  <a:pos x="0" y="33337"/>
                </a:cxn>
                <a:cxn ang="0">
                  <a:pos x="60325" y="0"/>
                </a:cxn>
                <a:cxn ang="0">
                  <a:pos x="311150" y="144462"/>
                </a:cxn>
                <a:cxn ang="0">
                  <a:pos x="250825" y="180975"/>
                </a:cxn>
              </a:cxnLst>
              <a:rect l="l" t="t" r="r" b="b"/>
              <a:pathLst>
                <a:path w="196" h="114">
                  <a:moveTo>
                    <a:pt x="158" y="114"/>
                  </a:moveTo>
                  <a:lnTo>
                    <a:pt x="0" y="21"/>
                  </a:lnTo>
                  <a:lnTo>
                    <a:pt x="38" y="0"/>
                  </a:lnTo>
                  <a:lnTo>
                    <a:pt x="196" y="91"/>
                  </a:lnTo>
                  <a:lnTo>
                    <a:pt x="158" y="114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5" name="Freeform 90"/>
            <p:cNvSpPr/>
            <p:nvPr>
              <p:custDataLst>
                <p:tags r:id="rId108"/>
              </p:custDataLst>
            </p:nvPr>
          </p:nvSpPr>
          <p:spPr>
            <a:xfrm>
              <a:off x="8023225" y="4735512"/>
              <a:ext cx="60325" cy="103188"/>
            </a:xfrm>
            <a:custGeom>
              <a:avLst/>
              <a:gdLst/>
              <a:ahLst/>
              <a:cxnLst>
                <a:cxn ang="0">
                  <a:pos x="60325" y="0"/>
                </a:cxn>
                <a:cxn ang="0">
                  <a:pos x="60325" y="68262"/>
                </a:cxn>
                <a:cxn ang="0">
                  <a:pos x="0" y="103188"/>
                </a:cxn>
                <a:cxn ang="0">
                  <a:pos x="0" y="33337"/>
                </a:cxn>
                <a:cxn ang="0">
                  <a:pos x="60325" y="0"/>
                </a:cxn>
              </a:cxnLst>
              <a:rect l="l" t="t" r="r" b="b"/>
              <a:pathLst>
                <a:path w="38" h="65">
                  <a:moveTo>
                    <a:pt x="38" y="0"/>
                  </a:moveTo>
                  <a:lnTo>
                    <a:pt x="38" y="43"/>
                  </a:lnTo>
                  <a:lnTo>
                    <a:pt x="0" y="65"/>
                  </a:lnTo>
                  <a:lnTo>
                    <a:pt x="0" y="2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6" name="Freeform 91"/>
            <p:cNvSpPr/>
            <p:nvPr>
              <p:custDataLst>
                <p:tags r:id="rId109"/>
              </p:custDataLst>
            </p:nvPr>
          </p:nvSpPr>
          <p:spPr>
            <a:xfrm>
              <a:off x="7773988" y="4624387"/>
              <a:ext cx="249238" cy="214313"/>
            </a:xfrm>
            <a:custGeom>
              <a:avLst/>
              <a:gdLst/>
              <a:ahLst/>
              <a:cxnLst>
                <a:cxn ang="0">
                  <a:pos x="249238" y="214313"/>
                </a:cxn>
                <a:cxn ang="0">
                  <a:pos x="0" y="68262"/>
                </a:cxn>
                <a:cxn ang="0">
                  <a:pos x="0" y="0"/>
                </a:cxn>
                <a:cxn ang="0">
                  <a:pos x="249238" y="144462"/>
                </a:cxn>
                <a:cxn ang="0">
                  <a:pos x="249238" y="214313"/>
                </a:cxn>
              </a:cxnLst>
              <a:rect l="l" t="t" r="r" b="b"/>
              <a:pathLst>
                <a:path w="157" h="135">
                  <a:moveTo>
                    <a:pt x="157" y="135"/>
                  </a:moveTo>
                  <a:lnTo>
                    <a:pt x="0" y="43"/>
                  </a:lnTo>
                  <a:lnTo>
                    <a:pt x="0" y="0"/>
                  </a:lnTo>
                  <a:lnTo>
                    <a:pt x="157" y="91"/>
                  </a:lnTo>
                  <a:lnTo>
                    <a:pt x="157" y="135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7" name="Freeform 92"/>
            <p:cNvSpPr/>
            <p:nvPr>
              <p:custDataLst>
                <p:tags r:id="rId110"/>
              </p:custDataLst>
            </p:nvPr>
          </p:nvSpPr>
          <p:spPr>
            <a:xfrm>
              <a:off x="7773988" y="4591050"/>
              <a:ext cx="309563" cy="177800"/>
            </a:xfrm>
            <a:custGeom>
              <a:avLst/>
              <a:gdLst/>
              <a:ahLst/>
              <a:cxnLst>
                <a:cxn ang="0">
                  <a:pos x="249237" y="177800"/>
                </a:cxn>
                <a:cxn ang="0">
                  <a:pos x="0" y="33337"/>
                </a:cxn>
                <a:cxn ang="0">
                  <a:pos x="60325" y="0"/>
                </a:cxn>
                <a:cxn ang="0">
                  <a:pos x="309563" y="144462"/>
                </a:cxn>
                <a:cxn ang="0">
                  <a:pos x="249237" y="177800"/>
                </a:cxn>
              </a:cxnLst>
              <a:rect l="l" t="t" r="r" b="b"/>
              <a:pathLst>
                <a:path w="195" h="112">
                  <a:moveTo>
                    <a:pt x="157" y="112"/>
                  </a:moveTo>
                  <a:lnTo>
                    <a:pt x="0" y="21"/>
                  </a:lnTo>
                  <a:lnTo>
                    <a:pt x="38" y="0"/>
                  </a:lnTo>
                  <a:lnTo>
                    <a:pt x="195" y="91"/>
                  </a:lnTo>
                  <a:lnTo>
                    <a:pt x="157" y="112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8" name="Freeform 93"/>
            <p:cNvSpPr/>
            <p:nvPr>
              <p:custDataLst>
                <p:tags r:id="rId111"/>
              </p:custDataLst>
            </p:nvPr>
          </p:nvSpPr>
          <p:spPr>
            <a:xfrm>
              <a:off x="7964488" y="4838700"/>
              <a:ext cx="60325" cy="104775"/>
            </a:xfrm>
            <a:custGeom>
              <a:avLst/>
              <a:gdLst/>
              <a:ahLst/>
              <a:cxnLst>
                <a:cxn ang="0">
                  <a:pos x="60325" y="0"/>
                </a:cxn>
                <a:cxn ang="0">
                  <a:pos x="60325" y="69850"/>
                </a:cxn>
                <a:cxn ang="0">
                  <a:pos x="0" y="104775"/>
                </a:cxn>
                <a:cxn ang="0">
                  <a:pos x="0" y="34925"/>
                </a:cxn>
                <a:cxn ang="0">
                  <a:pos x="60325" y="0"/>
                </a:cxn>
              </a:cxnLst>
              <a:rect l="l" t="t" r="r" b="b"/>
              <a:pathLst>
                <a:path w="38" h="66">
                  <a:moveTo>
                    <a:pt x="38" y="0"/>
                  </a:moveTo>
                  <a:lnTo>
                    <a:pt x="38" y="44"/>
                  </a:lnTo>
                  <a:lnTo>
                    <a:pt x="0" y="66"/>
                  </a:lnTo>
                  <a:lnTo>
                    <a:pt x="0" y="22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39" name="Freeform 94"/>
            <p:cNvSpPr/>
            <p:nvPr>
              <p:custDataLst>
                <p:tags r:id="rId112"/>
              </p:custDataLst>
            </p:nvPr>
          </p:nvSpPr>
          <p:spPr>
            <a:xfrm>
              <a:off x="7715250" y="4727575"/>
              <a:ext cx="249238" cy="215900"/>
            </a:xfrm>
            <a:custGeom>
              <a:avLst/>
              <a:gdLst/>
              <a:ahLst/>
              <a:cxnLst>
                <a:cxn ang="0">
                  <a:pos x="249238" y="215900"/>
                </a:cxn>
                <a:cxn ang="0">
                  <a:pos x="0" y="69850"/>
                </a:cxn>
                <a:cxn ang="0">
                  <a:pos x="0" y="0"/>
                </a:cxn>
                <a:cxn ang="0">
                  <a:pos x="249238" y="146050"/>
                </a:cxn>
                <a:cxn ang="0">
                  <a:pos x="249238" y="215900"/>
                </a:cxn>
              </a:cxnLst>
              <a:rect l="l" t="t" r="r" b="b"/>
              <a:pathLst>
                <a:path w="157" h="136">
                  <a:moveTo>
                    <a:pt x="157" y="136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57" y="92"/>
                  </a:lnTo>
                  <a:lnTo>
                    <a:pt x="157" y="136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0" name="Freeform 95"/>
            <p:cNvSpPr/>
            <p:nvPr>
              <p:custDataLst>
                <p:tags r:id="rId113"/>
              </p:custDataLst>
            </p:nvPr>
          </p:nvSpPr>
          <p:spPr>
            <a:xfrm>
              <a:off x="7715250" y="4692650"/>
              <a:ext cx="309563" cy="180975"/>
            </a:xfrm>
            <a:custGeom>
              <a:avLst/>
              <a:gdLst/>
              <a:ahLst/>
              <a:cxnLst>
                <a:cxn ang="0">
                  <a:pos x="249237" y="180975"/>
                </a:cxn>
                <a:cxn ang="0">
                  <a:pos x="0" y="34925"/>
                </a:cxn>
                <a:cxn ang="0">
                  <a:pos x="58737" y="0"/>
                </a:cxn>
                <a:cxn ang="0">
                  <a:pos x="309563" y="146050"/>
                </a:cxn>
                <a:cxn ang="0">
                  <a:pos x="249237" y="180975"/>
                </a:cxn>
              </a:cxnLst>
              <a:rect l="l" t="t" r="r" b="b"/>
              <a:pathLst>
                <a:path w="195" h="114">
                  <a:moveTo>
                    <a:pt x="157" y="114"/>
                  </a:moveTo>
                  <a:lnTo>
                    <a:pt x="0" y="22"/>
                  </a:lnTo>
                  <a:lnTo>
                    <a:pt x="37" y="0"/>
                  </a:lnTo>
                  <a:lnTo>
                    <a:pt x="195" y="92"/>
                  </a:lnTo>
                  <a:lnTo>
                    <a:pt x="157" y="114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1" name="Freeform 96"/>
            <p:cNvSpPr/>
            <p:nvPr>
              <p:custDataLst>
                <p:tags r:id="rId114"/>
              </p:custDataLst>
            </p:nvPr>
          </p:nvSpPr>
          <p:spPr>
            <a:xfrm>
              <a:off x="7905750" y="4943475"/>
              <a:ext cx="58738" cy="101600"/>
            </a:xfrm>
            <a:custGeom>
              <a:avLst/>
              <a:gdLst/>
              <a:ahLst/>
              <a:cxnLst>
                <a:cxn ang="0">
                  <a:pos x="58738" y="0"/>
                </a:cxn>
                <a:cxn ang="0">
                  <a:pos x="58738" y="68262"/>
                </a:cxn>
                <a:cxn ang="0">
                  <a:pos x="0" y="101600"/>
                </a:cxn>
                <a:cxn ang="0">
                  <a:pos x="0" y="33337"/>
                </a:cxn>
                <a:cxn ang="0">
                  <a:pos x="58738" y="0"/>
                </a:cxn>
              </a:cxnLst>
              <a:rect l="l" t="t" r="r" b="b"/>
              <a:pathLst>
                <a:path w="37" h="64">
                  <a:moveTo>
                    <a:pt x="37" y="0"/>
                  </a:moveTo>
                  <a:lnTo>
                    <a:pt x="37" y="43"/>
                  </a:lnTo>
                  <a:lnTo>
                    <a:pt x="0" y="64"/>
                  </a:lnTo>
                  <a:lnTo>
                    <a:pt x="0" y="21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2" name="Freeform 97"/>
            <p:cNvSpPr/>
            <p:nvPr>
              <p:custDataLst>
                <p:tags r:id="rId115"/>
              </p:custDataLst>
            </p:nvPr>
          </p:nvSpPr>
          <p:spPr>
            <a:xfrm>
              <a:off x="7653338" y="4832350"/>
              <a:ext cx="252413" cy="212725"/>
            </a:xfrm>
            <a:custGeom>
              <a:avLst/>
              <a:gdLst/>
              <a:ahLst/>
              <a:cxnLst>
                <a:cxn ang="0">
                  <a:pos x="252413" y="212725"/>
                </a:cxn>
                <a:cxn ang="0">
                  <a:pos x="0" y="68262"/>
                </a:cxn>
                <a:cxn ang="0">
                  <a:pos x="0" y="0"/>
                </a:cxn>
                <a:cxn ang="0">
                  <a:pos x="252413" y="144462"/>
                </a:cxn>
                <a:cxn ang="0">
                  <a:pos x="252413" y="212725"/>
                </a:cxn>
              </a:cxnLst>
              <a:rect l="l" t="t" r="r" b="b"/>
              <a:pathLst>
                <a:path w="159" h="134">
                  <a:moveTo>
                    <a:pt x="159" y="134"/>
                  </a:moveTo>
                  <a:lnTo>
                    <a:pt x="0" y="43"/>
                  </a:lnTo>
                  <a:lnTo>
                    <a:pt x="0" y="0"/>
                  </a:lnTo>
                  <a:lnTo>
                    <a:pt x="159" y="91"/>
                  </a:lnTo>
                  <a:lnTo>
                    <a:pt x="159" y="134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3" name="Freeform 98"/>
            <p:cNvSpPr/>
            <p:nvPr>
              <p:custDataLst>
                <p:tags r:id="rId116"/>
              </p:custDataLst>
            </p:nvPr>
          </p:nvSpPr>
          <p:spPr>
            <a:xfrm>
              <a:off x="7653338" y="4797425"/>
              <a:ext cx="311150" cy="179388"/>
            </a:xfrm>
            <a:custGeom>
              <a:avLst/>
              <a:gdLst/>
              <a:ahLst/>
              <a:cxnLst>
                <a:cxn ang="0">
                  <a:pos x="252412" y="179388"/>
                </a:cxn>
                <a:cxn ang="0">
                  <a:pos x="0" y="34925"/>
                </a:cxn>
                <a:cxn ang="0">
                  <a:pos x="61912" y="0"/>
                </a:cxn>
                <a:cxn ang="0">
                  <a:pos x="311150" y="146050"/>
                </a:cxn>
                <a:cxn ang="0">
                  <a:pos x="252412" y="179388"/>
                </a:cxn>
              </a:cxnLst>
              <a:rect l="l" t="t" r="r" b="b"/>
              <a:pathLst>
                <a:path w="196" h="113">
                  <a:moveTo>
                    <a:pt x="159" y="113"/>
                  </a:moveTo>
                  <a:lnTo>
                    <a:pt x="0" y="22"/>
                  </a:lnTo>
                  <a:lnTo>
                    <a:pt x="39" y="0"/>
                  </a:lnTo>
                  <a:lnTo>
                    <a:pt x="196" y="92"/>
                  </a:lnTo>
                  <a:lnTo>
                    <a:pt x="159" y="113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4" name="Freeform 99"/>
            <p:cNvSpPr/>
            <p:nvPr>
              <p:custDataLst>
                <p:tags r:id="rId117"/>
              </p:custDataLst>
            </p:nvPr>
          </p:nvSpPr>
          <p:spPr>
            <a:xfrm>
              <a:off x="7905750" y="4630737"/>
              <a:ext cx="238125" cy="414338"/>
            </a:xfrm>
            <a:custGeom>
              <a:avLst/>
              <a:gdLst/>
              <a:ahLst/>
              <a:cxnLst>
                <a:cxn ang="0">
                  <a:pos x="238125" y="0"/>
                </a:cxn>
                <a:cxn ang="0">
                  <a:pos x="238125" y="279400"/>
                </a:cxn>
                <a:cxn ang="0">
                  <a:pos x="0" y="414338"/>
                </a:cxn>
                <a:cxn ang="0">
                  <a:pos x="238125" y="0"/>
                </a:cxn>
              </a:cxnLst>
              <a:rect l="l" t="t" r="r" b="b"/>
              <a:pathLst>
                <a:path w="150" h="261">
                  <a:moveTo>
                    <a:pt x="150" y="0"/>
                  </a:moveTo>
                  <a:lnTo>
                    <a:pt x="150" y="176"/>
                  </a:lnTo>
                  <a:lnTo>
                    <a:pt x="0" y="261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5" name="Rectangle 100"/>
            <p:cNvSpPr/>
            <p:nvPr>
              <p:custDataLst>
                <p:tags r:id="rId118"/>
              </p:custDataLst>
            </p:nvPr>
          </p:nvSpPr>
          <p:spPr>
            <a:xfrm>
              <a:off x="9990138" y="3346450"/>
              <a:ext cx="30163" cy="90488"/>
            </a:xfrm>
            <a:prstGeom prst="rect">
              <a:avLst/>
            </a:prstGeom>
            <a:solidFill>
              <a:srgbClr val="474762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46" name="Freeform 101"/>
            <p:cNvSpPr/>
            <p:nvPr>
              <p:custDataLst>
                <p:tags r:id="rId119"/>
              </p:custDataLst>
            </p:nvPr>
          </p:nvSpPr>
          <p:spPr>
            <a:xfrm>
              <a:off x="10004425" y="3094037"/>
              <a:ext cx="95250" cy="271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71463"/>
                </a:cxn>
                <a:cxn ang="0">
                  <a:pos x="95250" y="215900"/>
                </a:cxn>
                <a:cxn ang="0">
                  <a:pos x="0" y="0"/>
                </a:cxn>
              </a:cxnLst>
              <a:rect l="l" t="t" r="r" b="b"/>
              <a:pathLst>
                <a:path w="60" h="171">
                  <a:moveTo>
                    <a:pt x="0" y="0"/>
                  </a:moveTo>
                  <a:lnTo>
                    <a:pt x="0" y="171"/>
                  </a:lnTo>
                  <a:lnTo>
                    <a:pt x="60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D89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7" name="Freeform 102"/>
            <p:cNvSpPr/>
            <p:nvPr>
              <p:custDataLst>
                <p:tags r:id="rId120"/>
              </p:custDataLst>
            </p:nvPr>
          </p:nvSpPr>
          <p:spPr>
            <a:xfrm>
              <a:off x="9909175" y="3094037"/>
              <a:ext cx="95250" cy="271463"/>
            </a:xfrm>
            <a:custGeom>
              <a:avLst/>
              <a:gdLst/>
              <a:ahLst/>
              <a:cxnLst>
                <a:cxn ang="0">
                  <a:pos x="95250" y="0"/>
                </a:cxn>
                <a:cxn ang="0">
                  <a:pos x="95250" y="271463"/>
                </a:cxn>
                <a:cxn ang="0">
                  <a:pos x="0" y="215900"/>
                </a:cxn>
                <a:cxn ang="0">
                  <a:pos x="95250" y="0"/>
                </a:cxn>
              </a:cxnLst>
              <a:rect l="l" t="t" r="r" b="b"/>
              <a:pathLst>
                <a:path w="60" h="171">
                  <a:moveTo>
                    <a:pt x="60" y="0"/>
                  </a:moveTo>
                  <a:lnTo>
                    <a:pt x="60" y="171"/>
                  </a:lnTo>
                  <a:lnTo>
                    <a:pt x="0" y="136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29BF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8" name="Freeform 103"/>
            <p:cNvSpPr/>
            <p:nvPr>
              <p:custDataLst>
                <p:tags r:id="rId121"/>
              </p:custDataLst>
            </p:nvPr>
          </p:nvSpPr>
          <p:spPr>
            <a:xfrm>
              <a:off x="10391775" y="3214687"/>
              <a:ext cx="546100" cy="606425"/>
            </a:xfrm>
            <a:custGeom>
              <a:avLst/>
              <a:gdLst/>
              <a:ahLst/>
              <a:cxnLst>
                <a:cxn ang="0">
                  <a:pos x="281612" y="20911"/>
                </a:cxn>
                <a:cxn ang="0">
                  <a:pos x="195987" y="129269"/>
                </a:cxn>
                <a:cxn ang="0">
                  <a:pos x="154125" y="95050"/>
                </a:cxn>
                <a:cxn ang="0">
                  <a:pos x="15222" y="96951"/>
                </a:cxn>
                <a:cxn ang="0">
                  <a:pos x="26639" y="165388"/>
                </a:cxn>
                <a:cxn ang="0">
                  <a:pos x="85625" y="288954"/>
                </a:cxn>
                <a:cxn ang="0">
                  <a:pos x="83722" y="307965"/>
                </a:cxn>
                <a:cxn ang="0">
                  <a:pos x="83722" y="307965"/>
                </a:cxn>
                <a:cxn ang="0">
                  <a:pos x="53278" y="326975"/>
                </a:cxn>
                <a:cxn ang="0">
                  <a:pos x="24736" y="366896"/>
                </a:cxn>
                <a:cxn ang="0">
                  <a:pos x="36152" y="437234"/>
                </a:cxn>
                <a:cxn ang="0">
                  <a:pos x="253070" y="589315"/>
                </a:cxn>
                <a:cxn ang="0">
                  <a:pos x="321571" y="577909"/>
                </a:cxn>
                <a:cxn ang="0">
                  <a:pos x="350112" y="537988"/>
                </a:cxn>
                <a:cxn ang="0">
                  <a:pos x="352015" y="484759"/>
                </a:cxn>
                <a:cxn ang="0">
                  <a:pos x="353918" y="484759"/>
                </a:cxn>
                <a:cxn ang="0">
                  <a:pos x="355821" y="482858"/>
                </a:cxn>
                <a:cxn ang="0">
                  <a:pos x="357724" y="480957"/>
                </a:cxn>
                <a:cxn ang="0">
                  <a:pos x="409099" y="435333"/>
                </a:cxn>
                <a:cxn ang="0">
                  <a:pos x="475696" y="363094"/>
                </a:cxn>
                <a:cxn ang="0">
                  <a:pos x="527072" y="288954"/>
                </a:cxn>
                <a:cxn ang="0">
                  <a:pos x="536586" y="222419"/>
                </a:cxn>
                <a:cxn ang="0">
                  <a:pos x="525169" y="205310"/>
                </a:cxn>
                <a:cxn ang="0">
                  <a:pos x="502335" y="188200"/>
                </a:cxn>
                <a:cxn ang="0">
                  <a:pos x="483308" y="142576"/>
                </a:cxn>
                <a:cxn ang="0">
                  <a:pos x="445252" y="115962"/>
                </a:cxn>
                <a:cxn ang="0">
                  <a:pos x="422418" y="72238"/>
                </a:cxn>
                <a:cxn ang="0">
                  <a:pos x="386265" y="55129"/>
                </a:cxn>
                <a:cxn ang="0">
                  <a:pos x="365335" y="22812"/>
                </a:cxn>
                <a:cxn ang="0">
                  <a:pos x="361529" y="19010"/>
                </a:cxn>
                <a:cxn ang="0">
                  <a:pos x="355821" y="15208"/>
                </a:cxn>
                <a:cxn ang="0">
                  <a:pos x="281612" y="20911"/>
                </a:cxn>
              </a:cxnLst>
              <a:rect l="l" t="t" r="r" b="b"/>
              <a:pathLst>
                <a:path w="287" h="319">
                  <a:moveTo>
                    <a:pt x="148" y="11"/>
                  </a:moveTo>
                  <a:cubicBezTo>
                    <a:pt x="140" y="18"/>
                    <a:pt x="125" y="39"/>
                    <a:pt x="103" y="68"/>
                  </a:cubicBezTo>
                  <a:cubicBezTo>
                    <a:pt x="97" y="62"/>
                    <a:pt x="91" y="58"/>
                    <a:pt x="81" y="50"/>
                  </a:cubicBezTo>
                  <a:cubicBezTo>
                    <a:pt x="55" y="32"/>
                    <a:pt x="20" y="35"/>
                    <a:pt x="8" y="51"/>
                  </a:cubicBezTo>
                  <a:cubicBezTo>
                    <a:pt x="0" y="63"/>
                    <a:pt x="2" y="79"/>
                    <a:pt x="14" y="87"/>
                  </a:cubicBezTo>
                  <a:cubicBezTo>
                    <a:pt x="28" y="98"/>
                    <a:pt x="50" y="119"/>
                    <a:pt x="45" y="152"/>
                  </a:cubicBezTo>
                  <a:cubicBezTo>
                    <a:pt x="45" y="155"/>
                    <a:pt x="44" y="161"/>
                    <a:pt x="44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38" y="163"/>
                    <a:pt x="32" y="167"/>
                    <a:pt x="28" y="172"/>
                  </a:cubicBezTo>
                  <a:cubicBezTo>
                    <a:pt x="13" y="193"/>
                    <a:pt x="13" y="193"/>
                    <a:pt x="13" y="193"/>
                  </a:cubicBezTo>
                  <a:cubicBezTo>
                    <a:pt x="5" y="205"/>
                    <a:pt x="8" y="221"/>
                    <a:pt x="19" y="230"/>
                  </a:cubicBezTo>
                  <a:cubicBezTo>
                    <a:pt x="133" y="310"/>
                    <a:pt x="133" y="310"/>
                    <a:pt x="133" y="310"/>
                  </a:cubicBezTo>
                  <a:cubicBezTo>
                    <a:pt x="144" y="319"/>
                    <a:pt x="161" y="316"/>
                    <a:pt x="169" y="304"/>
                  </a:cubicBezTo>
                  <a:cubicBezTo>
                    <a:pt x="184" y="283"/>
                    <a:pt x="184" y="283"/>
                    <a:pt x="184" y="283"/>
                  </a:cubicBezTo>
                  <a:cubicBezTo>
                    <a:pt x="190" y="274"/>
                    <a:pt x="190" y="264"/>
                    <a:pt x="185" y="255"/>
                  </a:cubicBezTo>
                  <a:cubicBezTo>
                    <a:pt x="186" y="255"/>
                    <a:pt x="186" y="255"/>
                    <a:pt x="186" y="255"/>
                  </a:cubicBezTo>
                  <a:cubicBezTo>
                    <a:pt x="186" y="255"/>
                    <a:pt x="187" y="254"/>
                    <a:pt x="187" y="254"/>
                  </a:cubicBezTo>
                  <a:cubicBezTo>
                    <a:pt x="188" y="253"/>
                    <a:pt x="188" y="253"/>
                    <a:pt x="188" y="253"/>
                  </a:cubicBezTo>
                  <a:cubicBezTo>
                    <a:pt x="192" y="250"/>
                    <a:pt x="199" y="243"/>
                    <a:pt x="215" y="229"/>
                  </a:cubicBezTo>
                  <a:cubicBezTo>
                    <a:pt x="218" y="226"/>
                    <a:pt x="236" y="210"/>
                    <a:pt x="250" y="191"/>
                  </a:cubicBezTo>
                  <a:cubicBezTo>
                    <a:pt x="277" y="152"/>
                    <a:pt x="277" y="152"/>
                    <a:pt x="277" y="152"/>
                  </a:cubicBezTo>
                  <a:cubicBezTo>
                    <a:pt x="286" y="140"/>
                    <a:pt x="287" y="128"/>
                    <a:pt x="282" y="117"/>
                  </a:cubicBezTo>
                  <a:cubicBezTo>
                    <a:pt x="281" y="117"/>
                    <a:pt x="279" y="113"/>
                    <a:pt x="276" y="108"/>
                  </a:cubicBezTo>
                  <a:cubicBezTo>
                    <a:pt x="274" y="105"/>
                    <a:pt x="269" y="102"/>
                    <a:pt x="264" y="99"/>
                  </a:cubicBezTo>
                  <a:cubicBezTo>
                    <a:pt x="264" y="88"/>
                    <a:pt x="258" y="80"/>
                    <a:pt x="254" y="75"/>
                  </a:cubicBezTo>
                  <a:cubicBezTo>
                    <a:pt x="247" y="66"/>
                    <a:pt x="240" y="62"/>
                    <a:pt x="234" y="61"/>
                  </a:cubicBezTo>
                  <a:cubicBezTo>
                    <a:pt x="233" y="54"/>
                    <a:pt x="230" y="46"/>
                    <a:pt x="222" y="38"/>
                  </a:cubicBezTo>
                  <a:cubicBezTo>
                    <a:pt x="217" y="33"/>
                    <a:pt x="210" y="29"/>
                    <a:pt x="203" y="29"/>
                  </a:cubicBezTo>
                  <a:cubicBezTo>
                    <a:pt x="201" y="21"/>
                    <a:pt x="197" y="15"/>
                    <a:pt x="192" y="12"/>
                  </a:cubicBezTo>
                  <a:cubicBezTo>
                    <a:pt x="190" y="10"/>
                    <a:pt x="190" y="10"/>
                    <a:pt x="190" y="10"/>
                  </a:cubicBezTo>
                  <a:cubicBezTo>
                    <a:pt x="189" y="10"/>
                    <a:pt x="189" y="9"/>
                    <a:pt x="187" y="8"/>
                  </a:cubicBezTo>
                  <a:cubicBezTo>
                    <a:pt x="178" y="1"/>
                    <a:pt x="162" y="0"/>
                    <a:pt x="148" y="11"/>
                  </a:cubicBezTo>
                  <a:close/>
                </a:path>
              </a:pathLst>
            </a:custGeom>
            <a:solidFill>
              <a:srgbClr val="F4BD5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49" name="Freeform 104"/>
            <p:cNvSpPr/>
            <p:nvPr>
              <p:custDataLst>
                <p:tags r:id="rId122"/>
              </p:custDataLst>
            </p:nvPr>
          </p:nvSpPr>
          <p:spPr>
            <a:xfrm>
              <a:off x="10398125" y="3255962"/>
              <a:ext cx="509588" cy="563563"/>
            </a:xfrm>
            <a:custGeom>
              <a:avLst/>
              <a:gdLst/>
              <a:ahLst/>
              <a:cxnLst>
                <a:cxn ang="0">
                  <a:pos x="498179" y="224663"/>
                </a:cxn>
                <a:cxn ang="0">
                  <a:pos x="488672" y="207528"/>
                </a:cxn>
                <a:cxn ang="0">
                  <a:pos x="463953" y="190392"/>
                </a:cxn>
                <a:cxn ang="0">
                  <a:pos x="444938" y="144698"/>
                </a:cxn>
                <a:cxn ang="0">
                  <a:pos x="408811" y="118043"/>
                </a:cxn>
                <a:cxn ang="0">
                  <a:pos x="384092" y="74253"/>
                </a:cxn>
                <a:cxn ang="0">
                  <a:pos x="349866" y="55213"/>
                </a:cxn>
                <a:cxn ang="0">
                  <a:pos x="327049" y="24751"/>
                </a:cxn>
                <a:cxn ang="0">
                  <a:pos x="325147" y="20943"/>
                </a:cxn>
                <a:cxn ang="0">
                  <a:pos x="319443" y="17135"/>
                </a:cxn>
                <a:cxn ang="0">
                  <a:pos x="245286" y="22847"/>
                </a:cxn>
                <a:cxn ang="0">
                  <a:pos x="157820" y="131371"/>
                </a:cxn>
                <a:cxn ang="0">
                  <a:pos x="115988" y="97100"/>
                </a:cxn>
                <a:cxn ang="0">
                  <a:pos x="0" y="81868"/>
                </a:cxn>
                <a:cxn ang="0">
                  <a:pos x="20915" y="123755"/>
                </a:cxn>
                <a:cxn ang="0">
                  <a:pos x="79860" y="247510"/>
                </a:cxn>
                <a:cxn ang="0">
                  <a:pos x="77959" y="266550"/>
                </a:cxn>
                <a:cxn ang="0">
                  <a:pos x="77959" y="266550"/>
                </a:cxn>
                <a:cxn ang="0">
                  <a:pos x="49437" y="283685"/>
                </a:cxn>
                <a:cxn ang="0">
                  <a:pos x="49437" y="291301"/>
                </a:cxn>
                <a:cxn ang="0">
                  <a:pos x="45634" y="310340"/>
                </a:cxn>
                <a:cxn ang="0">
                  <a:pos x="47536" y="310340"/>
                </a:cxn>
                <a:cxn ang="0">
                  <a:pos x="19014" y="327475"/>
                </a:cxn>
                <a:cxn ang="0">
                  <a:pos x="30423" y="396017"/>
                </a:cxn>
                <a:cxn ang="0">
                  <a:pos x="247188" y="548331"/>
                </a:cxn>
                <a:cxn ang="0">
                  <a:pos x="315640" y="538811"/>
                </a:cxn>
                <a:cxn ang="0">
                  <a:pos x="315640" y="487405"/>
                </a:cxn>
                <a:cxn ang="0">
                  <a:pos x="315640" y="487405"/>
                </a:cxn>
                <a:cxn ang="0">
                  <a:pos x="319443" y="485501"/>
                </a:cxn>
                <a:cxn ang="0">
                  <a:pos x="319443" y="483597"/>
                </a:cxn>
                <a:cxn ang="0">
                  <a:pos x="351767" y="456942"/>
                </a:cxn>
                <a:cxn ang="0">
                  <a:pos x="346063" y="443615"/>
                </a:cxn>
                <a:cxn ang="0">
                  <a:pos x="347964" y="443615"/>
                </a:cxn>
                <a:cxn ang="0">
                  <a:pos x="349866" y="441711"/>
                </a:cxn>
                <a:cxn ang="0">
                  <a:pos x="351767" y="439807"/>
                </a:cxn>
                <a:cxn ang="0">
                  <a:pos x="403106" y="394113"/>
                </a:cxn>
                <a:cxn ang="0">
                  <a:pos x="469657" y="321764"/>
                </a:cxn>
                <a:cxn ang="0">
                  <a:pos x="490573" y="291301"/>
                </a:cxn>
                <a:cxn ang="0">
                  <a:pos x="498179" y="224663"/>
                </a:cxn>
              </a:cxnLst>
              <a:rect l="l" t="t" r="r" b="b"/>
              <a:pathLst>
                <a:path w="268" h="296">
                  <a:moveTo>
                    <a:pt x="262" y="118"/>
                  </a:moveTo>
                  <a:cubicBezTo>
                    <a:pt x="262" y="118"/>
                    <a:pt x="260" y="114"/>
                    <a:pt x="257" y="109"/>
                  </a:cubicBezTo>
                  <a:cubicBezTo>
                    <a:pt x="254" y="106"/>
                    <a:pt x="250" y="102"/>
                    <a:pt x="244" y="100"/>
                  </a:cubicBezTo>
                  <a:cubicBezTo>
                    <a:pt x="245" y="89"/>
                    <a:pt x="238" y="81"/>
                    <a:pt x="234" y="76"/>
                  </a:cubicBezTo>
                  <a:cubicBezTo>
                    <a:pt x="228" y="67"/>
                    <a:pt x="221" y="63"/>
                    <a:pt x="215" y="62"/>
                  </a:cubicBezTo>
                  <a:cubicBezTo>
                    <a:pt x="214" y="55"/>
                    <a:pt x="211" y="47"/>
                    <a:pt x="202" y="39"/>
                  </a:cubicBezTo>
                  <a:cubicBezTo>
                    <a:pt x="197" y="34"/>
                    <a:pt x="190" y="30"/>
                    <a:pt x="184" y="29"/>
                  </a:cubicBezTo>
                  <a:cubicBezTo>
                    <a:pt x="182" y="22"/>
                    <a:pt x="178" y="16"/>
                    <a:pt x="172" y="13"/>
                  </a:cubicBezTo>
                  <a:cubicBezTo>
                    <a:pt x="171" y="11"/>
                    <a:pt x="171" y="11"/>
                    <a:pt x="171" y="11"/>
                  </a:cubicBezTo>
                  <a:cubicBezTo>
                    <a:pt x="170" y="11"/>
                    <a:pt x="170" y="10"/>
                    <a:pt x="168" y="9"/>
                  </a:cubicBezTo>
                  <a:cubicBezTo>
                    <a:pt x="159" y="2"/>
                    <a:pt x="143" y="0"/>
                    <a:pt x="129" y="12"/>
                  </a:cubicBezTo>
                  <a:cubicBezTo>
                    <a:pt x="120" y="19"/>
                    <a:pt x="106" y="40"/>
                    <a:pt x="83" y="69"/>
                  </a:cubicBezTo>
                  <a:cubicBezTo>
                    <a:pt x="78" y="63"/>
                    <a:pt x="72" y="59"/>
                    <a:pt x="61" y="51"/>
                  </a:cubicBezTo>
                  <a:cubicBezTo>
                    <a:pt x="42" y="37"/>
                    <a:pt x="16" y="36"/>
                    <a:pt x="0" y="43"/>
                  </a:cubicBezTo>
                  <a:cubicBezTo>
                    <a:pt x="0" y="51"/>
                    <a:pt x="4" y="60"/>
                    <a:pt x="11" y="65"/>
                  </a:cubicBezTo>
                  <a:cubicBezTo>
                    <a:pt x="25" y="76"/>
                    <a:pt x="47" y="97"/>
                    <a:pt x="42" y="130"/>
                  </a:cubicBezTo>
                  <a:cubicBezTo>
                    <a:pt x="42" y="133"/>
                    <a:pt x="41" y="139"/>
                    <a:pt x="41" y="140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36" y="141"/>
                    <a:pt x="30" y="144"/>
                    <a:pt x="26" y="149"/>
                  </a:cubicBezTo>
                  <a:cubicBezTo>
                    <a:pt x="26" y="150"/>
                    <a:pt x="26" y="152"/>
                    <a:pt x="26" y="153"/>
                  </a:cubicBezTo>
                  <a:cubicBezTo>
                    <a:pt x="26" y="155"/>
                    <a:pt x="24" y="162"/>
                    <a:pt x="24" y="163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19" y="164"/>
                    <a:pt x="14" y="168"/>
                    <a:pt x="10" y="172"/>
                  </a:cubicBezTo>
                  <a:cubicBezTo>
                    <a:pt x="2" y="184"/>
                    <a:pt x="5" y="200"/>
                    <a:pt x="16" y="208"/>
                  </a:cubicBezTo>
                  <a:cubicBezTo>
                    <a:pt x="130" y="288"/>
                    <a:pt x="130" y="288"/>
                    <a:pt x="130" y="288"/>
                  </a:cubicBezTo>
                  <a:cubicBezTo>
                    <a:pt x="141" y="296"/>
                    <a:pt x="157" y="294"/>
                    <a:pt x="166" y="283"/>
                  </a:cubicBezTo>
                  <a:cubicBezTo>
                    <a:pt x="171" y="275"/>
                    <a:pt x="171" y="264"/>
                    <a:pt x="166" y="256"/>
                  </a:cubicBezTo>
                  <a:cubicBezTo>
                    <a:pt x="166" y="256"/>
                    <a:pt x="166" y="256"/>
                    <a:pt x="166" y="256"/>
                  </a:cubicBezTo>
                  <a:cubicBezTo>
                    <a:pt x="167" y="256"/>
                    <a:pt x="167" y="255"/>
                    <a:pt x="168" y="255"/>
                  </a:cubicBezTo>
                  <a:cubicBezTo>
                    <a:pt x="168" y="254"/>
                    <a:pt x="168" y="254"/>
                    <a:pt x="168" y="254"/>
                  </a:cubicBezTo>
                  <a:cubicBezTo>
                    <a:pt x="171" y="252"/>
                    <a:pt x="176" y="248"/>
                    <a:pt x="185" y="240"/>
                  </a:cubicBezTo>
                  <a:cubicBezTo>
                    <a:pt x="184" y="238"/>
                    <a:pt x="183" y="235"/>
                    <a:pt x="182" y="233"/>
                  </a:cubicBezTo>
                  <a:cubicBezTo>
                    <a:pt x="183" y="233"/>
                    <a:pt x="183" y="233"/>
                    <a:pt x="183" y="233"/>
                  </a:cubicBezTo>
                  <a:cubicBezTo>
                    <a:pt x="183" y="233"/>
                    <a:pt x="184" y="232"/>
                    <a:pt x="184" y="232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89" y="228"/>
                    <a:pt x="196" y="221"/>
                    <a:pt x="212" y="207"/>
                  </a:cubicBezTo>
                  <a:cubicBezTo>
                    <a:pt x="215" y="204"/>
                    <a:pt x="233" y="188"/>
                    <a:pt x="247" y="169"/>
                  </a:cubicBezTo>
                  <a:cubicBezTo>
                    <a:pt x="258" y="153"/>
                    <a:pt x="258" y="153"/>
                    <a:pt x="258" y="153"/>
                  </a:cubicBezTo>
                  <a:cubicBezTo>
                    <a:pt x="266" y="141"/>
                    <a:pt x="268" y="129"/>
                    <a:pt x="262" y="118"/>
                  </a:cubicBezTo>
                  <a:close/>
                </a:path>
              </a:pathLst>
            </a:custGeom>
            <a:solidFill>
              <a:srgbClr val="F9D1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0" name="Freeform 105"/>
            <p:cNvSpPr/>
            <p:nvPr>
              <p:custDataLst>
                <p:tags r:id="rId123"/>
              </p:custDataLst>
            </p:nvPr>
          </p:nvSpPr>
          <p:spPr>
            <a:xfrm>
              <a:off x="9066213" y="2573337"/>
              <a:ext cx="41275" cy="52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1275" y="50800"/>
                </a:cxn>
                <a:cxn ang="0">
                  <a:pos x="0" y="52388"/>
                </a:cxn>
                <a:cxn ang="0">
                  <a:pos x="0" y="0"/>
                </a:cxn>
              </a:cxnLst>
              <a:rect l="l" t="t" r="r" b="b"/>
              <a:pathLst>
                <a:path w="26" h="33">
                  <a:moveTo>
                    <a:pt x="0" y="0"/>
                  </a:moveTo>
                  <a:lnTo>
                    <a:pt x="26" y="32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5A7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" name="Freeform 106"/>
            <p:cNvSpPr/>
            <p:nvPr>
              <p:custDataLst>
                <p:tags r:id="rId124"/>
              </p:custDataLst>
            </p:nvPr>
          </p:nvSpPr>
          <p:spPr>
            <a:xfrm>
              <a:off x="9088438" y="2343150"/>
              <a:ext cx="400050" cy="384175"/>
            </a:xfrm>
            <a:custGeom>
              <a:avLst/>
              <a:gdLst/>
              <a:ahLst/>
              <a:cxnLst>
                <a:cxn ang="0">
                  <a:pos x="241300" y="0"/>
                </a:cxn>
                <a:cxn ang="0">
                  <a:pos x="400050" y="314325"/>
                </a:cxn>
                <a:cxn ang="0">
                  <a:pos x="315912" y="384175"/>
                </a:cxn>
                <a:cxn ang="0">
                  <a:pos x="0" y="201612"/>
                </a:cxn>
                <a:cxn ang="0">
                  <a:pos x="241300" y="0"/>
                </a:cxn>
              </a:cxnLst>
              <a:rect l="l" t="t" r="r" b="b"/>
              <a:pathLst>
                <a:path w="251" h="241">
                  <a:moveTo>
                    <a:pt x="152" y="0"/>
                  </a:moveTo>
                  <a:lnTo>
                    <a:pt x="252" y="198"/>
                  </a:lnTo>
                  <a:lnTo>
                    <a:pt x="199" y="242"/>
                  </a:lnTo>
                  <a:lnTo>
                    <a:pt x="0" y="127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677A8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" name="Freeform 107"/>
            <p:cNvSpPr/>
            <p:nvPr>
              <p:custDataLst>
                <p:tags r:id="rId125"/>
              </p:custDataLst>
            </p:nvPr>
          </p:nvSpPr>
          <p:spPr>
            <a:xfrm>
              <a:off x="9137650" y="2641600"/>
              <a:ext cx="582613" cy="344488"/>
            </a:xfrm>
            <a:custGeom>
              <a:avLst/>
              <a:gdLst/>
              <a:ahLst/>
              <a:cxnLst>
                <a:cxn ang="0">
                  <a:pos x="573093" y="321649"/>
                </a:cxn>
                <a:cxn ang="0">
                  <a:pos x="582613" y="336875"/>
                </a:cxn>
                <a:cxn ang="0">
                  <a:pos x="573093" y="342584"/>
                </a:cxn>
                <a:cxn ang="0">
                  <a:pos x="7615" y="17129"/>
                </a:cxn>
                <a:cxn ang="0">
                  <a:pos x="0" y="0"/>
                </a:cxn>
                <a:cxn ang="0">
                  <a:pos x="7615" y="17129"/>
                </a:cxn>
                <a:cxn ang="0">
                  <a:pos x="203724" y="129420"/>
                </a:cxn>
                <a:cxn ang="0">
                  <a:pos x="211340" y="123711"/>
                </a:cxn>
                <a:cxn ang="0">
                  <a:pos x="203724" y="108485"/>
                </a:cxn>
                <a:cxn ang="0">
                  <a:pos x="573093" y="321649"/>
                </a:cxn>
              </a:cxnLst>
              <a:rect l="l" t="t" r="r" b="b"/>
              <a:pathLst>
                <a:path w="306" h="181">
                  <a:moveTo>
                    <a:pt x="301" y="169"/>
                  </a:moveTo>
                  <a:cubicBezTo>
                    <a:pt x="304" y="170"/>
                    <a:pt x="306" y="174"/>
                    <a:pt x="306" y="177"/>
                  </a:cubicBezTo>
                  <a:cubicBezTo>
                    <a:pt x="306" y="180"/>
                    <a:pt x="304" y="181"/>
                    <a:pt x="301" y="18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7"/>
                    <a:pt x="0" y="3"/>
                    <a:pt x="0" y="0"/>
                  </a:cubicBezTo>
                  <a:cubicBezTo>
                    <a:pt x="0" y="3"/>
                    <a:pt x="2" y="7"/>
                    <a:pt x="4" y="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9" y="69"/>
                    <a:pt x="111" y="68"/>
                    <a:pt x="111" y="65"/>
                  </a:cubicBezTo>
                  <a:cubicBezTo>
                    <a:pt x="111" y="62"/>
                    <a:pt x="109" y="58"/>
                    <a:pt x="107" y="57"/>
                  </a:cubicBezTo>
                  <a:lnTo>
                    <a:pt x="301" y="169"/>
                  </a:lnTo>
                  <a:close/>
                </a:path>
              </a:pathLst>
            </a:custGeom>
            <a:solidFill>
              <a:srgbClr val="89898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" name="Freeform 108"/>
            <p:cNvSpPr/>
            <p:nvPr>
              <p:custDataLst>
                <p:tags r:id="rId126"/>
              </p:custDataLst>
            </p:nvPr>
          </p:nvSpPr>
          <p:spPr>
            <a:xfrm>
              <a:off x="9447213" y="2422525"/>
              <a:ext cx="111125" cy="166688"/>
            </a:xfrm>
            <a:custGeom>
              <a:avLst/>
              <a:gdLst/>
              <a:ahLst/>
              <a:cxnLst>
                <a:cxn ang="0">
                  <a:pos x="56504" y="17243"/>
                </a:cxn>
                <a:cxn ang="0">
                  <a:pos x="111125" y="116873"/>
                </a:cxn>
                <a:cxn ang="0">
                  <a:pos x="54620" y="149444"/>
                </a:cxn>
                <a:cxn ang="0">
                  <a:pos x="0" y="49814"/>
                </a:cxn>
                <a:cxn ang="0">
                  <a:pos x="56504" y="17243"/>
                </a:cxn>
              </a:cxnLst>
              <a:rect l="l" t="t" r="r" b="b"/>
              <a:pathLst>
                <a:path w="59" h="87">
                  <a:moveTo>
                    <a:pt x="30" y="9"/>
                  </a:moveTo>
                  <a:cubicBezTo>
                    <a:pt x="46" y="19"/>
                    <a:pt x="59" y="42"/>
                    <a:pt x="59" y="61"/>
                  </a:cubicBezTo>
                  <a:cubicBezTo>
                    <a:pt x="59" y="80"/>
                    <a:pt x="46" y="87"/>
                    <a:pt x="29" y="78"/>
                  </a:cubicBezTo>
                  <a:cubicBezTo>
                    <a:pt x="13" y="68"/>
                    <a:pt x="0" y="45"/>
                    <a:pt x="0" y="26"/>
                  </a:cubicBezTo>
                  <a:cubicBezTo>
                    <a:pt x="0" y="8"/>
                    <a:pt x="13" y="0"/>
                    <a:pt x="30" y="9"/>
                  </a:cubicBezTo>
                  <a:close/>
                </a:path>
              </a:pathLst>
            </a:custGeom>
            <a:solidFill>
              <a:srgbClr val="86704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" name="Freeform 109"/>
            <p:cNvSpPr/>
            <p:nvPr>
              <p:custDataLst>
                <p:tags r:id="rId127"/>
              </p:custDataLst>
            </p:nvPr>
          </p:nvSpPr>
          <p:spPr>
            <a:xfrm>
              <a:off x="9013825" y="2116137"/>
              <a:ext cx="758825" cy="917575"/>
            </a:xfrm>
            <a:custGeom>
              <a:avLst/>
              <a:gdLst/>
              <a:ahLst/>
              <a:cxnLst>
                <a:cxn ang="0">
                  <a:pos x="49571" y="13325"/>
                </a:cxn>
                <a:cxn ang="0">
                  <a:pos x="743572" y="413099"/>
                </a:cxn>
                <a:cxn ang="0">
                  <a:pos x="758825" y="439750"/>
                </a:cxn>
                <a:cxn ang="0">
                  <a:pos x="756918" y="877597"/>
                </a:cxn>
                <a:cxn ang="0">
                  <a:pos x="709253" y="906152"/>
                </a:cxn>
                <a:cxn ang="0">
                  <a:pos x="17159" y="506379"/>
                </a:cxn>
                <a:cxn ang="0">
                  <a:pos x="0" y="477824"/>
                </a:cxn>
                <a:cxn ang="0">
                  <a:pos x="1906" y="41881"/>
                </a:cxn>
                <a:cxn ang="0">
                  <a:pos x="49571" y="13325"/>
                </a:cxn>
              </a:cxnLst>
              <a:rect l="l" t="t" r="r" b="b"/>
              <a:pathLst>
                <a:path w="398" h="482">
                  <a:moveTo>
                    <a:pt x="26" y="7"/>
                  </a:moveTo>
                  <a:cubicBezTo>
                    <a:pt x="390" y="217"/>
                    <a:pt x="390" y="217"/>
                    <a:pt x="390" y="217"/>
                  </a:cubicBezTo>
                  <a:cubicBezTo>
                    <a:pt x="395" y="220"/>
                    <a:pt x="398" y="225"/>
                    <a:pt x="398" y="231"/>
                  </a:cubicBezTo>
                  <a:cubicBezTo>
                    <a:pt x="397" y="461"/>
                    <a:pt x="397" y="461"/>
                    <a:pt x="397" y="461"/>
                  </a:cubicBezTo>
                  <a:cubicBezTo>
                    <a:pt x="397" y="474"/>
                    <a:pt x="383" y="482"/>
                    <a:pt x="372" y="476"/>
                  </a:cubicBezTo>
                  <a:cubicBezTo>
                    <a:pt x="9" y="266"/>
                    <a:pt x="9" y="266"/>
                    <a:pt x="9" y="266"/>
                  </a:cubicBezTo>
                  <a:cubicBezTo>
                    <a:pt x="3" y="263"/>
                    <a:pt x="0" y="257"/>
                    <a:pt x="0" y="25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9"/>
                    <a:pt x="15" y="0"/>
                    <a:pt x="26" y="7"/>
                  </a:cubicBezTo>
                  <a:close/>
                </a:path>
              </a:pathLst>
            </a:custGeom>
            <a:solidFill>
              <a:srgbClr val="DAF1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" name="Freeform 110"/>
            <p:cNvSpPr/>
            <p:nvPr>
              <p:custDataLst>
                <p:tags r:id="rId128"/>
              </p:custDataLst>
            </p:nvPr>
          </p:nvSpPr>
          <p:spPr>
            <a:xfrm>
              <a:off x="9088438" y="2343150"/>
              <a:ext cx="609600" cy="554038"/>
            </a:xfrm>
            <a:custGeom>
              <a:avLst/>
              <a:gdLst/>
              <a:ahLst/>
              <a:cxnLst>
                <a:cxn ang="0">
                  <a:pos x="241300" y="0"/>
                </a:cxn>
                <a:cxn ang="0">
                  <a:pos x="0" y="201612"/>
                </a:cxn>
                <a:cxn ang="0">
                  <a:pos x="315912" y="384175"/>
                </a:cxn>
                <a:cxn ang="0">
                  <a:pos x="609600" y="554038"/>
                </a:cxn>
                <a:cxn ang="0">
                  <a:pos x="463550" y="261937"/>
                </a:cxn>
                <a:cxn ang="0">
                  <a:pos x="400050" y="314325"/>
                </a:cxn>
                <a:cxn ang="0">
                  <a:pos x="241300" y="0"/>
                </a:cxn>
              </a:cxnLst>
              <a:rect l="l" t="t" r="r" b="b"/>
              <a:pathLst>
                <a:path w="384" h="349">
                  <a:moveTo>
                    <a:pt x="152" y="0"/>
                  </a:moveTo>
                  <a:lnTo>
                    <a:pt x="0" y="127"/>
                  </a:lnTo>
                  <a:lnTo>
                    <a:pt x="199" y="242"/>
                  </a:lnTo>
                  <a:lnTo>
                    <a:pt x="384" y="349"/>
                  </a:lnTo>
                  <a:lnTo>
                    <a:pt x="292" y="165"/>
                  </a:lnTo>
                  <a:lnTo>
                    <a:pt x="252" y="198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9AD7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6" name="Freeform 111"/>
            <p:cNvSpPr/>
            <p:nvPr>
              <p:custDataLst>
                <p:tags r:id="rId129"/>
              </p:custDataLst>
            </p:nvPr>
          </p:nvSpPr>
          <p:spPr>
            <a:xfrm>
              <a:off x="9088438" y="2343150"/>
              <a:ext cx="609600" cy="554038"/>
            </a:xfrm>
            <a:custGeom>
              <a:avLst/>
              <a:gdLst/>
              <a:ahLst/>
              <a:cxnLst>
                <a:cxn ang="0">
                  <a:pos x="241300" y="0"/>
                </a:cxn>
                <a:cxn ang="0">
                  <a:pos x="0" y="201612"/>
                </a:cxn>
                <a:cxn ang="0">
                  <a:pos x="315912" y="384175"/>
                </a:cxn>
                <a:cxn ang="0">
                  <a:pos x="609600" y="554038"/>
                </a:cxn>
                <a:cxn ang="0">
                  <a:pos x="463550" y="261937"/>
                </a:cxn>
                <a:cxn ang="0">
                  <a:pos x="400050" y="314325"/>
                </a:cxn>
                <a:cxn ang="0">
                  <a:pos x="241300" y="0"/>
                </a:cxn>
              </a:cxnLst>
              <a:rect l="l" t="t" r="r" b="b"/>
              <a:pathLst>
                <a:path w="384" h="349">
                  <a:moveTo>
                    <a:pt x="152" y="0"/>
                  </a:moveTo>
                  <a:lnTo>
                    <a:pt x="0" y="127"/>
                  </a:lnTo>
                  <a:lnTo>
                    <a:pt x="199" y="242"/>
                  </a:lnTo>
                  <a:lnTo>
                    <a:pt x="384" y="349"/>
                  </a:lnTo>
                  <a:lnTo>
                    <a:pt x="292" y="165"/>
                  </a:lnTo>
                  <a:lnTo>
                    <a:pt x="252" y="198"/>
                  </a:lnTo>
                  <a:lnTo>
                    <a:pt x="152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" name="Freeform 112"/>
            <p:cNvSpPr/>
            <p:nvPr>
              <p:custDataLst>
                <p:tags r:id="rId130"/>
              </p:custDataLst>
            </p:nvPr>
          </p:nvSpPr>
          <p:spPr>
            <a:xfrm>
              <a:off x="9447213" y="2422525"/>
              <a:ext cx="111125" cy="166688"/>
            </a:xfrm>
            <a:custGeom>
              <a:avLst/>
              <a:gdLst/>
              <a:ahLst/>
              <a:cxnLst>
                <a:cxn ang="0">
                  <a:pos x="56504" y="17243"/>
                </a:cxn>
                <a:cxn ang="0">
                  <a:pos x="0" y="49814"/>
                </a:cxn>
                <a:cxn ang="0">
                  <a:pos x="54620" y="149444"/>
                </a:cxn>
                <a:cxn ang="0">
                  <a:pos x="111125" y="116873"/>
                </a:cxn>
                <a:cxn ang="0">
                  <a:pos x="56504" y="17243"/>
                </a:cxn>
              </a:cxnLst>
              <a:rect l="l" t="t" r="r" b="b"/>
              <a:pathLst>
                <a:path w="59" h="87">
                  <a:moveTo>
                    <a:pt x="30" y="9"/>
                  </a:moveTo>
                  <a:cubicBezTo>
                    <a:pt x="13" y="0"/>
                    <a:pt x="0" y="8"/>
                    <a:pt x="0" y="26"/>
                  </a:cubicBezTo>
                  <a:cubicBezTo>
                    <a:pt x="0" y="45"/>
                    <a:pt x="13" y="68"/>
                    <a:pt x="29" y="78"/>
                  </a:cubicBezTo>
                  <a:cubicBezTo>
                    <a:pt x="46" y="87"/>
                    <a:pt x="59" y="80"/>
                    <a:pt x="59" y="61"/>
                  </a:cubicBezTo>
                  <a:cubicBezTo>
                    <a:pt x="59" y="42"/>
                    <a:pt x="46" y="19"/>
                    <a:pt x="30" y="9"/>
                  </a:cubicBezTo>
                </a:path>
              </a:pathLst>
            </a:custGeom>
            <a:solidFill>
              <a:srgbClr val="F9E6B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" name="Freeform 113"/>
            <p:cNvSpPr/>
            <p:nvPr>
              <p:custDataLst>
                <p:tags r:id="rId131"/>
              </p:custDataLst>
            </p:nvPr>
          </p:nvSpPr>
          <p:spPr>
            <a:xfrm>
              <a:off x="9137650" y="2633662"/>
              <a:ext cx="582613" cy="352425"/>
            </a:xfrm>
            <a:custGeom>
              <a:avLst/>
              <a:gdLst/>
              <a:ahLst/>
              <a:cxnLst>
                <a:cxn ang="0">
                  <a:pos x="573093" y="350520"/>
                </a:cxn>
                <a:cxn ang="0">
                  <a:pos x="582613" y="344805"/>
                </a:cxn>
                <a:cxn ang="0">
                  <a:pos x="573093" y="329565"/>
                </a:cxn>
                <a:cxn ang="0">
                  <a:pos x="203724" y="116205"/>
                </a:cxn>
                <a:cxn ang="0">
                  <a:pos x="9519" y="3810"/>
                </a:cxn>
                <a:cxn ang="0">
                  <a:pos x="0" y="7620"/>
                </a:cxn>
                <a:cxn ang="0">
                  <a:pos x="7615" y="24765"/>
                </a:cxn>
                <a:cxn ang="0">
                  <a:pos x="573093" y="350520"/>
                </a:cxn>
              </a:cxnLst>
              <a:rect l="l" t="t" r="r" b="b"/>
              <a:pathLst>
                <a:path w="306" h="185">
                  <a:moveTo>
                    <a:pt x="301" y="184"/>
                  </a:moveTo>
                  <a:cubicBezTo>
                    <a:pt x="304" y="185"/>
                    <a:pt x="306" y="184"/>
                    <a:pt x="306" y="181"/>
                  </a:cubicBezTo>
                  <a:cubicBezTo>
                    <a:pt x="306" y="178"/>
                    <a:pt x="304" y="174"/>
                    <a:pt x="301" y="173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7"/>
                    <a:pt x="2" y="11"/>
                    <a:pt x="4" y="13"/>
                  </a:cubicBezTo>
                  <a:cubicBezTo>
                    <a:pt x="301" y="184"/>
                    <a:pt x="301" y="184"/>
                    <a:pt x="301" y="184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9" name="Freeform 114"/>
            <p:cNvSpPr/>
            <p:nvPr>
              <p:custDataLst>
                <p:tags r:id="rId132"/>
              </p:custDataLst>
            </p:nvPr>
          </p:nvSpPr>
          <p:spPr>
            <a:xfrm>
              <a:off x="9066213" y="2573337"/>
              <a:ext cx="41275" cy="52388"/>
            </a:xfrm>
            <a:custGeom>
              <a:avLst/>
              <a:gdLst/>
              <a:ahLst/>
              <a:cxnLst>
                <a:cxn ang="0">
                  <a:pos x="0" y="52388"/>
                </a:cxn>
                <a:cxn ang="0">
                  <a:pos x="41275" y="50800"/>
                </a:cxn>
                <a:cxn ang="0">
                  <a:pos x="0" y="0"/>
                </a:cxn>
                <a:cxn ang="0">
                  <a:pos x="0" y="52388"/>
                </a:cxn>
              </a:cxnLst>
              <a:rect l="l" t="t" r="r" b="b"/>
              <a:pathLst>
                <a:path w="26" h="33">
                  <a:moveTo>
                    <a:pt x="0" y="33"/>
                  </a:moveTo>
                  <a:lnTo>
                    <a:pt x="26" y="32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A7D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0" name="Freeform 115"/>
            <p:cNvSpPr/>
            <p:nvPr>
              <p:custDataLst>
                <p:tags r:id="rId133"/>
              </p:custDataLst>
            </p:nvPr>
          </p:nvSpPr>
          <p:spPr>
            <a:xfrm>
              <a:off x="9066213" y="2573337"/>
              <a:ext cx="41275" cy="52388"/>
            </a:xfrm>
            <a:custGeom>
              <a:avLst/>
              <a:gdLst/>
              <a:ahLst/>
              <a:cxnLst>
                <a:cxn ang="0">
                  <a:pos x="0" y="52388"/>
                </a:cxn>
                <a:cxn ang="0">
                  <a:pos x="41275" y="50800"/>
                </a:cxn>
                <a:cxn ang="0">
                  <a:pos x="0" y="0"/>
                </a:cxn>
                <a:cxn ang="0">
                  <a:pos x="0" y="52388"/>
                </a:cxn>
              </a:cxnLst>
              <a:rect l="l" t="t" r="r" b="b"/>
              <a:pathLst>
                <a:path w="26" h="33">
                  <a:moveTo>
                    <a:pt x="0" y="33"/>
                  </a:moveTo>
                  <a:lnTo>
                    <a:pt x="26" y="32"/>
                  </a:lnTo>
                  <a:lnTo>
                    <a:pt x="0" y="0"/>
                  </a:lnTo>
                  <a:lnTo>
                    <a:pt x="0" y="3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" name="Freeform 116"/>
            <p:cNvSpPr/>
            <p:nvPr>
              <p:custDataLst>
                <p:tags r:id="rId134"/>
              </p:custDataLst>
            </p:nvPr>
          </p:nvSpPr>
          <p:spPr>
            <a:xfrm>
              <a:off x="9404350" y="2605087"/>
              <a:ext cx="293688" cy="292100"/>
            </a:xfrm>
            <a:custGeom>
              <a:avLst/>
              <a:gdLst/>
              <a:ahLst/>
              <a:cxnLst>
                <a:cxn ang="0">
                  <a:pos x="147637" y="0"/>
                </a:cxn>
                <a:cxn ang="0">
                  <a:pos x="293688" y="292100"/>
                </a:cxn>
                <a:cxn ang="0">
                  <a:pos x="0" y="122237"/>
                </a:cxn>
                <a:cxn ang="0">
                  <a:pos x="84137" y="52387"/>
                </a:cxn>
                <a:cxn ang="0">
                  <a:pos x="147637" y="0"/>
                </a:cxn>
              </a:cxnLst>
              <a:rect l="l" t="t" r="r" b="b"/>
              <a:pathLst>
                <a:path w="185" h="184">
                  <a:moveTo>
                    <a:pt x="93" y="0"/>
                  </a:moveTo>
                  <a:lnTo>
                    <a:pt x="185" y="184"/>
                  </a:lnTo>
                  <a:lnTo>
                    <a:pt x="0" y="77"/>
                  </a:lnTo>
                  <a:lnTo>
                    <a:pt x="53" y="33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C0C4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" name="Freeform 117"/>
            <p:cNvSpPr/>
            <p:nvPr>
              <p:custDataLst>
                <p:tags r:id="rId135"/>
              </p:custDataLst>
            </p:nvPr>
          </p:nvSpPr>
          <p:spPr>
            <a:xfrm>
              <a:off x="9137650" y="2633662"/>
              <a:ext cx="211138" cy="139700"/>
            </a:xfrm>
            <a:custGeom>
              <a:avLst/>
              <a:gdLst/>
              <a:ahLst/>
              <a:cxnLst>
                <a:cxn ang="0">
                  <a:pos x="203529" y="116735"/>
                </a:cxn>
                <a:cxn ang="0">
                  <a:pos x="211138" y="132045"/>
                </a:cxn>
                <a:cxn ang="0">
                  <a:pos x="203529" y="137786"/>
                </a:cxn>
                <a:cxn ang="0">
                  <a:pos x="7608" y="24878"/>
                </a:cxn>
                <a:cxn ang="0">
                  <a:pos x="0" y="7654"/>
                </a:cxn>
                <a:cxn ang="0">
                  <a:pos x="9510" y="3827"/>
                </a:cxn>
                <a:cxn ang="0">
                  <a:pos x="203529" y="116735"/>
                </a:cxn>
              </a:cxnLst>
              <a:rect l="l" t="t" r="r" b="b"/>
              <a:pathLst>
                <a:path w="110" h="73">
                  <a:moveTo>
                    <a:pt x="107" y="61"/>
                  </a:moveTo>
                  <a:cubicBezTo>
                    <a:pt x="109" y="62"/>
                    <a:pt x="111" y="66"/>
                    <a:pt x="111" y="69"/>
                  </a:cubicBezTo>
                  <a:cubicBezTo>
                    <a:pt x="111" y="72"/>
                    <a:pt x="109" y="73"/>
                    <a:pt x="107" y="7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" y="11"/>
                    <a:pt x="0" y="7"/>
                    <a:pt x="0" y="4"/>
                  </a:cubicBezTo>
                  <a:cubicBezTo>
                    <a:pt x="0" y="1"/>
                    <a:pt x="2" y="0"/>
                    <a:pt x="5" y="2"/>
                  </a:cubicBezTo>
                  <a:lnTo>
                    <a:pt x="107" y="61"/>
                  </a:lnTo>
                  <a:close/>
                </a:path>
              </a:pathLst>
            </a:custGeom>
            <a:solidFill>
              <a:srgbClr val="8AD6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3" name="Rectangle 118"/>
            <p:cNvSpPr/>
            <p:nvPr>
              <p:custDataLst>
                <p:tags r:id="rId136"/>
              </p:custDataLst>
            </p:nvPr>
          </p:nvSpPr>
          <p:spPr>
            <a:xfrm>
              <a:off x="11229975" y="3856037"/>
              <a:ext cx="17463" cy="1588"/>
            </a:xfrm>
            <a:prstGeom prst="rect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64" name="Freeform 119"/>
            <p:cNvSpPr/>
            <p:nvPr>
              <p:custDataLst>
                <p:tags r:id="rId137"/>
              </p:custDataLst>
            </p:nvPr>
          </p:nvSpPr>
          <p:spPr>
            <a:xfrm>
              <a:off x="11229975" y="3848100"/>
              <a:ext cx="17463" cy="9525"/>
            </a:xfrm>
            <a:custGeom>
              <a:avLst/>
              <a:gdLst/>
              <a:ahLst/>
              <a:cxnLst>
                <a:cxn ang="0">
                  <a:pos x="17463" y="0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3880" y="7620"/>
                </a:cxn>
                <a:cxn ang="0">
                  <a:pos x="17463" y="0"/>
                </a:cxn>
                <a:cxn ang="0">
                  <a:pos x="17463" y="0"/>
                </a:cxn>
              </a:cxnLst>
              <a:rect l="l" t="t" r="r" b="b"/>
              <a:pathLst>
                <a:path w="9" h="5">
                  <a:moveTo>
                    <a:pt x="9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5" name="Freeform 120"/>
            <p:cNvSpPr/>
            <p:nvPr>
              <p:custDataLst>
                <p:tags r:id="rId138"/>
              </p:custDataLst>
            </p:nvPr>
          </p:nvSpPr>
          <p:spPr>
            <a:xfrm>
              <a:off x="11233150" y="3848100"/>
              <a:ext cx="14288" cy="7938"/>
            </a:xfrm>
            <a:custGeom>
              <a:avLst/>
              <a:gdLst/>
              <a:ahLst/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14288" y="0"/>
                </a:cxn>
                <a:cxn ang="0">
                  <a:pos x="14288" y="0"/>
                </a:cxn>
              </a:cxnLst>
              <a:rect l="l" t="t" r="r" b="b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6" name="Freeform 121"/>
            <p:cNvSpPr/>
            <p:nvPr>
              <p:custDataLst>
                <p:tags r:id="rId139"/>
              </p:custDataLst>
            </p:nvPr>
          </p:nvSpPr>
          <p:spPr>
            <a:xfrm>
              <a:off x="11236325" y="3848100"/>
              <a:ext cx="11113" cy="7938"/>
            </a:xfrm>
            <a:custGeom>
              <a:avLst/>
              <a:gdLst/>
              <a:ahLst/>
              <a:cxnLst>
                <a:cxn ang="0">
                  <a:pos x="11113" y="0"/>
                </a:cxn>
                <a:cxn ang="0">
                  <a:pos x="0" y="7938"/>
                </a:cxn>
                <a:cxn ang="0">
                  <a:pos x="1852" y="7938"/>
                </a:cxn>
                <a:cxn ang="0">
                  <a:pos x="11113" y="1984"/>
                </a:cxn>
                <a:cxn ang="0">
                  <a:pos x="11113" y="0"/>
                </a:cxn>
              </a:cxnLst>
              <a:rect l="l" t="t" r="r" b="b"/>
              <a:pathLst>
                <a:path w="6" h="4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7" name="Freeform 122"/>
            <p:cNvSpPr/>
            <p:nvPr>
              <p:custDataLst>
                <p:tags r:id="rId140"/>
              </p:custDataLst>
            </p:nvPr>
          </p:nvSpPr>
          <p:spPr>
            <a:xfrm>
              <a:off x="11237913" y="3849687"/>
              <a:ext cx="11113" cy="6350"/>
            </a:xfrm>
            <a:custGeom>
              <a:avLst/>
              <a:gdLst/>
              <a:ahLst/>
              <a:cxnLst>
                <a:cxn ang="0">
                  <a:pos x="9260" y="0"/>
                </a:cxn>
                <a:cxn ang="0">
                  <a:pos x="0" y="6350"/>
                </a:cxn>
                <a:cxn ang="0">
                  <a:pos x="1852" y="6350"/>
                </a:cxn>
                <a:cxn ang="0">
                  <a:pos x="11113" y="0"/>
                </a:cxn>
                <a:cxn ang="0">
                  <a:pos x="9260" y="0"/>
                </a:cxn>
              </a:cxnLst>
              <a:rect l="l" t="t" r="r" b="b"/>
              <a:pathLst>
                <a:path w="6" h="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8" name="Freeform 123"/>
            <p:cNvSpPr/>
            <p:nvPr>
              <p:custDataLst>
                <p:tags r:id="rId141"/>
              </p:custDataLst>
            </p:nvPr>
          </p:nvSpPr>
          <p:spPr>
            <a:xfrm>
              <a:off x="11239500" y="3849687"/>
              <a:ext cx="9525" cy="6350"/>
            </a:xfrm>
            <a:custGeom>
              <a:avLst/>
              <a:gdLst/>
              <a:ahLst/>
              <a:cxnLst>
                <a:cxn ang="0">
                  <a:pos x="9525" y="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1905" y="6350"/>
                </a:cxn>
                <a:cxn ang="0">
                  <a:pos x="9525" y="2116"/>
                </a:cxn>
                <a:cxn ang="0">
                  <a:pos x="9525" y="0"/>
                </a:cxn>
              </a:cxnLst>
              <a:rect l="l" t="t" r="r" b="b"/>
              <a:pathLst>
                <a:path w="5" h="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9" name="Freeform 124"/>
            <p:cNvSpPr/>
            <p:nvPr>
              <p:custDataLst>
                <p:tags r:id="rId142"/>
              </p:custDataLst>
            </p:nvPr>
          </p:nvSpPr>
          <p:spPr>
            <a:xfrm>
              <a:off x="11241088" y="3852862"/>
              <a:ext cx="7938" cy="3175"/>
            </a:xfrm>
            <a:custGeom>
              <a:avLst/>
              <a:gdLst/>
              <a:ahLst/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7938" y="0"/>
                </a:cxn>
                <a:cxn ang="0">
                  <a:pos x="7938" y="0"/>
                </a:cxn>
              </a:cxnLst>
              <a:rect l="l" t="t" r="r" b="b"/>
              <a:pathLst>
                <a:path w="4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0" name="Freeform 125"/>
            <p:cNvSpPr/>
            <p:nvPr>
              <p:custDataLst>
                <p:tags r:id="rId143"/>
              </p:custDataLst>
            </p:nvPr>
          </p:nvSpPr>
          <p:spPr>
            <a:xfrm>
              <a:off x="11241088" y="3852862"/>
              <a:ext cx="7938" cy="3175"/>
            </a:xfrm>
            <a:custGeom>
              <a:avLst/>
              <a:gdLst/>
              <a:ahLst/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1984" y="3175"/>
                </a:cxn>
                <a:cxn ang="0">
                  <a:pos x="1984" y="3175"/>
                </a:cxn>
                <a:cxn ang="0">
                  <a:pos x="7938" y="1587"/>
                </a:cxn>
                <a:cxn ang="0">
                  <a:pos x="7938" y="0"/>
                </a:cxn>
              </a:cxnLst>
              <a:rect l="l" t="t" r="r" b="b"/>
              <a:pathLst>
                <a:path w="4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1" name="Freeform 126"/>
            <p:cNvSpPr/>
            <p:nvPr>
              <p:custDataLst>
                <p:tags r:id="rId144"/>
              </p:custDataLst>
            </p:nvPr>
          </p:nvSpPr>
          <p:spPr>
            <a:xfrm>
              <a:off x="11242675" y="3854450"/>
              <a:ext cx="6350" cy="1588"/>
            </a:xfrm>
            <a:custGeom>
              <a:avLst/>
              <a:gdLst/>
              <a:ahLst/>
              <a:cxnLst>
                <a:cxn ang="0">
                  <a:pos x="6350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2116" y="1588"/>
                </a:cxn>
                <a:cxn ang="0">
                  <a:pos x="6350" y="0"/>
                </a:cxn>
                <a:cxn ang="0">
                  <a:pos x="6350" y="0"/>
                </a:cxn>
              </a:cxnLst>
              <a:rect l="l" t="t" r="r" b="b"/>
              <a:pathLst>
                <a:path w="3" h="1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2" name="Freeform 127"/>
            <p:cNvSpPr/>
            <p:nvPr>
              <p:custDataLst>
                <p:tags r:id="rId145"/>
              </p:custDataLst>
            </p:nvPr>
          </p:nvSpPr>
          <p:spPr>
            <a:xfrm>
              <a:off x="11245850" y="3854450"/>
              <a:ext cx="3175" cy="3175"/>
            </a:xfrm>
            <a:custGeom>
              <a:avLst/>
              <a:gdLst/>
              <a:ahLst/>
              <a:cxnLst>
                <a:cxn ang="0">
                  <a:pos x="3175" y="0"/>
                </a:cxn>
                <a:cxn ang="0">
                  <a:pos x="0" y="1587"/>
                </a:cxn>
                <a:cxn ang="0">
                  <a:pos x="0" y="3175"/>
                </a:cxn>
                <a:cxn ang="0">
                  <a:pos x="1587" y="3175"/>
                </a:cxn>
                <a:cxn ang="0">
                  <a:pos x="3175" y="1587"/>
                </a:cxn>
                <a:cxn ang="0">
                  <a:pos x="3175" y="0"/>
                </a:cxn>
              </a:cxnLst>
              <a:rect l="l" t="t" r="r" b="b"/>
              <a:pathLst>
                <a:path w="2" h="2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3" name="Freeform 128"/>
            <p:cNvSpPr/>
            <p:nvPr>
              <p:custDataLst>
                <p:tags r:id="rId146"/>
              </p:custDataLst>
            </p:nvPr>
          </p:nvSpPr>
          <p:spPr>
            <a:xfrm>
              <a:off x="11247438" y="3856037"/>
              <a:ext cx="1588" cy="1588"/>
            </a:xfrm>
            <a:custGeom>
              <a:avLst/>
              <a:gdLst/>
              <a:ahLst/>
              <a:cxnLst>
                <a:cxn ang="0">
                  <a:pos x="1588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1588" y="0"/>
                </a:cxn>
                <a:cxn ang="0">
                  <a:pos x="1588" y="0"/>
                </a:cxn>
              </a:cxnLst>
              <a:rect l="l" t="t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4" name="Freeform 129"/>
            <p:cNvSpPr/>
            <p:nvPr>
              <p:custDataLst>
                <p:tags r:id="rId147"/>
              </p:custDataLst>
            </p:nvPr>
          </p:nvSpPr>
          <p:spPr>
            <a:xfrm>
              <a:off x="11247438" y="3856037"/>
              <a:ext cx="1588" cy="1588"/>
            </a:xfrm>
            <a:custGeom>
              <a:avLst/>
              <a:gdLst/>
              <a:ahLst/>
              <a:cxnLst>
                <a:cxn ang="0">
                  <a:pos x="1588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1588" y="1588"/>
                </a:cxn>
                <a:cxn ang="0">
                  <a:pos x="1588" y="1588"/>
                </a:cxn>
                <a:cxn ang="0">
                  <a:pos x="1588" y="0"/>
                </a:cxn>
              </a:cxnLst>
              <a:rect l="l" t="t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5" name="Freeform 130"/>
            <p:cNvSpPr/>
            <p:nvPr>
              <p:custDataLst>
                <p:tags r:id="rId148"/>
              </p:custDataLst>
            </p:nvPr>
          </p:nvSpPr>
          <p:spPr>
            <a:xfrm flipH="1">
              <a:off x="11249025" y="38576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6" name="Freeform 131"/>
            <p:cNvSpPr>
              <a:spLocks noEditPoints="1"/>
            </p:cNvSpPr>
            <p:nvPr>
              <p:custDataLst>
                <p:tags r:id="rId149"/>
              </p:custDataLst>
            </p:nvPr>
          </p:nvSpPr>
          <p:spPr>
            <a:xfrm>
              <a:off x="11258550" y="3798887"/>
              <a:ext cx="73025" cy="46038"/>
            </a:xfrm>
            <a:custGeom>
              <a:avLst/>
              <a:gdLst/>
              <a:ahLst/>
              <a:cxnLst>
                <a:cxn ang="0">
                  <a:pos x="40355" y="46038"/>
                </a:cxn>
                <a:cxn ang="0">
                  <a:pos x="40355" y="46038"/>
                </a:cxn>
                <a:cxn ang="0">
                  <a:pos x="36512" y="40283"/>
                </a:cxn>
                <a:cxn ang="0">
                  <a:pos x="36512" y="40283"/>
                </a:cxn>
                <a:cxn ang="0">
                  <a:pos x="34590" y="40283"/>
                </a:cxn>
                <a:cxn ang="0">
                  <a:pos x="34590" y="40283"/>
                </a:cxn>
                <a:cxn ang="0">
                  <a:pos x="30747" y="36446"/>
                </a:cxn>
                <a:cxn ang="0">
                  <a:pos x="30747" y="34528"/>
                </a:cxn>
                <a:cxn ang="0">
                  <a:pos x="1921" y="26855"/>
                </a:cxn>
                <a:cxn ang="0">
                  <a:pos x="0" y="26855"/>
                </a:cxn>
                <a:cxn ang="0">
                  <a:pos x="1921" y="26855"/>
                </a:cxn>
                <a:cxn ang="0">
                  <a:pos x="1921" y="26855"/>
                </a:cxn>
                <a:cxn ang="0">
                  <a:pos x="5765" y="24937"/>
                </a:cxn>
                <a:cxn ang="0">
                  <a:pos x="5765" y="24937"/>
                </a:cxn>
                <a:cxn ang="0">
                  <a:pos x="73025" y="11509"/>
                </a:cxn>
                <a:cxn ang="0">
                  <a:pos x="73025" y="11509"/>
                </a:cxn>
                <a:cxn ang="0">
                  <a:pos x="71103" y="9591"/>
                </a:cxn>
                <a:cxn ang="0">
                  <a:pos x="69181" y="7673"/>
                </a:cxn>
                <a:cxn ang="0">
                  <a:pos x="69181" y="7673"/>
                </a:cxn>
                <a:cxn ang="0">
                  <a:pos x="65338" y="5754"/>
                </a:cxn>
                <a:cxn ang="0">
                  <a:pos x="67259" y="7673"/>
                </a:cxn>
                <a:cxn ang="0">
                  <a:pos x="63416" y="3836"/>
                </a:cxn>
                <a:cxn ang="0">
                  <a:pos x="63416" y="3836"/>
                </a:cxn>
                <a:cxn ang="0">
                  <a:pos x="63416" y="3836"/>
                </a:cxn>
                <a:cxn ang="0">
                  <a:pos x="61494" y="3836"/>
                </a:cxn>
                <a:cxn ang="0">
                  <a:pos x="61494" y="3836"/>
                </a:cxn>
                <a:cxn ang="0">
                  <a:pos x="61494" y="3836"/>
                </a:cxn>
                <a:cxn ang="0">
                  <a:pos x="59573" y="1918"/>
                </a:cxn>
                <a:cxn ang="0">
                  <a:pos x="59573" y="1918"/>
                </a:cxn>
                <a:cxn ang="0">
                  <a:pos x="57651" y="1918"/>
                </a:cxn>
                <a:cxn ang="0">
                  <a:pos x="55729" y="1918"/>
                </a:cxn>
                <a:cxn ang="0">
                  <a:pos x="55729" y="1918"/>
                </a:cxn>
                <a:cxn ang="0">
                  <a:pos x="40355" y="3836"/>
                </a:cxn>
                <a:cxn ang="0">
                  <a:pos x="44199" y="1918"/>
                </a:cxn>
                <a:cxn ang="0">
                  <a:pos x="53807" y="1918"/>
                </a:cxn>
                <a:cxn ang="0">
                  <a:pos x="53807" y="1918"/>
                </a:cxn>
                <a:cxn ang="0">
                  <a:pos x="53807" y="1918"/>
                </a:cxn>
                <a:cxn ang="0">
                  <a:pos x="49964" y="0"/>
                </a:cxn>
                <a:cxn ang="0">
                  <a:pos x="48042" y="0"/>
                </a:cxn>
                <a:cxn ang="0">
                  <a:pos x="49964" y="0"/>
                </a:cxn>
                <a:cxn ang="0">
                  <a:pos x="51886" y="0"/>
                </a:cxn>
                <a:cxn ang="0">
                  <a:pos x="49964" y="0"/>
                </a:cxn>
              </a:cxnLst>
              <a:rect l="l" t="t" r="r" b="b"/>
              <a:pathLst>
                <a:path w="38" h="24"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moveTo>
                    <a:pt x="19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moveTo>
                    <a:pt x="1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6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38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moveTo>
                    <a:pt x="36" y="4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5"/>
                    <a:pt x="37" y="5"/>
                    <a:pt x="36" y="4"/>
                  </a:cubicBezTo>
                  <a:moveTo>
                    <a:pt x="36" y="4"/>
                  </a:move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moveTo>
                    <a:pt x="34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3"/>
                    <a:pt x="35" y="3"/>
                    <a:pt x="34" y="3"/>
                  </a:cubicBezTo>
                  <a:moveTo>
                    <a:pt x="33" y="2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3" y="2"/>
                  </a:cubicBezTo>
                  <a:moveTo>
                    <a:pt x="33" y="2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1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1" y="2"/>
                    <a:pt x="31" y="2"/>
                  </a:cubicBezTo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moveTo>
                    <a:pt x="29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moveTo>
                    <a:pt x="24" y="1"/>
                  </a:moveTo>
                  <a:cubicBezTo>
                    <a:pt x="23" y="1"/>
                    <a:pt x="22" y="1"/>
                    <a:pt x="21" y="2"/>
                  </a:cubicBezTo>
                  <a:cubicBezTo>
                    <a:pt x="22" y="1"/>
                    <a:pt x="22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4" y="1"/>
                  </a:cubicBezTo>
                  <a:moveTo>
                    <a:pt x="28" y="1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1"/>
                  </a:cubicBezTo>
                  <a:moveTo>
                    <a:pt x="28" y="0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0"/>
                    <a:pt x="28" y="0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4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7" name="Freeform 132"/>
            <p:cNvSpPr/>
            <p:nvPr>
              <p:custDataLst>
                <p:tags r:id="rId150"/>
              </p:custDataLst>
            </p:nvPr>
          </p:nvSpPr>
          <p:spPr>
            <a:xfrm>
              <a:off x="11256963" y="3800475"/>
              <a:ext cx="46038" cy="25400"/>
            </a:xfrm>
            <a:custGeom>
              <a:avLst/>
              <a:gdLst/>
              <a:ahLst/>
              <a:cxnLst>
                <a:cxn ang="0">
                  <a:pos x="46038" y="0"/>
                </a:cxn>
                <a:cxn ang="0">
                  <a:pos x="42201" y="1953"/>
                </a:cxn>
                <a:cxn ang="0">
                  <a:pos x="42201" y="1953"/>
                </a:cxn>
                <a:cxn ang="0">
                  <a:pos x="42201" y="1953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0"/>
                </a:cxn>
              </a:cxnLst>
              <a:rect l="l" t="t" r="r" b="b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8" name="Freeform 133"/>
            <p:cNvSpPr/>
            <p:nvPr>
              <p:custDataLst>
                <p:tags r:id="rId151"/>
              </p:custDataLst>
            </p:nvPr>
          </p:nvSpPr>
          <p:spPr>
            <a:xfrm>
              <a:off x="11260138" y="3800475"/>
              <a:ext cx="44450" cy="25400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32" y="23446"/>
                </a:cxn>
                <a:cxn ang="0">
                  <a:pos x="44450" y="0"/>
                </a:cxn>
              </a:cxnLst>
              <a:rect l="l" t="t" r="r" b="b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2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79" name="Freeform 134"/>
            <p:cNvSpPr/>
            <p:nvPr>
              <p:custDataLst>
                <p:tags r:id="rId152"/>
              </p:custDataLst>
            </p:nvPr>
          </p:nvSpPr>
          <p:spPr>
            <a:xfrm>
              <a:off x="11261725" y="3798887"/>
              <a:ext cx="44450" cy="25400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42517" y="1953"/>
                </a:cxn>
                <a:cxn ang="0">
                  <a:pos x="42517" y="1953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0"/>
                </a:cxn>
              </a:cxnLst>
              <a:rect l="l" t="t" r="r" b="b"/>
              <a:pathLst>
                <a:path w="23" h="13">
                  <a:moveTo>
                    <a:pt x="23" y="0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0" name="Freeform 135"/>
            <p:cNvSpPr/>
            <p:nvPr>
              <p:custDataLst>
                <p:tags r:id="rId153"/>
              </p:custDataLst>
            </p:nvPr>
          </p:nvSpPr>
          <p:spPr>
            <a:xfrm>
              <a:off x="11264900" y="3798887"/>
              <a:ext cx="42863" cy="25400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</a:cxnLst>
              <a:rect l="l" t="t" r="r" b="b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1" name="Freeform 136"/>
            <p:cNvSpPr/>
            <p:nvPr>
              <p:custDataLst>
                <p:tags r:id="rId154"/>
              </p:custDataLst>
            </p:nvPr>
          </p:nvSpPr>
          <p:spPr>
            <a:xfrm>
              <a:off x="11266488" y="3798887"/>
              <a:ext cx="42863" cy="25400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2" name="Freeform 137"/>
            <p:cNvSpPr/>
            <p:nvPr>
              <p:custDataLst>
                <p:tags r:id="rId155"/>
              </p:custDataLst>
            </p:nvPr>
          </p:nvSpPr>
          <p:spPr>
            <a:xfrm>
              <a:off x="11268075" y="3798887"/>
              <a:ext cx="44450" cy="25400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3" name="Freeform 138"/>
            <p:cNvSpPr/>
            <p:nvPr>
              <p:custDataLst>
                <p:tags r:id="rId156"/>
              </p:custDataLst>
            </p:nvPr>
          </p:nvSpPr>
          <p:spPr>
            <a:xfrm>
              <a:off x="11268075" y="3798887"/>
              <a:ext cx="44450" cy="25400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l" t="t" r="r" b="b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4" name="Freeform 139"/>
            <p:cNvSpPr/>
            <p:nvPr>
              <p:custDataLst>
                <p:tags r:id="rId157"/>
              </p:custDataLst>
            </p:nvPr>
          </p:nvSpPr>
          <p:spPr>
            <a:xfrm>
              <a:off x="11269663" y="3800475"/>
              <a:ext cx="44450" cy="25400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3446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5" name="Freeform 140"/>
            <p:cNvSpPr/>
            <p:nvPr>
              <p:custDataLst>
                <p:tags r:id="rId158"/>
              </p:custDataLst>
            </p:nvPr>
          </p:nvSpPr>
          <p:spPr>
            <a:xfrm>
              <a:off x="11271250" y="3800475"/>
              <a:ext cx="44450" cy="25400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6" name="Freeform 141"/>
            <p:cNvSpPr/>
            <p:nvPr>
              <p:custDataLst>
                <p:tags r:id="rId159"/>
              </p:custDataLst>
            </p:nvPr>
          </p:nvSpPr>
          <p:spPr>
            <a:xfrm>
              <a:off x="11274425" y="3800475"/>
              <a:ext cx="41275" cy="25400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7" name="Freeform 142"/>
            <p:cNvSpPr/>
            <p:nvPr>
              <p:custDataLst>
                <p:tags r:id="rId160"/>
              </p:custDataLst>
            </p:nvPr>
          </p:nvSpPr>
          <p:spPr>
            <a:xfrm>
              <a:off x="11274425" y="3800475"/>
              <a:ext cx="42863" cy="25400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8" name="Freeform 143"/>
            <p:cNvSpPr/>
            <p:nvPr>
              <p:custDataLst>
                <p:tags r:id="rId161"/>
              </p:custDataLst>
            </p:nvPr>
          </p:nvSpPr>
          <p:spPr>
            <a:xfrm>
              <a:off x="11276013" y="3800475"/>
              <a:ext cx="42863" cy="26988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89" name="Freeform 144"/>
            <p:cNvSpPr/>
            <p:nvPr>
              <p:custDataLst>
                <p:tags r:id="rId162"/>
              </p:custDataLst>
            </p:nvPr>
          </p:nvSpPr>
          <p:spPr>
            <a:xfrm>
              <a:off x="11277600" y="3802062"/>
              <a:ext cx="44450" cy="25400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0" name="Freeform 145"/>
            <p:cNvSpPr/>
            <p:nvPr>
              <p:custDataLst>
                <p:tags r:id="rId163"/>
              </p:custDataLst>
            </p:nvPr>
          </p:nvSpPr>
          <p:spPr>
            <a:xfrm>
              <a:off x="11277600" y="3802062"/>
              <a:ext cx="44450" cy="25400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l" t="t" r="r" b="b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1" name="Freeform 146"/>
            <p:cNvSpPr/>
            <p:nvPr>
              <p:custDataLst>
                <p:tags r:id="rId164"/>
              </p:custDataLst>
            </p:nvPr>
          </p:nvSpPr>
          <p:spPr>
            <a:xfrm>
              <a:off x="11279188" y="3802062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2" name="Freeform 147"/>
            <p:cNvSpPr/>
            <p:nvPr>
              <p:custDataLst>
                <p:tags r:id="rId165"/>
              </p:custDataLst>
            </p:nvPr>
          </p:nvSpPr>
          <p:spPr>
            <a:xfrm>
              <a:off x="11280775" y="3805237"/>
              <a:ext cx="44450" cy="23813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3" name="Freeform 148"/>
            <p:cNvSpPr/>
            <p:nvPr>
              <p:custDataLst>
                <p:tags r:id="rId166"/>
              </p:custDataLst>
            </p:nvPr>
          </p:nvSpPr>
          <p:spPr>
            <a:xfrm>
              <a:off x="11283950" y="3805237"/>
              <a:ext cx="42863" cy="25400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2863" y="1814"/>
                </a:cxn>
                <a:cxn ang="0">
                  <a:pos x="40999" y="1814"/>
                </a:cxn>
                <a:cxn ang="0">
                  <a:pos x="40999" y="1814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4" name="Freeform 149"/>
            <p:cNvSpPr/>
            <p:nvPr>
              <p:custDataLst>
                <p:tags r:id="rId167"/>
              </p:custDataLst>
            </p:nvPr>
          </p:nvSpPr>
          <p:spPr>
            <a:xfrm>
              <a:off x="11283950" y="3806825"/>
              <a:ext cx="42863" cy="23813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l" t="t" r="r" b="b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5" name="Freeform 150"/>
            <p:cNvSpPr/>
            <p:nvPr>
              <p:custDataLst>
                <p:tags r:id="rId168"/>
              </p:custDataLst>
            </p:nvPr>
          </p:nvSpPr>
          <p:spPr>
            <a:xfrm>
              <a:off x="11285538" y="3806825"/>
              <a:ext cx="42863" cy="26988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6" name="Freeform 151"/>
            <p:cNvSpPr/>
            <p:nvPr>
              <p:custDataLst>
                <p:tags r:id="rId169"/>
              </p:custDataLst>
            </p:nvPr>
          </p:nvSpPr>
          <p:spPr>
            <a:xfrm>
              <a:off x="11287125" y="3808412"/>
              <a:ext cx="44450" cy="25400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7" name="Freeform 152"/>
            <p:cNvSpPr>
              <a:spLocks noEditPoints="1"/>
            </p:cNvSpPr>
            <p:nvPr>
              <p:custDataLst>
                <p:tags r:id="rId170"/>
              </p:custDataLst>
            </p:nvPr>
          </p:nvSpPr>
          <p:spPr>
            <a:xfrm>
              <a:off x="11288713" y="3810000"/>
              <a:ext cx="42863" cy="25400"/>
            </a:xfrm>
            <a:custGeom>
              <a:avLst/>
              <a:gdLst/>
              <a:ahLst/>
              <a:cxnLst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25328" y="11723"/>
                </a:cxn>
                <a:cxn ang="0">
                  <a:pos x="19483" y="13676"/>
                </a:cxn>
                <a:cxn ang="0">
                  <a:pos x="25328" y="11723"/>
                </a:cxn>
                <a:cxn ang="0">
                  <a:pos x="25328" y="11723"/>
                </a:cxn>
                <a:cxn ang="0">
                  <a:pos x="42863" y="0"/>
                </a:cxn>
                <a:cxn ang="0">
                  <a:pos x="0" y="23446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5586" y="17584"/>
                </a:cxn>
                <a:cxn ang="0">
                  <a:pos x="19483" y="13676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l" t="t" r="r" b="b"/>
              <a:pathLst>
                <a:path w="22" h="13"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3" y="6"/>
                  </a:moveTo>
                  <a:cubicBezTo>
                    <a:pt x="12" y="6"/>
                    <a:pt x="11" y="7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9" y="8"/>
                    <a:pt x="10" y="7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8" name="Freeform 153"/>
            <p:cNvSpPr>
              <a:spLocks noEditPoints="1"/>
            </p:cNvSpPr>
            <p:nvPr>
              <p:custDataLst>
                <p:tags r:id="rId171"/>
              </p:custDataLst>
            </p:nvPr>
          </p:nvSpPr>
          <p:spPr>
            <a:xfrm>
              <a:off x="11288713" y="3821112"/>
              <a:ext cx="28575" cy="15875"/>
            </a:xfrm>
            <a:custGeom>
              <a:avLst/>
              <a:gdLst/>
              <a:ahLst/>
              <a:cxnLst>
                <a:cxn ang="0">
                  <a:pos x="15240" y="5953"/>
                </a:cxn>
                <a:cxn ang="0">
                  <a:pos x="0" y="13890"/>
                </a:cxn>
                <a:cxn ang="0">
                  <a:pos x="1905" y="15875"/>
                </a:cxn>
                <a:cxn ang="0">
                  <a:pos x="11430" y="9921"/>
                </a:cxn>
                <a:cxn ang="0">
                  <a:pos x="15240" y="5953"/>
                </a:cxn>
                <a:cxn ang="0">
                  <a:pos x="28575" y="0"/>
                </a:cxn>
                <a:cxn ang="0">
                  <a:pos x="24765" y="0"/>
                </a:cxn>
                <a:cxn ang="0">
                  <a:pos x="24765" y="0"/>
                </a:cxn>
                <a:cxn ang="0">
                  <a:pos x="28575" y="0"/>
                </a:cxn>
                <a:cxn ang="0">
                  <a:pos x="28575" y="0"/>
                </a:cxn>
                <a:cxn ang="0">
                  <a:pos x="28575" y="0"/>
                </a:cxn>
                <a:cxn ang="0">
                  <a:pos x="28575" y="0"/>
                </a:cxn>
              </a:cxnLst>
              <a:rect l="l" t="t" r="r" b="b"/>
              <a:pathLst>
                <a:path w="15" h="8">
                  <a:moveTo>
                    <a:pt x="8" y="3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4"/>
                    <a:pt x="7" y="4"/>
                    <a:pt x="8" y="3"/>
                  </a:cubicBezTo>
                  <a:moveTo>
                    <a:pt x="15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9" name="Freeform 154"/>
            <p:cNvSpPr>
              <a:spLocks noEditPoints="1"/>
            </p:cNvSpPr>
            <p:nvPr>
              <p:custDataLst>
                <p:tags r:id="rId172"/>
              </p:custDataLst>
            </p:nvPr>
          </p:nvSpPr>
          <p:spPr>
            <a:xfrm>
              <a:off x="11290300" y="3821112"/>
              <a:ext cx="31750" cy="17463"/>
            </a:xfrm>
            <a:custGeom>
              <a:avLst/>
              <a:gdLst/>
              <a:ahLst/>
              <a:cxnLst>
                <a:cxn ang="0">
                  <a:pos x="9921" y="9701"/>
                </a:cxn>
                <a:cxn ang="0">
                  <a:pos x="0" y="15522"/>
                </a:cxn>
                <a:cxn ang="0">
                  <a:pos x="1984" y="17463"/>
                </a:cxn>
                <a:cxn ang="0">
                  <a:pos x="1984" y="17463"/>
                </a:cxn>
                <a:cxn ang="0">
                  <a:pos x="9921" y="11642"/>
                </a:cxn>
                <a:cxn ang="0">
                  <a:pos x="9921" y="9701"/>
                </a:cxn>
                <a:cxn ang="0">
                  <a:pos x="27781" y="0"/>
                </a:cxn>
                <a:cxn ang="0">
                  <a:pos x="27781" y="0"/>
                </a:cxn>
                <a:cxn ang="0">
                  <a:pos x="31750" y="0"/>
                </a:cxn>
                <a:cxn ang="0">
                  <a:pos x="31750" y="0"/>
                </a:cxn>
                <a:cxn ang="0">
                  <a:pos x="27781" y="0"/>
                </a:cxn>
              </a:cxnLst>
              <a:rect l="l" t="t" r="r" b="b"/>
              <a:pathLst>
                <a:path w="16" h="9">
                  <a:moveTo>
                    <a:pt x="5" y="5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0" name="Freeform 155"/>
            <p:cNvSpPr>
              <a:spLocks noEditPoints="1"/>
            </p:cNvSpPr>
            <p:nvPr>
              <p:custDataLst>
                <p:tags r:id="rId173"/>
              </p:custDataLst>
            </p:nvPr>
          </p:nvSpPr>
          <p:spPr>
            <a:xfrm>
              <a:off x="11293475" y="3821112"/>
              <a:ext cx="30163" cy="17463"/>
            </a:xfrm>
            <a:custGeom>
              <a:avLst/>
              <a:gdLst/>
              <a:ahLst/>
              <a:cxnLst>
                <a:cxn ang="0">
                  <a:pos x="7540" y="11642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1885" y="17463"/>
                </a:cxn>
                <a:cxn ang="0">
                  <a:pos x="1885" y="17463"/>
                </a:cxn>
                <a:cxn ang="0">
                  <a:pos x="5655" y="15522"/>
                </a:cxn>
                <a:cxn ang="0">
                  <a:pos x="7540" y="11642"/>
                </a:cxn>
                <a:cxn ang="0">
                  <a:pos x="28277" y="0"/>
                </a:cxn>
                <a:cxn ang="0">
                  <a:pos x="28277" y="0"/>
                </a:cxn>
                <a:cxn ang="0">
                  <a:pos x="30163" y="0"/>
                </a:cxn>
                <a:cxn ang="0">
                  <a:pos x="30163" y="0"/>
                </a:cxn>
                <a:cxn ang="0">
                  <a:pos x="28277" y="0"/>
                </a:cxn>
              </a:cxnLst>
              <a:rect l="l" t="t" r="r" b="b"/>
              <a:pathLst>
                <a:path w="16" h="9">
                  <a:moveTo>
                    <a:pt x="4" y="6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4" y="6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1" name="Freeform 156"/>
            <p:cNvSpPr>
              <a:spLocks noEditPoints="1"/>
            </p:cNvSpPr>
            <p:nvPr>
              <p:custDataLst>
                <p:tags r:id="rId174"/>
              </p:custDataLst>
            </p:nvPr>
          </p:nvSpPr>
          <p:spPr>
            <a:xfrm>
              <a:off x="11295063" y="3821112"/>
              <a:ext cx="30163" cy="19050"/>
            </a:xfrm>
            <a:custGeom>
              <a:avLst/>
              <a:gdLst/>
              <a:ahLst/>
              <a:cxnLst>
                <a:cxn ang="0">
                  <a:pos x="3770" y="15240"/>
                </a:cxn>
                <a:cxn ang="0">
                  <a:pos x="0" y="17145"/>
                </a:cxn>
                <a:cxn ang="0">
                  <a:pos x="0" y="17145"/>
                </a:cxn>
                <a:cxn ang="0">
                  <a:pos x="0" y="19050"/>
                </a:cxn>
                <a:cxn ang="0">
                  <a:pos x="3770" y="17145"/>
                </a:cxn>
                <a:cxn ang="0">
                  <a:pos x="3770" y="15240"/>
                </a:cxn>
                <a:cxn ang="0">
                  <a:pos x="28277" y="0"/>
                </a:cxn>
                <a:cxn ang="0">
                  <a:pos x="28277" y="0"/>
                </a:cxn>
                <a:cxn ang="0">
                  <a:pos x="30163" y="1905"/>
                </a:cxn>
                <a:cxn ang="0">
                  <a:pos x="30163" y="1905"/>
                </a:cxn>
                <a:cxn ang="0">
                  <a:pos x="28277" y="0"/>
                </a:cxn>
              </a:cxnLst>
              <a:rect l="l" t="t" r="r" b="b"/>
              <a:pathLst>
                <a:path w="16" h="10">
                  <a:moveTo>
                    <a:pt x="2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2" name="Freeform 157"/>
            <p:cNvSpPr>
              <a:spLocks noEditPoints="1"/>
            </p:cNvSpPr>
            <p:nvPr>
              <p:custDataLst>
                <p:tags r:id="rId175"/>
              </p:custDataLst>
            </p:nvPr>
          </p:nvSpPr>
          <p:spPr>
            <a:xfrm>
              <a:off x="11295063" y="3824287"/>
              <a:ext cx="33338" cy="19050"/>
            </a:xfrm>
            <a:custGeom>
              <a:avLst/>
              <a:gdLst/>
              <a:ahLst/>
              <a:cxnLst>
                <a:cxn ang="0">
                  <a:pos x="3704" y="15240"/>
                </a:cxn>
                <a:cxn ang="0">
                  <a:pos x="0" y="17145"/>
                </a:cxn>
                <a:cxn ang="0">
                  <a:pos x="1852" y="19050"/>
                </a:cxn>
                <a:cxn ang="0">
                  <a:pos x="3704" y="17145"/>
                </a:cxn>
                <a:cxn ang="0">
                  <a:pos x="3704" y="15240"/>
                </a:cxn>
                <a:cxn ang="0">
                  <a:pos x="29633" y="0"/>
                </a:cxn>
                <a:cxn ang="0">
                  <a:pos x="29633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29633" y="0"/>
                </a:cxn>
              </a:cxnLst>
              <a:rect l="l" t="t" r="r" b="b"/>
              <a:pathLst>
                <a:path w="18" h="10">
                  <a:moveTo>
                    <a:pt x="2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8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3" name="Freeform 158"/>
            <p:cNvSpPr>
              <a:spLocks noEditPoints="1"/>
            </p:cNvSpPr>
            <p:nvPr>
              <p:custDataLst>
                <p:tags r:id="rId176"/>
              </p:custDataLst>
            </p:nvPr>
          </p:nvSpPr>
          <p:spPr>
            <a:xfrm>
              <a:off x="11296650" y="3824287"/>
              <a:ext cx="34925" cy="20638"/>
            </a:xfrm>
            <a:custGeom>
              <a:avLst/>
              <a:gdLst/>
              <a:ahLst/>
              <a:cxnLst>
                <a:cxn ang="0">
                  <a:pos x="1940" y="16885"/>
                </a:cxn>
                <a:cxn ang="0">
                  <a:pos x="0" y="18761"/>
                </a:cxn>
                <a:cxn ang="0">
                  <a:pos x="1940" y="20638"/>
                </a:cxn>
                <a:cxn ang="0">
                  <a:pos x="1940" y="20638"/>
                </a:cxn>
                <a:cxn ang="0">
                  <a:pos x="1940" y="20638"/>
                </a:cxn>
                <a:cxn ang="0">
                  <a:pos x="1940" y="16885"/>
                </a:cxn>
                <a:cxn ang="0">
                  <a:pos x="32984" y="0"/>
                </a:cxn>
                <a:cxn ang="0">
                  <a:pos x="32984" y="0"/>
                </a:cxn>
                <a:cxn ang="0">
                  <a:pos x="34925" y="1876"/>
                </a:cxn>
                <a:cxn ang="0">
                  <a:pos x="34925" y="1876"/>
                </a:cxn>
                <a:cxn ang="0">
                  <a:pos x="32984" y="0"/>
                </a:cxn>
              </a:cxnLst>
              <a:rect l="l" t="t" r="r" b="b"/>
              <a:pathLst>
                <a:path w="18" h="11">
                  <a:moveTo>
                    <a:pt x="1" y="9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9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4" name="Freeform 159"/>
            <p:cNvSpPr>
              <a:spLocks noEditPoints="1"/>
            </p:cNvSpPr>
            <p:nvPr>
              <p:custDataLst>
                <p:tags r:id="rId177"/>
              </p:custDataLst>
            </p:nvPr>
          </p:nvSpPr>
          <p:spPr>
            <a:xfrm>
              <a:off x="11298238" y="3825875"/>
              <a:ext cx="33338" cy="19050"/>
            </a:xfrm>
            <a:custGeom>
              <a:avLst/>
              <a:gdLst/>
              <a:ahLst/>
              <a:cxnLst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</a:cxnLst>
              <a:rect l="l" t="t" r="r" b="b"/>
              <a:pathLst>
                <a:path w="17" h="10"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5" name="Freeform 160"/>
            <p:cNvSpPr>
              <a:spLocks noEditPoints="1"/>
            </p:cNvSpPr>
            <p:nvPr>
              <p:custDataLst>
                <p:tags r:id="rId178"/>
              </p:custDataLst>
            </p:nvPr>
          </p:nvSpPr>
          <p:spPr>
            <a:xfrm>
              <a:off x="11307763" y="3797300"/>
              <a:ext cx="52388" cy="41275"/>
            </a:xfrm>
            <a:custGeom>
              <a:avLst/>
              <a:gdLst/>
              <a:ahLst/>
              <a:cxnLst>
                <a:cxn ang="0">
                  <a:pos x="40746" y="41275"/>
                </a:cxn>
                <a:cxn ang="0">
                  <a:pos x="40746" y="41275"/>
                </a:cxn>
                <a:cxn ang="0">
                  <a:pos x="38805" y="39398"/>
                </a:cxn>
                <a:cxn ang="0">
                  <a:pos x="38805" y="39398"/>
                </a:cxn>
                <a:cxn ang="0">
                  <a:pos x="36865" y="37522"/>
                </a:cxn>
                <a:cxn ang="0">
                  <a:pos x="36865" y="37522"/>
                </a:cxn>
                <a:cxn ang="0">
                  <a:pos x="34925" y="35646"/>
                </a:cxn>
                <a:cxn ang="0">
                  <a:pos x="34925" y="35646"/>
                </a:cxn>
                <a:cxn ang="0">
                  <a:pos x="34925" y="35646"/>
                </a:cxn>
                <a:cxn ang="0">
                  <a:pos x="32985" y="33770"/>
                </a:cxn>
                <a:cxn ang="0">
                  <a:pos x="32985" y="33770"/>
                </a:cxn>
                <a:cxn ang="0">
                  <a:pos x="32985" y="33770"/>
                </a:cxn>
                <a:cxn ang="0">
                  <a:pos x="0" y="26265"/>
                </a:cxn>
                <a:cxn ang="0">
                  <a:pos x="9701" y="24389"/>
                </a:cxn>
                <a:cxn ang="0">
                  <a:pos x="9701" y="24389"/>
                </a:cxn>
                <a:cxn ang="0">
                  <a:pos x="5820" y="24389"/>
                </a:cxn>
                <a:cxn ang="0">
                  <a:pos x="5820" y="24389"/>
                </a:cxn>
                <a:cxn ang="0">
                  <a:pos x="1940" y="24389"/>
                </a:cxn>
                <a:cxn ang="0">
                  <a:pos x="1940" y="26265"/>
                </a:cxn>
                <a:cxn ang="0">
                  <a:pos x="0" y="26265"/>
                </a:cxn>
                <a:cxn ang="0">
                  <a:pos x="0" y="26265"/>
                </a:cxn>
                <a:cxn ang="0">
                  <a:pos x="0" y="26265"/>
                </a:cxn>
                <a:cxn ang="0">
                  <a:pos x="5820" y="24389"/>
                </a:cxn>
                <a:cxn ang="0">
                  <a:pos x="9701" y="24389"/>
                </a:cxn>
                <a:cxn ang="0">
                  <a:pos x="15522" y="24389"/>
                </a:cxn>
                <a:cxn ang="0">
                  <a:pos x="21343" y="26265"/>
                </a:cxn>
                <a:cxn ang="0">
                  <a:pos x="23283" y="28142"/>
                </a:cxn>
                <a:cxn ang="0">
                  <a:pos x="25223" y="30018"/>
                </a:cxn>
                <a:cxn ang="0">
                  <a:pos x="25223" y="28142"/>
                </a:cxn>
                <a:cxn ang="0">
                  <a:pos x="23283" y="28142"/>
                </a:cxn>
                <a:cxn ang="0">
                  <a:pos x="21343" y="26265"/>
                </a:cxn>
                <a:cxn ang="0">
                  <a:pos x="19402" y="26265"/>
                </a:cxn>
                <a:cxn ang="0">
                  <a:pos x="19402" y="26265"/>
                </a:cxn>
                <a:cxn ang="0">
                  <a:pos x="15522" y="24389"/>
                </a:cxn>
                <a:cxn ang="0">
                  <a:pos x="13582" y="24389"/>
                </a:cxn>
                <a:cxn ang="0">
                  <a:pos x="11641" y="24389"/>
                </a:cxn>
                <a:cxn ang="0">
                  <a:pos x="9701" y="24389"/>
                </a:cxn>
                <a:cxn ang="0">
                  <a:pos x="9701" y="24389"/>
                </a:cxn>
                <a:cxn ang="0">
                  <a:pos x="50447" y="0"/>
                </a:cxn>
                <a:cxn ang="0">
                  <a:pos x="50447" y="0"/>
                </a:cxn>
                <a:cxn ang="0">
                  <a:pos x="52388" y="0"/>
                </a:cxn>
                <a:cxn ang="0">
                  <a:pos x="52388" y="0"/>
                </a:cxn>
              </a:cxnLst>
              <a:rect l="l" t="t" r="r" b="b"/>
              <a:pathLst>
                <a:path w="27" h="22">
                  <a:moveTo>
                    <a:pt x="21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moveTo>
                    <a:pt x="20" y="21"/>
                  </a:move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moveTo>
                    <a:pt x="19" y="20"/>
                  </a:move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moveTo>
                    <a:pt x="18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17" y="18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17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3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3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moveTo>
                    <a:pt x="27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6" name="Freeform 161"/>
            <p:cNvSpPr/>
            <p:nvPr>
              <p:custDataLst>
                <p:tags r:id="rId179"/>
              </p:custDataLst>
            </p:nvPr>
          </p:nvSpPr>
          <p:spPr>
            <a:xfrm>
              <a:off x="11307763" y="3798887"/>
              <a:ext cx="46038" cy="25400"/>
            </a:xfrm>
            <a:custGeom>
              <a:avLst/>
              <a:gdLst/>
              <a:ahLst/>
              <a:cxnLst>
                <a:cxn ang="0">
                  <a:pos x="46038" y="0"/>
                </a:cxn>
                <a:cxn ang="0">
                  <a:pos x="42201" y="0"/>
                </a:cxn>
                <a:cxn ang="0">
                  <a:pos x="23019" y="11723"/>
                </a:cxn>
                <a:cxn ang="0">
                  <a:pos x="23019" y="11723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1918" y="25400"/>
                </a:cxn>
                <a:cxn ang="0">
                  <a:pos x="1918" y="25400"/>
                </a:cxn>
                <a:cxn ang="0">
                  <a:pos x="1918" y="23446"/>
                </a:cxn>
                <a:cxn ang="0">
                  <a:pos x="46038" y="0"/>
                </a:cxn>
              </a:cxnLst>
              <a:rect l="l" t="t" r="r" b="b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7" name="Freeform 162"/>
            <p:cNvSpPr/>
            <p:nvPr>
              <p:custDataLst>
                <p:tags r:id="rId180"/>
              </p:custDataLst>
            </p:nvPr>
          </p:nvSpPr>
          <p:spPr>
            <a:xfrm>
              <a:off x="11309350" y="3797300"/>
              <a:ext cx="46038" cy="23813"/>
            </a:xfrm>
            <a:custGeom>
              <a:avLst/>
              <a:gdLst/>
              <a:ahLst/>
              <a:cxnLst>
                <a:cxn ang="0">
                  <a:pos x="46038" y="0"/>
                </a:cxn>
                <a:cxn ang="0">
                  <a:pos x="44119" y="1831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46038" y="0"/>
                </a:cxn>
              </a:cxnLst>
              <a:rect l="l" t="t" r="r" b="b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3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8" name="Freeform 163"/>
            <p:cNvSpPr/>
            <p:nvPr>
              <p:custDataLst>
                <p:tags r:id="rId181"/>
              </p:custDataLst>
            </p:nvPr>
          </p:nvSpPr>
          <p:spPr>
            <a:xfrm>
              <a:off x="11314113" y="3797300"/>
              <a:ext cx="42863" cy="23813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42863" y="0"/>
                </a:cxn>
              </a:cxnLst>
              <a:rect l="l" t="t" r="r" b="b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09" name="Freeform 164"/>
            <p:cNvSpPr/>
            <p:nvPr>
              <p:custDataLst>
                <p:tags r:id="rId182"/>
              </p:custDataLst>
            </p:nvPr>
          </p:nvSpPr>
          <p:spPr>
            <a:xfrm>
              <a:off x="11315700" y="3797300"/>
              <a:ext cx="44450" cy="23813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</a:cxnLst>
              <a:rect l="l" t="t" r="r" b="b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0" name="Freeform 165"/>
            <p:cNvSpPr/>
            <p:nvPr>
              <p:custDataLst>
                <p:tags r:id="rId183"/>
              </p:custDataLst>
            </p:nvPr>
          </p:nvSpPr>
          <p:spPr>
            <a:xfrm>
              <a:off x="11317288" y="3797300"/>
              <a:ext cx="42863" cy="23813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48" y="23813"/>
                </a:cxn>
                <a:cxn ang="0">
                  <a:pos x="42863" y="1831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l" t="t" r="r" b="b"/>
              <a:pathLst>
                <a:path w="22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1" name="Freeform 166"/>
            <p:cNvSpPr/>
            <p:nvPr>
              <p:custDataLst>
                <p:tags r:id="rId184"/>
              </p:custDataLst>
            </p:nvPr>
          </p:nvSpPr>
          <p:spPr>
            <a:xfrm>
              <a:off x="11318875" y="3798887"/>
              <a:ext cx="41275" cy="22225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2225"/>
                </a:cxn>
                <a:cxn ang="0">
                  <a:pos x="0" y="22225"/>
                </a:cxn>
                <a:cxn ang="0">
                  <a:pos x="39309" y="1852"/>
                </a:cxn>
                <a:cxn ang="0">
                  <a:pos x="41275" y="0"/>
                </a:cxn>
              </a:cxnLst>
              <a:rect l="l" t="t" r="r" b="b"/>
              <a:pathLst>
                <a:path w="21" h="12">
                  <a:moveTo>
                    <a:pt x="21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1" y="0"/>
                    <a:pt x="2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2" name="Freeform 167"/>
            <p:cNvSpPr/>
            <p:nvPr>
              <p:custDataLst>
                <p:tags r:id="rId185"/>
              </p:custDataLst>
            </p:nvPr>
          </p:nvSpPr>
          <p:spPr>
            <a:xfrm>
              <a:off x="11318875" y="3800475"/>
              <a:ext cx="38100" cy="20638"/>
            </a:xfrm>
            <a:custGeom>
              <a:avLst/>
              <a:gdLst/>
              <a:ahLst/>
              <a:cxnLst>
                <a:cxn ang="0">
                  <a:pos x="38100" y="0"/>
                </a:cxn>
                <a:cxn ang="0">
                  <a:pos x="0" y="20638"/>
                </a:cxn>
                <a:cxn ang="0">
                  <a:pos x="1905" y="20638"/>
                </a:cxn>
                <a:cxn ang="0">
                  <a:pos x="1905" y="20638"/>
                </a:cxn>
                <a:cxn ang="0">
                  <a:pos x="38100" y="0"/>
                </a:cxn>
                <a:cxn ang="0">
                  <a:pos x="38100" y="0"/>
                </a:cxn>
              </a:cxnLst>
              <a:rect l="l" t="t" r="r" b="b"/>
              <a:pathLst>
                <a:path w="20" h="11">
                  <a:moveTo>
                    <a:pt x="2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3" name="Freeform 168"/>
            <p:cNvSpPr/>
            <p:nvPr>
              <p:custDataLst>
                <p:tags r:id="rId186"/>
              </p:custDataLst>
            </p:nvPr>
          </p:nvSpPr>
          <p:spPr>
            <a:xfrm>
              <a:off x="11322050" y="3800475"/>
              <a:ext cx="34925" cy="20638"/>
            </a:xfrm>
            <a:custGeom>
              <a:avLst/>
              <a:gdLst/>
              <a:ahLst/>
              <a:cxnLst>
                <a:cxn ang="0">
                  <a:pos x="34925" y="0"/>
                </a:cxn>
                <a:cxn ang="0">
                  <a:pos x="0" y="20638"/>
                </a:cxn>
                <a:cxn ang="0">
                  <a:pos x="0" y="20638"/>
                </a:cxn>
                <a:cxn ang="0">
                  <a:pos x="1838" y="20638"/>
                </a:cxn>
                <a:cxn ang="0">
                  <a:pos x="33086" y="1876"/>
                </a:cxn>
                <a:cxn ang="0">
                  <a:pos x="34925" y="0"/>
                </a:cxn>
              </a:cxnLst>
              <a:rect l="l" t="t" r="r" b="b"/>
              <a:pathLst>
                <a:path w="19" h="11">
                  <a:moveTo>
                    <a:pt x="19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4" name="Freeform 169"/>
            <p:cNvSpPr/>
            <p:nvPr>
              <p:custDataLst>
                <p:tags r:id="rId187"/>
              </p:custDataLst>
            </p:nvPr>
          </p:nvSpPr>
          <p:spPr>
            <a:xfrm>
              <a:off x="11323638" y="3802062"/>
              <a:ext cx="31750" cy="22225"/>
            </a:xfrm>
            <a:custGeom>
              <a:avLst/>
              <a:gdLst/>
              <a:ahLst/>
              <a:cxnLst>
                <a:cxn ang="0">
                  <a:pos x="31750" y="0"/>
                </a:cxn>
                <a:cxn ang="0">
                  <a:pos x="0" y="20204"/>
                </a:cxn>
                <a:cxn ang="0">
                  <a:pos x="1867" y="22225"/>
                </a:cxn>
                <a:cxn ang="0">
                  <a:pos x="31750" y="2020"/>
                </a:cxn>
                <a:cxn ang="0">
                  <a:pos x="31750" y="0"/>
                </a:cxn>
              </a:cxnLst>
              <a:rect l="l" t="t" r="r" b="b"/>
              <a:pathLst>
                <a:path w="17" h="11">
                  <a:moveTo>
                    <a:pt x="17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5" name="Freeform 170"/>
            <p:cNvSpPr/>
            <p:nvPr>
              <p:custDataLst>
                <p:tags r:id="rId188"/>
              </p:custDataLst>
            </p:nvPr>
          </p:nvSpPr>
          <p:spPr>
            <a:xfrm>
              <a:off x="11325225" y="3805237"/>
              <a:ext cx="30163" cy="19050"/>
            </a:xfrm>
            <a:custGeom>
              <a:avLst/>
              <a:gdLst/>
              <a:ahLst/>
              <a:cxnLst>
                <a:cxn ang="0">
                  <a:pos x="30163" y="0"/>
                </a:cxn>
                <a:cxn ang="0">
                  <a:pos x="0" y="19050"/>
                </a:cxn>
                <a:cxn ang="0">
                  <a:pos x="1885" y="19050"/>
                </a:cxn>
                <a:cxn ang="0">
                  <a:pos x="28277" y="1905"/>
                </a:cxn>
                <a:cxn ang="0">
                  <a:pos x="30163" y="0"/>
                </a:cxn>
              </a:cxnLst>
              <a:rect l="l" t="t" r="r" b="b"/>
              <a:pathLst>
                <a:path w="16" h="10">
                  <a:moveTo>
                    <a:pt x="16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6" name="Freeform 171"/>
            <p:cNvSpPr/>
            <p:nvPr>
              <p:custDataLst>
                <p:tags r:id="rId189"/>
              </p:custDataLst>
            </p:nvPr>
          </p:nvSpPr>
          <p:spPr>
            <a:xfrm>
              <a:off x="11326813" y="3806825"/>
              <a:ext cx="26988" cy="17463"/>
            </a:xfrm>
            <a:custGeom>
              <a:avLst/>
              <a:gdLst/>
              <a:ahLst/>
              <a:cxnLst>
                <a:cxn ang="0">
                  <a:pos x="26988" y="0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26988" y="1940"/>
                </a:cxn>
                <a:cxn ang="0">
                  <a:pos x="26988" y="0"/>
                </a:cxn>
              </a:cxnLst>
              <a:rect l="l" t="t" r="r" b="b"/>
              <a:pathLst>
                <a:path w="14" h="9">
                  <a:moveTo>
                    <a:pt x="14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7" name="Freeform 172"/>
            <p:cNvSpPr/>
            <p:nvPr>
              <p:custDataLst>
                <p:tags r:id="rId190"/>
              </p:custDataLst>
            </p:nvPr>
          </p:nvSpPr>
          <p:spPr>
            <a:xfrm>
              <a:off x="11326813" y="3808412"/>
              <a:ext cx="26988" cy="15875"/>
            </a:xfrm>
            <a:custGeom>
              <a:avLst/>
              <a:gdLst/>
              <a:ahLst/>
              <a:cxnLst>
                <a:cxn ang="0">
                  <a:pos x="26988" y="0"/>
                </a:cxn>
                <a:cxn ang="0">
                  <a:pos x="0" y="15875"/>
                </a:cxn>
                <a:cxn ang="0">
                  <a:pos x="0" y="15875"/>
                </a:cxn>
                <a:cxn ang="0">
                  <a:pos x="1927" y="15875"/>
                </a:cxn>
                <a:cxn ang="0">
                  <a:pos x="25060" y="1984"/>
                </a:cxn>
                <a:cxn ang="0">
                  <a:pos x="26988" y="0"/>
                </a:cxn>
              </a:cxnLst>
              <a:rect l="l" t="t" r="r" b="b"/>
              <a:pathLst>
                <a:path w="14" h="8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4" y="1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8" name="Freeform 173"/>
            <p:cNvSpPr/>
            <p:nvPr>
              <p:custDataLst>
                <p:tags r:id="rId191"/>
              </p:custDataLst>
            </p:nvPr>
          </p:nvSpPr>
          <p:spPr>
            <a:xfrm>
              <a:off x="11328400" y="3810000"/>
              <a:ext cx="23813" cy="15875"/>
            </a:xfrm>
            <a:custGeom>
              <a:avLst/>
              <a:gdLst/>
              <a:ahLst/>
              <a:cxnLst>
                <a:cxn ang="0">
                  <a:pos x="23813" y="0"/>
                </a:cxn>
                <a:cxn ang="0">
                  <a:pos x="0" y="13890"/>
                </a:cxn>
                <a:cxn ang="0">
                  <a:pos x="1984" y="15875"/>
                </a:cxn>
                <a:cxn ang="0">
                  <a:pos x="1984" y="15875"/>
                </a:cxn>
                <a:cxn ang="0">
                  <a:pos x="23813" y="1984"/>
                </a:cxn>
                <a:cxn ang="0">
                  <a:pos x="23813" y="0"/>
                </a:cxn>
              </a:cxnLst>
              <a:rect l="l" t="t" r="r" b="b"/>
              <a:pathLst>
                <a:path w="12" h="8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19" name="Freeform 174"/>
            <p:cNvSpPr/>
            <p:nvPr>
              <p:custDataLst>
                <p:tags r:id="rId192"/>
              </p:custDataLst>
            </p:nvPr>
          </p:nvSpPr>
          <p:spPr>
            <a:xfrm>
              <a:off x="11331575" y="3811587"/>
              <a:ext cx="20638" cy="14288"/>
            </a:xfrm>
            <a:custGeom>
              <a:avLst/>
              <a:gdLst/>
              <a:ahLst/>
              <a:cxnLst>
                <a:cxn ang="0">
                  <a:pos x="20638" y="0"/>
                </a:cxn>
                <a:cxn ang="0">
                  <a:pos x="0" y="14288"/>
                </a:cxn>
                <a:cxn ang="0">
                  <a:pos x="0" y="14288"/>
                </a:cxn>
                <a:cxn ang="0">
                  <a:pos x="1876" y="14288"/>
                </a:cxn>
                <a:cxn ang="0">
                  <a:pos x="20638" y="2041"/>
                </a:cxn>
                <a:cxn ang="0">
                  <a:pos x="20638" y="0"/>
                </a:cxn>
              </a:cxnLst>
              <a:rect l="l" t="t" r="r" b="b"/>
              <a:pathLst>
                <a:path w="11" h="7">
                  <a:moveTo>
                    <a:pt x="11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0" name="Freeform 175"/>
            <p:cNvSpPr/>
            <p:nvPr>
              <p:custDataLst>
                <p:tags r:id="rId193"/>
              </p:custDataLst>
            </p:nvPr>
          </p:nvSpPr>
          <p:spPr>
            <a:xfrm>
              <a:off x="11333163" y="3814762"/>
              <a:ext cx="19050" cy="12700"/>
            </a:xfrm>
            <a:custGeom>
              <a:avLst/>
              <a:gdLst/>
              <a:ahLst/>
              <a:cxnLst>
                <a:cxn ang="0">
                  <a:pos x="19050" y="0"/>
                </a:cxn>
                <a:cxn ang="0">
                  <a:pos x="0" y="10885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17145" y="1814"/>
                </a:cxn>
                <a:cxn ang="0">
                  <a:pos x="19050" y="0"/>
                </a:cxn>
              </a:cxnLst>
              <a:rect l="l" t="t" r="r" b="b"/>
              <a:pathLst>
                <a:path w="10" h="7">
                  <a:moveTo>
                    <a:pt x="1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10" y="1"/>
                    <a:pt x="1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1" name="Freeform 176"/>
            <p:cNvSpPr/>
            <p:nvPr>
              <p:custDataLst>
                <p:tags r:id="rId194"/>
              </p:custDataLst>
            </p:nvPr>
          </p:nvSpPr>
          <p:spPr>
            <a:xfrm>
              <a:off x="11333163" y="3816350"/>
              <a:ext cx="17463" cy="11113"/>
            </a:xfrm>
            <a:custGeom>
              <a:avLst/>
              <a:gdLst/>
              <a:ahLst/>
              <a:cxnLst>
                <a:cxn ang="0">
                  <a:pos x="17463" y="0"/>
                </a:cxn>
                <a:cxn ang="0">
                  <a:pos x="0" y="11113"/>
                </a:cxn>
                <a:cxn ang="0">
                  <a:pos x="1940" y="11113"/>
                </a:cxn>
                <a:cxn ang="0">
                  <a:pos x="17463" y="3704"/>
                </a:cxn>
                <a:cxn ang="0">
                  <a:pos x="17463" y="0"/>
                </a:cxn>
              </a:cxnLst>
              <a:rect l="l" t="t" r="r" b="b"/>
              <a:pathLst>
                <a:path w="9" h="6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2" name="Freeform 177"/>
            <p:cNvSpPr/>
            <p:nvPr>
              <p:custDataLst>
                <p:tags r:id="rId195"/>
              </p:custDataLst>
            </p:nvPr>
          </p:nvSpPr>
          <p:spPr>
            <a:xfrm>
              <a:off x="11334750" y="3819525"/>
              <a:ext cx="15875" cy="9525"/>
            </a:xfrm>
            <a:custGeom>
              <a:avLst/>
              <a:gdLst/>
              <a:ahLst/>
              <a:cxnLst>
                <a:cxn ang="0">
                  <a:pos x="15875" y="0"/>
                </a:cxn>
                <a:cxn ang="0">
                  <a:pos x="0" y="7620"/>
                </a:cxn>
                <a:cxn ang="0">
                  <a:pos x="1984" y="9525"/>
                </a:cxn>
                <a:cxn ang="0">
                  <a:pos x="15875" y="1905"/>
                </a:cxn>
                <a:cxn ang="0">
                  <a:pos x="15875" y="0"/>
                </a:cxn>
              </a:cxnLst>
              <a:rect l="l" t="t" r="r" b="b"/>
              <a:pathLst>
                <a:path w="8" h="5">
                  <a:moveTo>
                    <a:pt x="8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3" name="Freeform 178"/>
            <p:cNvSpPr/>
            <p:nvPr>
              <p:custDataLst>
                <p:tags r:id="rId196"/>
              </p:custDataLst>
            </p:nvPr>
          </p:nvSpPr>
          <p:spPr>
            <a:xfrm>
              <a:off x="11336338" y="3821112"/>
              <a:ext cx="14288" cy="7938"/>
            </a:xfrm>
            <a:custGeom>
              <a:avLst/>
              <a:gdLst/>
              <a:ahLst/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14288" y="1984"/>
                </a:cxn>
                <a:cxn ang="0">
                  <a:pos x="14288" y="0"/>
                </a:cxn>
              </a:cxnLst>
              <a:rect l="l" t="t" r="r" b="b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4" name="Freeform 179"/>
            <p:cNvSpPr/>
            <p:nvPr>
              <p:custDataLst>
                <p:tags r:id="rId197"/>
              </p:custDataLst>
            </p:nvPr>
          </p:nvSpPr>
          <p:spPr>
            <a:xfrm>
              <a:off x="11337925" y="3824287"/>
              <a:ext cx="12700" cy="6350"/>
            </a:xfrm>
            <a:custGeom>
              <a:avLst/>
              <a:gdLst/>
              <a:ahLst/>
              <a:cxnLst>
                <a:cxn ang="0">
                  <a:pos x="12700" y="0"/>
                </a:cxn>
                <a:cxn ang="0">
                  <a:pos x="0" y="4762"/>
                </a:cxn>
                <a:cxn ang="0">
                  <a:pos x="2116" y="6350"/>
                </a:cxn>
                <a:cxn ang="0">
                  <a:pos x="2116" y="6350"/>
                </a:cxn>
                <a:cxn ang="0">
                  <a:pos x="10583" y="1587"/>
                </a:cxn>
                <a:cxn ang="0">
                  <a:pos x="12700" y="0"/>
                </a:cxn>
              </a:cxnLst>
              <a:rect l="l" t="t" r="r" b="b"/>
              <a:pathLst>
                <a:path w="6" h="4">
                  <a:moveTo>
                    <a:pt x="6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5" name="Freeform 180"/>
            <p:cNvSpPr/>
            <p:nvPr>
              <p:custDataLst>
                <p:tags r:id="rId198"/>
              </p:custDataLst>
            </p:nvPr>
          </p:nvSpPr>
          <p:spPr>
            <a:xfrm>
              <a:off x="11341100" y="3825875"/>
              <a:ext cx="6350" cy="7938"/>
            </a:xfrm>
            <a:custGeom>
              <a:avLst/>
              <a:gdLst/>
              <a:ahLst/>
              <a:cxnLst>
                <a:cxn ang="0">
                  <a:pos x="6350" y="0"/>
                </a:cxn>
                <a:cxn ang="0">
                  <a:pos x="0" y="5953"/>
                </a:cxn>
                <a:cxn ang="0">
                  <a:pos x="0" y="5953"/>
                </a:cxn>
                <a:cxn ang="0">
                  <a:pos x="0" y="5953"/>
                </a:cxn>
                <a:cxn ang="0">
                  <a:pos x="1587" y="7938"/>
                </a:cxn>
                <a:cxn ang="0">
                  <a:pos x="6350" y="1984"/>
                </a:cxn>
                <a:cxn ang="0">
                  <a:pos x="6350" y="0"/>
                </a:cxn>
              </a:cxnLst>
              <a:rect l="l" t="t" r="r" b="b"/>
              <a:pathLst>
                <a:path w="4" h="4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6" name="Freeform 181"/>
            <p:cNvSpPr/>
            <p:nvPr>
              <p:custDataLst>
                <p:tags r:id="rId199"/>
              </p:custDataLst>
            </p:nvPr>
          </p:nvSpPr>
          <p:spPr>
            <a:xfrm>
              <a:off x="11342688" y="3827462"/>
              <a:ext cx="4763" cy="6350"/>
            </a:xfrm>
            <a:custGeom>
              <a:avLst/>
              <a:gdLst/>
              <a:ahLst/>
              <a:cxnLst>
                <a:cxn ang="0">
                  <a:pos x="4763" y="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4763" y="4233"/>
                </a:cxn>
                <a:cxn ang="0">
                  <a:pos x="4763" y="0"/>
                </a:cxn>
              </a:cxnLst>
              <a:rect l="l" t="t" r="r" b="b"/>
              <a:pathLst>
                <a:path w="3" h="3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7" name="Freeform 182"/>
            <p:cNvSpPr/>
            <p:nvPr>
              <p:custDataLst>
                <p:tags r:id="rId200"/>
              </p:custDataLst>
            </p:nvPr>
          </p:nvSpPr>
          <p:spPr>
            <a:xfrm>
              <a:off x="11342688" y="3830637"/>
              <a:ext cx="4763" cy="4763"/>
            </a:xfrm>
            <a:custGeom>
              <a:avLst/>
              <a:gdLst/>
              <a:ahLst/>
              <a:cxnLst>
                <a:cxn ang="0">
                  <a:pos x="4763" y="0"/>
                </a:cxn>
                <a:cxn ang="0">
                  <a:pos x="0" y="2381"/>
                </a:cxn>
                <a:cxn ang="0">
                  <a:pos x="0" y="2381"/>
                </a:cxn>
                <a:cxn ang="0">
                  <a:pos x="1587" y="4763"/>
                </a:cxn>
                <a:cxn ang="0">
                  <a:pos x="1587" y="4763"/>
                </a:cxn>
                <a:cxn ang="0">
                  <a:pos x="4763" y="2381"/>
                </a:cxn>
                <a:cxn ang="0">
                  <a:pos x="4763" y="0"/>
                </a:cxn>
              </a:cxnLst>
              <a:rect l="l" t="t" r="r" b="b"/>
              <a:pathLst>
                <a:path w="3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8" name="Freeform 183"/>
            <p:cNvSpPr/>
            <p:nvPr>
              <p:custDataLst>
                <p:tags r:id="rId201"/>
              </p:custDataLst>
            </p:nvPr>
          </p:nvSpPr>
          <p:spPr>
            <a:xfrm>
              <a:off x="11344275" y="3833812"/>
              <a:ext cx="3175" cy="3175"/>
            </a:xfrm>
            <a:custGeom>
              <a:avLst/>
              <a:gdLst/>
              <a:ahLst/>
              <a:cxnLst>
                <a:cxn ang="0">
                  <a:pos x="3175" y="0"/>
                </a:cxn>
                <a:cxn ang="0">
                  <a:pos x="0" y="1587"/>
                </a:cxn>
                <a:cxn ang="0">
                  <a:pos x="0" y="1587"/>
                </a:cxn>
                <a:cxn ang="0">
                  <a:pos x="1587" y="3175"/>
                </a:cxn>
                <a:cxn ang="0">
                  <a:pos x="1587" y="3175"/>
                </a:cxn>
                <a:cxn ang="0">
                  <a:pos x="3175" y="1587"/>
                </a:cxn>
                <a:cxn ang="0">
                  <a:pos x="3175" y="0"/>
                </a:cxn>
              </a:cxnLst>
              <a:rect l="l" t="t" r="r" b="b"/>
              <a:pathLst>
                <a:path w="2" h="2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9" name="Freeform 184"/>
            <p:cNvSpPr/>
            <p:nvPr>
              <p:custDataLst>
                <p:tags r:id="rId202"/>
              </p:custDataLst>
            </p:nvPr>
          </p:nvSpPr>
          <p:spPr>
            <a:xfrm>
              <a:off x="11345863" y="3835400"/>
              <a:ext cx="1588" cy="3175"/>
            </a:xfrm>
            <a:custGeom>
              <a:avLst/>
              <a:gdLst/>
              <a:ahLst/>
              <a:cxnLst>
                <a:cxn ang="0">
                  <a:pos x="1588" y="0"/>
                </a:cxn>
                <a:cxn ang="0">
                  <a:pos x="0" y="1587"/>
                </a:cxn>
                <a:cxn ang="0">
                  <a:pos x="0" y="1587"/>
                </a:cxn>
                <a:cxn ang="0">
                  <a:pos x="1588" y="3175"/>
                </a:cxn>
                <a:cxn ang="0">
                  <a:pos x="1588" y="3175"/>
                </a:cxn>
                <a:cxn ang="0">
                  <a:pos x="1588" y="3175"/>
                </a:cxn>
                <a:cxn ang="0">
                  <a:pos x="1588" y="0"/>
                </a:cxn>
              </a:cxnLst>
              <a:rect l="l" t="t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0" name="Oval 185"/>
            <p:cNvSpPr/>
            <p:nvPr>
              <p:custDataLst>
                <p:tags r:id="rId203"/>
              </p:custDataLst>
            </p:nvPr>
          </p:nvSpPr>
          <p:spPr>
            <a:xfrm>
              <a:off x="11347450" y="3838575"/>
              <a:ext cx="1588" cy="1588"/>
            </a:xfrm>
            <a:prstGeom prst="ellipse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31" name="Freeform 186"/>
            <p:cNvSpPr>
              <a:spLocks noEditPoints="1"/>
            </p:cNvSpPr>
            <p:nvPr>
              <p:custDataLst>
                <p:tags r:id="rId204"/>
              </p:custDataLst>
            </p:nvPr>
          </p:nvSpPr>
          <p:spPr>
            <a:xfrm>
              <a:off x="11414125" y="3757612"/>
              <a:ext cx="61913" cy="11113"/>
            </a:xfrm>
            <a:custGeom>
              <a:avLst/>
              <a:gdLst/>
              <a:ahLst/>
              <a:cxnLst>
                <a:cxn ang="0">
                  <a:pos x="61913" y="11113"/>
                </a:cxn>
                <a:cxn ang="0">
                  <a:pos x="59978" y="9260"/>
                </a:cxn>
                <a:cxn ang="0">
                  <a:pos x="58043" y="9260"/>
                </a:cxn>
                <a:cxn ang="0">
                  <a:pos x="54173" y="7408"/>
                </a:cxn>
                <a:cxn ang="0">
                  <a:pos x="54173" y="7408"/>
                </a:cxn>
                <a:cxn ang="0">
                  <a:pos x="54173" y="7408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46434" y="3704"/>
                </a:cxn>
                <a:cxn ang="0">
                  <a:pos x="46434" y="3704"/>
                </a:cxn>
                <a:cxn ang="0">
                  <a:pos x="46434" y="3704"/>
                </a:cxn>
                <a:cxn ang="0">
                  <a:pos x="7739" y="1852"/>
                </a:cxn>
                <a:cxn ang="0">
                  <a:pos x="5804" y="1852"/>
                </a:cxn>
                <a:cxn ang="0">
                  <a:pos x="7739" y="1852"/>
                </a:cxn>
                <a:cxn ang="0">
                  <a:pos x="7739" y="1852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15478" y="0"/>
                </a:cxn>
                <a:cxn ang="0">
                  <a:pos x="17413" y="0"/>
                </a:cxn>
              </a:cxnLst>
              <a:rect l="l" t="t" r="r" b="b"/>
              <a:pathLst>
                <a:path w="32" h="6">
                  <a:moveTo>
                    <a:pt x="31" y="5"/>
                  </a:moveTo>
                  <a:cubicBezTo>
                    <a:pt x="31" y="6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1" y="6"/>
                    <a:pt x="31" y="5"/>
                  </a:cubicBezTo>
                  <a:moveTo>
                    <a:pt x="29" y="4"/>
                  </a:moveTo>
                  <a:cubicBezTo>
                    <a:pt x="29" y="4"/>
                    <a:pt x="30" y="5"/>
                    <a:pt x="30" y="5"/>
                  </a:cubicBezTo>
                  <a:cubicBezTo>
                    <a:pt x="30" y="5"/>
                    <a:pt x="29" y="4"/>
                    <a:pt x="29" y="4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moveTo>
                    <a:pt x="27" y="3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3"/>
                  </a:cubicBezTo>
                  <a:moveTo>
                    <a:pt x="26" y="3"/>
                  </a:move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6" y="3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4" y="1"/>
                  </a:moveTo>
                  <a:cubicBezTo>
                    <a:pt x="3" y="1"/>
                    <a:pt x="1" y="2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2" name="Freeform 187"/>
            <p:cNvSpPr/>
            <p:nvPr>
              <p:custDataLst>
                <p:tags r:id="rId205"/>
              </p:custDataLst>
            </p:nvPr>
          </p:nvSpPr>
          <p:spPr>
            <a:xfrm>
              <a:off x="11372850" y="3759200"/>
              <a:ext cx="47625" cy="26988"/>
            </a:xfrm>
            <a:custGeom>
              <a:avLst/>
              <a:gdLst/>
              <a:ahLst/>
              <a:cxnLst>
                <a:cxn ang="0">
                  <a:pos x="47625" y="0"/>
                </a:cxn>
                <a:cxn ang="0">
                  <a:pos x="41910" y="3855"/>
                </a:cxn>
                <a:cxn ang="0">
                  <a:pos x="41910" y="3855"/>
                </a:cxn>
                <a:cxn ang="0">
                  <a:pos x="41910" y="3855"/>
                </a:cxn>
                <a:cxn ang="0">
                  <a:pos x="0" y="26988"/>
                </a:cxn>
                <a:cxn ang="0">
                  <a:pos x="5715" y="25060"/>
                </a:cxn>
                <a:cxn ang="0">
                  <a:pos x="47625" y="0"/>
                </a:cxn>
              </a:cxnLst>
              <a:rect l="l" t="t" r="r" b="b"/>
              <a:pathLst>
                <a:path w="25" h="14">
                  <a:moveTo>
                    <a:pt x="25" y="0"/>
                  </a:moveTo>
                  <a:cubicBezTo>
                    <a:pt x="24" y="0"/>
                    <a:pt x="23" y="1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3" name="Freeform 188"/>
            <p:cNvSpPr/>
            <p:nvPr>
              <p:custDataLst>
                <p:tags r:id="rId206"/>
              </p:custDataLst>
            </p:nvPr>
          </p:nvSpPr>
          <p:spPr>
            <a:xfrm>
              <a:off x="11379200" y="3757612"/>
              <a:ext cx="47625" cy="25400"/>
            </a:xfrm>
            <a:custGeom>
              <a:avLst/>
              <a:gdLst/>
              <a:ahLst/>
              <a:cxnLst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1910" y="1814"/>
                </a:cxn>
                <a:cxn ang="0">
                  <a:pos x="41910" y="1814"/>
                </a:cxn>
                <a:cxn ang="0">
                  <a:pos x="0" y="25400"/>
                </a:cxn>
                <a:cxn ang="0">
                  <a:pos x="5715" y="23585"/>
                </a:cxn>
                <a:cxn ang="0">
                  <a:pos x="47625" y="0"/>
                </a:cxn>
              </a:cxnLst>
              <a:rect l="l" t="t" r="r" b="b"/>
              <a:pathLst>
                <a:path w="25" h="14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4" name="Freeform 189"/>
            <p:cNvSpPr/>
            <p:nvPr>
              <p:custDataLst>
                <p:tags r:id="rId207"/>
              </p:custDataLst>
            </p:nvPr>
          </p:nvSpPr>
          <p:spPr>
            <a:xfrm>
              <a:off x="11383963" y="3757612"/>
              <a:ext cx="47625" cy="23813"/>
            </a:xfrm>
            <a:custGeom>
              <a:avLst/>
              <a:gdLst/>
              <a:ahLst/>
              <a:cxnLst>
                <a:cxn ang="0">
                  <a:pos x="47625" y="0"/>
                </a:cxn>
                <a:cxn ang="0">
                  <a:pos x="45720" y="0"/>
                </a:cxn>
                <a:cxn ang="0">
                  <a:pos x="45720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0" y="23813"/>
                </a:cxn>
                <a:cxn ang="0">
                  <a:pos x="5715" y="23813"/>
                </a:cxn>
                <a:cxn ang="0">
                  <a:pos x="47625" y="0"/>
                </a:cxn>
              </a:cxnLst>
              <a:rect l="l" t="t" r="r" b="b"/>
              <a:pathLst>
                <a:path w="25" h="13">
                  <a:moveTo>
                    <a:pt x="2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5" name="Freeform 190"/>
            <p:cNvSpPr/>
            <p:nvPr>
              <p:custDataLst>
                <p:tags r:id="rId208"/>
              </p:custDataLst>
            </p:nvPr>
          </p:nvSpPr>
          <p:spPr>
            <a:xfrm>
              <a:off x="11390313" y="3757612"/>
              <a:ext cx="46038" cy="23813"/>
            </a:xfrm>
            <a:custGeom>
              <a:avLst/>
              <a:gdLst/>
              <a:ahLst/>
              <a:cxnLst>
                <a:cxn ang="0">
                  <a:pos x="46038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0" y="23813"/>
                </a:cxn>
                <a:cxn ang="0">
                  <a:pos x="3836" y="21981"/>
                </a:cxn>
                <a:cxn ang="0">
                  <a:pos x="46038" y="0"/>
                </a:cxn>
              </a:cxnLst>
              <a:rect l="l" t="t" r="r" b="b"/>
              <a:pathLst>
                <a:path w="24" h="13">
                  <a:moveTo>
                    <a:pt x="24" y="0"/>
                  </a:moveTo>
                  <a:cubicBezTo>
                    <a:pt x="24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2"/>
                    <a:pt x="2" y="12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6" name="Freeform 191"/>
            <p:cNvSpPr/>
            <p:nvPr>
              <p:custDataLst>
                <p:tags r:id="rId209"/>
              </p:custDataLst>
            </p:nvPr>
          </p:nvSpPr>
          <p:spPr>
            <a:xfrm>
              <a:off x="11393488" y="3757612"/>
              <a:ext cx="46038" cy="23813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1981"/>
                </a:cxn>
                <a:cxn ang="0">
                  <a:pos x="0" y="21981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l" t="t" r="r" b="b"/>
              <a:pathLst>
                <a:path w="24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7" name="Freeform 192"/>
            <p:cNvSpPr/>
            <p:nvPr>
              <p:custDataLst>
                <p:tags r:id="rId210"/>
              </p:custDataLst>
            </p:nvPr>
          </p:nvSpPr>
          <p:spPr>
            <a:xfrm>
              <a:off x="11398250" y="3757612"/>
              <a:ext cx="44450" cy="23813"/>
            </a:xfrm>
            <a:custGeom>
              <a:avLst/>
              <a:gdLst/>
              <a:ahLst/>
              <a:cxnLst>
                <a:cxn ang="0">
                  <a:pos x="40745" y="0"/>
                </a:cxn>
                <a:cxn ang="0">
                  <a:pos x="0" y="23813"/>
                </a:cxn>
                <a:cxn ang="0">
                  <a:pos x="3704" y="23813"/>
                </a:cxn>
                <a:cxn ang="0">
                  <a:pos x="44450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l" t="t" r="r" b="b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8" name="Freeform 193"/>
            <p:cNvSpPr/>
            <p:nvPr>
              <p:custDataLst>
                <p:tags r:id="rId211"/>
              </p:custDataLst>
            </p:nvPr>
          </p:nvSpPr>
          <p:spPr>
            <a:xfrm>
              <a:off x="11401425" y="3757612"/>
              <a:ext cx="46038" cy="23813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l" t="t" r="r" b="b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39" name="Freeform 194"/>
            <p:cNvSpPr/>
            <p:nvPr>
              <p:custDataLst>
                <p:tags r:id="rId212"/>
              </p:custDataLst>
            </p:nvPr>
          </p:nvSpPr>
          <p:spPr>
            <a:xfrm>
              <a:off x="11404600" y="3757612"/>
              <a:ext cx="46038" cy="23813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46038" y="1831"/>
                </a:cxn>
                <a:cxn ang="0">
                  <a:pos x="42201" y="0"/>
                </a:cxn>
              </a:cxnLst>
              <a:rect l="l" t="t" r="r" b="b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0" name="Freeform 195"/>
            <p:cNvSpPr/>
            <p:nvPr>
              <p:custDataLst>
                <p:tags r:id="rId213"/>
              </p:custDataLst>
            </p:nvPr>
          </p:nvSpPr>
          <p:spPr>
            <a:xfrm>
              <a:off x="11409363" y="3759200"/>
              <a:ext cx="46038" cy="23813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1981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l" t="t" r="r" b="b"/>
              <a:pathLst>
                <a:path w="24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1" name="Freeform 196"/>
            <p:cNvSpPr/>
            <p:nvPr>
              <p:custDataLst>
                <p:tags r:id="rId214"/>
              </p:custDataLst>
            </p:nvPr>
          </p:nvSpPr>
          <p:spPr>
            <a:xfrm>
              <a:off x="11412538" y="3759200"/>
              <a:ext cx="46038" cy="26988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2" name="Freeform 197"/>
            <p:cNvSpPr/>
            <p:nvPr>
              <p:custDataLst>
                <p:tags r:id="rId215"/>
              </p:custDataLst>
            </p:nvPr>
          </p:nvSpPr>
          <p:spPr>
            <a:xfrm>
              <a:off x="11417300" y="3760787"/>
              <a:ext cx="44450" cy="25400"/>
            </a:xfrm>
            <a:custGeom>
              <a:avLst/>
              <a:gdLst/>
              <a:ahLst/>
              <a:cxnLst>
                <a:cxn ang="0">
                  <a:pos x="40745" y="0"/>
                </a:cxn>
                <a:cxn ang="0">
                  <a:pos x="0" y="25400"/>
                </a:cxn>
                <a:cxn ang="0">
                  <a:pos x="3704" y="25400"/>
                </a:cxn>
                <a:cxn ang="0">
                  <a:pos x="44450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l" t="t" r="r" b="b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3" name="Freeform 198"/>
            <p:cNvSpPr/>
            <p:nvPr>
              <p:custDataLst>
                <p:tags r:id="rId216"/>
              </p:custDataLst>
            </p:nvPr>
          </p:nvSpPr>
          <p:spPr>
            <a:xfrm>
              <a:off x="11420475" y="3760787"/>
              <a:ext cx="46038" cy="26988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5060"/>
                </a:cxn>
                <a:cxn ang="0">
                  <a:pos x="1918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4" name="Freeform 199"/>
            <p:cNvSpPr/>
            <p:nvPr>
              <p:custDataLst>
                <p:tags r:id="rId217"/>
              </p:custDataLst>
            </p:nvPr>
          </p:nvSpPr>
          <p:spPr>
            <a:xfrm>
              <a:off x="11422063" y="3762375"/>
              <a:ext cx="46038" cy="26988"/>
            </a:xfrm>
            <a:custGeom>
              <a:avLst/>
              <a:gdLst/>
              <a:ahLst/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l" t="t" r="r" b="b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5" name="Freeform 200"/>
            <p:cNvSpPr/>
            <p:nvPr>
              <p:custDataLst>
                <p:tags r:id="rId218"/>
              </p:custDataLst>
            </p:nvPr>
          </p:nvSpPr>
          <p:spPr>
            <a:xfrm>
              <a:off x="11426825" y="3763962"/>
              <a:ext cx="44450" cy="26988"/>
            </a:xfrm>
            <a:custGeom>
              <a:avLst/>
              <a:gdLst/>
              <a:ahLst/>
              <a:cxnLst>
                <a:cxn ang="0">
                  <a:pos x="40745" y="0"/>
                </a:cxn>
                <a:cxn ang="0">
                  <a:pos x="0" y="25060"/>
                </a:cxn>
                <a:cxn ang="0">
                  <a:pos x="3704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6" name="Freeform 201"/>
            <p:cNvSpPr/>
            <p:nvPr>
              <p:custDataLst>
                <p:tags r:id="rId219"/>
              </p:custDataLst>
            </p:nvPr>
          </p:nvSpPr>
          <p:spPr>
            <a:xfrm>
              <a:off x="11430000" y="3767137"/>
              <a:ext cx="46038" cy="25400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3585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1814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7" name="Freeform 202"/>
            <p:cNvSpPr>
              <a:spLocks noEditPoints="1"/>
            </p:cNvSpPr>
            <p:nvPr>
              <p:custDataLst>
                <p:tags r:id="rId220"/>
              </p:custDataLst>
            </p:nvPr>
          </p:nvSpPr>
          <p:spPr>
            <a:xfrm>
              <a:off x="11437938" y="3768725"/>
              <a:ext cx="117475" cy="134938"/>
            </a:xfrm>
            <a:custGeom>
              <a:avLst/>
              <a:gdLst/>
              <a:ahLst/>
              <a:cxnLst>
                <a:cxn ang="0">
                  <a:pos x="75790" y="134938"/>
                </a:cxn>
                <a:cxn ang="0">
                  <a:pos x="70106" y="117833"/>
                </a:cxn>
                <a:cxn ang="0">
                  <a:pos x="70106" y="117833"/>
                </a:cxn>
                <a:cxn ang="0">
                  <a:pos x="117475" y="110231"/>
                </a:cxn>
                <a:cxn ang="0">
                  <a:pos x="117475" y="110231"/>
                </a:cxn>
                <a:cxn ang="0">
                  <a:pos x="64421" y="102628"/>
                </a:cxn>
                <a:cxn ang="0">
                  <a:pos x="62527" y="100728"/>
                </a:cxn>
                <a:cxn ang="0">
                  <a:pos x="113685" y="96927"/>
                </a:cxn>
                <a:cxn ang="0">
                  <a:pos x="113685" y="100728"/>
                </a:cxn>
                <a:cxn ang="0">
                  <a:pos x="60632" y="96927"/>
                </a:cxn>
                <a:cxn ang="0">
                  <a:pos x="60632" y="95026"/>
                </a:cxn>
                <a:cxn ang="0">
                  <a:pos x="109895" y="89325"/>
                </a:cxn>
                <a:cxn ang="0">
                  <a:pos x="109895" y="89325"/>
                </a:cxn>
                <a:cxn ang="0">
                  <a:pos x="54947" y="87424"/>
                </a:cxn>
                <a:cxn ang="0">
                  <a:pos x="102316" y="70319"/>
                </a:cxn>
                <a:cxn ang="0">
                  <a:pos x="89053" y="49413"/>
                </a:cxn>
                <a:cxn ang="0">
                  <a:pos x="92843" y="55115"/>
                </a:cxn>
                <a:cxn ang="0">
                  <a:pos x="89053" y="49413"/>
                </a:cxn>
                <a:cxn ang="0">
                  <a:pos x="85264" y="43712"/>
                </a:cxn>
                <a:cxn ang="0">
                  <a:pos x="85264" y="43712"/>
                </a:cxn>
                <a:cxn ang="0">
                  <a:pos x="11368" y="34209"/>
                </a:cxn>
                <a:cxn ang="0">
                  <a:pos x="75790" y="32309"/>
                </a:cxn>
                <a:cxn ang="0">
                  <a:pos x="81474" y="38010"/>
                </a:cxn>
                <a:cxn ang="0">
                  <a:pos x="75790" y="32309"/>
                </a:cxn>
                <a:cxn ang="0">
                  <a:pos x="72000" y="28508"/>
                </a:cxn>
                <a:cxn ang="0">
                  <a:pos x="75790" y="32309"/>
                </a:cxn>
                <a:cxn ang="0">
                  <a:pos x="0" y="26607"/>
                </a:cxn>
                <a:cxn ang="0">
                  <a:pos x="0" y="26607"/>
                </a:cxn>
                <a:cxn ang="0">
                  <a:pos x="68211" y="24706"/>
                </a:cxn>
                <a:cxn ang="0">
                  <a:pos x="68211" y="24706"/>
                </a:cxn>
                <a:cxn ang="0">
                  <a:pos x="66316" y="20905"/>
                </a:cxn>
                <a:cxn ang="0">
                  <a:pos x="64421" y="20905"/>
                </a:cxn>
                <a:cxn ang="0">
                  <a:pos x="64421" y="20905"/>
                </a:cxn>
                <a:cxn ang="0">
                  <a:pos x="58737" y="13303"/>
                </a:cxn>
                <a:cxn ang="0">
                  <a:pos x="53053" y="11403"/>
                </a:cxn>
                <a:cxn ang="0">
                  <a:pos x="51158" y="9502"/>
                </a:cxn>
                <a:cxn ang="0">
                  <a:pos x="49263" y="7602"/>
                </a:cxn>
                <a:cxn ang="0">
                  <a:pos x="45474" y="3801"/>
                </a:cxn>
                <a:cxn ang="0">
                  <a:pos x="45474" y="5701"/>
                </a:cxn>
                <a:cxn ang="0">
                  <a:pos x="45474" y="3801"/>
                </a:cxn>
                <a:cxn ang="0">
                  <a:pos x="43579" y="3801"/>
                </a:cxn>
                <a:cxn ang="0">
                  <a:pos x="37895" y="0"/>
                </a:cxn>
                <a:cxn ang="0">
                  <a:pos x="43579" y="3801"/>
                </a:cxn>
              </a:cxnLst>
              <a:rect l="l" t="t" r="r" b="b"/>
              <a:pathLst>
                <a:path w="62" h="71">
                  <a:moveTo>
                    <a:pt x="40" y="71"/>
                  </a:move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moveTo>
                    <a:pt x="37" y="62"/>
                  </a:moveTo>
                  <a:cubicBezTo>
                    <a:pt x="37" y="62"/>
                    <a:pt x="37" y="63"/>
                    <a:pt x="37" y="63"/>
                  </a:cubicBezTo>
                  <a:cubicBezTo>
                    <a:pt x="37" y="63"/>
                    <a:pt x="37" y="63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moveTo>
                    <a:pt x="62" y="58"/>
                  </a:move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9"/>
                  </a:cubicBezTo>
                  <a:cubicBezTo>
                    <a:pt x="62" y="58"/>
                    <a:pt x="62" y="58"/>
                    <a:pt x="62" y="58"/>
                  </a:cubicBezTo>
                  <a:moveTo>
                    <a:pt x="33" y="53"/>
                  </a:moveTo>
                  <a:cubicBezTo>
                    <a:pt x="33" y="53"/>
                    <a:pt x="33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3"/>
                    <a:pt x="33" y="53"/>
                  </a:cubicBezTo>
                  <a:moveTo>
                    <a:pt x="33" y="53"/>
                  </a:move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moveTo>
                    <a:pt x="60" y="51"/>
                  </a:moveTo>
                  <a:cubicBezTo>
                    <a:pt x="60" y="51"/>
                    <a:pt x="60" y="51"/>
                    <a:pt x="6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0" y="52"/>
                    <a:pt x="60" y="53"/>
                    <a:pt x="60" y="53"/>
                  </a:cubicBezTo>
                  <a:cubicBezTo>
                    <a:pt x="60" y="52"/>
                    <a:pt x="60" y="51"/>
                    <a:pt x="60" y="51"/>
                  </a:cubicBezTo>
                  <a:moveTo>
                    <a:pt x="32" y="51"/>
                  </a:move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moveTo>
                    <a:pt x="32" y="50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moveTo>
                    <a:pt x="58" y="47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9" y="48"/>
                    <a:pt x="59" y="48"/>
                    <a:pt x="59" y="49"/>
                  </a:cubicBezTo>
                  <a:cubicBezTo>
                    <a:pt x="59" y="48"/>
                    <a:pt x="59" y="48"/>
                    <a:pt x="58" y="47"/>
                  </a:cubicBezTo>
                  <a:moveTo>
                    <a:pt x="29" y="45"/>
                  </a:move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5"/>
                    <a:pt x="29" y="45"/>
                    <a:pt x="29" y="45"/>
                  </a:cubicBezTo>
                  <a:moveTo>
                    <a:pt x="54" y="37"/>
                  </a:moveTo>
                  <a:cubicBezTo>
                    <a:pt x="54" y="37"/>
                    <a:pt x="54" y="38"/>
                    <a:pt x="54" y="38"/>
                  </a:cubicBezTo>
                  <a:cubicBezTo>
                    <a:pt x="54" y="38"/>
                    <a:pt x="54" y="37"/>
                    <a:pt x="54" y="37"/>
                  </a:cubicBezTo>
                  <a:moveTo>
                    <a:pt x="47" y="26"/>
                  </a:moveTo>
                  <a:cubicBezTo>
                    <a:pt x="47" y="26"/>
                    <a:pt x="47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8"/>
                    <a:pt x="49" y="28"/>
                    <a:pt x="49" y="29"/>
                  </a:cubicBezTo>
                  <a:cubicBezTo>
                    <a:pt x="48" y="28"/>
                    <a:pt x="48" y="27"/>
                    <a:pt x="47" y="26"/>
                  </a:cubicBezTo>
                  <a:moveTo>
                    <a:pt x="47" y="25"/>
                  </a:moveTo>
                  <a:cubicBezTo>
                    <a:pt x="47" y="25"/>
                    <a:pt x="47" y="25"/>
                    <a:pt x="47" y="26"/>
                  </a:cubicBezTo>
                  <a:cubicBezTo>
                    <a:pt x="47" y="25"/>
                    <a:pt x="47" y="25"/>
                    <a:pt x="47" y="25"/>
                  </a:cubicBezTo>
                  <a:moveTo>
                    <a:pt x="45" y="23"/>
                  </a:move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4"/>
                    <a:pt x="46" y="25"/>
                    <a:pt x="46" y="25"/>
                  </a:cubicBezTo>
                  <a:cubicBezTo>
                    <a:pt x="46" y="24"/>
                    <a:pt x="45" y="24"/>
                    <a:pt x="45" y="23"/>
                  </a:cubicBezTo>
                  <a:moveTo>
                    <a:pt x="6" y="18"/>
                  </a:moveTo>
                  <a:cubicBezTo>
                    <a:pt x="6" y="18"/>
                    <a:pt x="6" y="18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40" y="17"/>
                  </a:moveTo>
                  <a:cubicBezTo>
                    <a:pt x="41" y="18"/>
                    <a:pt x="41" y="18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2" y="19"/>
                    <a:pt x="42" y="20"/>
                    <a:pt x="43" y="20"/>
                  </a:cubicBezTo>
                  <a:cubicBezTo>
                    <a:pt x="42" y="19"/>
                    <a:pt x="41" y="18"/>
                    <a:pt x="40" y="17"/>
                  </a:cubicBezTo>
                  <a:moveTo>
                    <a:pt x="40" y="17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moveTo>
                    <a:pt x="38" y="14"/>
                  </a:moveTo>
                  <a:cubicBezTo>
                    <a:pt x="38" y="14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5"/>
                    <a:pt x="39" y="16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9" y="16"/>
                    <a:pt x="38" y="15"/>
                    <a:pt x="38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36" y="13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3"/>
                    <a:pt x="37" y="14"/>
                    <a:pt x="38" y="14"/>
                  </a:cubicBezTo>
                  <a:cubicBezTo>
                    <a:pt x="37" y="14"/>
                    <a:pt x="37" y="13"/>
                    <a:pt x="36" y="13"/>
                  </a:cubicBezTo>
                  <a:moveTo>
                    <a:pt x="35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moveTo>
                    <a:pt x="34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4" y="11"/>
                  </a:cubicBezTo>
                  <a:moveTo>
                    <a:pt x="34" y="11"/>
                  </a:move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moveTo>
                    <a:pt x="31" y="7"/>
                  </a:moveTo>
                  <a:cubicBezTo>
                    <a:pt x="31" y="8"/>
                    <a:pt x="32" y="8"/>
                    <a:pt x="32" y="9"/>
                  </a:cubicBezTo>
                  <a:cubicBezTo>
                    <a:pt x="32" y="8"/>
                    <a:pt x="31" y="8"/>
                    <a:pt x="31" y="7"/>
                  </a:cubicBezTo>
                  <a:moveTo>
                    <a:pt x="27" y="5"/>
                  </a:moveTo>
                  <a:cubicBezTo>
                    <a:pt x="27" y="5"/>
                    <a:pt x="28" y="5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6"/>
                    <a:pt x="30" y="7"/>
                  </a:cubicBezTo>
                  <a:cubicBezTo>
                    <a:pt x="29" y="6"/>
                    <a:pt x="28" y="5"/>
                    <a:pt x="27" y="5"/>
                  </a:cubicBezTo>
                  <a:moveTo>
                    <a:pt x="27" y="5"/>
                  </a:move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moveTo>
                    <a:pt x="26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moveTo>
                    <a:pt x="24" y="2"/>
                  </a:move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2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3" y="2"/>
                    <a:pt x="23" y="2"/>
                  </a:cubicBezTo>
                  <a:cubicBezTo>
                    <a:pt x="22" y="1"/>
                    <a:pt x="21" y="0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8" name="Freeform 203"/>
            <p:cNvSpPr/>
            <p:nvPr>
              <p:custDataLst>
                <p:tags r:id="rId221"/>
              </p:custDataLst>
            </p:nvPr>
          </p:nvSpPr>
          <p:spPr>
            <a:xfrm>
              <a:off x="11433175" y="3768725"/>
              <a:ext cx="42863" cy="23813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l" t="t" r="r" b="b"/>
              <a:pathLst>
                <a:path w="22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49" name="Freeform 204"/>
            <p:cNvSpPr/>
            <p:nvPr>
              <p:custDataLst>
                <p:tags r:id="rId222"/>
              </p:custDataLst>
            </p:nvPr>
          </p:nvSpPr>
          <p:spPr>
            <a:xfrm>
              <a:off x="11433175" y="3768725"/>
              <a:ext cx="46038" cy="26988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0" name="Freeform 206"/>
            <p:cNvSpPr/>
            <p:nvPr>
              <p:custDataLst>
                <p:tags r:id="rId223"/>
              </p:custDataLst>
            </p:nvPr>
          </p:nvSpPr>
          <p:spPr>
            <a:xfrm>
              <a:off x="11437938" y="3770313"/>
              <a:ext cx="46038" cy="26988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3855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1" name="Freeform 207"/>
            <p:cNvSpPr/>
            <p:nvPr>
              <p:custDataLst>
                <p:tags r:id="rId224"/>
              </p:custDataLst>
            </p:nvPr>
          </p:nvSpPr>
          <p:spPr>
            <a:xfrm>
              <a:off x="11441113" y="3773488"/>
              <a:ext cx="46038" cy="26988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3132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2" name="Freeform 208"/>
            <p:cNvSpPr/>
            <p:nvPr>
              <p:custDataLst>
                <p:tags r:id="rId225"/>
              </p:custDataLst>
            </p:nvPr>
          </p:nvSpPr>
          <p:spPr>
            <a:xfrm>
              <a:off x="11445876" y="3776663"/>
              <a:ext cx="44450" cy="25400"/>
            </a:xfrm>
            <a:custGeom>
              <a:avLst/>
              <a:gdLst/>
              <a:ahLst/>
              <a:cxnLst>
                <a:cxn ang="0">
                  <a:pos x="40745" y="0"/>
                </a:cxn>
                <a:cxn ang="0">
                  <a:pos x="0" y="23585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44450" y="3628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0745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" name="Freeform 209"/>
            <p:cNvSpPr/>
            <p:nvPr>
              <p:custDataLst>
                <p:tags r:id="rId226"/>
              </p:custDataLst>
            </p:nvPr>
          </p:nvSpPr>
          <p:spPr>
            <a:xfrm>
              <a:off x="11449051" y="3779838"/>
              <a:ext cx="46038" cy="26988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" name="Freeform 210"/>
            <p:cNvSpPr/>
            <p:nvPr>
              <p:custDataLst>
                <p:tags r:id="rId227"/>
              </p:custDataLst>
            </p:nvPr>
          </p:nvSpPr>
          <p:spPr>
            <a:xfrm>
              <a:off x="11452226" y="3781425"/>
              <a:ext cx="46038" cy="28575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" name="Freeform 211"/>
            <p:cNvSpPr/>
            <p:nvPr>
              <p:custDataLst>
                <p:tags r:id="rId228"/>
              </p:custDataLst>
            </p:nvPr>
          </p:nvSpPr>
          <p:spPr>
            <a:xfrm>
              <a:off x="11456988" y="3786188"/>
              <a:ext cx="46038" cy="28575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" name="Freeform 212"/>
            <p:cNvSpPr/>
            <p:nvPr>
              <p:custDataLst>
                <p:tags r:id="rId229"/>
              </p:custDataLst>
            </p:nvPr>
          </p:nvSpPr>
          <p:spPr>
            <a:xfrm>
              <a:off x="11460163" y="3789363"/>
              <a:ext cx="46038" cy="28575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" name="Freeform 213"/>
            <p:cNvSpPr/>
            <p:nvPr>
              <p:custDataLst>
                <p:tags r:id="rId230"/>
              </p:custDataLst>
            </p:nvPr>
          </p:nvSpPr>
          <p:spPr>
            <a:xfrm>
              <a:off x="11464926" y="3792538"/>
              <a:ext cx="44450" cy="28575"/>
            </a:xfrm>
            <a:custGeom>
              <a:avLst/>
              <a:gdLst/>
              <a:ahLst/>
              <a:cxnLst>
                <a:cxn ang="0">
                  <a:pos x="40745" y="0"/>
                </a:cxn>
                <a:cxn ang="0">
                  <a:pos x="40745" y="0"/>
                </a:cxn>
                <a:cxn ang="0">
                  <a:pos x="0" y="2476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0745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" name="Freeform 214"/>
            <p:cNvSpPr/>
            <p:nvPr>
              <p:custDataLst>
                <p:tags r:id="rId231"/>
              </p:custDataLst>
            </p:nvPr>
          </p:nvSpPr>
          <p:spPr>
            <a:xfrm>
              <a:off x="11468101" y="3797300"/>
              <a:ext cx="46038" cy="28575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" name="Freeform 215"/>
            <p:cNvSpPr/>
            <p:nvPr>
              <p:custDataLst>
                <p:tags r:id="rId232"/>
              </p:custDataLst>
            </p:nvPr>
          </p:nvSpPr>
          <p:spPr>
            <a:xfrm>
              <a:off x="11471276" y="3800475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" name="Freeform 216"/>
            <p:cNvSpPr/>
            <p:nvPr>
              <p:custDataLst>
                <p:tags r:id="rId233"/>
              </p:custDataLst>
            </p:nvPr>
          </p:nvSpPr>
          <p:spPr>
            <a:xfrm>
              <a:off x="11474451" y="3805238"/>
              <a:ext cx="44450" cy="28575"/>
            </a:xfrm>
            <a:custGeom>
              <a:avLst/>
              <a:gdLst/>
              <a:ahLst/>
              <a:cxnLst>
                <a:cxn ang="0">
                  <a:pos x="40745" y="0"/>
                </a:cxn>
                <a:cxn ang="0">
                  <a:pos x="40745" y="0"/>
                </a:cxn>
                <a:cxn ang="0">
                  <a:pos x="0" y="2476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0745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1" name="Freeform 217"/>
            <p:cNvSpPr/>
            <p:nvPr>
              <p:custDataLst>
                <p:tags r:id="rId234"/>
              </p:custDataLst>
            </p:nvPr>
          </p:nvSpPr>
          <p:spPr>
            <a:xfrm>
              <a:off x="11477626" y="3808413"/>
              <a:ext cx="46038" cy="28575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2" name="Freeform 218"/>
            <p:cNvSpPr/>
            <p:nvPr>
              <p:custDataLst>
                <p:tags r:id="rId235"/>
              </p:custDataLst>
            </p:nvPr>
          </p:nvSpPr>
          <p:spPr>
            <a:xfrm>
              <a:off x="11480801" y="3811588"/>
              <a:ext cx="47625" cy="33338"/>
            </a:xfrm>
            <a:custGeom>
              <a:avLst/>
              <a:gdLst/>
              <a:ahLst/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5493"/>
                </a:cxn>
                <a:cxn ang="0">
                  <a:pos x="5715" y="33338"/>
                </a:cxn>
                <a:cxn ang="0">
                  <a:pos x="47625" y="7844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3922"/>
                </a:cxn>
                <a:cxn ang="0">
                  <a:pos x="45720" y="3922"/>
                </a:cxn>
                <a:cxn ang="0">
                  <a:pos x="43815" y="3922"/>
                </a:cxn>
                <a:cxn ang="0">
                  <a:pos x="43815" y="3922"/>
                </a:cxn>
                <a:cxn ang="0">
                  <a:pos x="41910" y="0"/>
                </a:cxn>
              </a:cxnLst>
              <a:rect l="l" t="t" r="r" b="b"/>
              <a:pathLst>
                <a:path w="25" h="17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6"/>
                    <a:pt x="3" y="17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3" name="Freeform 219"/>
            <p:cNvSpPr/>
            <p:nvPr>
              <p:custDataLst>
                <p:tags r:id="rId236"/>
              </p:custDataLst>
            </p:nvPr>
          </p:nvSpPr>
          <p:spPr>
            <a:xfrm>
              <a:off x="11487151" y="3819525"/>
              <a:ext cx="47625" cy="36513"/>
            </a:xfrm>
            <a:custGeom>
              <a:avLst/>
              <a:gdLst/>
              <a:ahLst/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4982"/>
                </a:cxn>
                <a:cxn ang="0">
                  <a:pos x="5715" y="34591"/>
                </a:cxn>
                <a:cxn ang="0">
                  <a:pos x="5715" y="36513"/>
                </a:cxn>
                <a:cxn ang="0">
                  <a:pos x="5715" y="36513"/>
                </a:cxn>
                <a:cxn ang="0">
                  <a:pos x="5715" y="36513"/>
                </a:cxn>
                <a:cxn ang="0">
                  <a:pos x="47625" y="11530"/>
                </a:cxn>
                <a:cxn ang="0">
                  <a:pos x="43815" y="3843"/>
                </a:cxn>
                <a:cxn ang="0">
                  <a:pos x="43815" y="3843"/>
                </a:cxn>
                <a:cxn ang="0">
                  <a:pos x="41910" y="0"/>
                </a:cxn>
              </a:cxnLst>
              <a:rect l="l" t="t" r="r" b="b"/>
              <a:pathLst>
                <a:path w="25" h="19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5"/>
                    <a:pt x="2" y="16"/>
                    <a:pt x="3" y="18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4"/>
                    <a:pt x="24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4" name="Freeform 220"/>
            <p:cNvSpPr/>
            <p:nvPr>
              <p:custDataLst>
                <p:tags r:id="rId237"/>
              </p:custDataLst>
            </p:nvPr>
          </p:nvSpPr>
          <p:spPr>
            <a:xfrm>
              <a:off x="11493501" y="3830638"/>
              <a:ext cx="44450" cy="31750"/>
            </a:xfrm>
            <a:custGeom>
              <a:avLst/>
              <a:gdLst/>
              <a:ahLst/>
              <a:cxnLst>
                <a:cxn ang="0">
                  <a:pos x="40745" y="0"/>
                </a:cxn>
                <a:cxn ang="0">
                  <a:pos x="0" y="25796"/>
                </a:cxn>
                <a:cxn ang="0">
                  <a:pos x="0" y="25796"/>
                </a:cxn>
                <a:cxn ang="0">
                  <a:pos x="0" y="25796"/>
                </a:cxn>
                <a:cxn ang="0">
                  <a:pos x="3704" y="31750"/>
                </a:cxn>
                <a:cxn ang="0">
                  <a:pos x="44450" y="5953"/>
                </a:cxn>
                <a:cxn ang="0">
                  <a:pos x="40745" y="0"/>
                </a:cxn>
              </a:cxnLst>
              <a:rect l="l" t="t" r="r" b="b"/>
              <a:pathLst>
                <a:path w="24" h="16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5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5" name="Freeform 221"/>
            <p:cNvSpPr/>
            <p:nvPr>
              <p:custDataLst>
                <p:tags r:id="rId238"/>
              </p:custDataLst>
            </p:nvPr>
          </p:nvSpPr>
          <p:spPr>
            <a:xfrm>
              <a:off x="11496676" y="3836988"/>
              <a:ext cx="46038" cy="30163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4507"/>
                </a:cxn>
                <a:cxn ang="0">
                  <a:pos x="1918" y="26392"/>
                </a:cxn>
                <a:cxn ang="0">
                  <a:pos x="1918" y="26392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3836" y="30163"/>
                </a:cxn>
                <a:cxn ang="0">
                  <a:pos x="46038" y="5655"/>
                </a:cxn>
                <a:cxn ang="0">
                  <a:pos x="44119" y="3770"/>
                </a:cxn>
                <a:cxn ang="0">
                  <a:pos x="44119" y="3770"/>
                </a:cxn>
                <a:cxn ang="0">
                  <a:pos x="44119" y="1885"/>
                </a:cxn>
                <a:cxn ang="0">
                  <a:pos x="44119" y="1885"/>
                </a:cxn>
                <a:cxn ang="0">
                  <a:pos x="42201" y="0"/>
                </a:cxn>
              </a:cxnLst>
              <a:rect l="l" t="t" r="r" b="b"/>
              <a:pathLst>
                <a:path w="24" h="16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6" name="Freeform 222"/>
            <p:cNvSpPr/>
            <p:nvPr>
              <p:custDataLst>
                <p:tags r:id="rId239"/>
              </p:custDataLst>
            </p:nvPr>
          </p:nvSpPr>
          <p:spPr>
            <a:xfrm>
              <a:off x="11499851" y="3843338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7" name="Freeform 223"/>
            <p:cNvSpPr/>
            <p:nvPr>
              <p:custDataLst>
                <p:tags r:id="rId240"/>
              </p:custDataLst>
            </p:nvPr>
          </p:nvSpPr>
          <p:spPr>
            <a:xfrm>
              <a:off x="11503026" y="3846513"/>
              <a:ext cx="42863" cy="28575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8" name="Freeform 224"/>
            <p:cNvSpPr/>
            <p:nvPr>
              <p:custDataLst>
                <p:tags r:id="rId241"/>
              </p:custDataLst>
            </p:nvPr>
          </p:nvSpPr>
          <p:spPr>
            <a:xfrm>
              <a:off x="11504613" y="3849688"/>
              <a:ext cx="42863" cy="28575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9" name="Freeform 225"/>
            <p:cNvSpPr/>
            <p:nvPr>
              <p:custDataLst>
                <p:tags r:id="rId242"/>
              </p:custDataLst>
            </p:nvPr>
          </p:nvSpPr>
          <p:spPr>
            <a:xfrm>
              <a:off x="11504613" y="3854450"/>
              <a:ext cx="42863" cy="28575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0"/>
                </a:cxn>
              </a:cxnLst>
              <a:rect l="l" t="t" r="r" b="b"/>
              <a:pathLst>
                <a:path w="23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0" name="Freeform 226"/>
            <p:cNvSpPr/>
            <p:nvPr>
              <p:custDataLst>
                <p:tags r:id="rId243"/>
              </p:custDataLst>
            </p:nvPr>
          </p:nvSpPr>
          <p:spPr>
            <a:xfrm>
              <a:off x="11506201" y="3857625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571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1" name="Freeform 227"/>
            <p:cNvSpPr/>
            <p:nvPr>
              <p:custDataLst>
                <p:tags r:id="rId244"/>
              </p:custDataLst>
            </p:nvPr>
          </p:nvSpPr>
          <p:spPr>
            <a:xfrm>
              <a:off x="11507788" y="3863975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2860"/>
                </a:cxn>
                <a:cxn ang="0">
                  <a:pos x="0" y="2286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2" name="Freeform 228"/>
            <p:cNvSpPr/>
            <p:nvPr>
              <p:custDataLst>
                <p:tags r:id="rId245"/>
              </p:custDataLst>
            </p:nvPr>
          </p:nvSpPr>
          <p:spPr>
            <a:xfrm>
              <a:off x="11509376" y="3867150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3" name="Freeform 229"/>
            <p:cNvSpPr/>
            <p:nvPr>
              <p:custDataLst>
                <p:tags r:id="rId246"/>
              </p:custDataLst>
            </p:nvPr>
          </p:nvSpPr>
          <p:spPr>
            <a:xfrm>
              <a:off x="11509376" y="3871913"/>
              <a:ext cx="44450" cy="28575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l" t="t" r="r" b="b"/>
              <a:pathLst>
                <a:path w="23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4" name="Freeform 230"/>
            <p:cNvSpPr/>
            <p:nvPr>
              <p:custDataLst>
                <p:tags r:id="rId247"/>
              </p:custDataLst>
            </p:nvPr>
          </p:nvSpPr>
          <p:spPr>
            <a:xfrm>
              <a:off x="11512551" y="3875088"/>
              <a:ext cx="42863" cy="28575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5" name="Freeform 231"/>
            <p:cNvSpPr/>
            <p:nvPr>
              <p:custDataLst>
                <p:tags r:id="rId248"/>
              </p:custDataLst>
            </p:nvPr>
          </p:nvSpPr>
          <p:spPr>
            <a:xfrm>
              <a:off x="11514138" y="3878263"/>
              <a:ext cx="41275" cy="28575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l" t="t" r="r" b="b"/>
              <a:pathLst>
                <a:path w="22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6" name="Freeform 232"/>
            <p:cNvSpPr>
              <a:spLocks noEditPoints="1"/>
            </p:cNvSpPr>
            <p:nvPr>
              <p:custDataLst>
                <p:tags r:id="rId249"/>
              </p:custDataLst>
            </p:nvPr>
          </p:nvSpPr>
          <p:spPr>
            <a:xfrm>
              <a:off x="11598276" y="3978275"/>
              <a:ext cx="79375" cy="146050"/>
            </a:xfrm>
            <a:custGeom>
              <a:avLst/>
              <a:gdLst/>
              <a:ahLst/>
              <a:cxnLst>
                <a:cxn ang="0">
                  <a:pos x="30238" y="138462"/>
                </a:cxn>
                <a:cxn ang="0">
                  <a:pos x="32127" y="136566"/>
                </a:cxn>
                <a:cxn ang="0">
                  <a:pos x="32127" y="136566"/>
                </a:cxn>
                <a:cxn ang="0">
                  <a:pos x="32127" y="134669"/>
                </a:cxn>
                <a:cxn ang="0">
                  <a:pos x="35907" y="128979"/>
                </a:cxn>
                <a:cxn ang="0">
                  <a:pos x="35907" y="127082"/>
                </a:cxn>
                <a:cxn ang="0">
                  <a:pos x="37797" y="121392"/>
                </a:cxn>
                <a:cxn ang="0">
                  <a:pos x="37797" y="115701"/>
                </a:cxn>
                <a:cxn ang="0">
                  <a:pos x="37797" y="113805"/>
                </a:cxn>
                <a:cxn ang="0">
                  <a:pos x="37797" y="113805"/>
                </a:cxn>
                <a:cxn ang="0">
                  <a:pos x="37797" y="111908"/>
                </a:cxn>
                <a:cxn ang="0">
                  <a:pos x="37797" y="111908"/>
                </a:cxn>
                <a:cxn ang="0">
                  <a:pos x="37797" y="110011"/>
                </a:cxn>
                <a:cxn ang="0">
                  <a:pos x="37797" y="104321"/>
                </a:cxn>
                <a:cxn ang="0">
                  <a:pos x="37797" y="100527"/>
                </a:cxn>
                <a:cxn ang="0">
                  <a:pos x="35907" y="91044"/>
                </a:cxn>
                <a:cxn ang="0">
                  <a:pos x="34017" y="89147"/>
                </a:cxn>
                <a:cxn ang="0">
                  <a:pos x="79375" y="91044"/>
                </a:cxn>
                <a:cxn ang="0">
                  <a:pos x="79375" y="92940"/>
                </a:cxn>
                <a:cxn ang="0">
                  <a:pos x="79375" y="98631"/>
                </a:cxn>
                <a:cxn ang="0">
                  <a:pos x="77485" y="106218"/>
                </a:cxn>
                <a:cxn ang="0">
                  <a:pos x="73705" y="111908"/>
                </a:cxn>
                <a:cxn ang="0">
                  <a:pos x="71815" y="115701"/>
                </a:cxn>
                <a:cxn ang="0">
                  <a:pos x="71815" y="115701"/>
                </a:cxn>
                <a:cxn ang="0">
                  <a:pos x="69925" y="117598"/>
                </a:cxn>
                <a:cxn ang="0">
                  <a:pos x="69925" y="117598"/>
                </a:cxn>
                <a:cxn ang="0">
                  <a:pos x="69925" y="119495"/>
                </a:cxn>
                <a:cxn ang="0">
                  <a:pos x="22678" y="146050"/>
                </a:cxn>
                <a:cxn ang="0">
                  <a:pos x="34017" y="87250"/>
                </a:cxn>
                <a:cxn ang="0">
                  <a:pos x="34017" y="85353"/>
                </a:cxn>
                <a:cxn ang="0">
                  <a:pos x="79375" y="87250"/>
                </a:cxn>
                <a:cxn ang="0">
                  <a:pos x="79375" y="81560"/>
                </a:cxn>
                <a:cxn ang="0">
                  <a:pos x="32127" y="79663"/>
                </a:cxn>
                <a:cxn ang="0">
                  <a:pos x="79375" y="77766"/>
                </a:cxn>
                <a:cxn ang="0">
                  <a:pos x="30238" y="75870"/>
                </a:cxn>
                <a:cxn ang="0">
                  <a:pos x="79375" y="72076"/>
                </a:cxn>
                <a:cxn ang="0">
                  <a:pos x="24568" y="64489"/>
                </a:cxn>
                <a:cxn ang="0">
                  <a:pos x="26458" y="66386"/>
                </a:cxn>
                <a:cxn ang="0">
                  <a:pos x="77485" y="64489"/>
                </a:cxn>
                <a:cxn ang="0">
                  <a:pos x="22678" y="58799"/>
                </a:cxn>
                <a:cxn ang="0">
                  <a:pos x="75595" y="58799"/>
                </a:cxn>
                <a:cxn ang="0">
                  <a:pos x="71815" y="51212"/>
                </a:cxn>
                <a:cxn ang="0">
                  <a:pos x="20788" y="58799"/>
                </a:cxn>
                <a:cxn ang="0">
                  <a:pos x="15119" y="47418"/>
                </a:cxn>
                <a:cxn ang="0">
                  <a:pos x="11339" y="43625"/>
                </a:cxn>
                <a:cxn ang="0">
                  <a:pos x="9449" y="41728"/>
                </a:cxn>
                <a:cxn ang="0">
                  <a:pos x="66145" y="37935"/>
                </a:cxn>
                <a:cxn ang="0">
                  <a:pos x="66145" y="37935"/>
                </a:cxn>
                <a:cxn ang="0">
                  <a:pos x="1889" y="34141"/>
                </a:cxn>
                <a:cxn ang="0">
                  <a:pos x="0" y="30348"/>
                </a:cxn>
                <a:cxn ang="0">
                  <a:pos x="0" y="30348"/>
                </a:cxn>
                <a:cxn ang="0">
                  <a:pos x="58586" y="26554"/>
                </a:cxn>
                <a:cxn ang="0">
                  <a:pos x="58586" y="24657"/>
                </a:cxn>
                <a:cxn ang="0">
                  <a:pos x="54806" y="18967"/>
                </a:cxn>
                <a:cxn ang="0">
                  <a:pos x="41577" y="5690"/>
                </a:cxn>
                <a:cxn ang="0">
                  <a:pos x="39687" y="3793"/>
                </a:cxn>
                <a:cxn ang="0">
                  <a:pos x="37797" y="3793"/>
                </a:cxn>
                <a:cxn ang="0">
                  <a:pos x="37797" y="1896"/>
                </a:cxn>
              </a:cxnLst>
              <a:rect l="l" t="t" r="r" b="b"/>
              <a:pathLst>
                <a:path w="42" h="77">
                  <a:moveTo>
                    <a:pt x="16" y="73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moveTo>
                    <a:pt x="16" y="73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moveTo>
                    <a:pt x="17" y="72"/>
                  </a:move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3"/>
                    <a:pt x="16" y="73"/>
                  </a:cubicBezTo>
                  <a:cubicBezTo>
                    <a:pt x="17" y="73"/>
                    <a:pt x="17" y="73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moveTo>
                    <a:pt x="17" y="71"/>
                  </a:move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1"/>
                  </a:cubicBezTo>
                  <a:moveTo>
                    <a:pt x="19" y="68"/>
                  </a:move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8"/>
                  </a:cubicBezTo>
                  <a:moveTo>
                    <a:pt x="19" y="68"/>
                  </a:move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19" y="68"/>
                    <a:pt x="19" y="68"/>
                  </a:cubicBezTo>
                  <a:moveTo>
                    <a:pt x="20" y="65"/>
                  </a:moveTo>
                  <a:cubicBezTo>
                    <a:pt x="19" y="66"/>
                    <a:pt x="19" y="67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6"/>
                    <a:pt x="19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0" y="66"/>
                    <a:pt x="20" y="65"/>
                    <a:pt x="20" y="65"/>
                  </a:cubicBezTo>
                  <a:moveTo>
                    <a:pt x="20" y="63"/>
                  </a:moveTo>
                  <a:cubicBezTo>
                    <a:pt x="20" y="63"/>
                    <a:pt x="20" y="63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moveTo>
                    <a:pt x="20" y="61"/>
                  </a:move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moveTo>
                    <a:pt x="20" y="60"/>
                  </a:move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0"/>
                    <a:pt x="20" y="60"/>
                    <a:pt x="20" y="60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7"/>
                  </a:moveTo>
                  <a:cubicBezTo>
                    <a:pt x="20" y="58"/>
                    <a:pt x="20" y="58"/>
                    <a:pt x="20" y="5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7"/>
                  </a:cubicBezTo>
                  <a:moveTo>
                    <a:pt x="20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20" y="55"/>
                    <a:pt x="20" y="55"/>
                  </a:cubicBezTo>
                  <a:moveTo>
                    <a:pt x="20" y="54"/>
                  </a:moveTo>
                  <a:cubicBezTo>
                    <a:pt x="20" y="54"/>
                    <a:pt x="20" y="54"/>
                    <a:pt x="20" y="55"/>
                  </a:cubicBezTo>
                  <a:cubicBezTo>
                    <a:pt x="20" y="54"/>
                    <a:pt x="20" y="54"/>
                    <a:pt x="20" y="54"/>
                  </a:cubicBezTo>
                  <a:moveTo>
                    <a:pt x="20" y="53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moveTo>
                    <a:pt x="18" y="47"/>
                  </a:moveTo>
                  <a:cubicBezTo>
                    <a:pt x="19" y="48"/>
                    <a:pt x="19" y="48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7"/>
                    <a:pt x="18" y="47"/>
                  </a:cubicBezTo>
                  <a:moveTo>
                    <a:pt x="18" y="47"/>
                  </a:move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moveTo>
                    <a:pt x="42" y="46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7"/>
                    <a:pt x="42" y="47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4"/>
                    <a:pt x="41" y="54"/>
                    <a:pt x="41" y="55"/>
                  </a:cubicBezTo>
                  <a:cubicBezTo>
                    <a:pt x="41" y="55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7"/>
                    <a:pt x="40" y="57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58"/>
                    <a:pt x="40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60"/>
                  </a:cubicBezTo>
                  <a:cubicBezTo>
                    <a:pt x="39" y="60"/>
                    <a:pt x="39" y="60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6" y="63"/>
                    <a:pt x="35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9" y="61"/>
                    <a:pt x="42" y="55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moveTo>
                    <a:pt x="18" y="46"/>
                  </a:move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moveTo>
                    <a:pt x="18" y="45"/>
                  </a:moveTo>
                  <a:cubicBezTo>
                    <a:pt x="18" y="45"/>
                    <a:pt x="18" y="45"/>
                    <a:pt x="18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moveTo>
                    <a:pt x="42" y="44"/>
                  </a:moveTo>
                  <a:cubicBezTo>
                    <a:pt x="42" y="44"/>
                    <a:pt x="42" y="45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45"/>
                    <a:pt x="42" y="46"/>
                    <a:pt x="42" y="46"/>
                  </a:cubicBezTo>
                  <a:cubicBezTo>
                    <a:pt x="42" y="45"/>
                    <a:pt x="42" y="45"/>
                    <a:pt x="42" y="44"/>
                  </a:cubicBezTo>
                  <a:moveTo>
                    <a:pt x="17" y="43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moveTo>
                    <a:pt x="42" y="43"/>
                  </a:moveTo>
                  <a:cubicBezTo>
                    <a:pt x="42" y="43"/>
                    <a:pt x="42" y="43"/>
                    <a:pt x="42" y="44"/>
                  </a:cubicBezTo>
                  <a:cubicBezTo>
                    <a:pt x="42" y="43"/>
                    <a:pt x="42" y="43"/>
                    <a:pt x="42" y="43"/>
                  </a:cubicBezTo>
                  <a:moveTo>
                    <a:pt x="17" y="42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moveTo>
                    <a:pt x="42" y="40"/>
                  </a:moveTo>
                  <a:cubicBezTo>
                    <a:pt x="42" y="40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0"/>
                    <a:pt x="42" y="40"/>
                  </a:cubicBezTo>
                  <a:moveTo>
                    <a:pt x="16" y="40"/>
                  </a:moveTo>
                  <a:cubicBezTo>
                    <a:pt x="16" y="40"/>
                    <a:pt x="16" y="40"/>
                    <a:pt x="16" y="41"/>
                  </a:cubicBezTo>
                  <a:cubicBezTo>
                    <a:pt x="16" y="40"/>
                    <a:pt x="16" y="40"/>
                    <a:pt x="16" y="40"/>
                  </a:cubicBezTo>
                  <a:moveTo>
                    <a:pt x="41" y="36"/>
                  </a:moveTo>
                  <a:cubicBezTo>
                    <a:pt x="41" y="36"/>
                    <a:pt x="41" y="36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9"/>
                    <a:pt x="42" y="39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39"/>
                    <a:pt x="41" y="37"/>
                    <a:pt x="41" y="36"/>
                  </a:cubicBezTo>
                  <a:moveTo>
                    <a:pt x="13" y="34"/>
                  </a:moveTo>
                  <a:cubicBezTo>
                    <a:pt x="14" y="35"/>
                    <a:pt x="15" y="37"/>
                    <a:pt x="15" y="38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6"/>
                    <a:pt x="14" y="36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4"/>
                    <a:pt x="13" y="34"/>
                  </a:cubicBezTo>
                  <a:moveTo>
                    <a:pt x="40" y="33"/>
                  </a:moveTo>
                  <a:cubicBezTo>
                    <a:pt x="40" y="33"/>
                    <a:pt x="40" y="33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0" y="33"/>
                    <a:pt x="40" y="33"/>
                  </a:cubicBezTo>
                  <a:moveTo>
                    <a:pt x="11" y="31"/>
                  </a:moveTo>
                  <a:cubicBezTo>
                    <a:pt x="12" y="31"/>
                    <a:pt x="12" y="32"/>
                    <a:pt x="13" y="33"/>
                  </a:cubicBezTo>
                  <a:cubicBezTo>
                    <a:pt x="12" y="32"/>
                    <a:pt x="12" y="32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1" y="31"/>
                    <a:pt x="11" y="31"/>
                  </a:cubicBezTo>
                  <a:moveTo>
                    <a:pt x="39" y="30"/>
                  </a:moveTo>
                  <a:cubicBezTo>
                    <a:pt x="40" y="30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0"/>
                    <a:pt x="39" y="30"/>
                  </a:cubicBezTo>
                  <a:moveTo>
                    <a:pt x="37" y="25"/>
                  </a:move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6"/>
                    <a:pt x="37" y="25"/>
                  </a:cubicBezTo>
                  <a:moveTo>
                    <a:pt x="8" y="25"/>
                  </a:moveTo>
                  <a:cubicBezTo>
                    <a:pt x="9" y="27"/>
                    <a:pt x="10" y="29"/>
                    <a:pt x="11" y="31"/>
                  </a:cubicBezTo>
                  <a:cubicBezTo>
                    <a:pt x="11" y="29"/>
                    <a:pt x="10" y="28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8" y="26"/>
                    <a:pt x="8" y="25"/>
                  </a:cubicBezTo>
                  <a:moveTo>
                    <a:pt x="7" y="24"/>
                  </a:moveTo>
                  <a:cubicBezTo>
                    <a:pt x="7" y="24"/>
                    <a:pt x="7" y="24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moveTo>
                    <a:pt x="6" y="22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2"/>
                  </a:cubicBezTo>
                  <a:moveTo>
                    <a:pt x="5" y="22"/>
                  </a:moveTo>
                  <a:cubicBezTo>
                    <a:pt x="5" y="22"/>
                    <a:pt x="6" y="22"/>
                    <a:pt x="6" y="22"/>
                  </a:cubicBezTo>
                  <a:cubicBezTo>
                    <a:pt x="6" y="22"/>
                    <a:pt x="5" y="22"/>
                    <a:pt x="5" y="22"/>
                  </a:cubicBezTo>
                  <a:moveTo>
                    <a:pt x="5" y="22"/>
                  </a:move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moveTo>
                    <a:pt x="35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moveTo>
                    <a:pt x="35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moveTo>
                    <a:pt x="1" y="17"/>
                  </a:moveTo>
                  <a:cubicBezTo>
                    <a:pt x="2" y="18"/>
                    <a:pt x="2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8"/>
                    <a:pt x="2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31" y="13"/>
                  </a:move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1" y="14"/>
                    <a:pt x="31" y="13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27" y="9"/>
                  </a:moveTo>
                  <a:cubicBezTo>
                    <a:pt x="28" y="9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9" y="10"/>
                    <a:pt x="29" y="10"/>
                  </a:cubicBezTo>
                  <a:cubicBezTo>
                    <a:pt x="28" y="10"/>
                    <a:pt x="28" y="9"/>
                    <a:pt x="27" y="9"/>
                  </a:cubicBezTo>
                  <a:moveTo>
                    <a:pt x="27" y="8"/>
                  </a:moveTo>
                  <a:cubicBezTo>
                    <a:pt x="27" y="8"/>
                    <a:pt x="27" y="8"/>
                    <a:pt x="27" y="9"/>
                  </a:cubicBezTo>
                  <a:cubicBezTo>
                    <a:pt x="27" y="8"/>
                    <a:pt x="27" y="8"/>
                    <a:pt x="27" y="8"/>
                  </a:cubicBezTo>
                  <a:moveTo>
                    <a:pt x="22" y="3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moveTo>
                    <a:pt x="21" y="2"/>
                  </a:moveTo>
                  <a:cubicBezTo>
                    <a:pt x="21" y="2"/>
                    <a:pt x="21" y="2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moveTo>
                    <a:pt x="20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0" y="2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19" y="0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7" name="Freeform 233"/>
            <p:cNvSpPr/>
            <p:nvPr>
              <p:custDataLst>
                <p:tags r:id="rId250"/>
              </p:custDataLst>
            </p:nvPr>
          </p:nvSpPr>
          <p:spPr>
            <a:xfrm>
              <a:off x="11591926" y="3978275"/>
              <a:ext cx="44450" cy="25400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8" name="Freeform 234"/>
            <p:cNvSpPr/>
            <p:nvPr>
              <p:custDataLst>
                <p:tags r:id="rId251"/>
              </p:custDataLst>
            </p:nvPr>
          </p:nvSpPr>
          <p:spPr>
            <a:xfrm>
              <a:off x="11591926" y="3979863"/>
              <a:ext cx="46038" cy="26988"/>
            </a:xfrm>
            <a:custGeom>
              <a:avLst/>
              <a:gdLst/>
              <a:ahLst/>
              <a:cxnLst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l" t="t" r="r" b="b"/>
              <a:pathLst>
                <a:path w="24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9" name="Freeform 235"/>
            <p:cNvSpPr/>
            <p:nvPr>
              <p:custDataLst>
                <p:tags r:id="rId252"/>
              </p:custDataLst>
            </p:nvPr>
          </p:nvSpPr>
          <p:spPr>
            <a:xfrm>
              <a:off x="11595101" y="3981450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0" name="Freeform 236"/>
            <p:cNvSpPr/>
            <p:nvPr>
              <p:custDataLst>
                <p:tags r:id="rId253"/>
              </p:custDataLst>
            </p:nvPr>
          </p:nvSpPr>
          <p:spPr>
            <a:xfrm>
              <a:off x="11598276" y="3983038"/>
              <a:ext cx="44450" cy="28575"/>
            </a:xfrm>
            <a:custGeom>
              <a:avLst/>
              <a:gdLst/>
              <a:ahLst/>
              <a:cxnLst>
                <a:cxn ang="0">
                  <a:pos x="4074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52" y="26670"/>
                </a:cxn>
                <a:cxn ang="0">
                  <a:pos x="1852" y="28575"/>
                </a:cxn>
                <a:cxn ang="0">
                  <a:pos x="1852" y="28575"/>
                </a:cxn>
                <a:cxn ang="0">
                  <a:pos x="1852" y="28575"/>
                </a:cxn>
                <a:cxn ang="0">
                  <a:pos x="44450" y="3810"/>
                </a:cxn>
                <a:cxn ang="0">
                  <a:pos x="40745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1" name="Freeform 237"/>
            <p:cNvSpPr/>
            <p:nvPr>
              <p:custDataLst>
                <p:tags r:id="rId254"/>
              </p:custDataLst>
            </p:nvPr>
          </p:nvSpPr>
          <p:spPr>
            <a:xfrm>
              <a:off x="11599863" y="3987800"/>
              <a:ext cx="46038" cy="25400"/>
            </a:xfrm>
            <a:custGeom>
              <a:avLst/>
              <a:gdLst/>
              <a:ahLst/>
              <a:cxnLst>
                <a:cxn ang="0">
                  <a:pos x="44119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1814"/>
                </a:cxn>
                <a:cxn ang="0">
                  <a:pos x="44119" y="0"/>
                </a:cxn>
              </a:cxnLst>
              <a:rect l="l" t="t" r="r" b="b"/>
              <a:pathLst>
                <a:path w="24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2" name="Freeform 238"/>
            <p:cNvSpPr/>
            <p:nvPr>
              <p:custDataLst>
                <p:tags r:id="rId255"/>
              </p:custDataLst>
            </p:nvPr>
          </p:nvSpPr>
          <p:spPr>
            <a:xfrm>
              <a:off x="11603038" y="3989388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3" name="Freeform 239"/>
            <p:cNvSpPr/>
            <p:nvPr>
              <p:custDataLst>
                <p:tags r:id="rId256"/>
              </p:custDataLst>
            </p:nvPr>
          </p:nvSpPr>
          <p:spPr>
            <a:xfrm>
              <a:off x="11604626" y="3990975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4" name="Freeform 240"/>
            <p:cNvSpPr/>
            <p:nvPr>
              <p:custDataLst>
                <p:tags r:id="rId257"/>
              </p:custDataLst>
            </p:nvPr>
          </p:nvSpPr>
          <p:spPr>
            <a:xfrm>
              <a:off x="11607801" y="3994150"/>
              <a:ext cx="42863" cy="26988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863" y="25060"/>
                </a:cxn>
                <a:cxn ang="0">
                  <a:pos x="1863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5" name="Freeform 241"/>
            <p:cNvSpPr/>
            <p:nvPr>
              <p:custDataLst>
                <p:tags r:id="rId258"/>
              </p:custDataLst>
            </p:nvPr>
          </p:nvSpPr>
          <p:spPr>
            <a:xfrm>
              <a:off x="11609388" y="3997325"/>
              <a:ext cx="46038" cy="28575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1918" y="26670"/>
                </a:cxn>
                <a:cxn ang="0">
                  <a:pos x="1918" y="28575"/>
                </a:cxn>
                <a:cxn ang="0">
                  <a:pos x="1918" y="28575"/>
                </a:cxn>
                <a:cxn ang="0">
                  <a:pos x="1918" y="28575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6" name="Freeform 242"/>
            <p:cNvSpPr/>
            <p:nvPr>
              <p:custDataLst>
                <p:tags r:id="rId259"/>
              </p:custDataLst>
            </p:nvPr>
          </p:nvSpPr>
          <p:spPr>
            <a:xfrm>
              <a:off x="11610976" y="4000500"/>
              <a:ext cx="46038" cy="28575"/>
            </a:xfrm>
            <a:custGeom>
              <a:avLst/>
              <a:gdLst/>
              <a:ahLst/>
              <a:cxnLst>
                <a:cxn ang="0">
                  <a:pos x="4411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18" y="24765"/>
                </a:cxn>
                <a:cxn ang="0">
                  <a:pos x="1918" y="2476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4119" y="0"/>
                </a:cxn>
              </a:cxnLst>
              <a:rect l="l" t="t" r="r" b="b"/>
              <a:pathLst>
                <a:path w="24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7" name="Freeform 243"/>
            <p:cNvSpPr/>
            <p:nvPr>
              <p:custDataLst>
                <p:tags r:id="rId260"/>
              </p:custDataLst>
            </p:nvPr>
          </p:nvSpPr>
          <p:spPr>
            <a:xfrm>
              <a:off x="11614151" y="4003675"/>
              <a:ext cx="47625" cy="33338"/>
            </a:xfrm>
            <a:custGeom>
              <a:avLst/>
              <a:gdLst/>
              <a:ahLst/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5493"/>
                </a:cxn>
                <a:cxn ang="0">
                  <a:pos x="0" y="25493"/>
                </a:cxn>
                <a:cxn ang="0">
                  <a:pos x="3810" y="33338"/>
                </a:cxn>
                <a:cxn ang="0">
                  <a:pos x="3810" y="33338"/>
                </a:cxn>
                <a:cxn ang="0">
                  <a:pos x="5715" y="33338"/>
                </a:cxn>
                <a:cxn ang="0">
                  <a:pos x="5715" y="33338"/>
                </a:cxn>
                <a:cxn ang="0">
                  <a:pos x="5715" y="33338"/>
                </a:cxn>
                <a:cxn ang="0">
                  <a:pos x="47625" y="7844"/>
                </a:cxn>
                <a:cxn ang="0">
                  <a:pos x="43815" y="1961"/>
                </a:cxn>
                <a:cxn ang="0">
                  <a:pos x="43815" y="1961"/>
                </a:cxn>
                <a:cxn ang="0">
                  <a:pos x="41910" y="0"/>
                </a:cxn>
              </a:cxnLst>
              <a:rect l="l" t="t" r="r" b="b"/>
              <a:pathLst>
                <a:path w="25" h="17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5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3"/>
                    <a:pt x="24" y="2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8" name="Freeform 244"/>
            <p:cNvSpPr/>
            <p:nvPr>
              <p:custDataLst>
                <p:tags r:id="rId261"/>
              </p:custDataLst>
            </p:nvPr>
          </p:nvSpPr>
          <p:spPr>
            <a:xfrm>
              <a:off x="11620501" y="4011613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571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89" name="Freeform 245"/>
            <p:cNvSpPr/>
            <p:nvPr>
              <p:custDataLst>
                <p:tags r:id="rId262"/>
              </p:custDataLst>
            </p:nvPr>
          </p:nvSpPr>
          <p:spPr>
            <a:xfrm>
              <a:off x="11622088" y="4017963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0" name="Freeform 246"/>
            <p:cNvSpPr/>
            <p:nvPr>
              <p:custDataLst>
                <p:tags r:id="rId263"/>
              </p:custDataLst>
            </p:nvPr>
          </p:nvSpPr>
          <p:spPr>
            <a:xfrm>
              <a:off x="11623676" y="4019550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1" name="Freeform 247"/>
            <p:cNvSpPr/>
            <p:nvPr>
              <p:custDataLst>
                <p:tags r:id="rId264"/>
              </p:custDataLst>
            </p:nvPr>
          </p:nvSpPr>
          <p:spPr>
            <a:xfrm>
              <a:off x="11626851" y="4022725"/>
              <a:ext cx="42863" cy="26988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0999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2" name="Freeform 248"/>
            <p:cNvSpPr/>
            <p:nvPr>
              <p:custDataLst>
                <p:tags r:id="rId265"/>
              </p:custDataLst>
            </p:nvPr>
          </p:nvSpPr>
          <p:spPr>
            <a:xfrm>
              <a:off x="11626851" y="4025900"/>
              <a:ext cx="42863" cy="25400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42863" y="3628"/>
                </a:cxn>
                <a:cxn ang="0">
                  <a:pos x="42863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3" name="Freeform 249"/>
            <p:cNvSpPr/>
            <p:nvPr>
              <p:custDataLst>
                <p:tags r:id="rId266"/>
              </p:custDataLst>
            </p:nvPr>
          </p:nvSpPr>
          <p:spPr>
            <a:xfrm>
              <a:off x="11628438" y="4029075"/>
              <a:ext cx="42863" cy="26988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4" name="Freeform 250"/>
            <p:cNvSpPr/>
            <p:nvPr>
              <p:custDataLst>
                <p:tags r:id="rId267"/>
              </p:custDataLst>
            </p:nvPr>
          </p:nvSpPr>
          <p:spPr>
            <a:xfrm>
              <a:off x="11628438" y="4030663"/>
              <a:ext cx="42863" cy="26988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5" name="Freeform 251"/>
            <p:cNvSpPr/>
            <p:nvPr>
              <p:custDataLst>
                <p:tags r:id="rId268"/>
              </p:custDataLst>
            </p:nvPr>
          </p:nvSpPr>
          <p:spPr>
            <a:xfrm>
              <a:off x="11630026" y="4032250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6" name="Freeform 252"/>
            <p:cNvSpPr/>
            <p:nvPr>
              <p:custDataLst>
                <p:tags r:id="rId269"/>
              </p:custDataLst>
            </p:nvPr>
          </p:nvSpPr>
          <p:spPr>
            <a:xfrm>
              <a:off x="11630026" y="4037013"/>
              <a:ext cx="44450" cy="26988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7" name="Freeform 253"/>
            <p:cNvSpPr/>
            <p:nvPr>
              <p:custDataLst>
                <p:tags r:id="rId270"/>
              </p:custDataLst>
            </p:nvPr>
          </p:nvSpPr>
          <p:spPr>
            <a:xfrm>
              <a:off x="11631613" y="4038600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8" name="Freeform 254"/>
            <p:cNvSpPr/>
            <p:nvPr>
              <p:custDataLst>
                <p:tags r:id="rId271"/>
              </p:custDataLst>
            </p:nvPr>
          </p:nvSpPr>
          <p:spPr>
            <a:xfrm>
              <a:off x="11631613" y="4041775"/>
              <a:ext cx="44450" cy="26988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99" name="Freeform 255"/>
            <p:cNvSpPr/>
            <p:nvPr>
              <p:custDataLst>
                <p:tags r:id="rId272"/>
              </p:custDataLst>
            </p:nvPr>
          </p:nvSpPr>
          <p:spPr>
            <a:xfrm>
              <a:off x="11633201" y="4044950"/>
              <a:ext cx="42863" cy="28575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2863" y="3810"/>
                </a:cxn>
                <a:cxn ang="0">
                  <a:pos x="42863" y="1905"/>
                </a:cxn>
                <a:cxn ang="0">
                  <a:pos x="42863" y="1905"/>
                </a:cxn>
                <a:cxn ang="0">
                  <a:pos x="42863" y="0"/>
                </a:cxn>
              </a:cxnLst>
              <a:rect l="l" t="t" r="r" b="b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0" name="Freeform 256"/>
            <p:cNvSpPr/>
            <p:nvPr>
              <p:custDataLst>
                <p:tags r:id="rId273"/>
              </p:custDataLst>
            </p:nvPr>
          </p:nvSpPr>
          <p:spPr>
            <a:xfrm>
              <a:off x="11633201" y="4048125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1" name="Freeform 257"/>
            <p:cNvSpPr/>
            <p:nvPr>
              <p:custDataLst>
                <p:tags r:id="rId274"/>
              </p:custDataLst>
            </p:nvPr>
          </p:nvSpPr>
          <p:spPr>
            <a:xfrm>
              <a:off x="11633201" y="4049713"/>
              <a:ext cx="44450" cy="28575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l" t="t" r="r" b="b"/>
              <a:pathLst>
                <a:path w="23" h="15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2" name="Freeform 258"/>
            <p:cNvSpPr/>
            <p:nvPr>
              <p:custDataLst>
                <p:tags r:id="rId275"/>
              </p:custDataLst>
            </p:nvPr>
          </p:nvSpPr>
          <p:spPr>
            <a:xfrm>
              <a:off x="11636376" y="4054475"/>
              <a:ext cx="41275" cy="25400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3" name="Freeform 259"/>
            <p:cNvSpPr/>
            <p:nvPr>
              <p:custDataLst>
                <p:tags r:id="rId276"/>
              </p:custDataLst>
            </p:nvPr>
          </p:nvSpPr>
          <p:spPr>
            <a:xfrm>
              <a:off x="11636376" y="4056063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4" name="Freeform 260"/>
            <p:cNvSpPr/>
            <p:nvPr>
              <p:custDataLst>
                <p:tags r:id="rId277"/>
              </p:custDataLst>
            </p:nvPr>
          </p:nvSpPr>
          <p:spPr>
            <a:xfrm>
              <a:off x="11636376" y="4057650"/>
              <a:ext cx="41275" cy="28575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l" t="t" r="r" b="b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5" name="Freeform 261"/>
            <p:cNvSpPr/>
            <p:nvPr>
              <p:custDataLst>
                <p:tags r:id="rId278"/>
              </p:custDataLst>
            </p:nvPr>
          </p:nvSpPr>
          <p:spPr>
            <a:xfrm>
              <a:off x="11636376" y="4060825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6" name="Freeform 262"/>
            <p:cNvSpPr/>
            <p:nvPr>
              <p:custDataLst>
                <p:tags r:id="rId279"/>
              </p:custDataLst>
            </p:nvPr>
          </p:nvSpPr>
          <p:spPr>
            <a:xfrm>
              <a:off x="11636376" y="4064000"/>
              <a:ext cx="41275" cy="25400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7" name="Freeform 263"/>
            <p:cNvSpPr/>
            <p:nvPr>
              <p:custDataLst>
                <p:tags r:id="rId280"/>
              </p:custDataLst>
            </p:nvPr>
          </p:nvSpPr>
          <p:spPr>
            <a:xfrm>
              <a:off x="11636376" y="4065588"/>
              <a:ext cx="41275" cy="28575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8" name="Freeform 264"/>
            <p:cNvSpPr/>
            <p:nvPr>
              <p:custDataLst>
                <p:tags r:id="rId281"/>
              </p:custDataLst>
            </p:nvPr>
          </p:nvSpPr>
          <p:spPr>
            <a:xfrm>
              <a:off x="11636376" y="4068763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09" name="Freeform 265"/>
            <p:cNvSpPr/>
            <p:nvPr>
              <p:custDataLst>
                <p:tags r:id="rId282"/>
              </p:custDataLst>
            </p:nvPr>
          </p:nvSpPr>
          <p:spPr>
            <a:xfrm>
              <a:off x="11636376" y="4070350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0" name="Freeform 266"/>
            <p:cNvSpPr/>
            <p:nvPr>
              <p:custDataLst>
                <p:tags r:id="rId283"/>
              </p:custDataLst>
            </p:nvPr>
          </p:nvSpPr>
          <p:spPr>
            <a:xfrm>
              <a:off x="11636376" y="4073525"/>
              <a:ext cx="41275" cy="28575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l" t="t" r="r" b="b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1" name="Freeform 267"/>
            <p:cNvSpPr/>
            <p:nvPr>
              <p:custDataLst>
                <p:tags r:id="rId284"/>
              </p:custDataLst>
            </p:nvPr>
          </p:nvSpPr>
          <p:spPr>
            <a:xfrm>
              <a:off x="11633201" y="4076700"/>
              <a:ext cx="44450" cy="26988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2" name="Freeform 268"/>
            <p:cNvSpPr/>
            <p:nvPr>
              <p:custDataLst>
                <p:tags r:id="rId285"/>
              </p:custDataLst>
            </p:nvPr>
          </p:nvSpPr>
          <p:spPr>
            <a:xfrm>
              <a:off x="11633201" y="4078288"/>
              <a:ext cx="44450" cy="26988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2517" y="3855"/>
                </a:cxn>
                <a:cxn ang="0">
                  <a:pos x="44450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3" name="Freeform 269"/>
            <p:cNvSpPr/>
            <p:nvPr>
              <p:custDataLst>
                <p:tags r:id="rId286"/>
              </p:custDataLst>
            </p:nvPr>
          </p:nvSpPr>
          <p:spPr>
            <a:xfrm>
              <a:off x="11633201" y="4083050"/>
              <a:ext cx="42863" cy="25400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0" y="21771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2863" y="1814"/>
                </a:cxn>
                <a:cxn ang="0">
                  <a:pos x="42863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4" name="Freeform 270"/>
            <p:cNvSpPr/>
            <p:nvPr>
              <p:custDataLst>
                <p:tags r:id="rId287"/>
              </p:custDataLst>
            </p:nvPr>
          </p:nvSpPr>
          <p:spPr>
            <a:xfrm>
              <a:off x="11631613" y="4084638"/>
              <a:ext cx="44450" cy="28575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1932" y="24765"/>
                </a:cxn>
                <a:cxn ang="0">
                  <a:pos x="0" y="28575"/>
                </a:cxn>
                <a:cxn ang="0">
                  <a:pos x="42517" y="3810"/>
                </a:cxn>
                <a:cxn ang="0">
                  <a:pos x="42517" y="381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l" t="t" r="r" b="b"/>
              <a:pathLst>
                <a:path w="23" h="15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5" name="Freeform 271"/>
            <p:cNvSpPr/>
            <p:nvPr>
              <p:custDataLst>
                <p:tags r:id="rId288"/>
              </p:custDataLst>
            </p:nvPr>
          </p:nvSpPr>
          <p:spPr>
            <a:xfrm>
              <a:off x="11630026" y="4087813"/>
              <a:ext cx="44450" cy="26988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517" y="3855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6" name="Freeform 272"/>
            <p:cNvSpPr/>
            <p:nvPr>
              <p:custDataLst>
                <p:tags r:id="rId289"/>
              </p:custDataLst>
            </p:nvPr>
          </p:nvSpPr>
          <p:spPr>
            <a:xfrm>
              <a:off x="11620501" y="4092575"/>
              <a:ext cx="50800" cy="31750"/>
            </a:xfrm>
            <a:custGeom>
              <a:avLst/>
              <a:gdLst/>
              <a:ahLst/>
              <a:cxnLst>
                <a:cxn ang="0">
                  <a:pos x="50800" y="0"/>
                </a:cxn>
                <a:cxn ang="0">
                  <a:pos x="9407" y="22411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0" y="31750"/>
                </a:cxn>
                <a:cxn ang="0">
                  <a:pos x="0" y="31750"/>
                </a:cxn>
                <a:cxn ang="0">
                  <a:pos x="41392" y="7470"/>
                </a:cxn>
                <a:cxn ang="0">
                  <a:pos x="41392" y="7470"/>
                </a:cxn>
                <a:cxn ang="0">
                  <a:pos x="41392" y="7470"/>
                </a:cxn>
                <a:cxn ang="0">
                  <a:pos x="47037" y="5602"/>
                </a:cxn>
                <a:cxn ang="0">
                  <a:pos x="47037" y="5602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8918" y="3735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50800" y="0"/>
                </a:cxn>
              </a:cxnLst>
              <a:rect l="l" t="t" r="r" b="b"/>
              <a:pathLst>
                <a:path w="27" h="17">
                  <a:moveTo>
                    <a:pt x="27" y="0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5"/>
                    <a:pt x="2" y="1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6" y="2"/>
                    <a:pt x="26" y="2"/>
                  </a:cubicBezTo>
                  <a:cubicBezTo>
                    <a:pt x="26" y="2"/>
                    <a:pt x="26" y="2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7" name="Freeform 273"/>
            <p:cNvSpPr>
              <a:spLocks noEditPoints="1"/>
            </p:cNvSpPr>
            <p:nvPr>
              <p:custDataLst>
                <p:tags r:id="rId290"/>
              </p:custDataLst>
            </p:nvPr>
          </p:nvSpPr>
          <p:spPr>
            <a:xfrm>
              <a:off x="11514138" y="3881438"/>
              <a:ext cx="119063" cy="120650"/>
            </a:xfrm>
            <a:custGeom>
              <a:avLst/>
              <a:gdLst/>
              <a:ahLst/>
              <a:cxnLst>
                <a:cxn ang="0">
                  <a:pos x="77485" y="118764"/>
                </a:cxn>
                <a:cxn ang="0">
                  <a:pos x="77485" y="113109"/>
                </a:cxn>
                <a:cxn ang="0">
                  <a:pos x="77485" y="113109"/>
                </a:cxn>
                <a:cxn ang="0">
                  <a:pos x="77485" y="103683"/>
                </a:cxn>
                <a:cxn ang="0">
                  <a:pos x="77485" y="101798"/>
                </a:cxn>
                <a:cxn ang="0">
                  <a:pos x="75595" y="96142"/>
                </a:cxn>
                <a:cxn ang="0">
                  <a:pos x="119063" y="88602"/>
                </a:cxn>
                <a:cxn ang="0">
                  <a:pos x="119063" y="90487"/>
                </a:cxn>
                <a:cxn ang="0">
                  <a:pos x="119063" y="94257"/>
                </a:cxn>
                <a:cxn ang="0">
                  <a:pos x="77485" y="120650"/>
                </a:cxn>
                <a:cxn ang="0">
                  <a:pos x="73705" y="90487"/>
                </a:cxn>
                <a:cxn ang="0">
                  <a:pos x="71815" y="86717"/>
                </a:cxn>
                <a:cxn ang="0">
                  <a:pos x="119063" y="84832"/>
                </a:cxn>
                <a:cxn ang="0">
                  <a:pos x="69925" y="81061"/>
                </a:cxn>
                <a:cxn ang="0">
                  <a:pos x="119063" y="81061"/>
                </a:cxn>
                <a:cxn ang="0">
                  <a:pos x="119063" y="79176"/>
                </a:cxn>
                <a:cxn ang="0">
                  <a:pos x="69925" y="79176"/>
                </a:cxn>
                <a:cxn ang="0">
                  <a:pos x="68036" y="75406"/>
                </a:cxn>
                <a:cxn ang="0">
                  <a:pos x="117173" y="73521"/>
                </a:cxn>
                <a:cxn ang="0">
                  <a:pos x="117173" y="69750"/>
                </a:cxn>
                <a:cxn ang="0">
                  <a:pos x="66146" y="71635"/>
                </a:cxn>
                <a:cxn ang="0">
                  <a:pos x="62366" y="65980"/>
                </a:cxn>
                <a:cxn ang="0">
                  <a:pos x="115283" y="65980"/>
                </a:cxn>
                <a:cxn ang="0">
                  <a:pos x="115283" y="65980"/>
                </a:cxn>
                <a:cxn ang="0">
                  <a:pos x="56696" y="58439"/>
                </a:cxn>
                <a:cxn ang="0">
                  <a:pos x="113393" y="60325"/>
                </a:cxn>
                <a:cxn ang="0">
                  <a:pos x="109613" y="52784"/>
                </a:cxn>
                <a:cxn ang="0">
                  <a:pos x="54806" y="54669"/>
                </a:cxn>
                <a:cxn ang="0">
                  <a:pos x="51027" y="50899"/>
                </a:cxn>
                <a:cxn ang="0">
                  <a:pos x="45357" y="43358"/>
                </a:cxn>
                <a:cxn ang="0">
                  <a:pos x="39687" y="39588"/>
                </a:cxn>
                <a:cxn ang="0">
                  <a:pos x="37797" y="37703"/>
                </a:cxn>
                <a:cxn ang="0">
                  <a:pos x="102054" y="37703"/>
                </a:cxn>
                <a:cxn ang="0">
                  <a:pos x="100164" y="35817"/>
                </a:cxn>
                <a:cxn ang="0">
                  <a:pos x="34018" y="33932"/>
                </a:cxn>
                <a:cxn ang="0">
                  <a:pos x="96384" y="30162"/>
                </a:cxn>
                <a:cxn ang="0">
                  <a:pos x="96384" y="30162"/>
                </a:cxn>
                <a:cxn ang="0">
                  <a:pos x="94494" y="28277"/>
                </a:cxn>
                <a:cxn ang="0">
                  <a:pos x="15119" y="26392"/>
                </a:cxn>
                <a:cxn ang="0">
                  <a:pos x="13229" y="26392"/>
                </a:cxn>
                <a:cxn ang="0">
                  <a:pos x="9449" y="24507"/>
                </a:cxn>
                <a:cxn ang="0">
                  <a:pos x="3779" y="24507"/>
                </a:cxn>
                <a:cxn ang="0">
                  <a:pos x="0" y="26392"/>
                </a:cxn>
                <a:cxn ang="0">
                  <a:pos x="90714" y="24507"/>
                </a:cxn>
                <a:cxn ang="0">
                  <a:pos x="85045" y="16966"/>
                </a:cxn>
                <a:cxn ang="0">
                  <a:pos x="83155" y="15081"/>
                </a:cxn>
                <a:cxn ang="0">
                  <a:pos x="79375" y="13196"/>
                </a:cxn>
                <a:cxn ang="0">
                  <a:pos x="77485" y="11310"/>
                </a:cxn>
                <a:cxn ang="0">
                  <a:pos x="71815" y="7540"/>
                </a:cxn>
                <a:cxn ang="0">
                  <a:pos x="64256" y="3770"/>
                </a:cxn>
                <a:cxn ang="0">
                  <a:pos x="56696" y="1885"/>
                </a:cxn>
                <a:cxn ang="0">
                  <a:pos x="43467" y="1885"/>
                </a:cxn>
                <a:cxn ang="0">
                  <a:pos x="45357" y="1885"/>
                </a:cxn>
                <a:cxn ang="0">
                  <a:pos x="51027" y="0"/>
                </a:cxn>
                <a:cxn ang="0">
                  <a:pos x="45357" y="0"/>
                </a:cxn>
                <a:cxn ang="0">
                  <a:pos x="51027" y="0"/>
                </a:cxn>
              </a:cxnLst>
              <a:rect l="l" t="t" r="r" b="b"/>
              <a:pathLst>
                <a:path w="62" h="64">
                  <a:moveTo>
                    <a:pt x="41" y="63"/>
                  </a:moveTo>
                  <a:cubicBezTo>
                    <a:pt x="41" y="63"/>
                    <a:pt x="41" y="63"/>
                    <a:pt x="41" y="63"/>
                  </a:cubicBezTo>
                  <a:cubicBezTo>
                    <a:pt x="41" y="63"/>
                    <a:pt x="41" y="63"/>
                    <a:pt x="41" y="63"/>
                  </a:cubicBezTo>
                  <a:moveTo>
                    <a:pt x="41" y="62"/>
                  </a:moveTo>
                  <a:cubicBezTo>
                    <a:pt x="41" y="62"/>
                    <a:pt x="41" y="63"/>
                    <a:pt x="41" y="63"/>
                  </a:cubicBezTo>
                  <a:cubicBezTo>
                    <a:pt x="41" y="63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moveTo>
                    <a:pt x="41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moveTo>
                    <a:pt x="41" y="56"/>
                  </a:moveTo>
                  <a:cubicBezTo>
                    <a:pt x="41" y="56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moveTo>
                    <a:pt x="41" y="55"/>
                  </a:moveTo>
                  <a:cubicBezTo>
                    <a:pt x="41" y="55"/>
                    <a:pt x="41" y="55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moveTo>
                    <a:pt x="41" y="54"/>
                  </a:moveTo>
                  <a:cubicBezTo>
                    <a:pt x="41" y="54"/>
                    <a:pt x="41" y="55"/>
                    <a:pt x="41" y="55"/>
                  </a:cubicBezTo>
                  <a:cubicBezTo>
                    <a:pt x="41" y="55"/>
                    <a:pt x="41" y="55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moveTo>
                    <a:pt x="39" y="49"/>
                  </a:moveTo>
                  <a:cubicBezTo>
                    <a:pt x="40" y="50"/>
                    <a:pt x="40" y="50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0" y="50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moveTo>
                    <a:pt x="63" y="47"/>
                  </a:moveTo>
                  <a:cubicBezTo>
                    <a:pt x="63" y="47"/>
                    <a:pt x="63" y="47"/>
                    <a:pt x="63" y="47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0"/>
                    <a:pt x="63" y="49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moveTo>
                    <a:pt x="38" y="46"/>
                  </a:moveTo>
                  <a:cubicBezTo>
                    <a:pt x="38" y="46"/>
                    <a:pt x="39" y="47"/>
                    <a:pt x="39" y="48"/>
                  </a:cubicBezTo>
                  <a:cubicBezTo>
                    <a:pt x="39" y="48"/>
                    <a:pt x="39" y="47"/>
                    <a:pt x="3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moveTo>
                    <a:pt x="63" y="45"/>
                  </a:move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6"/>
                    <a:pt x="63" y="45"/>
                  </a:cubicBezTo>
                  <a:moveTo>
                    <a:pt x="37" y="43"/>
                  </a:moveTo>
                  <a:cubicBezTo>
                    <a:pt x="38" y="44"/>
                    <a:pt x="38" y="45"/>
                    <a:pt x="38" y="45"/>
                  </a:cubicBezTo>
                  <a:cubicBezTo>
                    <a:pt x="38" y="45"/>
                    <a:pt x="38" y="45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7" y="44"/>
                    <a:pt x="37" y="43"/>
                  </a:cubicBezTo>
                  <a:moveTo>
                    <a:pt x="37" y="42"/>
                  </a:moveTo>
                  <a:cubicBezTo>
                    <a:pt x="37" y="42"/>
                    <a:pt x="37" y="43"/>
                    <a:pt x="37" y="43"/>
                  </a:cubicBezTo>
                  <a:cubicBezTo>
                    <a:pt x="37" y="43"/>
                    <a:pt x="37" y="42"/>
                    <a:pt x="37" y="42"/>
                  </a:cubicBezTo>
                  <a:moveTo>
                    <a:pt x="63" y="42"/>
                  </a:moveTo>
                  <a:cubicBezTo>
                    <a:pt x="63" y="42"/>
                    <a:pt x="63" y="42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3" y="43"/>
                    <a:pt x="63" y="44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4"/>
                    <a:pt x="63" y="45"/>
                    <a:pt x="63" y="45"/>
                  </a:cubicBezTo>
                  <a:cubicBezTo>
                    <a:pt x="63" y="44"/>
                    <a:pt x="63" y="43"/>
                    <a:pt x="63" y="42"/>
                  </a:cubicBezTo>
                  <a:moveTo>
                    <a:pt x="63" y="41"/>
                  </a:moveTo>
                  <a:cubicBezTo>
                    <a:pt x="63" y="41"/>
                    <a:pt x="63" y="41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moveTo>
                    <a:pt x="36" y="40"/>
                  </a:moveTo>
                  <a:cubicBezTo>
                    <a:pt x="36" y="41"/>
                    <a:pt x="36" y="41"/>
                    <a:pt x="37" y="42"/>
                  </a:cubicBezTo>
                  <a:cubicBezTo>
                    <a:pt x="37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0"/>
                  </a:cubicBezTo>
                  <a:moveTo>
                    <a:pt x="35" y="39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39"/>
                    <a:pt x="35" y="39"/>
                    <a:pt x="35" y="39"/>
                  </a:cubicBezTo>
                  <a:moveTo>
                    <a:pt x="62" y="38"/>
                  </a:moveTo>
                  <a:cubicBezTo>
                    <a:pt x="62" y="38"/>
                    <a:pt x="62" y="39"/>
                    <a:pt x="62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9"/>
                    <a:pt x="62" y="40"/>
                    <a:pt x="63" y="40"/>
                  </a:cubicBezTo>
                  <a:cubicBezTo>
                    <a:pt x="62" y="39"/>
                    <a:pt x="62" y="39"/>
                    <a:pt x="62" y="38"/>
                  </a:cubicBezTo>
                  <a:moveTo>
                    <a:pt x="62" y="37"/>
                  </a:moveTo>
                  <a:cubicBezTo>
                    <a:pt x="62" y="37"/>
                    <a:pt x="62" y="37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moveTo>
                    <a:pt x="34" y="36"/>
                  </a:moveTo>
                  <a:cubicBezTo>
                    <a:pt x="34" y="37"/>
                    <a:pt x="35" y="38"/>
                    <a:pt x="35" y="39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4" y="37"/>
                    <a:pt x="34" y="36"/>
                  </a:cubicBezTo>
                  <a:moveTo>
                    <a:pt x="33" y="36"/>
                  </a:move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moveTo>
                    <a:pt x="33" y="35"/>
                  </a:moveTo>
                  <a:cubicBezTo>
                    <a:pt x="33" y="35"/>
                    <a:pt x="33" y="35"/>
                    <a:pt x="33" y="35"/>
                  </a:cubicBezTo>
                  <a:cubicBezTo>
                    <a:pt x="33" y="35"/>
                    <a:pt x="33" y="35"/>
                    <a:pt x="33" y="35"/>
                  </a:cubicBezTo>
                  <a:moveTo>
                    <a:pt x="61" y="35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36"/>
                    <a:pt x="61" y="36"/>
                    <a:pt x="62" y="36"/>
                  </a:cubicBezTo>
                  <a:cubicBezTo>
                    <a:pt x="61" y="36"/>
                    <a:pt x="61" y="35"/>
                    <a:pt x="61" y="35"/>
                  </a:cubicBezTo>
                  <a:moveTo>
                    <a:pt x="61" y="35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moveTo>
                    <a:pt x="30" y="31"/>
                  </a:moveTo>
                  <a:cubicBezTo>
                    <a:pt x="31" y="32"/>
                    <a:pt x="32" y="34"/>
                    <a:pt x="33" y="35"/>
                  </a:cubicBezTo>
                  <a:cubicBezTo>
                    <a:pt x="33" y="34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1" y="32"/>
                    <a:pt x="31" y="31"/>
                    <a:pt x="30" y="31"/>
                  </a:cubicBezTo>
                  <a:moveTo>
                    <a:pt x="59" y="30"/>
                  </a:moveTo>
                  <a:cubicBezTo>
                    <a:pt x="59" y="30"/>
                    <a:pt x="59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1"/>
                    <a:pt x="60" y="31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moveTo>
                    <a:pt x="58" y="27"/>
                  </a:moveTo>
                  <a:cubicBezTo>
                    <a:pt x="58" y="27"/>
                    <a:pt x="58" y="28"/>
                    <a:pt x="58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9" y="28"/>
                    <a:pt x="59" y="29"/>
                    <a:pt x="59" y="29"/>
                  </a:cubicBezTo>
                  <a:cubicBezTo>
                    <a:pt x="59" y="28"/>
                    <a:pt x="58" y="28"/>
                    <a:pt x="58" y="27"/>
                  </a:cubicBezTo>
                  <a:moveTo>
                    <a:pt x="26" y="26"/>
                  </a:moveTo>
                  <a:cubicBezTo>
                    <a:pt x="28" y="27"/>
                    <a:pt x="29" y="29"/>
                    <a:pt x="30" y="30"/>
                  </a:cubicBezTo>
                  <a:cubicBezTo>
                    <a:pt x="30" y="30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6"/>
                    <a:pt x="27" y="26"/>
                    <a:pt x="26" y="26"/>
                  </a:cubicBezTo>
                  <a:moveTo>
                    <a:pt x="23" y="23"/>
                  </a:moveTo>
                  <a:cubicBezTo>
                    <a:pt x="24" y="23"/>
                    <a:pt x="24" y="24"/>
                    <a:pt x="25" y="24"/>
                  </a:cubicBezTo>
                  <a:cubicBezTo>
                    <a:pt x="24" y="24"/>
                    <a:pt x="24" y="24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3" y="23"/>
                    <a:pt x="23" y="23"/>
                  </a:cubicBezTo>
                  <a:moveTo>
                    <a:pt x="22" y="21"/>
                  </a:moveTo>
                  <a:cubicBezTo>
                    <a:pt x="22" y="21"/>
                    <a:pt x="22" y="22"/>
                    <a:pt x="22" y="22"/>
                  </a:cubicBezTo>
                  <a:cubicBezTo>
                    <a:pt x="22" y="22"/>
                    <a:pt x="22" y="21"/>
                    <a:pt x="22" y="21"/>
                  </a:cubicBezTo>
                  <a:moveTo>
                    <a:pt x="21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moveTo>
                    <a:pt x="19" y="19"/>
                  </a:moveTo>
                  <a:cubicBezTo>
                    <a:pt x="20" y="20"/>
                    <a:pt x="20" y="20"/>
                    <a:pt x="21" y="21"/>
                  </a:cubicBezTo>
                  <a:cubicBezTo>
                    <a:pt x="21" y="21"/>
                    <a:pt x="21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19" y="19"/>
                  </a:cubicBezTo>
                  <a:moveTo>
                    <a:pt x="53" y="19"/>
                  </a:moveTo>
                  <a:cubicBezTo>
                    <a:pt x="53" y="19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1"/>
                    <a:pt x="55" y="22"/>
                    <a:pt x="56" y="23"/>
                  </a:cubicBezTo>
                  <a:cubicBezTo>
                    <a:pt x="55" y="22"/>
                    <a:pt x="54" y="20"/>
                    <a:pt x="53" y="19"/>
                  </a:cubicBezTo>
                  <a:moveTo>
                    <a:pt x="53" y="19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moveTo>
                    <a:pt x="18" y="18"/>
                  </a:moveTo>
                  <a:cubicBezTo>
                    <a:pt x="18" y="19"/>
                    <a:pt x="18" y="19"/>
                    <a:pt x="19" y="19"/>
                  </a:cubicBezTo>
                  <a:cubicBezTo>
                    <a:pt x="19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53" y="18"/>
                  </a:move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moveTo>
                    <a:pt x="51" y="16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7"/>
                    <a:pt x="51" y="16"/>
                    <a:pt x="51" y="16"/>
                  </a:cubicBezTo>
                  <a:moveTo>
                    <a:pt x="51" y="15"/>
                  </a:move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moveTo>
                    <a:pt x="50" y="14"/>
                  </a:moveTo>
                  <a:cubicBezTo>
                    <a:pt x="50" y="14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moveTo>
                    <a:pt x="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moveTo>
                    <a:pt x="4" y="13"/>
                  </a:moveTo>
                  <a:cubicBezTo>
                    <a:pt x="5" y="13"/>
                    <a:pt x="6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moveTo>
                    <a:pt x="4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2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moveTo>
                    <a:pt x="47" y="12"/>
                  </a:moveTo>
                  <a:cubicBezTo>
                    <a:pt x="48" y="12"/>
                    <a:pt x="48" y="12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2"/>
                    <a:pt x="47" y="12"/>
                  </a:cubicBezTo>
                  <a:moveTo>
                    <a:pt x="45" y="9"/>
                  </a:move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10"/>
                    <a:pt x="45" y="10"/>
                    <a:pt x="46" y="10"/>
                  </a:cubicBezTo>
                  <a:cubicBezTo>
                    <a:pt x="45" y="10"/>
                    <a:pt x="45" y="9"/>
                    <a:pt x="45" y="9"/>
                  </a:cubicBezTo>
                  <a:moveTo>
                    <a:pt x="43" y="8"/>
                  </a:moveTo>
                  <a:cubicBezTo>
                    <a:pt x="43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3" y="8"/>
                  </a:cubicBezTo>
                  <a:moveTo>
                    <a:pt x="42" y="7"/>
                  </a:move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7"/>
                    <a:pt x="43" y="8"/>
                    <a:pt x="43" y="8"/>
                  </a:cubicBezTo>
                  <a:cubicBezTo>
                    <a:pt x="43" y="7"/>
                    <a:pt x="42" y="7"/>
                    <a:pt x="42" y="7"/>
                  </a:cubicBezTo>
                  <a:moveTo>
                    <a:pt x="41" y="6"/>
                  </a:move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moveTo>
                    <a:pt x="36" y="3"/>
                  </a:moveTo>
                  <a:cubicBezTo>
                    <a:pt x="37" y="4"/>
                    <a:pt x="37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6" y="3"/>
                    <a:pt x="36" y="3"/>
                  </a:cubicBezTo>
                  <a:moveTo>
                    <a:pt x="34" y="2"/>
                  </a:moveTo>
                  <a:cubicBezTo>
                    <a:pt x="35" y="2"/>
                    <a:pt x="35" y="2"/>
                    <a:pt x="35" y="2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3"/>
                    <a:pt x="34" y="2"/>
                    <a:pt x="34" y="2"/>
                  </a:cubicBezTo>
                  <a:moveTo>
                    <a:pt x="32" y="1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2" y="2"/>
                    <a:pt x="32" y="1"/>
                  </a:cubicBezTo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2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4" y="1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8" y="1"/>
                    <a:pt x="28" y="1"/>
                  </a:cubicBezTo>
                  <a:cubicBezTo>
                    <a:pt x="28" y="1"/>
                    <a:pt x="27" y="0"/>
                    <a:pt x="27" y="0"/>
                  </a:cubicBezTo>
                  <a:moveTo>
                    <a:pt x="25" y="0"/>
                  </a:moveTo>
                  <a:cubicBezTo>
                    <a:pt x="25" y="0"/>
                    <a:pt x="24" y="0"/>
                    <a:pt x="24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8" name="Freeform 274"/>
            <p:cNvSpPr/>
            <p:nvPr>
              <p:custDataLst>
                <p:tags r:id="rId291"/>
              </p:custDataLst>
            </p:nvPr>
          </p:nvSpPr>
          <p:spPr>
            <a:xfrm>
              <a:off x="11514138" y="3883025"/>
              <a:ext cx="42863" cy="23813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0"/>
                </a:cxn>
              </a:cxnLst>
              <a:rect l="l" t="t" r="r" b="b"/>
              <a:pathLst>
                <a:path w="23" h="13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19" name="Freeform 275"/>
            <p:cNvSpPr/>
            <p:nvPr>
              <p:custDataLst>
                <p:tags r:id="rId292"/>
              </p:custDataLst>
            </p:nvPr>
          </p:nvSpPr>
          <p:spPr>
            <a:xfrm>
              <a:off x="11515726" y="3881438"/>
              <a:ext cx="44450" cy="25400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32" y="23585"/>
                </a:cxn>
                <a:cxn ang="0">
                  <a:pos x="1932" y="23585"/>
                </a:cxn>
                <a:cxn ang="0">
                  <a:pos x="1932" y="23585"/>
                </a:cxn>
                <a:cxn ang="0">
                  <a:pos x="44450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23" y="0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0" name="Freeform 276"/>
            <p:cNvSpPr/>
            <p:nvPr>
              <p:custDataLst>
                <p:tags r:id="rId293"/>
              </p:custDataLst>
            </p:nvPr>
          </p:nvSpPr>
          <p:spPr>
            <a:xfrm>
              <a:off x="11517313" y="3881438"/>
              <a:ext cx="46038" cy="23813"/>
            </a:xfrm>
            <a:custGeom>
              <a:avLst/>
              <a:gdLst/>
              <a:ahLst/>
              <a:cxnLst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18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46038" y="0"/>
                </a:cxn>
              </a:cxnLst>
              <a:rect l="l" t="t" r="r" b="b"/>
              <a:pathLst>
                <a:path w="24" h="13">
                  <a:moveTo>
                    <a:pt x="24" y="0"/>
                  </a:move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1" name="Freeform 277"/>
            <p:cNvSpPr/>
            <p:nvPr>
              <p:custDataLst>
                <p:tags r:id="rId294"/>
              </p:custDataLst>
            </p:nvPr>
          </p:nvSpPr>
          <p:spPr>
            <a:xfrm>
              <a:off x="11522076" y="3881438"/>
              <a:ext cx="42863" cy="23813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2" name="Freeform 278"/>
            <p:cNvSpPr/>
            <p:nvPr>
              <p:custDataLst>
                <p:tags r:id="rId295"/>
              </p:custDataLst>
            </p:nvPr>
          </p:nvSpPr>
          <p:spPr>
            <a:xfrm>
              <a:off x="11523663" y="3881438"/>
              <a:ext cx="42863" cy="23813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1831"/>
                </a:cxn>
                <a:cxn ang="0">
                  <a:pos x="42863" y="1831"/>
                </a:cxn>
                <a:cxn ang="0">
                  <a:pos x="42863" y="1831"/>
                </a:cxn>
                <a:cxn ang="0">
                  <a:pos x="40999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3" name="Freeform 279"/>
            <p:cNvSpPr/>
            <p:nvPr>
              <p:custDataLst>
                <p:tags r:id="rId296"/>
              </p:custDataLst>
            </p:nvPr>
          </p:nvSpPr>
          <p:spPr>
            <a:xfrm>
              <a:off x="11525251" y="3883025"/>
              <a:ext cx="44450" cy="23813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1981"/>
                </a:cxn>
                <a:cxn ang="0">
                  <a:pos x="0" y="21981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4" name="Freeform 280"/>
            <p:cNvSpPr/>
            <p:nvPr>
              <p:custDataLst>
                <p:tags r:id="rId297"/>
              </p:custDataLst>
            </p:nvPr>
          </p:nvSpPr>
          <p:spPr>
            <a:xfrm>
              <a:off x="11526838" y="3883025"/>
              <a:ext cx="44450" cy="23813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5" name="Freeform 281"/>
            <p:cNvSpPr/>
            <p:nvPr>
              <p:custDataLst>
                <p:tags r:id="rId298"/>
              </p:custDataLst>
            </p:nvPr>
          </p:nvSpPr>
          <p:spPr>
            <a:xfrm>
              <a:off x="11528426" y="3883025"/>
              <a:ext cx="44450" cy="23813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6" name="Freeform 282"/>
            <p:cNvSpPr/>
            <p:nvPr>
              <p:custDataLst>
                <p:tags r:id="rId299"/>
              </p:custDataLst>
            </p:nvPr>
          </p:nvSpPr>
          <p:spPr>
            <a:xfrm>
              <a:off x="11531601" y="3883025"/>
              <a:ext cx="44450" cy="26988"/>
            </a:xfrm>
            <a:custGeom>
              <a:avLst/>
              <a:gdLst/>
              <a:ahLst/>
              <a:cxnLst>
                <a:cxn ang="0">
                  <a:pos x="40745" y="0"/>
                </a:cxn>
                <a:cxn ang="0">
                  <a:pos x="0" y="25060"/>
                </a:cxn>
                <a:cxn ang="0">
                  <a:pos x="1852" y="26988"/>
                </a:cxn>
                <a:cxn ang="0">
                  <a:pos x="44450" y="1927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7" name="Freeform 283"/>
            <p:cNvSpPr/>
            <p:nvPr>
              <p:custDataLst>
                <p:tags r:id="rId300"/>
              </p:custDataLst>
            </p:nvPr>
          </p:nvSpPr>
          <p:spPr>
            <a:xfrm>
              <a:off x="11533188" y="3884613"/>
              <a:ext cx="46038" cy="25400"/>
            </a:xfrm>
            <a:custGeom>
              <a:avLst/>
              <a:gdLst/>
              <a:ahLst/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l" t="t" r="r" b="b"/>
              <a:pathLst>
                <a:path w="24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8" name="Freeform 284"/>
            <p:cNvSpPr/>
            <p:nvPr>
              <p:custDataLst>
                <p:tags r:id="rId301"/>
              </p:custDataLst>
            </p:nvPr>
          </p:nvSpPr>
          <p:spPr>
            <a:xfrm>
              <a:off x="11534776" y="3884613"/>
              <a:ext cx="46038" cy="25400"/>
            </a:xfrm>
            <a:custGeom>
              <a:avLst/>
              <a:gdLst/>
              <a:ahLst/>
              <a:cxnLst>
                <a:cxn ang="0">
                  <a:pos x="44119" y="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l" t="t" r="r" b="b"/>
              <a:pathLst>
                <a:path w="24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29" name="Freeform 285"/>
            <p:cNvSpPr/>
            <p:nvPr>
              <p:custDataLst>
                <p:tags r:id="rId302"/>
              </p:custDataLst>
            </p:nvPr>
          </p:nvSpPr>
          <p:spPr>
            <a:xfrm>
              <a:off x="11536363" y="3884613"/>
              <a:ext cx="46038" cy="26988"/>
            </a:xfrm>
            <a:custGeom>
              <a:avLst/>
              <a:gdLst/>
              <a:ahLst/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0"/>
                </a:cxn>
              </a:cxnLst>
              <a:rect l="l" t="t" r="r" b="b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0" name="Freeform 286"/>
            <p:cNvSpPr/>
            <p:nvPr>
              <p:custDataLst>
                <p:tags r:id="rId303"/>
              </p:custDataLst>
            </p:nvPr>
          </p:nvSpPr>
          <p:spPr>
            <a:xfrm>
              <a:off x="11541126" y="3886200"/>
              <a:ext cx="42863" cy="25400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1953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1" name="Freeform 287"/>
            <p:cNvSpPr/>
            <p:nvPr>
              <p:custDataLst>
                <p:tags r:id="rId304"/>
              </p:custDataLst>
            </p:nvPr>
          </p:nvSpPr>
          <p:spPr>
            <a:xfrm>
              <a:off x="11542713" y="3887788"/>
              <a:ext cx="42863" cy="25400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446"/>
                </a:cxn>
                <a:cxn ang="0">
                  <a:pos x="0" y="23446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2" name="Freeform 288"/>
            <p:cNvSpPr/>
            <p:nvPr>
              <p:custDataLst>
                <p:tags r:id="rId305"/>
              </p:custDataLst>
            </p:nvPr>
          </p:nvSpPr>
          <p:spPr>
            <a:xfrm>
              <a:off x="11544301" y="3887788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3" name="Freeform 289"/>
            <p:cNvSpPr/>
            <p:nvPr>
              <p:custDataLst>
                <p:tags r:id="rId306"/>
              </p:custDataLst>
            </p:nvPr>
          </p:nvSpPr>
          <p:spPr>
            <a:xfrm>
              <a:off x="11545888" y="3890963"/>
              <a:ext cx="44450" cy="25400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3585"/>
                </a:cxn>
                <a:cxn ang="0">
                  <a:pos x="1932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814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4" name="Freeform 290"/>
            <p:cNvSpPr/>
            <p:nvPr>
              <p:custDataLst>
                <p:tags r:id="rId307"/>
              </p:custDataLst>
            </p:nvPr>
          </p:nvSpPr>
          <p:spPr>
            <a:xfrm>
              <a:off x="11547476" y="3892550"/>
              <a:ext cx="44450" cy="23813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5" name="Freeform 291"/>
            <p:cNvSpPr/>
            <p:nvPr>
              <p:custDataLst>
                <p:tags r:id="rId308"/>
              </p:custDataLst>
            </p:nvPr>
          </p:nvSpPr>
          <p:spPr>
            <a:xfrm>
              <a:off x="11550651" y="3892550"/>
              <a:ext cx="42863" cy="26988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6" name="Freeform 292"/>
            <p:cNvSpPr/>
            <p:nvPr>
              <p:custDataLst>
                <p:tags r:id="rId309"/>
              </p:custDataLst>
            </p:nvPr>
          </p:nvSpPr>
          <p:spPr>
            <a:xfrm>
              <a:off x="11552238" y="3894138"/>
              <a:ext cx="46038" cy="26988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7" name="Freeform 293"/>
            <p:cNvSpPr/>
            <p:nvPr>
              <p:custDataLst>
                <p:tags r:id="rId310"/>
              </p:custDataLst>
            </p:nvPr>
          </p:nvSpPr>
          <p:spPr>
            <a:xfrm>
              <a:off x="11553826" y="3895725"/>
              <a:ext cx="46038" cy="26988"/>
            </a:xfrm>
            <a:custGeom>
              <a:avLst/>
              <a:gdLst/>
              <a:ahLst/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1918" y="25060"/>
                </a:cxn>
                <a:cxn ang="0">
                  <a:pos x="1918" y="26988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l" t="t" r="r" b="b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8" name="Freeform 294"/>
            <p:cNvSpPr/>
            <p:nvPr>
              <p:custDataLst>
                <p:tags r:id="rId311"/>
              </p:custDataLst>
            </p:nvPr>
          </p:nvSpPr>
          <p:spPr>
            <a:xfrm>
              <a:off x="11557001" y="3897313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9" name="Freeform 295"/>
            <p:cNvSpPr/>
            <p:nvPr>
              <p:custDataLst>
                <p:tags r:id="rId312"/>
              </p:custDataLst>
            </p:nvPr>
          </p:nvSpPr>
          <p:spPr>
            <a:xfrm>
              <a:off x="11560176" y="3900488"/>
              <a:ext cx="42863" cy="25400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42863" y="1814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0" name="Freeform 296"/>
            <p:cNvSpPr/>
            <p:nvPr>
              <p:custDataLst>
                <p:tags r:id="rId313"/>
              </p:custDataLst>
            </p:nvPr>
          </p:nvSpPr>
          <p:spPr>
            <a:xfrm>
              <a:off x="11561763" y="3902075"/>
              <a:ext cx="42863" cy="26988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3855"/>
                </a:cxn>
                <a:cxn ang="0">
                  <a:pos x="40999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1" name="Freeform 297"/>
            <p:cNvSpPr/>
            <p:nvPr>
              <p:custDataLst>
                <p:tags r:id="rId314"/>
              </p:custDataLst>
            </p:nvPr>
          </p:nvSpPr>
          <p:spPr>
            <a:xfrm>
              <a:off x="11563351" y="3905250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2" name="Freeform 298"/>
            <p:cNvSpPr/>
            <p:nvPr>
              <p:custDataLst>
                <p:tags r:id="rId315"/>
              </p:custDataLst>
            </p:nvPr>
          </p:nvSpPr>
          <p:spPr>
            <a:xfrm>
              <a:off x="11564938" y="3906838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3" name="Freeform 299"/>
            <p:cNvSpPr/>
            <p:nvPr>
              <p:custDataLst>
                <p:tags r:id="rId316"/>
              </p:custDataLst>
            </p:nvPr>
          </p:nvSpPr>
          <p:spPr>
            <a:xfrm>
              <a:off x="11566526" y="3910013"/>
              <a:ext cx="44450" cy="25400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4" name="Freeform 300"/>
            <p:cNvSpPr/>
            <p:nvPr>
              <p:custDataLst>
                <p:tags r:id="rId317"/>
              </p:custDataLst>
            </p:nvPr>
          </p:nvSpPr>
          <p:spPr>
            <a:xfrm>
              <a:off x="11569701" y="3911600"/>
              <a:ext cx="42863" cy="28575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6670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5" name="Freeform 301"/>
            <p:cNvSpPr/>
            <p:nvPr>
              <p:custDataLst>
                <p:tags r:id="rId318"/>
              </p:custDataLst>
            </p:nvPr>
          </p:nvSpPr>
          <p:spPr>
            <a:xfrm>
              <a:off x="11571288" y="3914775"/>
              <a:ext cx="46038" cy="28575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6" name="Freeform 302"/>
            <p:cNvSpPr/>
            <p:nvPr>
              <p:custDataLst>
                <p:tags r:id="rId319"/>
              </p:custDataLst>
            </p:nvPr>
          </p:nvSpPr>
          <p:spPr>
            <a:xfrm>
              <a:off x="11574463" y="3919538"/>
              <a:ext cx="46038" cy="30163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507"/>
                </a:cxn>
                <a:cxn ang="0">
                  <a:pos x="0" y="24507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1918" y="30163"/>
                </a:cxn>
                <a:cxn ang="0">
                  <a:pos x="1918" y="30163"/>
                </a:cxn>
                <a:cxn ang="0">
                  <a:pos x="3836" y="30163"/>
                </a:cxn>
                <a:cxn ang="0">
                  <a:pos x="46038" y="5655"/>
                </a:cxn>
                <a:cxn ang="0">
                  <a:pos x="46038" y="5655"/>
                </a:cxn>
                <a:cxn ang="0">
                  <a:pos x="46038" y="5655"/>
                </a:cxn>
                <a:cxn ang="0">
                  <a:pos x="42201" y="0"/>
                </a:cxn>
              </a:cxnLst>
              <a:rect l="l" t="t" r="r" b="b"/>
              <a:pathLst>
                <a:path w="24" h="16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7" name="Freeform 303"/>
            <p:cNvSpPr/>
            <p:nvPr>
              <p:custDataLst>
                <p:tags r:id="rId320"/>
              </p:custDataLst>
            </p:nvPr>
          </p:nvSpPr>
          <p:spPr>
            <a:xfrm>
              <a:off x="11579226" y="3924300"/>
              <a:ext cx="42863" cy="28575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8" name="Freeform 304"/>
            <p:cNvSpPr/>
            <p:nvPr>
              <p:custDataLst>
                <p:tags r:id="rId321"/>
              </p:custDataLst>
            </p:nvPr>
          </p:nvSpPr>
          <p:spPr>
            <a:xfrm>
              <a:off x="11580813" y="3929063"/>
              <a:ext cx="42863" cy="28575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49" name="Freeform 305"/>
            <p:cNvSpPr/>
            <p:nvPr>
              <p:custDataLst>
                <p:tags r:id="rId322"/>
              </p:custDataLst>
            </p:nvPr>
          </p:nvSpPr>
          <p:spPr>
            <a:xfrm>
              <a:off x="11582401" y="3932238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0" name="Freeform 306"/>
            <p:cNvSpPr/>
            <p:nvPr>
              <p:custDataLst>
                <p:tags r:id="rId323"/>
              </p:custDataLst>
            </p:nvPr>
          </p:nvSpPr>
          <p:spPr>
            <a:xfrm>
              <a:off x="11582401" y="3933825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1" name="Freeform 307"/>
            <p:cNvSpPr/>
            <p:nvPr>
              <p:custDataLst>
                <p:tags r:id="rId324"/>
              </p:custDataLst>
            </p:nvPr>
          </p:nvSpPr>
          <p:spPr>
            <a:xfrm>
              <a:off x="11583988" y="3935413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2" name="Freeform 308"/>
            <p:cNvSpPr/>
            <p:nvPr>
              <p:custDataLst>
                <p:tags r:id="rId325"/>
              </p:custDataLst>
            </p:nvPr>
          </p:nvSpPr>
          <p:spPr>
            <a:xfrm>
              <a:off x="11583988" y="3938588"/>
              <a:ext cx="44450" cy="25400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3628"/>
                </a:cxn>
                <a:cxn ang="0">
                  <a:pos x="44450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3" name="Freeform 309"/>
            <p:cNvSpPr/>
            <p:nvPr>
              <p:custDataLst>
                <p:tags r:id="rId326"/>
              </p:custDataLst>
            </p:nvPr>
          </p:nvSpPr>
          <p:spPr>
            <a:xfrm>
              <a:off x="11585576" y="3941763"/>
              <a:ext cx="42863" cy="26988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4" name="Freeform 310"/>
            <p:cNvSpPr/>
            <p:nvPr>
              <p:custDataLst>
                <p:tags r:id="rId327"/>
              </p:custDataLst>
            </p:nvPr>
          </p:nvSpPr>
          <p:spPr>
            <a:xfrm>
              <a:off x="11585576" y="3943350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5" name="Freeform 311"/>
            <p:cNvSpPr/>
            <p:nvPr>
              <p:custDataLst>
                <p:tags r:id="rId328"/>
              </p:custDataLst>
            </p:nvPr>
          </p:nvSpPr>
          <p:spPr>
            <a:xfrm>
              <a:off x="11588751" y="3944938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" name="Freeform 312"/>
            <p:cNvSpPr/>
            <p:nvPr>
              <p:custDataLst>
                <p:tags r:id="rId329"/>
              </p:custDataLst>
            </p:nvPr>
          </p:nvSpPr>
          <p:spPr>
            <a:xfrm>
              <a:off x="11588751" y="3948113"/>
              <a:ext cx="42863" cy="25400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2863" y="3628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" name="Freeform 313"/>
            <p:cNvSpPr/>
            <p:nvPr>
              <p:custDataLst>
                <p:tags r:id="rId330"/>
              </p:custDataLst>
            </p:nvPr>
          </p:nvSpPr>
          <p:spPr>
            <a:xfrm>
              <a:off x="11588751" y="3951288"/>
              <a:ext cx="42863" cy="26988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" name="Freeform 314"/>
            <p:cNvSpPr/>
            <p:nvPr>
              <p:custDataLst>
                <p:tags r:id="rId331"/>
              </p:custDataLst>
            </p:nvPr>
          </p:nvSpPr>
          <p:spPr>
            <a:xfrm>
              <a:off x="11590338" y="3952875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" name="Freeform 315"/>
            <p:cNvSpPr/>
            <p:nvPr>
              <p:custDataLst>
                <p:tags r:id="rId332"/>
              </p:custDataLst>
            </p:nvPr>
          </p:nvSpPr>
          <p:spPr>
            <a:xfrm>
              <a:off x="11590338" y="3954463"/>
              <a:ext cx="42863" cy="26988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0" name="Freeform 316"/>
            <p:cNvSpPr/>
            <p:nvPr>
              <p:custDataLst>
                <p:tags r:id="rId333"/>
              </p:custDataLst>
            </p:nvPr>
          </p:nvSpPr>
          <p:spPr>
            <a:xfrm>
              <a:off x="11590338" y="3957638"/>
              <a:ext cx="42863" cy="25400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42863" y="3628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1" name="Freeform 317"/>
            <p:cNvSpPr/>
            <p:nvPr>
              <p:custDataLst>
                <p:tags r:id="rId334"/>
              </p:custDataLst>
            </p:nvPr>
          </p:nvSpPr>
          <p:spPr>
            <a:xfrm>
              <a:off x="11591926" y="3960813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" name="Freeform 318"/>
            <p:cNvSpPr/>
            <p:nvPr>
              <p:custDataLst>
                <p:tags r:id="rId335"/>
              </p:custDataLst>
            </p:nvPr>
          </p:nvSpPr>
          <p:spPr>
            <a:xfrm>
              <a:off x="11591926" y="3962400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3" name="Freeform 319"/>
            <p:cNvSpPr/>
            <p:nvPr>
              <p:custDataLst>
                <p:tags r:id="rId336"/>
              </p:custDataLst>
            </p:nvPr>
          </p:nvSpPr>
          <p:spPr>
            <a:xfrm>
              <a:off x="11591926" y="3963988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4" name="Freeform 320"/>
            <p:cNvSpPr/>
            <p:nvPr>
              <p:custDataLst>
                <p:tags r:id="rId337"/>
              </p:custDataLst>
            </p:nvPr>
          </p:nvSpPr>
          <p:spPr>
            <a:xfrm>
              <a:off x="11591926" y="3967163"/>
              <a:ext cx="41275" cy="25400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5" name="Freeform 321"/>
            <p:cNvSpPr/>
            <p:nvPr>
              <p:custDataLst>
                <p:tags r:id="rId338"/>
              </p:custDataLst>
            </p:nvPr>
          </p:nvSpPr>
          <p:spPr>
            <a:xfrm>
              <a:off x="11591926" y="3968750"/>
              <a:ext cx="41275" cy="25400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6" name="Freeform 322"/>
            <p:cNvSpPr/>
            <p:nvPr>
              <p:custDataLst>
                <p:tags r:id="rId339"/>
              </p:custDataLst>
            </p:nvPr>
          </p:nvSpPr>
          <p:spPr>
            <a:xfrm>
              <a:off x="11591926" y="3970338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7" name="Freeform 323"/>
            <p:cNvSpPr/>
            <p:nvPr>
              <p:custDataLst>
                <p:tags r:id="rId340"/>
              </p:custDataLst>
            </p:nvPr>
          </p:nvSpPr>
          <p:spPr>
            <a:xfrm>
              <a:off x="11591926" y="3971925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8" name="Freeform 324"/>
            <p:cNvSpPr/>
            <p:nvPr>
              <p:custDataLst>
                <p:tags r:id="rId341"/>
              </p:custDataLst>
            </p:nvPr>
          </p:nvSpPr>
          <p:spPr>
            <a:xfrm>
              <a:off x="11591926" y="3973513"/>
              <a:ext cx="41275" cy="28575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l" t="t" r="r" b="b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9" name="Freeform 325"/>
            <p:cNvSpPr/>
            <p:nvPr>
              <p:custDataLst>
                <p:tags r:id="rId342"/>
              </p:custDataLst>
            </p:nvPr>
          </p:nvSpPr>
          <p:spPr>
            <a:xfrm>
              <a:off x="11591926" y="3978275"/>
              <a:ext cx="41275" cy="23813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0" name="Freeform 326"/>
            <p:cNvSpPr/>
            <p:nvPr>
              <p:custDataLst>
                <p:tags r:id="rId343"/>
              </p:custDataLst>
            </p:nvPr>
          </p:nvSpPr>
          <p:spPr>
            <a:xfrm>
              <a:off x="11220451" y="3779838"/>
              <a:ext cx="415925" cy="347663"/>
            </a:xfrm>
            <a:custGeom>
              <a:avLst/>
              <a:gdLst/>
              <a:ahLst/>
              <a:cxnLst>
                <a:cxn ang="0">
                  <a:pos x="139277" y="17098"/>
                </a:cxn>
                <a:cxn ang="0">
                  <a:pos x="133553" y="26597"/>
                </a:cxn>
                <a:cxn ang="0">
                  <a:pos x="129738" y="41795"/>
                </a:cxn>
                <a:cxn ang="0">
                  <a:pos x="127830" y="58893"/>
                </a:cxn>
                <a:cxn ang="0">
                  <a:pos x="124014" y="55094"/>
                </a:cxn>
                <a:cxn ang="0">
                  <a:pos x="118290" y="49394"/>
                </a:cxn>
                <a:cxn ang="0">
                  <a:pos x="110658" y="45595"/>
                </a:cxn>
                <a:cxn ang="0">
                  <a:pos x="97303" y="41795"/>
                </a:cxn>
                <a:cxn ang="0">
                  <a:pos x="87763" y="43695"/>
                </a:cxn>
                <a:cxn ang="0">
                  <a:pos x="80132" y="53194"/>
                </a:cxn>
                <a:cxn ang="0">
                  <a:pos x="78224" y="64593"/>
                </a:cxn>
                <a:cxn ang="0">
                  <a:pos x="70592" y="56993"/>
                </a:cxn>
                <a:cxn ang="0">
                  <a:pos x="62961" y="49394"/>
                </a:cxn>
                <a:cxn ang="0">
                  <a:pos x="53421" y="45595"/>
                </a:cxn>
                <a:cxn ang="0">
                  <a:pos x="45789" y="43695"/>
                </a:cxn>
                <a:cxn ang="0">
                  <a:pos x="38158" y="45595"/>
                </a:cxn>
                <a:cxn ang="0">
                  <a:pos x="28618" y="70292"/>
                </a:cxn>
                <a:cxn ang="0">
                  <a:pos x="28618" y="77891"/>
                </a:cxn>
                <a:cxn ang="0">
                  <a:pos x="24802" y="75991"/>
                </a:cxn>
                <a:cxn ang="0">
                  <a:pos x="17171" y="75991"/>
                </a:cxn>
                <a:cxn ang="0">
                  <a:pos x="13355" y="75991"/>
                </a:cxn>
                <a:cxn ang="0">
                  <a:pos x="13355" y="75991"/>
                </a:cxn>
                <a:cxn ang="0">
                  <a:pos x="34342" y="153883"/>
                </a:cxn>
                <a:cxn ang="0">
                  <a:pos x="410201" y="334364"/>
                </a:cxn>
                <a:cxn ang="0">
                  <a:pos x="412109" y="332464"/>
                </a:cxn>
                <a:cxn ang="0">
                  <a:pos x="414017" y="326765"/>
                </a:cxn>
                <a:cxn ang="0">
                  <a:pos x="415925" y="313466"/>
                </a:cxn>
                <a:cxn ang="0">
                  <a:pos x="415925" y="311566"/>
                </a:cxn>
                <a:cxn ang="0">
                  <a:pos x="415925" y="309667"/>
                </a:cxn>
                <a:cxn ang="0">
                  <a:pos x="415925" y="302067"/>
                </a:cxn>
                <a:cxn ang="0">
                  <a:pos x="414017" y="294468"/>
                </a:cxn>
                <a:cxn ang="0">
                  <a:pos x="412109" y="284969"/>
                </a:cxn>
                <a:cxn ang="0">
                  <a:pos x="410201" y="277370"/>
                </a:cxn>
                <a:cxn ang="0">
                  <a:pos x="402569" y="262172"/>
                </a:cxn>
                <a:cxn ang="0">
                  <a:pos x="391122" y="243174"/>
                </a:cxn>
                <a:cxn ang="0">
                  <a:pos x="387306" y="239374"/>
                </a:cxn>
                <a:cxn ang="0">
                  <a:pos x="377766" y="227975"/>
                </a:cxn>
                <a:cxn ang="0">
                  <a:pos x="372043" y="222276"/>
                </a:cxn>
                <a:cxn ang="0">
                  <a:pos x="372043" y="210877"/>
                </a:cxn>
                <a:cxn ang="0">
                  <a:pos x="372043" y="205178"/>
                </a:cxn>
                <a:cxn ang="0">
                  <a:pos x="368227" y="191879"/>
                </a:cxn>
                <a:cxn ang="0">
                  <a:pos x="364411" y="180480"/>
                </a:cxn>
                <a:cxn ang="0">
                  <a:pos x="358687" y="169082"/>
                </a:cxn>
                <a:cxn ang="0">
                  <a:pos x="351055" y="159583"/>
                </a:cxn>
                <a:cxn ang="0">
                  <a:pos x="337700" y="142484"/>
                </a:cxn>
                <a:cxn ang="0">
                  <a:pos x="330068" y="136785"/>
                </a:cxn>
                <a:cxn ang="0">
                  <a:pos x="322437" y="132985"/>
                </a:cxn>
                <a:cxn ang="0">
                  <a:pos x="314805" y="129186"/>
                </a:cxn>
                <a:cxn ang="0">
                  <a:pos x="301450" y="125386"/>
                </a:cxn>
                <a:cxn ang="0">
                  <a:pos x="301450" y="125386"/>
                </a:cxn>
                <a:cxn ang="0">
                  <a:pos x="291910" y="119687"/>
                </a:cxn>
                <a:cxn ang="0">
                  <a:pos x="284279" y="94989"/>
                </a:cxn>
                <a:cxn ang="0">
                  <a:pos x="278555" y="85490"/>
                </a:cxn>
                <a:cxn ang="0">
                  <a:pos x="261384" y="56993"/>
                </a:cxn>
                <a:cxn ang="0">
                  <a:pos x="236581" y="30396"/>
                </a:cxn>
                <a:cxn ang="0">
                  <a:pos x="217502" y="15198"/>
                </a:cxn>
                <a:cxn ang="0">
                  <a:pos x="200330" y="5699"/>
                </a:cxn>
                <a:cxn ang="0">
                  <a:pos x="173620" y="0"/>
                </a:cxn>
              </a:cxnLst>
              <a:rect l="l" t="t" r="r" b="b"/>
              <a:pathLst>
                <a:path w="218" h="183"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1"/>
                    <a:pt x="89" y="1"/>
                  </a:cubicBezTo>
                  <a:cubicBezTo>
                    <a:pt x="88" y="1"/>
                    <a:pt x="87" y="1"/>
                    <a:pt x="86" y="1"/>
                  </a:cubicBezTo>
                  <a:cubicBezTo>
                    <a:pt x="85" y="1"/>
                    <a:pt x="84" y="1"/>
                    <a:pt x="83" y="2"/>
                  </a:cubicBezTo>
                  <a:cubicBezTo>
                    <a:pt x="82" y="2"/>
                    <a:pt x="81" y="3"/>
                    <a:pt x="80" y="3"/>
                  </a:cubicBezTo>
                  <a:cubicBezTo>
                    <a:pt x="77" y="5"/>
                    <a:pt x="75" y="7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3" y="9"/>
                    <a:pt x="73" y="10"/>
                  </a:cubicBezTo>
                  <a:cubicBezTo>
                    <a:pt x="73" y="10"/>
                    <a:pt x="72" y="10"/>
                    <a:pt x="72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69" y="16"/>
                    <a:pt x="69" y="16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9" y="19"/>
                    <a:pt x="68" y="19"/>
                    <a:pt x="68" y="19"/>
                  </a:cubicBezTo>
                  <a:cubicBezTo>
                    <a:pt x="68" y="20"/>
                    <a:pt x="68" y="20"/>
                    <a:pt x="68" y="21"/>
                  </a:cubicBezTo>
                  <a:cubicBezTo>
                    <a:pt x="68" y="21"/>
                    <a:pt x="68" y="21"/>
                    <a:pt x="68" y="22"/>
                  </a:cubicBezTo>
                  <a:cubicBezTo>
                    <a:pt x="68" y="22"/>
                    <a:pt x="68" y="22"/>
                    <a:pt x="68" y="23"/>
                  </a:cubicBezTo>
                  <a:cubicBezTo>
                    <a:pt x="68" y="23"/>
                    <a:pt x="68" y="24"/>
                    <a:pt x="67" y="24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6"/>
                    <a:pt x="67" y="26"/>
                    <a:pt x="67" y="27"/>
                  </a:cubicBezTo>
                  <a:cubicBezTo>
                    <a:pt x="67" y="27"/>
                    <a:pt x="67" y="28"/>
                    <a:pt x="67" y="28"/>
                  </a:cubicBezTo>
                  <a:cubicBezTo>
                    <a:pt x="67" y="28"/>
                    <a:pt x="67" y="29"/>
                    <a:pt x="67" y="29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30"/>
                    <a:pt x="66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64" y="28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6"/>
                    <a:pt x="62" y="26"/>
                  </a:cubicBezTo>
                  <a:cubicBezTo>
                    <a:pt x="62" y="26"/>
                    <a:pt x="61" y="26"/>
                    <a:pt x="61" y="26"/>
                  </a:cubicBezTo>
                  <a:cubicBezTo>
                    <a:pt x="61" y="25"/>
                    <a:pt x="61" y="25"/>
                    <a:pt x="60" y="25"/>
                  </a:cubicBezTo>
                  <a:cubicBezTo>
                    <a:pt x="60" y="25"/>
                    <a:pt x="60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7" y="24"/>
                    <a:pt x="57" y="23"/>
                    <a:pt x="57" y="23"/>
                  </a:cubicBezTo>
                  <a:cubicBezTo>
                    <a:pt x="56" y="23"/>
                    <a:pt x="56" y="23"/>
                    <a:pt x="55" y="23"/>
                  </a:cubicBezTo>
                  <a:cubicBezTo>
                    <a:pt x="55" y="23"/>
                    <a:pt x="55" y="22"/>
                    <a:pt x="54" y="22"/>
                  </a:cubicBezTo>
                  <a:cubicBezTo>
                    <a:pt x="54" y="22"/>
                    <a:pt x="53" y="22"/>
                    <a:pt x="53" y="22"/>
                  </a:cubicBezTo>
                  <a:cubicBezTo>
                    <a:pt x="52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0" y="22"/>
                    <a:pt x="49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5" y="24"/>
                    <a:pt x="44" y="24"/>
                    <a:pt x="44" y="25"/>
                  </a:cubicBezTo>
                  <a:cubicBezTo>
                    <a:pt x="43" y="26"/>
                    <a:pt x="43" y="26"/>
                    <a:pt x="42" y="27"/>
                  </a:cubicBezTo>
                  <a:cubicBezTo>
                    <a:pt x="42" y="27"/>
                    <a:pt x="42" y="28"/>
                    <a:pt x="42" y="28"/>
                  </a:cubicBezTo>
                  <a:cubicBezTo>
                    <a:pt x="41" y="29"/>
                    <a:pt x="41" y="29"/>
                    <a:pt x="41" y="30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3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40" y="32"/>
                    <a:pt x="39" y="32"/>
                  </a:cubicBezTo>
                  <a:cubicBezTo>
                    <a:pt x="39" y="32"/>
                    <a:pt x="39" y="32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0"/>
                    <a:pt x="37" y="30"/>
                    <a:pt x="37" y="30"/>
                  </a:cubicBezTo>
                  <a:cubicBezTo>
                    <a:pt x="37" y="30"/>
                    <a:pt x="37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4" y="27"/>
                    <a:pt x="34" y="27"/>
                  </a:cubicBezTo>
                  <a:cubicBezTo>
                    <a:pt x="34" y="27"/>
                    <a:pt x="34" y="27"/>
                    <a:pt x="33" y="27"/>
                  </a:cubicBezTo>
                  <a:cubicBezTo>
                    <a:pt x="33" y="27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5"/>
                    <a:pt x="31" y="25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4"/>
                    <a:pt x="29" y="24"/>
                  </a:cubicBezTo>
                  <a:cubicBezTo>
                    <a:pt x="29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6" y="24"/>
                    <a:pt x="26" y="23"/>
                  </a:cubicBezTo>
                  <a:cubicBezTo>
                    <a:pt x="26" y="23"/>
                    <a:pt x="26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0" y="24"/>
                  </a:cubicBezTo>
                  <a:cubicBezTo>
                    <a:pt x="20" y="24"/>
                    <a:pt x="20" y="24"/>
                    <a:pt x="19" y="24"/>
                  </a:cubicBezTo>
                  <a:cubicBezTo>
                    <a:pt x="16" y="26"/>
                    <a:pt x="14" y="30"/>
                    <a:pt x="14" y="35"/>
                  </a:cubicBezTo>
                  <a:cubicBezTo>
                    <a:pt x="14" y="35"/>
                    <a:pt x="14" y="35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7"/>
                    <a:pt x="14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2"/>
                    <a:pt x="1" y="46"/>
                    <a:pt x="0" y="52"/>
                  </a:cubicBezTo>
                  <a:cubicBezTo>
                    <a:pt x="0" y="62"/>
                    <a:pt x="8" y="75"/>
                    <a:pt x="18" y="81"/>
                  </a:cubicBezTo>
                  <a:cubicBezTo>
                    <a:pt x="19" y="81"/>
                    <a:pt x="20" y="82"/>
                    <a:pt x="21" y="83"/>
                  </a:cubicBezTo>
                  <a:cubicBezTo>
                    <a:pt x="193" y="182"/>
                    <a:pt x="193" y="182"/>
                    <a:pt x="193" y="182"/>
                  </a:cubicBezTo>
                  <a:cubicBezTo>
                    <a:pt x="196" y="183"/>
                    <a:pt x="199" y="183"/>
                    <a:pt x="202" y="183"/>
                  </a:cubicBezTo>
                  <a:cubicBezTo>
                    <a:pt x="208" y="183"/>
                    <a:pt x="212" y="181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15" y="175"/>
                    <a:pt x="215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4"/>
                    <a:pt x="216" y="173"/>
                    <a:pt x="217" y="173"/>
                  </a:cubicBezTo>
                  <a:cubicBezTo>
                    <a:pt x="217" y="173"/>
                    <a:pt x="217" y="173"/>
                    <a:pt x="217" y="173"/>
                  </a:cubicBezTo>
                  <a:cubicBezTo>
                    <a:pt x="217" y="173"/>
                    <a:pt x="217" y="173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1"/>
                    <a:pt x="217" y="170"/>
                    <a:pt x="218" y="169"/>
                  </a:cubicBezTo>
                  <a:cubicBezTo>
                    <a:pt x="218" y="169"/>
                    <a:pt x="218" y="169"/>
                    <a:pt x="218" y="169"/>
                  </a:cubicBezTo>
                  <a:cubicBezTo>
                    <a:pt x="218" y="168"/>
                    <a:pt x="218" y="168"/>
                    <a:pt x="218" y="168"/>
                  </a:cubicBezTo>
                  <a:cubicBezTo>
                    <a:pt x="218" y="167"/>
                    <a:pt x="218" y="167"/>
                    <a:pt x="218" y="167"/>
                  </a:cubicBezTo>
                  <a:cubicBezTo>
                    <a:pt x="218" y="167"/>
                    <a:pt x="218" y="166"/>
                    <a:pt x="218" y="166"/>
                  </a:cubicBezTo>
                  <a:cubicBezTo>
                    <a:pt x="218" y="166"/>
                    <a:pt x="218" y="165"/>
                    <a:pt x="218" y="165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65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2"/>
                    <a:pt x="218" y="162"/>
                    <a:pt x="218" y="161"/>
                  </a:cubicBezTo>
                  <a:cubicBezTo>
                    <a:pt x="218" y="161"/>
                    <a:pt x="218" y="161"/>
                    <a:pt x="218" y="161"/>
                  </a:cubicBezTo>
                  <a:cubicBezTo>
                    <a:pt x="218" y="160"/>
                    <a:pt x="218" y="160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18" y="158"/>
                    <a:pt x="218" y="157"/>
                    <a:pt x="218" y="157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18" y="156"/>
                    <a:pt x="217" y="156"/>
                    <a:pt x="217" y="155"/>
                  </a:cubicBezTo>
                  <a:cubicBezTo>
                    <a:pt x="217" y="155"/>
                    <a:pt x="217" y="154"/>
                    <a:pt x="217" y="154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17" y="152"/>
                    <a:pt x="217" y="152"/>
                    <a:pt x="216" y="151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49"/>
                    <a:pt x="216" y="149"/>
                    <a:pt x="216" y="149"/>
                  </a:cubicBezTo>
                  <a:cubicBezTo>
                    <a:pt x="216" y="148"/>
                    <a:pt x="216" y="148"/>
                    <a:pt x="215" y="148"/>
                  </a:cubicBezTo>
                  <a:cubicBezTo>
                    <a:pt x="215" y="148"/>
                    <a:pt x="215" y="148"/>
                    <a:pt x="215" y="147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15" y="147"/>
                    <a:pt x="215" y="147"/>
                    <a:pt x="215" y="146"/>
                  </a:cubicBezTo>
                  <a:cubicBezTo>
                    <a:pt x="215" y="146"/>
                    <a:pt x="215" y="145"/>
                    <a:pt x="214" y="145"/>
                  </a:cubicBezTo>
                  <a:cubicBezTo>
                    <a:pt x="214" y="145"/>
                    <a:pt x="214" y="145"/>
                    <a:pt x="214" y="145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4" y="144"/>
                    <a:pt x="214" y="144"/>
                    <a:pt x="214" y="143"/>
                  </a:cubicBezTo>
                  <a:cubicBezTo>
                    <a:pt x="214" y="143"/>
                    <a:pt x="214" y="143"/>
                    <a:pt x="213" y="142"/>
                  </a:cubicBezTo>
                  <a:cubicBezTo>
                    <a:pt x="213" y="142"/>
                    <a:pt x="213" y="142"/>
                    <a:pt x="213" y="142"/>
                  </a:cubicBezTo>
                  <a:cubicBezTo>
                    <a:pt x="213" y="141"/>
                    <a:pt x="212" y="139"/>
                    <a:pt x="211" y="138"/>
                  </a:cubicBezTo>
                  <a:cubicBezTo>
                    <a:pt x="211" y="138"/>
                    <a:pt x="211" y="138"/>
                    <a:pt x="211" y="137"/>
                  </a:cubicBezTo>
                  <a:cubicBezTo>
                    <a:pt x="211" y="137"/>
                    <a:pt x="211" y="137"/>
                    <a:pt x="211" y="137"/>
                  </a:cubicBezTo>
                  <a:cubicBezTo>
                    <a:pt x="210" y="136"/>
                    <a:pt x="210" y="135"/>
                    <a:pt x="209" y="135"/>
                  </a:cubicBezTo>
                  <a:cubicBezTo>
                    <a:pt x="209" y="135"/>
                    <a:pt x="209" y="135"/>
                    <a:pt x="209" y="135"/>
                  </a:cubicBezTo>
                  <a:cubicBezTo>
                    <a:pt x="208" y="133"/>
                    <a:pt x="207" y="131"/>
                    <a:pt x="206" y="129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6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204" y="126"/>
                    <a:pt x="203" y="126"/>
                    <a:pt x="20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5"/>
                    <a:pt x="202" y="125"/>
                    <a:pt x="202" y="124"/>
                  </a:cubicBezTo>
                  <a:cubicBezTo>
                    <a:pt x="202" y="124"/>
                    <a:pt x="201" y="123"/>
                    <a:pt x="201" y="123"/>
                  </a:cubicBezTo>
                  <a:cubicBezTo>
                    <a:pt x="200" y="122"/>
                    <a:pt x="200" y="122"/>
                    <a:pt x="199" y="121"/>
                  </a:cubicBezTo>
                  <a:cubicBezTo>
                    <a:pt x="199" y="121"/>
                    <a:pt x="198" y="121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7" y="120"/>
                    <a:pt x="197" y="119"/>
                    <a:pt x="197" y="119"/>
                  </a:cubicBezTo>
                  <a:cubicBezTo>
                    <a:pt x="196" y="119"/>
                    <a:pt x="196" y="118"/>
                    <a:pt x="195" y="118"/>
                  </a:cubicBezTo>
                  <a:cubicBezTo>
                    <a:pt x="195" y="118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6"/>
                    <a:pt x="195" y="115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2"/>
                  </a:cubicBezTo>
                  <a:cubicBezTo>
                    <a:pt x="195" y="112"/>
                    <a:pt x="195" y="111"/>
                    <a:pt x="195" y="111"/>
                  </a:cubicBezTo>
                  <a:cubicBezTo>
                    <a:pt x="195" y="111"/>
                    <a:pt x="195" y="110"/>
                    <a:pt x="195" y="110"/>
                  </a:cubicBezTo>
                  <a:cubicBezTo>
                    <a:pt x="195" y="110"/>
                    <a:pt x="195" y="109"/>
                    <a:pt x="195" y="109"/>
                  </a:cubicBezTo>
                  <a:cubicBezTo>
                    <a:pt x="195" y="109"/>
                    <a:pt x="195" y="109"/>
                    <a:pt x="195" y="109"/>
                  </a:cubicBezTo>
                  <a:cubicBezTo>
                    <a:pt x="195" y="109"/>
                    <a:pt x="195" y="109"/>
                    <a:pt x="195" y="109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7"/>
                    <a:pt x="195" y="107"/>
                  </a:cubicBezTo>
                  <a:cubicBezTo>
                    <a:pt x="194" y="107"/>
                    <a:pt x="194" y="107"/>
                    <a:pt x="194" y="106"/>
                  </a:cubicBezTo>
                  <a:cubicBezTo>
                    <a:pt x="194" y="106"/>
                    <a:pt x="194" y="105"/>
                    <a:pt x="194" y="105"/>
                  </a:cubicBezTo>
                  <a:cubicBezTo>
                    <a:pt x="194" y="105"/>
                    <a:pt x="194" y="104"/>
                    <a:pt x="194" y="104"/>
                  </a:cubicBezTo>
                  <a:cubicBezTo>
                    <a:pt x="194" y="103"/>
                    <a:pt x="194" y="103"/>
                    <a:pt x="193" y="102"/>
                  </a:cubicBezTo>
                  <a:cubicBezTo>
                    <a:pt x="193" y="102"/>
                    <a:pt x="193" y="101"/>
                    <a:pt x="193" y="101"/>
                  </a:cubicBezTo>
                  <a:cubicBezTo>
                    <a:pt x="193" y="101"/>
                    <a:pt x="193" y="101"/>
                    <a:pt x="193" y="101"/>
                  </a:cubicBezTo>
                  <a:cubicBezTo>
                    <a:pt x="193" y="100"/>
                    <a:pt x="192" y="99"/>
                    <a:pt x="192" y="99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98"/>
                    <a:pt x="192" y="97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0" y="94"/>
                    <a:pt x="190" y="94"/>
                    <a:pt x="190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90" y="93"/>
                    <a:pt x="190" y="93"/>
                    <a:pt x="189" y="92"/>
                  </a:cubicBezTo>
                  <a:cubicBezTo>
                    <a:pt x="189" y="92"/>
                    <a:pt x="189" y="92"/>
                    <a:pt x="189" y="92"/>
                  </a:cubicBezTo>
                  <a:cubicBezTo>
                    <a:pt x="189" y="91"/>
                    <a:pt x="188" y="90"/>
                    <a:pt x="188" y="89"/>
                  </a:cubicBezTo>
                  <a:cubicBezTo>
                    <a:pt x="188" y="89"/>
                    <a:pt x="188" y="89"/>
                    <a:pt x="188" y="89"/>
                  </a:cubicBezTo>
                  <a:cubicBezTo>
                    <a:pt x="188" y="89"/>
                    <a:pt x="188" y="89"/>
                    <a:pt x="187" y="89"/>
                  </a:cubicBezTo>
                  <a:cubicBezTo>
                    <a:pt x="187" y="89"/>
                    <a:pt x="187" y="89"/>
                    <a:pt x="187" y="89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6" y="87"/>
                    <a:pt x="185" y="85"/>
                    <a:pt x="184" y="84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84" y="83"/>
                    <a:pt x="184" y="83"/>
                    <a:pt x="184" y="83"/>
                  </a:cubicBezTo>
                  <a:cubicBezTo>
                    <a:pt x="183" y="82"/>
                    <a:pt x="182" y="80"/>
                    <a:pt x="180" y="79"/>
                  </a:cubicBezTo>
                  <a:cubicBezTo>
                    <a:pt x="180" y="79"/>
                    <a:pt x="180" y="79"/>
                    <a:pt x="180" y="78"/>
                  </a:cubicBezTo>
                  <a:cubicBezTo>
                    <a:pt x="180" y="78"/>
                    <a:pt x="179" y="78"/>
                    <a:pt x="179" y="77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8" y="77"/>
                    <a:pt x="178" y="76"/>
                    <a:pt x="177" y="76"/>
                  </a:cubicBezTo>
                  <a:cubicBezTo>
                    <a:pt x="177" y="76"/>
                    <a:pt x="177" y="75"/>
                    <a:pt x="177" y="75"/>
                  </a:cubicBezTo>
                  <a:cubicBezTo>
                    <a:pt x="177" y="75"/>
                    <a:pt x="176" y="75"/>
                    <a:pt x="176" y="75"/>
                  </a:cubicBezTo>
                  <a:cubicBezTo>
                    <a:pt x="176" y="75"/>
                    <a:pt x="176" y="74"/>
                    <a:pt x="176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4" y="73"/>
                    <a:pt x="174" y="73"/>
                    <a:pt x="173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2" y="72"/>
                    <a:pt x="172" y="72"/>
                    <a:pt x="172" y="71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70" y="71"/>
                    <a:pt x="170" y="70"/>
                    <a:pt x="170" y="70"/>
                  </a:cubicBezTo>
                  <a:cubicBezTo>
                    <a:pt x="170" y="70"/>
                    <a:pt x="170" y="70"/>
                    <a:pt x="169" y="70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9" y="70"/>
                    <a:pt x="169" y="70"/>
                    <a:pt x="169" y="69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67" y="69"/>
                    <a:pt x="167" y="69"/>
                    <a:pt x="166" y="68"/>
                  </a:cubicBezTo>
                  <a:cubicBezTo>
                    <a:pt x="166" y="68"/>
                    <a:pt x="166" y="68"/>
                    <a:pt x="165" y="68"/>
                  </a:cubicBezTo>
                  <a:cubicBezTo>
                    <a:pt x="165" y="68"/>
                    <a:pt x="165" y="68"/>
                    <a:pt x="164" y="68"/>
                  </a:cubicBezTo>
                  <a:cubicBezTo>
                    <a:pt x="164" y="67"/>
                    <a:pt x="164" y="67"/>
                    <a:pt x="163" y="67"/>
                  </a:cubicBezTo>
                  <a:cubicBezTo>
                    <a:pt x="163" y="67"/>
                    <a:pt x="163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1" y="67"/>
                    <a:pt x="161" y="67"/>
                  </a:cubicBezTo>
                  <a:cubicBezTo>
                    <a:pt x="160" y="66"/>
                    <a:pt x="159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6" y="66"/>
                    <a:pt x="155" y="66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6"/>
                    <a:pt x="154" y="66"/>
                    <a:pt x="154" y="65"/>
                  </a:cubicBezTo>
                  <a:cubicBezTo>
                    <a:pt x="154" y="65"/>
                    <a:pt x="154" y="65"/>
                    <a:pt x="154" y="65"/>
                  </a:cubicBezTo>
                  <a:cubicBezTo>
                    <a:pt x="153" y="64"/>
                    <a:pt x="153" y="64"/>
                    <a:pt x="153" y="63"/>
                  </a:cubicBezTo>
                  <a:cubicBezTo>
                    <a:pt x="153" y="62"/>
                    <a:pt x="153" y="62"/>
                    <a:pt x="152" y="61"/>
                  </a:cubicBezTo>
                  <a:cubicBezTo>
                    <a:pt x="152" y="60"/>
                    <a:pt x="152" y="59"/>
                    <a:pt x="152" y="59"/>
                  </a:cubicBezTo>
                  <a:cubicBezTo>
                    <a:pt x="152" y="58"/>
                    <a:pt x="151" y="57"/>
                    <a:pt x="151" y="57"/>
                  </a:cubicBezTo>
                  <a:cubicBezTo>
                    <a:pt x="151" y="57"/>
                    <a:pt x="151" y="56"/>
                    <a:pt x="151" y="56"/>
                  </a:cubicBezTo>
                  <a:cubicBezTo>
                    <a:pt x="151" y="56"/>
                    <a:pt x="151" y="55"/>
                    <a:pt x="150" y="54"/>
                  </a:cubicBezTo>
                  <a:cubicBezTo>
                    <a:pt x="150" y="54"/>
                    <a:pt x="150" y="53"/>
                    <a:pt x="149" y="52"/>
                  </a:cubicBezTo>
                  <a:cubicBezTo>
                    <a:pt x="149" y="52"/>
                    <a:pt x="149" y="51"/>
                    <a:pt x="149" y="50"/>
                  </a:cubicBezTo>
                  <a:cubicBezTo>
                    <a:pt x="148" y="50"/>
                    <a:pt x="148" y="49"/>
                    <a:pt x="148" y="48"/>
                  </a:cubicBezTo>
                  <a:cubicBezTo>
                    <a:pt x="147" y="48"/>
                    <a:pt x="147" y="47"/>
                    <a:pt x="147" y="47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7" y="47"/>
                    <a:pt x="147" y="46"/>
                    <a:pt x="147" y="46"/>
                  </a:cubicBezTo>
                  <a:cubicBezTo>
                    <a:pt x="146" y="46"/>
                    <a:pt x="146" y="45"/>
                    <a:pt x="146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6" y="45"/>
                    <a:pt x="146" y="44"/>
                    <a:pt x="146" y="44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6" y="44"/>
                    <a:pt x="145" y="44"/>
                    <a:pt x="145" y="43"/>
                  </a:cubicBezTo>
                  <a:cubicBezTo>
                    <a:pt x="145" y="42"/>
                    <a:pt x="144" y="41"/>
                    <a:pt x="143" y="40"/>
                  </a:cubicBezTo>
                  <a:cubicBezTo>
                    <a:pt x="143" y="40"/>
                    <a:pt x="143" y="40"/>
                    <a:pt x="143" y="39"/>
                  </a:cubicBezTo>
                  <a:cubicBezTo>
                    <a:pt x="142" y="37"/>
                    <a:pt x="141" y="36"/>
                    <a:pt x="140" y="34"/>
                  </a:cubicBezTo>
                  <a:cubicBezTo>
                    <a:pt x="139" y="33"/>
                    <a:pt x="138" y="31"/>
                    <a:pt x="137" y="30"/>
                  </a:cubicBezTo>
                  <a:cubicBezTo>
                    <a:pt x="136" y="29"/>
                    <a:pt x="136" y="28"/>
                    <a:pt x="135" y="28"/>
                  </a:cubicBezTo>
                  <a:cubicBezTo>
                    <a:pt x="134" y="27"/>
                    <a:pt x="134" y="26"/>
                    <a:pt x="133" y="26"/>
                  </a:cubicBezTo>
                  <a:cubicBezTo>
                    <a:pt x="133" y="25"/>
                    <a:pt x="132" y="24"/>
                    <a:pt x="132" y="24"/>
                  </a:cubicBezTo>
                  <a:cubicBezTo>
                    <a:pt x="131" y="23"/>
                    <a:pt x="130" y="22"/>
                    <a:pt x="130" y="22"/>
                  </a:cubicBezTo>
                  <a:cubicBezTo>
                    <a:pt x="129" y="21"/>
                    <a:pt x="129" y="20"/>
                    <a:pt x="128" y="20"/>
                  </a:cubicBezTo>
                  <a:cubicBezTo>
                    <a:pt x="127" y="19"/>
                    <a:pt x="127" y="18"/>
                    <a:pt x="126" y="18"/>
                  </a:cubicBezTo>
                  <a:cubicBezTo>
                    <a:pt x="125" y="17"/>
                    <a:pt x="125" y="16"/>
                    <a:pt x="124" y="16"/>
                  </a:cubicBezTo>
                  <a:cubicBezTo>
                    <a:pt x="123" y="15"/>
                    <a:pt x="123" y="15"/>
                    <a:pt x="122" y="14"/>
                  </a:cubicBezTo>
                  <a:cubicBezTo>
                    <a:pt x="121" y="14"/>
                    <a:pt x="121" y="13"/>
                    <a:pt x="120" y="13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19" y="12"/>
                    <a:pt x="119" y="11"/>
                    <a:pt x="118" y="11"/>
                  </a:cubicBezTo>
                  <a:cubicBezTo>
                    <a:pt x="117" y="10"/>
                    <a:pt x="117" y="10"/>
                    <a:pt x="116" y="9"/>
                  </a:cubicBezTo>
                  <a:cubicBezTo>
                    <a:pt x="115" y="9"/>
                    <a:pt x="115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3" y="8"/>
                    <a:pt x="113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6"/>
                    <a:pt x="111" y="6"/>
                    <a:pt x="110" y="6"/>
                  </a:cubicBezTo>
                  <a:cubicBezTo>
                    <a:pt x="109" y="6"/>
                    <a:pt x="109" y="5"/>
                    <a:pt x="108" y="5"/>
                  </a:cubicBezTo>
                  <a:cubicBezTo>
                    <a:pt x="108" y="5"/>
                    <a:pt x="107" y="4"/>
                    <a:pt x="106" y="4"/>
                  </a:cubicBezTo>
                  <a:cubicBezTo>
                    <a:pt x="106" y="4"/>
                    <a:pt x="105" y="4"/>
                    <a:pt x="105" y="3"/>
                  </a:cubicBezTo>
                  <a:cubicBezTo>
                    <a:pt x="104" y="3"/>
                    <a:pt x="103" y="3"/>
                    <a:pt x="103" y="3"/>
                  </a:cubicBezTo>
                  <a:cubicBezTo>
                    <a:pt x="102" y="2"/>
                    <a:pt x="101" y="2"/>
                    <a:pt x="101" y="2"/>
                  </a:cubicBezTo>
                  <a:cubicBezTo>
                    <a:pt x="100" y="2"/>
                    <a:pt x="100" y="2"/>
                    <a:pt x="99" y="1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1"/>
                    <a:pt x="96" y="1"/>
                    <a:pt x="95" y="1"/>
                  </a:cubicBezTo>
                  <a:cubicBezTo>
                    <a:pt x="94" y="1"/>
                    <a:pt x="94" y="1"/>
                    <a:pt x="93" y="1"/>
                  </a:cubicBezTo>
                  <a:cubicBezTo>
                    <a:pt x="92" y="1"/>
                    <a:pt x="92" y="0"/>
                    <a:pt x="91" y="0"/>
                  </a:cubicBezTo>
                </a:path>
              </a:pathLst>
            </a:custGeom>
            <a:solidFill>
              <a:srgbClr val="F2F5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1" name="Freeform 327"/>
            <p:cNvSpPr>
              <a:spLocks noEditPoints="1"/>
            </p:cNvSpPr>
            <p:nvPr>
              <p:custDataLst>
                <p:tags r:id="rId344"/>
              </p:custDataLst>
            </p:nvPr>
          </p:nvSpPr>
          <p:spPr>
            <a:xfrm>
              <a:off x="10307638" y="2441575"/>
              <a:ext cx="30163" cy="4763"/>
            </a:xfrm>
            <a:custGeom>
              <a:avLst/>
              <a:gdLst/>
              <a:ahLst/>
              <a:cxnLst>
                <a:cxn ang="0">
                  <a:pos x="3770" y="2381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1885" y="2381"/>
                </a:cxn>
                <a:cxn ang="0">
                  <a:pos x="1885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28277" y="2381"/>
                </a:cxn>
                <a:cxn ang="0">
                  <a:pos x="30163" y="2381"/>
                </a:cxn>
                <a:cxn ang="0">
                  <a:pos x="28277" y="2381"/>
                </a:cxn>
                <a:cxn ang="0">
                  <a:pos x="28277" y="2381"/>
                </a:cxn>
                <a:cxn ang="0">
                  <a:pos x="28277" y="2381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11311" y="0"/>
                </a:cxn>
                <a:cxn ang="0">
                  <a:pos x="9425" y="0"/>
                </a:cxn>
                <a:cxn ang="0">
                  <a:pos x="9425" y="0"/>
                </a:cxn>
                <a:cxn ang="0">
                  <a:pos x="9425" y="0"/>
                </a:cxn>
                <a:cxn ang="0">
                  <a:pos x="11311" y="0"/>
                </a:cxn>
              </a:cxnLst>
              <a:rect l="l" t="t" r="r" b="b"/>
              <a:pathLst>
                <a:path w="16" h="2">
                  <a:moveTo>
                    <a:pt x="2" y="1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2" name="Freeform 328"/>
            <p:cNvSpPr/>
            <p:nvPr>
              <p:custDataLst>
                <p:tags r:id="rId345"/>
              </p:custDataLst>
            </p:nvPr>
          </p:nvSpPr>
          <p:spPr>
            <a:xfrm>
              <a:off x="10307638" y="2427288"/>
              <a:ext cx="33338" cy="19050"/>
            </a:xfrm>
            <a:custGeom>
              <a:avLst/>
              <a:gdLst/>
              <a:ahLst/>
              <a:cxnLst>
                <a:cxn ang="0">
                  <a:pos x="33338" y="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3922" y="17145"/>
                </a:cxn>
                <a:cxn ang="0">
                  <a:pos x="3922" y="17145"/>
                </a:cxn>
                <a:cxn ang="0">
                  <a:pos x="3922" y="17145"/>
                </a:cxn>
                <a:cxn ang="0">
                  <a:pos x="5883" y="17145"/>
                </a:cxn>
                <a:cxn ang="0">
                  <a:pos x="33338" y="1905"/>
                </a:cxn>
                <a:cxn ang="0">
                  <a:pos x="33338" y="0"/>
                </a:cxn>
              </a:cxnLst>
              <a:rect l="l" t="t" r="r" b="b"/>
              <a:pathLst>
                <a:path w="17" h="10">
                  <a:moveTo>
                    <a:pt x="17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3" name="Freeform 329"/>
            <p:cNvSpPr/>
            <p:nvPr>
              <p:custDataLst>
                <p:tags r:id="rId346"/>
              </p:custDataLst>
            </p:nvPr>
          </p:nvSpPr>
          <p:spPr>
            <a:xfrm>
              <a:off x="10313988" y="2428875"/>
              <a:ext cx="26988" cy="14288"/>
            </a:xfrm>
            <a:custGeom>
              <a:avLst/>
              <a:gdLst/>
              <a:ahLst/>
              <a:cxnLst>
                <a:cxn ang="0">
                  <a:pos x="26988" y="0"/>
                </a:cxn>
                <a:cxn ang="0">
                  <a:pos x="0" y="14288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26988" y="0"/>
                </a:cxn>
                <a:cxn ang="0">
                  <a:pos x="26988" y="0"/>
                </a:cxn>
              </a:cxnLst>
              <a:rect l="l" t="t" r="r" b="b"/>
              <a:pathLst>
                <a:path w="14" h="8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4" name="Freeform 330"/>
            <p:cNvSpPr/>
            <p:nvPr>
              <p:custDataLst>
                <p:tags r:id="rId347"/>
              </p:custDataLst>
            </p:nvPr>
          </p:nvSpPr>
          <p:spPr>
            <a:xfrm>
              <a:off x="10317163" y="2428875"/>
              <a:ext cx="23813" cy="12700"/>
            </a:xfrm>
            <a:custGeom>
              <a:avLst/>
              <a:gdLst/>
              <a:ahLst/>
              <a:cxnLst>
                <a:cxn ang="0">
                  <a:pos x="23813" y="0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1984" y="12700"/>
                </a:cxn>
                <a:cxn ang="0">
                  <a:pos x="3968" y="12700"/>
                </a:cxn>
                <a:cxn ang="0">
                  <a:pos x="23813" y="1814"/>
                </a:cxn>
                <a:cxn ang="0">
                  <a:pos x="23813" y="0"/>
                </a:cxn>
              </a:cxnLst>
              <a:rect l="l" t="t" r="r" b="b"/>
              <a:pathLst>
                <a:path w="12" h="7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5" name="Freeform 331"/>
            <p:cNvSpPr/>
            <p:nvPr>
              <p:custDataLst>
                <p:tags r:id="rId348"/>
              </p:custDataLst>
            </p:nvPr>
          </p:nvSpPr>
          <p:spPr>
            <a:xfrm>
              <a:off x="10321926" y="2430463"/>
              <a:ext cx="19050" cy="11113"/>
            </a:xfrm>
            <a:custGeom>
              <a:avLst/>
              <a:gdLst/>
              <a:ahLst/>
              <a:cxnLst>
                <a:cxn ang="0">
                  <a:pos x="19050" y="0"/>
                </a:cxn>
                <a:cxn ang="0">
                  <a:pos x="0" y="11113"/>
                </a:cxn>
                <a:cxn ang="0">
                  <a:pos x="1905" y="11113"/>
                </a:cxn>
                <a:cxn ang="0">
                  <a:pos x="19050" y="1852"/>
                </a:cxn>
                <a:cxn ang="0">
                  <a:pos x="19050" y="0"/>
                </a:cxn>
              </a:cxnLst>
              <a:rect l="l" t="t" r="r" b="b"/>
              <a:pathLst>
                <a:path w="10" h="6">
                  <a:moveTo>
                    <a:pt x="1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6" name="Freeform 332"/>
            <p:cNvSpPr/>
            <p:nvPr>
              <p:custDataLst>
                <p:tags r:id="rId349"/>
              </p:custDataLst>
            </p:nvPr>
          </p:nvSpPr>
          <p:spPr>
            <a:xfrm>
              <a:off x="10323513" y="2432050"/>
              <a:ext cx="17463" cy="9525"/>
            </a:xfrm>
            <a:custGeom>
              <a:avLst/>
              <a:gdLst/>
              <a:ahLst/>
              <a:cxnLst>
                <a:cxn ang="0">
                  <a:pos x="17463" y="0"/>
                </a:cxn>
                <a:cxn ang="0">
                  <a:pos x="0" y="9525"/>
                </a:cxn>
                <a:cxn ang="0">
                  <a:pos x="1940" y="9525"/>
                </a:cxn>
                <a:cxn ang="0">
                  <a:pos x="3880" y="9525"/>
                </a:cxn>
                <a:cxn ang="0">
                  <a:pos x="17463" y="1905"/>
                </a:cxn>
                <a:cxn ang="0">
                  <a:pos x="17463" y="0"/>
                </a:cxn>
              </a:cxnLst>
              <a:rect l="l" t="t" r="r" b="b"/>
              <a:pathLst>
                <a:path w="9" h="5">
                  <a:moveTo>
                    <a:pt x="9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7" name="Freeform 333"/>
            <p:cNvSpPr/>
            <p:nvPr>
              <p:custDataLst>
                <p:tags r:id="rId350"/>
              </p:custDataLst>
            </p:nvPr>
          </p:nvSpPr>
          <p:spPr>
            <a:xfrm>
              <a:off x="10326688" y="2433638"/>
              <a:ext cx="14288" cy="7938"/>
            </a:xfrm>
            <a:custGeom>
              <a:avLst/>
              <a:gdLst/>
              <a:ahLst/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14288" y="0"/>
                </a:cxn>
                <a:cxn ang="0">
                  <a:pos x="14288" y="0"/>
                </a:cxn>
              </a:cxnLst>
              <a:rect l="l" t="t" r="r" b="b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8" name="Freeform 334"/>
            <p:cNvSpPr/>
            <p:nvPr>
              <p:custDataLst>
                <p:tags r:id="rId351"/>
              </p:custDataLst>
            </p:nvPr>
          </p:nvSpPr>
          <p:spPr>
            <a:xfrm>
              <a:off x="10328276" y="2433638"/>
              <a:ext cx="12700" cy="7938"/>
            </a:xfrm>
            <a:custGeom>
              <a:avLst/>
              <a:gdLst/>
              <a:ahLst/>
              <a:cxnLst>
                <a:cxn ang="0">
                  <a:pos x="12700" y="0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12700" y="1984"/>
                </a:cxn>
                <a:cxn ang="0">
                  <a:pos x="12700" y="0"/>
                </a:cxn>
              </a:cxnLst>
              <a:rect l="l" t="t" r="r" b="b"/>
              <a:pathLst>
                <a:path w="6" h="4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79" name="Freeform 335"/>
            <p:cNvSpPr/>
            <p:nvPr>
              <p:custDataLst>
                <p:tags r:id="rId352"/>
              </p:custDataLst>
            </p:nvPr>
          </p:nvSpPr>
          <p:spPr>
            <a:xfrm>
              <a:off x="10333038" y="2436813"/>
              <a:ext cx="9525" cy="4763"/>
            </a:xfrm>
            <a:custGeom>
              <a:avLst/>
              <a:gdLst/>
              <a:ahLst/>
              <a:cxnLst>
                <a:cxn ang="0">
                  <a:pos x="7620" y="0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1905" y="4763"/>
                </a:cxn>
                <a:cxn ang="0">
                  <a:pos x="9525" y="1587"/>
                </a:cxn>
                <a:cxn ang="0">
                  <a:pos x="7620" y="0"/>
                </a:cxn>
              </a:cxnLst>
              <a:rect l="l" t="t" r="r" b="b"/>
              <a:pathLst>
                <a:path w="5" h="3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0" name="Freeform 336"/>
            <p:cNvSpPr/>
            <p:nvPr>
              <p:custDataLst>
                <p:tags r:id="rId353"/>
              </p:custDataLst>
            </p:nvPr>
          </p:nvSpPr>
          <p:spPr>
            <a:xfrm>
              <a:off x="10334626" y="2438400"/>
              <a:ext cx="7938" cy="4763"/>
            </a:xfrm>
            <a:custGeom>
              <a:avLst/>
              <a:gdLst/>
              <a:ahLst/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7938" y="1587"/>
                </a:cxn>
                <a:cxn ang="0">
                  <a:pos x="7938" y="0"/>
                </a:cxn>
              </a:cxnLst>
              <a:rect l="l" t="t" r="r" b="b"/>
              <a:pathLst>
                <a:path w="4" h="3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1" name="Freeform 337"/>
            <p:cNvSpPr/>
            <p:nvPr>
              <p:custDataLst>
                <p:tags r:id="rId354"/>
              </p:custDataLst>
            </p:nvPr>
          </p:nvSpPr>
          <p:spPr>
            <a:xfrm>
              <a:off x="10336213" y="2439988"/>
              <a:ext cx="6350" cy="3175"/>
            </a:xfrm>
            <a:custGeom>
              <a:avLst/>
              <a:gdLst/>
              <a:ahLst/>
              <a:cxnLst>
                <a:cxn ang="0">
                  <a:pos x="6350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2116" y="3175"/>
                </a:cxn>
                <a:cxn ang="0">
                  <a:pos x="4233" y="3175"/>
                </a:cxn>
                <a:cxn ang="0">
                  <a:pos x="6350" y="1587"/>
                </a:cxn>
                <a:cxn ang="0">
                  <a:pos x="6350" y="0"/>
                </a:cxn>
              </a:cxnLst>
              <a:rect l="l" t="t" r="r" b="b"/>
              <a:pathLst>
                <a:path w="3" h="2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2" name="Freeform 338"/>
            <p:cNvSpPr/>
            <p:nvPr>
              <p:custDataLst>
                <p:tags r:id="rId355"/>
              </p:custDataLst>
            </p:nvPr>
          </p:nvSpPr>
          <p:spPr>
            <a:xfrm>
              <a:off x="10340976" y="2441575"/>
              <a:ext cx="1588" cy="4763"/>
            </a:xfrm>
            <a:custGeom>
              <a:avLst/>
              <a:gdLst/>
              <a:ahLst/>
              <a:cxnLst>
                <a:cxn ang="0">
                  <a:pos x="1588" y="0"/>
                </a:cxn>
                <a:cxn ang="0">
                  <a:pos x="0" y="2381"/>
                </a:cxn>
                <a:cxn ang="0">
                  <a:pos x="1588" y="4763"/>
                </a:cxn>
                <a:cxn ang="0">
                  <a:pos x="1588" y="2381"/>
                </a:cxn>
                <a:cxn ang="0">
                  <a:pos x="1588" y="0"/>
                </a:cxn>
              </a:cxnLst>
              <a:rect l="l" t="t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3" name="Freeform 339"/>
            <p:cNvSpPr/>
            <p:nvPr>
              <p:custDataLst>
                <p:tags r:id="rId356"/>
              </p:custDataLst>
            </p:nvPr>
          </p:nvSpPr>
          <p:spPr>
            <a:xfrm flipH="1">
              <a:off x="10342563" y="2443163"/>
              <a:ext cx="0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0" y="0"/>
                </a:cxn>
              </a:cxnLst>
              <a:rect l="l" t="t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4" name="Freeform 340"/>
            <p:cNvSpPr>
              <a:spLocks noEditPoints="1"/>
            </p:cNvSpPr>
            <p:nvPr>
              <p:custDataLst>
                <p:tags r:id="rId357"/>
              </p:custDataLst>
            </p:nvPr>
          </p:nvSpPr>
          <p:spPr>
            <a:xfrm>
              <a:off x="10364788" y="2338388"/>
              <a:ext cx="125413" cy="82550"/>
            </a:xfrm>
            <a:custGeom>
              <a:avLst/>
              <a:gdLst/>
              <a:ahLst/>
              <a:cxnLst>
                <a:cxn ang="0">
                  <a:pos x="64606" y="82550"/>
                </a:cxn>
                <a:cxn ang="0">
                  <a:pos x="62706" y="78710"/>
                </a:cxn>
                <a:cxn ang="0">
                  <a:pos x="60806" y="76790"/>
                </a:cxn>
                <a:cxn ang="0">
                  <a:pos x="57005" y="72951"/>
                </a:cxn>
                <a:cxn ang="0">
                  <a:pos x="55105" y="71031"/>
                </a:cxn>
                <a:cxn ang="0">
                  <a:pos x="53205" y="69111"/>
                </a:cxn>
                <a:cxn ang="0">
                  <a:pos x="49405" y="65272"/>
                </a:cxn>
                <a:cxn ang="0">
                  <a:pos x="47504" y="63352"/>
                </a:cxn>
                <a:cxn ang="0">
                  <a:pos x="45604" y="61432"/>
                </a:cxn>
                <a:cxn ang="0">
                  <a:pos x="41804" y="59512"/>
                </a:cxn>
                <a:cxn ang="0">
                  <a:pos x="39904" y="57593"/>
                </a:cxn>
                <a:cxn ang="0">
                  <a:pos x="38003" y="57593"/>
                </a:cxn>
                <a:cxn ang="0">
                  <a:pos x="36103" y="55673"/>
                </a:cxn>
                <a:cxn ang="0">
                  <a:pos x="34203" y="53753"/>
                </a:cxn>
                <a:cxn ang="0">
                  <a:pos x="34203" y="53753"/>
                </a:cxn>
                <a:cxn ang="0">
                  <a:pos x="28502" y="49913"/>
                </a:cxn>
                <a:cxn ang="0">
                  <a:pos x="22802" y="47994"/>
                </a:cxn>
                <a:cxn ang="0">
                  <a:pos x="22802" y="47994"/>
                </a:cxn>
                <a:cxn ang="0">
                  <a:pos x="17101" y="46074"/>
                </a:cxn>
                <a:cxn ang="0">
                  <a:pos x="190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123512" y="19197"/>
                </a:cxn>
                <a:cxn ang="0">
                  <a:pos x="123512" y="19197"/>
                </a:cxn>
                <a:cxn ang="0">
                  <a:pos x="125413" y="21117"/>
                </a:cxn>
                <a:cxn ang="0">
                  <a:pos x="119712" y="15358"/>
                </a:cxn>
                <a:cxn ang="0">
                  <a:pos x="119712" y="15358"/>
                </a:cxn>
                <a:cxn ang="0">
                  <a:pos x="117812" y="15358"/>
                </a:cxn>
                <a:cxn ang="0">
                  <a:pos x="117812" y="15358"/>
                </a:cxn>
                <a:cxn ang="0">
                  <a:pos x="108311" y="7679"/>
                </a:cxn>
                <a:cxn ang="0">
                  <a:pos x="108311" y="7679"/>
                </a:cxn>
                <a:cxn ang="0">
                  <a:pos x="104510" y="5759"/>
                </a:cxn>
                <a:cxn ang="0">
                  <a:pos x="98810" y="3839"/>
                </a:cxn>
                <a:cxn ang="0">
                  <a:pos x="100710" y="3839"/>
                </a:cxn>
                <a:cxn ang="0">
                  <a:pos x="98810" y="3839"/>
                </a:cxn>
                <a:cxn ang="0">
                  <a:pos x="66506" y="575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91209" y="1919"/>
                </a:cxn>
                <a:cxn ang="0">
                  <a:pos x="89309" y="1919"/>
                </a:cxn>
                <a:cxn ang="0">
                  <a:pos x="89309" y="1919"/>
                </a:cxn>
                <a:cxn ang="0">
                  <a:pos x="87409" y="1919"/>
                </a:cxn>
                <a:cxn ang="0">
                  <a:pos x="83608" y="0"/>
                </a:cxn>
                <a:cxn ang="0">
                  <a:pos x="76007" y="1919"/>
                </a:cxn>
                <a:cxn ang="0">
                  <a:pos x="79808" y="1919"/>
                </a:cxn>
                <a:cxn ang="0">
                  <a:pos x="81708" y="0"/>
                </a:cxn>
                <a:cxn ang="0">
                  <a:pos x="85508" y="0"/>
                </a:cxn>
              </a:cxnLst>
              <a:rect l="l" t="t" r="r" b="b"/>
              <a:pathLst>
                <a:path w="66" h="43">
                  <a:moveTo>
                    <a:pt x="21" y="30"/>
                  </a:moveTo>
                  <a:cubicBezTo>
                    <a:pt x="26" y="33"/>
                    <a:pt x="30" y="38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2"/>
                    <a:pt x="33" y="42"/>
                    <a:pt x="33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2" y="41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39"/>
                    <a:pt x="31" y="39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7" y="35"/>
                    <a:pt x="27" y="35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4" y="33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0"/>
                    <a:pt x="21" y="30"/>
                  </a:cubicBezTo>
                  <a:moveTo>
                    <a:pt x="18" y="28"/>
                  </a:moveTo>
                  <a:cubicBezTo>
                    <a:pt x="19" y="29"/>
                    <a:pt x="20" y="29"/>
                    <a:pt x="20" y="30"/>
                  </a:cubicBezTo>
                  <a:cubicBezTo>
                    <a:pt x="20" y="29"/>
                    <a:pt x="20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8" y="28"/>
                  </a:cubicBezTo>
                  <a:moveTo>
                    <a:pt x="18" y="28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moveTo>
                    <a:pt x="14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4" y="26"/>
                  </a:cubicBezTo>
                  <a:moveTo>
                    <a:pt x="12" y="25"/>
                  </a:moveTo>
                  <a:cubicBezTo>
                    <a:pt x="12" y="25"/>
                    <a:pt x="13" y="25"/>
                    <a:pt x="13" y="26"/>
                  </a:cubicBezTo>
                  <a:cubicBezTo>
                    <a:pt x="13" y="25"/>
                    <a:pt x="12" y="25"/>
                    <a:pt x="12" y="25"/>
                  </a:cubicBezTo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moveTo>
                    <a:pt x="1" y="24"/>
                  </a:move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moveTo>
                    <a:pt x="65" y="10"/>
                  </a:move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0"/>
                    <a:pt x="65" y="10"/>
                    <a:pt x="65" y="10"/>
                  </a:cubicBezTo>
                  <a:moveTo>
                    <a:pt x="63" y="8"/>
                  </a:move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moveTo>
                    <a:pt x="62" y="8"/>
                  </a:move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moveTo>
                    <a:pt x="57" y="4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57" y="5"/>
                    <a:pt x="57" y="5"/>
                    <a:pt x="57" y="4"/>
                  </a:cubicBezTo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moveTo>
                    <a:pt x="52" y="2"/>
                  </a:moveTo>
                  <a:cubicBezTo>
                    <a:pt x="52" y="2"/>
                    <a:pt x="52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3"/>
                    <a:pt x="53" y="3"/>
                  </a:cubicBezTo>
                  <a:cubicBezTo>
                    <a:pt x="53" y="2"/>
                    <a:pt x="52" y="2"/>
                    <a:pt x="52" y="2"/>
                  </a:cubicBezTo>
                  <a:moveTo>
                    <a:pt x="37" y="2"/>
                  </a:moveTo>
                  <a:cubicBezTo>
                    <a:pt x="36" y="2"/>
                    <a:pt x="36" y="2"/>
                    <a:pt x="35" y="3"/>
                  </a:cubicBezTo>
                  <a:cubicBezTo>
                    <a:pt x="36" y="2"/>
                    <a:pt x="36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48" y="1"/>
                  </a:move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moveTo>
                    <a:pt x="47" y="1"/>
                  </a:moveTo>
                  <a:cubicBezTo>
                    <a:pt x="47" y="1"/>
                    <a:pt x="47" y="1"/>
                    <a:pt x="48" y="1"/>
                  </a:cubicBezTo>
                  <a:cubicBezTo>
                    <a:pt x="47" y="1"/>
                    <a:pt x="47" y="1"/>
                    <a:pt x="47" y="1"/>
                  </a:cubicBezTo>
                  <a:moveTo>
                    <a:pt x="45" y="1"/>
                  </a:moveTo>
                  <a:cubicBezTo>
                    <a:pt x="45" y="1"/>
                    <a:pt x="45" y="1"/>
                    <a:pt x="46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44" y="0"/>
                  </a:moveTo>
                  <a:cubicBezTo>
                    <a:pt x="42" y="0"/>
                    <a:pt x="40" y="1"/>
                    <a:pt x="39" y="1"/>
                  </a:cubicBezTo>
                  <a:cubicBezTo>
                    <a:pt x="39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1"/>
                    <a:pt x="41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5" name="Freeform 341"/>
            <p:cNvSpPr/>
            <p:nvPr>
              <p:custDataLst>
                <p:tags r:id="rId358"/>
              </p:custDataLst>
            </p:nvPr>
          </p:nvSpPr>
          <p:spPr>
            <a:xfrm>
              <a:off x="10355263" y="2341563"/>
              <a:ext cx="82550" cy="47625"/>
            </a:xfrm>
            <a:custGeom>
              <a:avLst/>
              <a:gdLst/>
              <a:ahLst/>
              <a:cxnLst>
                <a:cxn ang="0">
                  <a:pos x="82550" y="0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76790" y="3810"/>
                </a:cxn>
                <a:cxn ang="0">
                  <a:pos x="76790" y="3810"/>
                </a:cxn>
                <a:cxn ang="0">
                  <a:pos x="76790" y="381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5759" y="45720"/>
                </a:cxn>
                <a:cxn ang="0">
                  <a:pos x="82550" y="0"/>
                </a:cxn>
              </a:cxnLst>
              <a:rect l="l" t="t" r="r" b="b"/>
              <a:pathLst>
                <a:path w="43" h="25">
                  <a:moveTo>
                    <a:pt x="43" y="0"/>
                  </a:moveTo>
                  <a:cubicBezTo>
                    <a:pt x="43" y="0"/>
                    <a:pt x="43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6" name="Freeform 342"/>
            <p:cNvSpPr/>
            <p:nvPr>
              <p:custDataLst>
                <p:tags r:id="rId359"/>
              </p:custDataLst>
            </p:nvPr>
          </p:nvSpPr>
          <p:spPr>
            <a:xfrm>
              <a:off x="10361613" y="2341563"/>
              <a:ext cx="79375" cy="44450"/>
            </a:xfrm>
            <a:custGeom>
              <a:avLst/>
              <a:gdLst/>
              <a:ahLst/>
              <a:cxnLst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79375" y="0"/>
                </a:cxn>
              </a:cxnLst>
              <a:rect l="l" t="t" r="r" b="b"/>
              <a:pathLst>
                <a:path w="42" h="24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7" name="Freeform 343"/>
            <p:cNvSpPr/>
            <p:nvPr>
              <p:custDataLst>
                <p:tags r:id="rId360"/>
              </p:custDataLst>
            </p:nvPr>
          </p:nvSpPr>
          <p:spPr>
            <a:xfrm>
              <a:off x="10364788" y="2341563"/>
              <a:ext cx="80963" cy="42863"/>
            </a:xfrm>
            <a:custGeom>
              <a:avLst/>
              <a:gdLst/>
              <a:ahLst/>
              <a:cxnLst>
                <a:cxn ang="0">
                  <a:pos x="80963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1927" y="42863"/>
                </a:cxn>
                <a:cxn ang="0">
                  <a:pos x="3855" y="42863"/>
                </a:cxn>
                <a:cxn ang="0">
                  <a:pos x="80963" y="0"/>
                </a:cxn>
              </a:cxnLst>
              <a:rect l="l" t="t" r="r" b="b"/>
              <a:pathLst>
                <a:path w="42" h="23">
                  <a:moveTo>
                    <a:pt x="42" y="0"/>
                  </a:move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8" name="Freeform 344"/>
            <p:cNvSpPr/>
            <p:nvPr>
              <p:custDataLst>
                <p:tags r:id="rId361"/>
              </p:custDataLst>
            </p:nvPr>
          </p:nvSpPr>
          <p:spPr>
            <a:xfrm>
              <a:off x="10369551" y="2338388"/>
              <a:ext cx="77788" cy="46038"/>
            </a:xfrm>
            <a:custGeom>
              <a:avLst/>
              <a:gdLst/>
              <a:ahLst/>
              <a:cxnLst>
                <a:cxn ang="0">
                  <a:pos x="77788" y="0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0" y="46038"/>
                </a:cxn>
                <a:cxn ang="0">
                  <a:pos x="3794" y="46038"/>
                </a:cxn>
                <a:cxn ang="0">
                  <a:pos x="77788" y="0"/>
                </a:cxn>
              </a:cxnLst>
              <a:rect l="l" t="t" r="r" b="b"/>
              <a:pathLst>
                <a:path w="41" h="24">
                  <a:moveTo>
                    <a:pt x="41" y="0"/>
                  </a:moveTo>
                  <a:cubicBezTo>
                    <a:pt x="41" y="0"/>
                    <a:pt x="40" y="0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2" y="24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89" name="Freeform 345"/>
            <p:cNvSpPr/>
            <p:nvPr>
              <p:custDataLst>
                <p:tags r:id="rId362"/>
              </p:custDataLst>
            </p:nvPr>
          </p:nvSpPr>
          <p:spPr>
            <a:xfrm>
              <a:off x="10372726" y="2338388"/>
              <a:ext cx="77788" cy="46038"/>
            </a:xfrm>
            <a:custGeom>
              <a:avLst/>
              <a:gdLst/>
              <a:ahLst/>
              <a:cxnLst>
                <a:cxn ang="0">
                  <a:pos x="73993" y="0"/>
                </a:cxn>
                <a:cxn ang="0">
                  <a:pos x="73993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3993" y="0"/>
                </a:cxn>
              </a:cxnLst>
              <a:rect l="l" t="t" r="r" b="b"/>
              <a:pathLst>
                <a:path w="41" h="24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0" name="Freeform 346"/>
            <p:cNvSpPr/>
            <p:nvPr>
              <p:custDataLst>
                <p:tags r:id="rId363"/>
              </p:custDataLst>
            </p:nvPr>
          </p:nvSpPr>
          <p:spPr>
            <a:xfrm>
              <a:off x="10374313" y="2341563"/>
              <a:ext cx="77788" cy="4286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2863"/>
                </a:cxn>
                <a:cxn ang="0">
                  <a:pos x="1897" y="42863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l" t="t" r="r" b="b"/>
              <a:pathLst>
                <a:path w="41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1" name="Freeform 347"/>
            <p:cNvSpPr/>
            <p:nvPr>
              <p:custDataLst>
                <p:tags r:id="rId364"/>
              </p:custDataLst>
            </p:nvPr>
          </p:nvSpPr>
          <p:spPr>
            <a:xfrm>
              <a:off x="10375901" y="2341563"/>
              <a:ext cx="80963" cy="42863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2863"/>
                </a:cxn>
                <a:cxn ang="0">
                  <a:pos x="3855" y="42863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l" t="t" r="r" b="b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2" name="Freeform 348"/>
            <p:cNvSpPr/>
            <p:nvPr>
              <p:custDataLst>
                <p:tags r:id="rId365"/>
              </p:custDataLst>
            </p:nvPr>
          </p:nvSpPr>
          <p:spPr>
            <a:xfrm>
              <a:off x="10380663" y="2341563"/>
              <a:ext cx="77788" cy="4286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2863"/>
                </a:cxn>
                <a:cxn ang="0">
                  <a:pos x="1897" y="42863"/>
                </a:cxn>
                <a:cxn ang="0">
                  <a:pos x="1897" y="42863"/>
                </a:cxn>
                <a:cxn ang="0">
                  <a:pos x="1897" y="42863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l" t="t" r="r" b="b"/>
              <a:pathLst>
                <a:path w="41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3" name="Freeform 349"/>
            <p:cNvSpPr/>
            <p:nvPr>
              <p:custDataLst>
                <p:tags r:id="rId366"/>
              </p:custDataLst>
            </p:nvPr>
          </p:nvSpPr>
          <p:spPr>
            <a:xfrm>
              <a:off x="10382251" y="2341563"/>
              <a:ext cx="77788" cy="44450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2597"/>
                </a:cxn>
                <a:cxn ang="0">
                  <a:pos x="1897" y="44450"/>
                </a:cxn>
                <a:cxn ang="0">
                  <a:pos x="77788" y="1852"/>
                </a:cxn>
                <a:cxn ang="0">
                  <a:pos x="75890" y="0"/>
                </a:cxn>
              </a:cxnLst>
              <a:rect l="l" t="t" r="r" b="b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4" name="Freeform 350"/>
            <p:cNvSpPr/>
            <p:nvPr>
              <p:custDataLst>
                <p:tags r:id="rId367"/>
              </p:custDataLst>
            </p:nvPr>
          </p:nvSpPr>
          <p:spPr>
            <a:xfrm>
              <a:off x="10383838" y="2343150"/>
              <a:ext cx="80963" cy="42863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2863"/>
                </a:cxn>
                <a:cxn ang="0">
                  <a:pos x="3855" y="42863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l" t="t" r="r" b="b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5" name="Freeform 351"/>
            <p:cNvSpPr/>
            <p:nvPr>
              <p:custDataLst>
                <p:tags r:id="rId368"/>
              </p:custDataLst>
            </p:nvPr>
          </p:nvSpPr>
          <p:spPr>
            <a:xfrm>
              <a:off x="10388601" y="2343150"/>
              <a:ext cx="77788" cy="46038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l" t="t" r="r" b="b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6" name="Freeform 352"/>
            <p:cNvSpPr/>
            <p:nvPr>
              <p:custDataLst>
                <p:tags r:id="rId369"/>
              </p:custDataLst>
            </p:nvPr>
          </p:nvSpPr>
          <p:spPr>
            <a:xfrm>
              <a:off x="10390188" y="2343150"/>
              <a:ext cx="77788" cy="46038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75890" y="0"/>
                </a:cxn>
              </a:cxnLst>
              <a:rect l="l" t="t" r="r" b="b"/>
              <a:pathLst>
                <a:path w="41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7" name="Freeform 353"/>
            <p:cNvSpPr/>
            <p:nvPr>
              <p:custDataLst>
                <p:tags r:id="rId370"/>
              </p:custDataLst>
            </p:nvPr>
          </p:nvSpPr>
          <p:spPr>
            <a:xfrm>
              <a:off x="10391776" y="2344738"/>
              <a:ext cx="77788" cy="46038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4119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</a:cxnLst>
              <a:rect l="l" t="t" r="r" b="b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8" name="Freeform 354"/>
            <p:cNvSpPr/>
            <p:nvPr>
              <p:custDataLst>
                <p:tags r:id="rId371"/>
              </p:custDataLst>
            </p:nvPr>
          </p:nvSpPr>
          <p:spPr>
            <a:xfrm>
              <a:off x="10393363" y="2346325"/>
              <a:ext cx="80963" cy="44450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4450"/>
                </a:cxn>
                <a:cxn ang="0">
                  <a:pos x="3855" y="44450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l" t="t" r="r" b="b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99" name="Freeform 355"/>
            <p:cNvSpPr/>
            <p:nvPr>
              <p:custDataLst>
                <p:tags r:id="rId372"/>
              </p:custDataLst>
            </p:nvPr>
          </p:nvSpPr>
          <p:spPr>
            <a:xfrm>
              <a:off x="10398126" y="2346325"/>
              <a:ext cx="77788" cy="46038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l" t="t" r="r" b="b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0" name="Freeform 356"/>
            <p:cNvSpPr/>
            <p:nvPr>
              <p:custDataLst>
                <p:tags r:id="rId373"/>
              </p:custDataLst>
            </p:nvPr>
          </p:nvSpPr>
          <p:spPr>
            <a:xfrm>
              <a:off x="10399713" y="2347913"/>
              <a:ext cx="77788" cy="46038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5890" y="0"/>
                </a:cxn>
              </a:cxnLst>
              <a:rect l="l" t="t" r="r" b="b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1" name="Freeform 357"/>
            <p:cNvSpPr/>
            <p:nvPr>
              <p:custDataLst>
                <p:tags r:id="rId374"/>
              </p:custDataLst>
            </p:nvPr>
          </p:nvSpPr>
          <p:spPr>
            <a:xfrm>
              <a:off x="10401301" y="2351088"/>
              <a:ext cx="79375" cy="44450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2597"/>
                </a:cxn>
                <a:cxn ang="0">
                  <a:pos x="0" y="42597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5595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2" name="Freeform 358"/>
            <p:cNvSpPr/>
            <p:nvPr>
              <p:custDataLst>
                <p:tags r:id="rId375"/>
              </p:custDataLst>
            </p:nvPr>
          </p:nvSpPr>
          <p:spPr>
            <a:xfrm>
              <a:off x="10404476" y="2352675"/>
              <a:ext cx="79375" cy="46038"/>
            </a:xfrm>
            <a:custGeom>
              <a:avLst/>
              <a:gdLst/>
              <a:ahLst/>
              <a:cxnLst>
                <a:cxn ang="0">
                  <a:pos x="77439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79375" y="1918"/>
                </a:cxn>
                <a:cxn ang="0">
                  <a:pos x="79375" y="1918"/>
                </a:cxn>
                <a:cxn ang="0">
                  <a:pos x="79375" y="1918"/>
                </a:cxn>
                <a:cxn ang="0">
                  <a:pos x="77439" y="0"/>
                </a:cxn>
              </a:cxnLst>
              <a:rect l="l" t="t" r="r" b="b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3" name="Freeform 359"/>
            <p:cNvSpPr/>
            <p:nvPr>
              <p:custDataLst>
                <p:tags r:id="rId376"/>
              </p:custDataLst>
            </p:nvPr>
          </p:nvSpPr>
          <p:spPr>
            <a:xfrm>
              <a:off x="10407651" y="2354263"/>
              <a:ext cx="77788" cy="46038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794" y="46038"/>
                </a:cxn>
                <a:cxn ang="0">
                  <a:pos x="3794" y="46038"/>
                </a:cxn>
                <a:cxn ang="0">
                  <a:pos x="3794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l" t="t" r="r" b="b"/>
              <a:pathLst>
                <a:path w="41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4" name="Freeform 360"/>
            <p:cNvSpPr/>
            <p:nvPr>
              <p:custDataLst>
                <p:tags r:id="rId377"/>
              </p:custDataLst>
            </p:nvPr>
          </p:nvSpPr>
          <p:spPr>
            <a:xfrm>
              <a:off x="10410826" y="2355850"/>
              <a:ext cx="77788" cy="46038"/>
            </a:xfrm>
            <a:custGeom>
              <a:avLst/>
              <a:gdLst/>
              <a:ahLst/>
              <a:cxnLst>
                <a:cxn ang="0">
                  <a:pos x="73993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3993" y="0"/>
                </a:cxn>
              </a:cxnLst>
              <a:rect l="l" t="t" r="r" b="b"/>
              <a:pathLst>
                <a:path w="41" h="24">
                  <a:moveTo>
                    <a:pt x="39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5" name="Freeform 361"/>
            <p:cNvSpPr>
              <a:spLocks noEditPoints="1"/>
            </p:cNvSpPr>
            <p:nvPr>
              <p:custDataLst>
                <p:tags r:id="rId378"/>
              </p:custDataLst>
            </p:nvPr>
          </p:nvSpPr>
          <p:spPr>
            <a:xfrm>
              <a:off x="10412413" y="2357438"/>
              <a:ext cx="77788" cy="46038"/>
            </a:xfrm>
            <a:custGeom>
              <a:avLst/>
              <a:gdLst/>
              <a:ahLst/>
              <a:cxnLst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41739" y="23019"/>
                </a:cxn>
                <a:cxn ang="0">
                  <a:pos x="39842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26561" y="32610"/>
                </a:cxn>
                <a:cxn ang="0">
                  <a:pos x="39842" y="23019"/>
                </a:cxn>
                <a:cxn ang="0">
                  <a:pos x="34150" y="24937"/>
                </a:cxn>
                <a:cxn ang="0">
                  <a:pos x="34150" y="24937"/>
                </a:cxn>
                <a:cxn ang="0">
                  <a:pos x="34150" y="24937"/>
                </a:cxn>
                <a:cxn ang="0">
                  <a:pos x="77788" y="1918"/>
                </a:cxn>
                <a:cxn ang="0">
                  <a:pos x="75890" y="0"/>
                </a:cxn>
              </a:cxnLst>
              <a:rect l="l" t="t" r="r" b="b"/>
              <a:pathLst>
                <a:path w="41" h="24">
                  <a:moveTo>
                    <a:pt x="21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21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22" y="12"/>
                  </a:moveTo>
                  <a:cubicBezTo>
                    <a:pt x="22" y="12"/>
                    <a:pt x="21" y="12"/>
                    <a:pt x="21" y="12"/>
                  </a:cubicBezTo>
                  <a:cubicBezTo>
                    <a:pt x="21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6" y="15"/>
                    <a:pt x="18" y="13"/>
                    <a:pt x="21" y="12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6" name="Freeform 362"/>
            <p:cNvSpPr/>
            <p:nvPr>
              <p:custDataLst>
                <p:tags r:id="rId379"/>
              </p:custDataLst>
            </p:nvPr>
          </p:nvSpPr>
          <p:spPr>
            <a:xfrm>
              <a:off x="10414001" y="2390775"/>
              <a:ext cx="25400" cy="17463"/>
            </a:xfrm>
            <a:custGeom>
              <a:avLst/>
              <a:gdLst/>
              <a:ahLst/>
              <a:cxnLst>
                <a:cxn ang="0">
                  <a:pos x="25400" y="0"/>
                </a:cxn>
                <a:cxn ang="0">
                  <a:pos x="0" y="13582"/>
                </a:cxn>
                <a:cxn ang="0">
                  <a:pos x="0" y="13582"/>
                </a:cxn>
                <a:cxn ang="0">
                  <a:pos x="3907" y="17463"/>
                </a:cxn>
                <a:cxn ang="0">
                  <a:pos x="3907" y="17463"/>
                </a:cxn>
                <a:cxn ang="0">
                  <a:pos x="3907" y="17463"/>
                </a:cxn>
                <a:cxn ang="0">
                  <a:pos x="21492" y="5821"/>
                </a:cxn>
                <a:cxn ang="0">
                  <a:pos x="25400" y="0"/>
                </a:cxn>
              </a:cxnLst>
              <a:rect l="l" t="t" r="r" b="b"/>
              <a:pathLst>
                <a:path w="13" h="9">
                  <a:moveTo>
                    <a:pt x="13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2"/>
                    <a:pt x="12" y="1"/>
                    <a:pt x="1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7" name="Freeform 363"/>
            <p:cNvSpPr/>
            <p:nvPr>
              <p:custDataLst>
                <p:tags r:id="rId380"/>
              </p:custDataLst>
            </p:nvPr>
          </p:nvSpPr>
          <p:spPr>
            <a:xfrm>
              <a:off x="10418763" y="2395538"/>
              <a:ext cx="17463" cy="14288"/>
            </a:xfrm>
            <a:custGeom>
              <a:avLst/>
              <a:gdLst/>
              <a:ahLst/>
              <a:cxnLst>
                <a:cxn ang="0">
                  <a:pos x="17463" y="0"/>
                </a:cxn>
                <a:cxn ang="0">
                  <a:pos x="0" y="12246"/>
                </a:cxn>
                <a:cxn ang="0">
                  <a:pos x="0" y="12246"/>
                </a:cxn>
                <a:cxn ang="0">
                  <a:pos x="1940" y="14288"/>
                </a:cxn>
                <a:cxn ang="0">
                  <a:pos x="1940" y="14288"/>
                </a:cxn>
                <a:cxn ang="0">
                  <a:pos x="1940" y="14288"/>
                </a:cxn>
                <a:cxn ang="0">
                  <a:pos x="15522" y="6123"/>
                </a:cxn>
                <a:cxn ang="0">
                  <a:pos x="17463" y="0"/>
                </a:cxn>
              </a:cxnLst>
              <a:rect l="l" t="t" r="r" b="b"/>
              <a:pathLst>
                <a:path w="9" h="7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9" y="1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8" name="Freeform 364"/>
            <p:cNvSpPr>
              <a:spLocks noEditPoints="1"/>
            </p:cNvSpPr>
            <p:nvPr>
              <p:custDataLst>
                <p:tags r:id="rId381"/>
              </p:custDataLst>
            </p:nvPr>
          </p:nvSpPr>
          <p:spPr>
            <a:xfrm>
              <a:off x="10420351" y="2381250"/>
              <a:ext cx="55563" cy="30163"/>
            </a:xfrm>
            <a:custGeom>
              <a:avLst/>
              <a:gdLst/>
              <a:ahLst/>
              <a:cxnLst>
                <a:cxn ang="0">
                  <a:pos x="13411" y="20737"/>
                </a:cxn>
                <a:cxn ang="0">
                  <a:pos x="0" y="28277"/>
                </a:cxn>
                <a:cxn ang="0">
                  <a:pos x="0" y="28277"/>
                </a:cxn>
                <a:cxn ang="0">
                  <a:pos x="1915" y="30163"/>
                </a:cxn>
                <a:cxn ang="0">
                  <a:pos x="1915" y="30163"/>
                </a:cxn>
                <a:cxn ang="0">
                  <a:pos x="1915" y="30163"/>
                </a:cxn>
                <a:cxn ang="0">
                  <a:pos x="11495" y="26392"/>
                </a:cxn>
                <a:cxn ang="0">
                  <a:pos x="13411" y="20737"/>
                </a:cxn>
                <a:cxn ang="0">
                  <a:pos x="53647" y="0"/>
                </a:cxn>
                <a:cxn ang="0">
                  <a:pos x="55563" y="0"/>
                </a:cxn>
                <a:cxn ang="0">
                  <a:pos x="55563" y="0"/>
                </a:cxn>
                <a:cxn ang="0">
                  <a:pos x="53647" y="0"/>
                </a:cxn>
                <a:cxn ang="0">
                  <a:pos x="51731" y="0"/>
                </a:cxn>
                <a:cxn ang="0">
                  <a:pos x="51731" y="0"/>
                </a:cxn>
                <a:cxn ang="0">
                  <a:pos x="51731" y="0"/>
                </a:cxn>
              </a:cxnLst>
              <a:rect l="l" t="t" r="r" b="b"/>
              <a:pathLst>
                <a:path w="28" h="16">
                  <a:moveTo>
                    <a:pt x="7" y="11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2"/>
                    <a:pt x="7" y="11"/>
                  </a:cubicBezTo>
                  <a:moveTo>
                    <a:pt x="28" y="0"/>
                  </a:moveTo>
                  <a:cubicBezTo>
                    <a:pt x="28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09" name="Freeform 365"/>
            <p:cNvSpPr>
              <a:spLocks noEditPoints="1"/>
            </p:cNvSpPr>
            <p:nvPr>
              <p:custDataLst>
                <p:tags r:id="rId382"/>
              </p:custDataLst>
            </p:nvPr>
          </p:nvSpPr>
          <p:spPr>
            <a:xfrm>
              <a:off x="10421938" y="2381250"/>
              <a:ext cx="58738" cy="33338"/>
            </a:xfrm>
            <a:custGeom>
              <a:avLst/>
              <a:gdLst/>
              <a:ahLst/>
              <a:cxnLst>
                <a:cxn ang="0">
                  <a:pos x="9473" y="25929"/>
                </a:cxn>
                <a:cxn ang="0">
                  <a:pos x="0" y="29633"/>
                </a:cxn>
                <a:cxn ang="0">
                  <a:pos x="0" y="29633"/>
                </a:cxn>
                <a:cxn ang="0">
                  <a:pos x="3789" y="33338"/>
                </a:cxn>
                <a:cxn ang="0">
                  <a:pos x="3789" y="33338"/>
                </a:cxn>
                <a:cxn ang="0">
                  <a:pos x="3789" y="33338"/>
                </a:cxn>
                <a:cxn ang="0">
                  <a:pos x="7579" y="29633"/>
                </a:cxn>
                <a:cxn ang="0">
                  <a:pos x="9473" y="25929"/>
                </a:cxn>
                <a:cxn ang="0">
                  <a:pos x="53053" y="0"/>
                </a:cxn>
                <a:cxn ang="0">
                  <a:pos x="53053" y="0"/>
                </a:cxn>
                <a:cxn ang="0">
                  <a:pos x="58738" y="1852"/>
                </a:cxn>
                <a:cxn ang="0">
                  <a:pos x="58738" y="1852"/>
                </a:cxn>
                <a:cxn ang="0">
                  <a:pos x="53053" y="0"/>
                </a:cxn>
              </a:cxnLst>
              <a:rect l="l" t="t" r="r" b="b"/>
              <a:pathLst>
                <a:path w="31" h="18">
                  <a:moveTo>
                    <a:pt x="5" y="14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5"/>
                    <a:pt x="5" y="14"/>
                    <a:pt x="5" y="14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0" name="Freeform 366"/>
            <p:cNvSpPr>
              <a:spLocks noEditPoints="1"/>
            </p:cNvSpPr>
            <p:nvPr>
              <p:custDataLst>
                <p:tags r:id="rId383"/>
              </p:custDataLst>
            </p:nvPr>
          </p:nvSpPr>
          <p:spPr>
            <a:xfrm>
              <a:off x="10426701" y="2382838"/>
              <a:ext cx="58738" cy="34925"/>
            </a:xfrm>
            <a:custGeom>
              <a:avLst/>
              <a:gdLst/>
              <a:ahLst/>
              <a:cxnLst>
                <a:cxn ang="0">
                  <a:pos x="3789" y="29104"/>
                </a:cxn>
                <a:cxn ang="0">
                  <a:pos x="0" y="32984"/>
                </a:cxn>
                <a:cxn ang="0">
                  <a:pos x="0" y="32984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3789" y="32984"/>
                </a:cxn>
                <a:cxn ang="0">
                  <a:pos x="3789" y="29104"/>
                </a:cxn>
                <a:cxn ang="0">
                  <a:pos x="54948" y="0"/>
                </a:cxn>
                <a:cxn ang="0">
                  <a:pos x="54948" y="0"/>
                </a:cxn>
                <a:cxn ang="0">
                  <a:pos x="58738" y="1940"/>
                </a:cxn>
                <a:cxn ang="0">
                  <a:pos x="58738" y="1940"/>
                </a:cxn>
                <a:cxn ang="0">
                  <a:pos x="54948" y="0"/>
                </a:cxn>
              </a:cxnLst>
              <a:rect l="l" t="t" r="r" b="b"/>
              <a:pathLst>
                <a:path w="31" h="18">
                  <a:moveTo>
                    <a:pt x="2" y="15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2" y="16"/>
                    <a:pt x="2" y="15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1" name="Freeform 367"/>
            <p:cNvSpPr>
              <a:spLocks noEditPoints="1"/>
            </p:cNvSpPr>
            <p:nvPr>
              <p:custDataLst>
                <p:tags r:id="rId384"/>
              </p:custDataLst>
            </p:nvPr>
          </p:nvSpPr>
          <p:spPr>
            <a:xfrm>
              <a:off x="10428288" y="2384425"/>
              <a:ext cx="60325" cy="36513"/>
            </a:xfrm>
            <a:custGeom>
              <a:avLst/>
              <a:gdLst/>
              <a:ahLst/>
              <a:cxnLst>
                <a:cxn ang="0">
                  <a:pos x="1885" y="30747"/>
                </a:cxn>
                <a:cxn ang="0">
                  <a:pos x="0" y="32669"/>
                </a:cxn>
                <a:cxn ang="0">
                  <a:pos x="0" y="32669"/>
                </a:cxn>
                <a:cxn ang="0">
                  <a:pos x="1885" y="36513"/>
                </a:cxn>
                <a:cxn ang="0">
                  <a:pos x="1885" y="36513"/>
                </a:cxn>
                <a:cxn ang="0">
                  <a:pos x="1885" y="36513"/>
                </a:cxn>
                <a:cxn ang="0">
                  <a:pos x="1885" y="30747"/>
                </a:cxn>
                <a:cxn ang="0">
                  <a:pos x="56554" y="0"/>
                </a:cxn>
                <a:cxn ang="0">
                  <a:pos x="56554" y="0"/>
                </a:cxn>
                <a:cxn ang="0">
                  <a:pos x="60325" y="1921"/>
                </a:cxn>
                <a:cxn ang="0">
                  <a:pos x="60325" y="1921"/>
                </a:cxn>
                <a:cxn ang="0">
                  <a:pos x="56554" y="0"/>
                </a:cxn>
              </a:cxnLst>
              <a:rect l="l" t="t" r="r" b="b"/>
              <a:pathLst>
                <a:path w="32" h="19">
                  <a:moveTo>
                    <a:pt x="1" y="16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7"/>
                    <a:pt x="1" y="16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0"/>
                    <a:pt x="30" y="0"/>
                    <a:pt x="3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2" name="Freeform 368"/>
            <p:cNvSpPr>
              <a:spLocks noEditPoints="1"/>
            </p:cNvSpPr>
            <p:nvPr>
              <p:custDataLst>
                <p:tags r:id="rId385"/>
              </p:custDataLst>
            </p:nvPr>
          </p:nvSpPr>
          <p:spPr>
            <a:xfrm>
              <a:off x="10429876" y="2386013"/>
              <a:ext cx="58738" cy="34925"/>
            </a:xfrm>
            <a:custGeom>
              <a:avLst/>
              <a:gdLst/>
              <a:ahLst/>
              <a:cxnLst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</a:cxnLst>
              <a:rect l="l" t="t" r="r" b="b"/>
              <a:pathLst>
                <a:path w="31" h="18"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3" name="Freeform 369"/>
            <p:cNvSpPr>
              <a:spLocks noEditPoints="1"/>
            </p:cNvSpPr>
            <p:nvPr>
              <p:custDataLst>
                <p:tags r:id="rId386"/>
              </p:custDataLst>
            </p:nvPr>
          </p:nvSpPr>
          <p:spPr>
            <a:xfrm>
              <a:off x="10447338" y="2335213"/>
              <a:ext cx="90488" cy="74613"/>
            </a:xfrm>
            <a:custGeom>
              <a:avLst/>
              <a:gdLst/>
              <a:ahLst/>
              <a:cxnLst>
                <a:cxn ang="0">
                  <a:pos x="71636" y="74613"/>
                </a:cxn>
                <a:cxn ang="0">
                  <a:pos x="67866" y="70786"/>
                </a:cxn>
                <a:cxn ang="0">
                  <a:pos x="65980" y="68873"/>
                </a:cxn>
                <a:cxn ang="0">
                  <a:pos x="58440" y="63134"/>
                </a:cxn>
                <a:cxn ang="0">
                  <a:pos x="60325" y="63134"/>
                </a:cxn>
                <a:cxn ang="0">
                  <a:pos x="58440" y="61220"/>
                </a:cxn>
                <a:cxn ang="0">
                  <a:pos x="58440" y="61220"/>
                </a:cxn>
                <a:cxn ang="0">
                  <a:pos x="54669" y="59307"/>
                </a:cxn>
                <a:cxn ang="0">
                  <a:pos x="47129" y="53568"/>
                </a:cxn>
                <a:cxn ang="0">
                  <a:pos x="7540" y="45915"/>
                </a:cxn>
                <a:cxn ang="0">
                  <a:pos x="5655" y="45915"/>
                </a:cxn>
                <a:cxn ang="0">
                  <a:pos x="3770" y="45915"/>
                </a:cxn>
                <a:cxn ang="0">
                  <a:pos x="3770" y="47828"/>
                </a:cxn>
                <a:cxn ang="0">
                  <a:pos x="3770" y="47828"/>
                </a:cxn>
                <a:cxn ang="0">
                  <a:pos x="1885" y="47828"/>
                </a:cxn>
                <a:cxn ang="0">
                  <a:pos x="0" y="47828"/>
                </a:cxn>
                <a:cxn ang="0">
                  <a:pos x="5655" y="45915"/>
                </a:cxn>
                <a:cxn ang="0">
                  <a:pos x="5655" y="45915"/>
                </a:cxn>
                <a:cxn ang="0">
                  <a:pos x="26392" y="45915"/>
                </a:cxn>
                <a:cxn ang="0">
                  <a:pos x="33933" y="47828"/>
                </a:cxn>
                <a:cxn ang="0">
                  <a:pos x="41473" y="51655"/>
                </a:cxn>
                <a:cxn ang="0">
                  <a:pos x="45244" y="53568"/>
                </a:cxn>
                <a:cxn ang="0">
                  <a:pos x="41473" y="51655"/>
                </a:cxn>
                <a:cxn ang="0">
                  <a:pos x="35818" y="47828"/>
                </a:cxn>
                <a:cxn ang="0">
                  <a:pos x="33933" y="47828"/>
                </a:cxn>
                <a:cxn ang="0">
                  <a:pos x="30162" y="45915"/>
                </a:cxn>
                <a:cxn ang="0">
                  <a:pos x="26392" y="45915"/>
                </a:cxn>
                <a:cxn ang="0">
                  <a:pos x="22622" y="44002"/>
                </a:cxn>
                <a:cxn ang="0">
                  <a:pos x="22622" y="44002"/>
                </a:cxn>
                <a:cxn ang="0">
                  <a:pos x="15081" y="44002"/>
                </a:cxn>
                <a:cxn ang="0">
                  <a:pos x="16966" y="44002"/>
                </a:cxn>
                <a:cxn ang="0">
                  <a:pos x="16966" y="44002"/>
                </a:cxn>
                <a:cxn ang="0">
                  <a:pos x="75406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81062" y="1913"/>
                </a:cxn>
                <a:cxn ang="0">
                  <a:pos x="81062" y="1913"/>
                </a:cxn>
                <a:cxn ang="0">
                  <a:pos x="86717" y="0"/>
                </a:cxn>
                <a:cxn ang="0">
                  <a:pos x="88602" y="0"/>
                </a:cxn>
                <a:cxn ang="0">
                  <a:pos x="90488" y="0"/>
                </a:cxn>
                <a:cxn ang="0">
                  <a:pos x="90488" y="0"/>
                </a:cxn>
                <a:cxn ang="0">
                  <a:pos x="90488" y="0"/>
                </a:cxn>
              </a:cxnLst>
              <a:rect l="l" t="t" r="r" b="b"/>
              <a:pathLst>
                <a:path w="48" h="39">
                  <a:moveTo>
                    <a:pt x="36" y="37"/>
                  </a:moveTo>
                  <a:cubicBezTo>
                    <a:pt x="37" y="38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7"/>
                    <a:pt x="36" y="37"/>
                    <a:pt x="36" y="37"/>
                  </a:cubicBezTo>
                  <a:moveTo>
                    <a:pt x="35" y="36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moveTo>
                    <a:pt x="31" y="33"/>
                  </a:moveTo>
                  <a:cubicBezTo>
                    <a:pt x="32" y="33"/>
                    <a:pt x="32" y="33"/>
                    <a:pt x="33" y="34"/>
                  </a:cubicBezTo>
                  <a:cubicBezTo>
                    <a:pt x="33" y="34"/>
                    <a:pt x="32" y="34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1" y="33"/>
                    <a:pt x="31" y="33"/>
                  </a:cubicBezTo>
                  <a:moveTo>
                    <a:pt x="31" y="32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moveTo>
                    <a:pt x="29" y="31"/>
                  </a:moveTo>
                  <a:cubicBezTo>
                    <a:pt x="30" y="31"/>
                    <a:pt x="30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2"/>
                    <a:pt x="30" y="31"/>
                    <a:pt x="29" y="31"/>
                  </a:cubicBezTo>
                  <a:moveTo>
                    <a:pt x="24" y="28"/>
                  </a:moveTo>
                  <a:cubicBezTo>
                    <a:pt x="25" y="28"/>
                    <a:pt x="25" y="28"/>
                    <a:pt x="26" y="2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4" y="28"/>
                    <a:pt x="24" y="28"/>
                    <a:pt x="24" y="28"/>
                  </a:cubicBezTo>
                  <a:moveTo>
                    <a:pt x="4" y="24"/>
                  </a:moveTo>
                  <a:cubicBezTo>
                    <a:pt x="4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2" y="25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moveTo>
                    <a:pt x="14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5" y="24"/>
                    <a:pt x="15" y="24"/>
                  </a:cubicBezTo>
                  <a:cubicBezTo>
                    <a:pt x="16" y="24"/>
                    <a:pt x="17" y="24"/>
                    <a:pt x="18" y="25"/>
                  </a:cubicBezTo>
                  <a:cubicBezTo>
                    <a:pt x="18" y="25"/>
                    <a:pt x="19" y="25"/>
                    <a:pt x="20" y="26"/>
                  </a:cubicBezTo>
                  <a:cubicBezTo>
                    <a:pt x="20" y="26"/>
                    <a:pt x="21" y="26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4" y="27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7"/>
                    <a:pt x="23" y="27"/>
                  </a:cubicBezTo>
                  <a:cubicBezTo>
                    <a:pt x="23" y="27"/>
                    <a:pt x="22" y="27"/>
                    <a:pt x="22" y="2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4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5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moveTo>
                    <a:pt x="12" y="23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moveTo>
                    <a:pt x="9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9" y="23"/>
                  </a:cubicBezTo>
                  <a:moveTo>
                    <a:pt x="9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moveTo>
                    <a:pt x="40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moveTo>
                    <a:pt x="41" y="2"/>
                  </a:moveTo>
                  <a:cubicBezTo>
                    <a:pt x="41" y="2"/>
                    <a:pt x="40" y="2"/>
                    <a:pt x="40" y="2"/>
                  </a:cubicBezTo>
                  <a:cubicBezTo>
                    <a:pt x="40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3" y="1"/>
                  </a:moveTo>
                  <a:cubicBezTo>
                    <a:pt x="42" y="1"/>
                    <a:pt x="42" y="1"/>
                    <a:pt x="41" y="2"/>
                  </a:cubicBezTo>
                  <a:cubicBezTo>
                    <a:pt x="42" y="1"/>
                    <a:pt x="42" y="1"/>
                    <a:pt x="43" y="1"/>
                  </a:cubicBezTo>
                  <a:moveTo>
                    <a:pt x="43" y="1"/>
                  </a:move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7" y="0"/>
                  </a:moveTo>
                  <a:cubicBezTo>
                    <a:pt x="47" y="0"/>
                    <a:pt x="46" y="0"/>
                    <a:pt x="46" y="0"/>
                  </a:cubicBezTo>
                  <a:cubicBezTo>
                    <a:pt x="46" y="0"/>
                    <a:pt x="47" y="0"/>
                    <a:pt x="47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4" name="Freeform 370"/>
            <p:cNvSpPr/>
            <p:nvPr>
              <p:custDataLst>
                <p:tags r:id="rId387"/>
              </p:custDataLst>
            </p:nvPr>
          </p:nvSpPr>
          <p:spPr>
            <a:xfrm>
              <a:off x="10447338" y="2336800"/>
              <a:ext cx="80963" cy="46038"/>
            </a:xfrm>
            <a:custGeom>
              <a:avLst/>
              <a:gdLst/>
              <a:ahLst/>
              <a:cxnLst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43305" y="23019"/>
                </a:cxn>
                <a:cxn ang="0">
                  <a:pos x="43305" y="23019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82" y="46038"/>
                </a:cxn>
                <a:cxn ang="0">
                  <a:pos x="1882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5648" y="44119"/>
                </a:cxn>
                <a:cxn ang="0">
                  <a:pos x="5648" y="44119"/>
                </a:cxn>
                <a:cxn ang="0">
                  <a:pos x="5648" y="44119"/>
                </a:cxn>
                <a:cxn ang="0">
                  <a:pos x="80963" y="0"/>
                </a:cxn>
              </a:cxnLst>
              <a:rect l="l" t="t" r="r" b="b"/>
              <a:pathLst>
                <a:path w="43" h="24"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5" name="Freeform 371"/>
            <p:cNvSpPr/>
            <p:nvPr>
              <p:custDataLst>
                <p:tags r:id="rId388"/>
              </p:custDataLst>
            </p:nvPr>
          </p:nvSpPr>
          <p:spPr>
            <a:xfrm>
              <a:off x="10452101" y="2335213"/>
              <a:ext cx="80963" cy="46038"/>
            </a:xfrm>
            <a:custGeom>
              <a:avLst/>
              <a:gdLst/>
              <a:ahLst/>
              <a:cxnLst>
                <a:cxn ang="0">
                  <a:pos x="80963" y="0"/>
                </a:cxn>
                <a:cxn ang="0">
                  <a:pos x="77107" y="191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0"/>
                </a:cxn>
              </a:cxnLst>
              <a:rect l="l" t="t" r="r" b="b"/>
              <a:pathLst>
                <a:path w="42" h="24">
                  <a:moveTo>
                    <a:pt x="42" y="0"/>
                  </a:moveTo>
                  <a:cubicBezTo>
                    <a:pt x="41" y="1"/>
                    <a:pt x="41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6" name="Freeform 372"/>
            <p:cNvSpPr/>
            <p:nvPr>
              <p:custDataLst>
                <p:tags r:id="rId389"/>
              </p:custDataLst>
            </p:nvPr>
          </p:nvSpPr>
          <p:spPr>
            <a:xfrm>
              <a:off x="10456863" y="2335213"/>
              <a:ext cx="79375" cy="46038"/>
            </a:xfrm>
            <a:custGeom>
              <a:avLst/>
              <a:gdLst/>
              <a:ahLst/>
              <a:cxnLst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  <a:cxn ang="0">
                  <a:pos x="0" y="46038"/>
                </a:cxn>
                <a:cxn ang="0">
                  <a:pos x="3779" y="44119"/>
                </a:cxn>
                <a:cxn ang="0">
                  <a:pos x="79375" y="0"/>
                </a:cxn>
              </a:cxnLst>
              <a:rect l="l" t="t" r="r" b="b"/>
              <a:pathLst>
                <a:path w="42" h="24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7" name="Freeform 373"/>
            <p:cNvSpPr/>
            <p:nvPr>
              <p:custDataLst>
                <p:tags r:id="rId390"/>
              </p:custDataLst>
            </p:nvPr>
          </p:nvSpPr>
          <p:spPr>
            <a:xfrm>
              <a:off x="10460038" y="2335213"/>
              <a:ext cx="80963" cy="44450"/>
            </a:xfrm>
            <a:custGeom>
              <a:avLst/>
              <a:gdLst/>
              <a:ahLst/>
              <a:cxnLst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  <a:cxn ang="0">
                  <a:pos x="0" y="44450"/>
                </a:cxn>
                <a:cxn ang="0">
                  <a:pos x="1927" y="44450"/>
                </a:cxn>
                <a:cxn ang="0">
                  <a:pos x="1927" y="44450"/>
                </a:cxn>
                <a:cxn ang="0">
                  <a:pos x="1927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80963" y="0"/>
                </a:cxn>
              </a:cxnLst>
              <a:rect l="l" t="t" r="r" b="b"/>
              <a:pathLst>
                <a:path w="42" h="23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8" name="Freeform 374"/>
            <p:cNvSpPr/>
            <p:nvPr>
              <p:custDataLst>
                <p:tags r:id="rId391"/>
              </p:custDataLst>
            </p:nvPr>
          </p:nvSpPr>
          <p:spPr>
            <a:xfrm>
              <a:off x="10464801" y="2335213"/>
              <a:ext cx="77788" cy="44450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3794" y="44450"/>
                </a:cxn>
                <a:cxn ang="0">
                  <a:pos x="75890" y="1932"/>
                </a:cxn>
                <a:cxn ang="0">
                  <a:pos x="77788" y="0"/>
                </a:cxn>
                <a:cxn ang="0">
                  <a:pos x="75890" y="0"/>
                </a:cxn>
              </a:cxnLst>
              <a:rect l="l" t="t" r="r" b="b"/>
              <a:pathLst>
                <a:path w="41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19" name="Freeform 375"/>
            <p:cNvSpPr/>
            <p:nvPr>
              <p:custDataLst>
                <p:tags r:id="rId392"/>
              </p:custDataLst>
            </p:nvPr>
          </p:nvSpPr>
          <p:spPr>
            <a:xfrm>
              <a:off x="10467976" y="2336800"/>
              <a:ext cx="73025" cy="42863"/>
            </a:xfrm>
            <a:custGeom>
              <a:avLst/>
              <a:gdLst/>
              <a:ahLst/>
              <a:cxnLst>
                <a:cxn ang="0">
                  <a:pos x="73025" y="0"/>
                </a:cxn>
                <a:cxn ang="0">
                  <a:pos x="0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71103" y="3896"/>
                </a:cxn>
                <a:cxn ang="0">
                  <a:pos x="73025" y="0"/>
                </a:cxn>
              </a:cxnLst>
              <a:rect l="l" t="t" r="r" b="b"/>
              <a:pathLst>
                <a:path w="38" h="22">
                  <a:moveTo>
                    <a:pt x="38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7" y="1"/>
                    <a:pt x="3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0" name="Freeform 376"/>
            <p:cNvSpPr/>
            <p:nvPr>
              <p:custDataLst>
                <p:tags r:id="rId393"/>
              </p:custDataLst>
            </p:nvPr>
          </p:nvSpPr>
          <p:spPr>
            <a:xfrm>
              <a:off x="10469563" y="2341563"/>
              <a:ext cx="68263" cy="39688"/>
            </a:xfrm>
            <a:custGeom>
              <a:avLst/>
              <a:gdLst/>
              <a:ahLst/>
              <a:cxnLst>
                <a:cxn ang="0">
                  <a:pos x="68263" y="0"/>
                </a:cxn>
                <a:cxn ang="0">
                  <a:pos x="0" y="37798"/>
                </a:cxn>
                <a:cxn ang="0">
                  <a:pos x="0" y="37798"/>
                </a:cxn>
                <a:cxn ang="0">
                  <a:pos x="0" y="37798"/>
                </a:cxn>
                <a:cxn ang="0">
                  <a:pos x="1896" y="39688"/>
                </a:cxn>
                <a:cxn ang="0">
                  <a:pos x="1896" y="39688"/>
                </a:cxn>
                <a:cxn ang="0">
                  <a:pos x="3792" y="39688"/>
                </a:cxn>
                <a:cxn ang="0">
                  <a:pos x="3792" y="39688"/>
                </a:cxn>
                <a:cxn ang="0">
                  <a:pos x="66366" y="1889"/>
                </a:cxn>
                <a:cxn ang="0">
                  <a:pos x="68263" y="0"/>
                </a:cxn>
              </a:cxnLst>
              <a:rect l="l" t="t" r="r" b="b"/>
              <a:pathLst>
                <a:path w="36" h="21">
                  <a:moveTo>
                    <a:pt x="36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0"/>
                    <a:pt x="3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1" name="Freeform 377"/>
            <p:cNvSpPr/>
            <p:nvPr>
              <p:custDataLst>
                <p:tags r:id="rId394"/>
              </p:custDataLst>
            </p:nvPr>
          </p:nvSpPr>
          <p:spPr>
            <a:xfrm>
              <a:off x="10474326" y="2343150"/>
              <a:ext cx="61913" cy="38100"/>
            </a:xfrm>
            <a:custGeom>
              <a:avLst/>
              <a:gdLst/>
              <a:ahLst/>
              <a:cxnLst>
                <a:cxn ang="0">
                  <a:pos x="61913" y="0"/>
                </a:cxn>
                <a:cxn ang="0">
                  <a:pos x="0" y="38100"/>
                </a:cxn>
                <a:cxn ang="0">
                  <a:pos x="1876" y="38100"/>
                </a:cxn>
                <a:cxn ang="0">
                  <a:pos x="60036" y="3810"/>
                </a:cxn>
                <a:cxn ang="0">
                  <a:pos x="61913" y="0"/>
                </a:cxn>
              </a:cxnLst>
              <a:rect l="l" t="t" r="r" b="b"/>
              <a:pathLst>
                <a:path w="33" h="20">
                  <a:moveTo>
                    <a:pt x="33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20"/>
                    <a:pt x="1" y="20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1"/>
                    <a:pt x="3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2" name="Freeform 378"/>
            <p:cNvSpPr/>
            <p:nvPr>
              <p:custDataLst>
                <p:tags r:id="rId395"/>
              </p:custDataLst>
            </p:nvPr>
          </p:nvSpPr>
          <p:spPr>
            <a:xfrm>
              <a:off x="10475913" y="2346325"/>
              <a:ext cx="58738" cy="34925"/>
            </a:xfrm>
            <a:custGeom>
              <a:avLst/>
              <a:gdLst/>
              <a:ahLst/>
              <a:cxnLst>
                <a:cxn ang="0">
                  <a:pos x="58738" y="0"/>
                </a:cxn>
                <a:cxn ang="0">
                  <a:pos x="0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56843" y="3880"/>
                </a:cxn>
                <a:cxn ang="0">
                  <a:pos x="58738" y="0"/>
                </a:cxn>
              </a:cxnLst>
              <a:rect l="l" t="t" r="r" b="b"/>
              <a:pathLst>
                <a:path w="31" h="18">
                  <a:moveTo>
                    <a:pt x="31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1"/>
                    <a:pt x="3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3" name="Freeform 379"/>
            <p:cNvSpPr/>
            <p:nvPr>
              <p:custDataLst>
                <p:tags r:id="rId396"/>
              </p:custDataLst>
            </p:nvPr>
          </p:nvSpPr>
          <p:spPr>
            <a:xfrm>
              <a:off x="10477501" y="2351088"/>
              <a:ext cx="55563" cy="31750"/>
            </a:xfrm>
            <a:custGeom>
              <a:avLst/>
              <a:gdLst/>
              <a:ahLst/>
              <a:cxnLst>
                <a:cxn ang="0">
                  <a:pos x="55563" y="0"/>
                </a:cxn>
                <a:cxn ang="0">
                  <a:pos x="0" y="29882"/>
                </a:cxn>
                <a:cxn ang="0">
                  <a:pos x="0" y="29882"/>
                </a:cxn>
                <a:cxn ang="0">
                  <a:pos x="1915" y="29882"/>
                </a:cxn>
                <a:cxn ang="0">
                  <a:pos x="3831" y="31750"/>
                </a:cxn>
                <a:cxn ang="0">
                  <a:pos x="53647" y="3735"/>
                </a:cxn>
                <a:cxn ang="0">
                  <a:pos x="55563" y="0"/>
                </a:cxn>
              </a:cxnLst>
              <a:rect l="l" t="t" r="r" b="b"/>
              <a:pathLst>
                <a:path w="28" h="17">
                  <a:moveTo>
                    <a:pt x="29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2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4" name="Freeform 380"/>
            <p:cNvSpPr/>
            <p:nvPr>
              <p:custDataLst>
                <p:tags r:id="rId397"/>
              </p:custDataLst>
            </p:nvPr>
          </p:nvSpPr>
          <p:spPr>
            <a:xfrm>
              <a:off x="10480676" y="2354263"/>
              <a:ext cx="50800" cy="28575"/>
            </a:xfrm>
            <a:custGeom>
              <a:avLst/>
              <a:gdLst/>
              <a:ahLst/>
              <a:cxnLst>
                <a:cxn ang="0">
                  <a:pos x="50800" y="0"/>
                </a:cxn>
                <a:cxn ang="0">
                  <a:pos x="0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48846" y="1905"/>
                </a:cxn>
                <a:cxn ang="0">
                  <a:pos x="50800" y="0"/>
                </a:cxn>
              </a:cxnLst>
              <a:rect l="l" t="t" r="r" b="b"/>
              <a:pathLst>
                <a:path w="26" h="15">
                  <a:moveTo>
                    <a:pt x="26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6" y="0"/>
                    <a:pt x="2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5" name="Freeform 381"/>
            <p:cNvSpPr/>
            <p:nvPr>
              <p:custDataLst>
                <p:tags r:id="rId398"/>
              </p:custDataLst>
            </p:nvPr>
          </p:nvSpPr>
          <p:spPr>
            <a:xfrm>
              <a:off x="10483851" y="2355850"/>
              <a:ext cx="44450" cy="28575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852" y="2857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l" t="t" r="r" b="b"/>
              <a:pathLst>
                <a:path w="24" h="15">
                  <a:moveTo>
                    <a:pt x="24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6" name="Freeform 382"/>
            <p:cNvSpPr/>
            <p:nvPr>
              <p:custDataLst>
                <p:tags r:id="rId399"/>
              </p:custDataLst>
            </p:nvPr>
          </p:nvSpPr>
          <p:spPr>
            <a:xfrm>
              <a:off x="10487026" y="2360613"/>
              <a:ext cx="41275" cy="25400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3585"/>
                </a:cxn>
                <a:cxn ang="0">
                  <a:pos x="1876" y="25400"/>
                </a:cxn>
                <a:cxn ang="0">
                  <a:pos x="39398" y="3628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1"/>
                    <a:pt x="21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7" name="Freeform 383"/>
            <p:cNvSpPr/>
            <p:nvPr>
              <p:custDataLst>
                <p:tags r:id="rId400"/>
              </p:custDataLst>
            </p:nvPr>
          </p:nvSpPr>
          <p:spPr>
            <a:xfrm>
              <a:off x="10488613" y="2363788"/>
              <a:ext cx="38100" cy="22225"/>
            </a:xfrm>
            <a:custGeom>
              <a:avLst/>
              <a:gdLst/>
              <a:ahLst/>
              <a:cxnLst>
                <a:cxn ang="0">
                  <a:pos x="38100" y="0"/>
                </a:cxn>
                <a:cxn ang="0">
                  <a:pos x="0" y="22225"/>
                </a:cxn>
                <a:cxn ang="0">
                  <a:pos x="1905" y="22225"/>
                </a:cxn>
                <a:cxn ang="0">
                  <a:pos x="36195" y="3704"/>
                </a:cxn>
                <a:cxn ang="0">
                  <a:pos x="38100" y="0"/>
                </a:cxn>
              </a:cxnLst>
              <a:rect l="l" t="t" r="r" b="b"/>
              <a:pathLst>
                <a:path w="20" h="12">
                  <a:moveTo>
                    <a:pt x="2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1"/>
                    <a:pt x="20" y="1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8" name="Freeform 384"/>
            <p:cNvSpPr/>
            <p:nvPr>
              <p:custDataLst>
                <p:tags r:id="rId401"/>
              </p:custDataLst>
            </p:nvPr>
          </p:nvSpPr>
          <p:spPr>
            <a:xfrm>
              <a:off x="10490201" y="2366963"/>
              <a:ext cx="34925" cy="22225"/>
            </a:xfrm>
            <a:custGeom>
              <a:avLst/>
              <a:gdLst/>
              <a:ahLst/>
              <a:cxnLst>
                <a:cxn ang="0">
                  <a:pos x="34925" y="0"/>
                </a:cxn>
                <a:cxn ang="0">
                  <a:pos x="0" y="20204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3880" y="22225"/>
                </a:cxn>
                <a:cxn ang="0">
                  <a:pos x="3880" y="22225"/>
                </a:cxn>
                <a:cxn ang="0">
                  <a:pos x="34925" y="4040"/>
                </a:cxn>
                <a:cxn ang="0">
                  <a:pos x="34925" y="0"/>
                </a:cxn>
              </a:cxnLst>
              <a:rect l="l" t="t" r="r" b="b"/>
              <a:pathLst>
                <a:path w="18" h="11">
                  <a:moveTo>
                    <a:pt x="18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1"/>
                    <a:pt x="1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29" name="Freeform 385"/>
            <p:cNvSpPr/>
            <p:nvPr>
              <p:custDataLst>
                <p:tags r:id="rId402"/>
              </p:custDataLst>
            </p:nvPr>
          </p:nvSpPr>
          <p:spPr>
            <a:xfrm>
              <a:off x="10494963" y="2371725"/>
              <a:ext cx="30163" cy="19050"/>
            </a:xfrm>
            <a:custGeom>
              <a:avLst/>
              <a:gdLst/>
              <a:ahLst/>
              <a:cxnLst>
                <a:cxn ang="0">
                  <a:pos x="30163" y="0"/>
                </a:cxn>
                <a:cxn ang="0">
                  <a:pos x="0" y="17145"/>
                </a:cxn>
                <a:cxn ang="0">
                  <a:pos x="0" y="17145"/>
                </a:cxn>
                <a:cxn ang="0">
                  <a:pos x="1885" y="19050"/>
                </a:cxn>
                <a:cxn ang="0">
                  <a:pos x="1885" y="19050"/>
                </a:cxn>
                <a:cxn ang="0">
                  <a:pos x="28277" y="3810"/>
                </a:cxn>
                <a:cxn ang="0">
                  <a:pos x="30163" y="0"/>
                </a:cxn>
              </a:cxnLst>
              <a:rect l="l" t="t" r="r" b="b"/>
              <a:pathLst>
                <a:path w="16" h="10">
                  <a:moveTo>
                    <a:pt x="16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6" y="0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0" name="Freeform 386"/>
            <p:cNvSpPr/>
            <p:nvPr>
              <p:custDataLst>
                <p:tags r:id="rId403"/>
              </p:custDataLst>
            </p:nvPr>
          </p:nvSpPr>
          <p:spPr>
            <a:xfrm>
              <a:off x="10496551" y="2374900"/>
              <a:ext cx="26988" cy="17463"/>
            </a:xfrm>
            <a:custGeom>
              <a:avLst/>
              <a:gdLst/>
              <a:ahLst/>
              <a:cxnLst>
                <a:cxn ang="0">
                  <a:pos x="26988" y="0"/>
                </a:cxn>
                <a:cxn ang="0">
                  <a:pos x="0" y="15522"/>
                </a:cxn>
                <a:cxn ang="0">
                  <a:pos x="3855" y="17463"/>
                </a:cxn>
                <a:cxn ang="0">
                  <a:pos x="26988" y="3880"/>
                </a:cxn>
                <a:cxn ang="0">
                  <a:pos x="26988" y="0"/>
                </a:cxn>
              </a:cxnLst>
              <a:rect l="l" t="t" r="r" b="b"/>
              <a:pathLst>
                <a:path w="14" h="9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1" name="Freeform 387"/>
            <p:cNvSpPr/>
            <p:nvPr>
              <p:custDataLst>
                <p:tags r:id="rId404"/>
              </p:custDataLst>
            </p:nvPr>
          </p:nvSpPr>
          <p:spPr>
            <a:xfrm>
              <a:off x="10499726" y="2379663"/>
              <a:ext cx="23813" cy="14288"/>
            </a:xfrm>
            <a:custGeom>
              <a:avLst/>
              <a:gdLst/>
              <a:ahLst/>
              <a:cxnLst>
                <a:cxn ang="0">
                  <a:pos x="23813" y="0"/>
                </a:cxn>
                <a:cxn ang="0">
                  <a:pos x="0" y="12502"/>
                </a:cxn>
                <a:cxn ang="0">
                  <a:pos x="1984" y="14288"/>
                </a:cxn>
                <a:cxn ang="0">
                  <a:pos x="23813" y="3572"/>
                </a:cxn>
                <a:cxn ang="0">
                  <a:pos x="23813" y="0"/>
                </a:cxn>
              </a:cxnLst>
              <a:rect l="l" t="t" r="r" b="b"/>
              <a:pathLst>
                <a:path w="12" h="8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2" name="Freeform 388"/>
            <p:cNvSpPr/>
            <p:nvPr>
              <p:custDataLst>
                <p:tags r:id="rId405"/>
              </p:custDataLst>
            </p:nvPr>
          </p:nvSpPr>
          <p:spPr>
            <a:xfrm>
              <a:off x="10502901" y="2382838"/>
              <a:ext cx="20638" cy="12700"/>
            </a:xfrm>
            <a:custGeom>
              <a:avLst/>
              <a:gdLst/>
              <a:ahLst/>
              <a:cxnLst>
                <a:cxn ang="0">
                  <a:pos x="20638" y="0"/>
                </a:cxn>
                <a:cxn ang="0">
                  <a:pos x="0" y="10885"/>
                </a:cxn>
                <a:cxn ang="0">
                  <a:pos x="0" y="10885"/>
                </a:cxn>
                <a:cxn ang="0">
                  <a:pos x="3752" y="12700"/>
                </a:cxn>
                <a:cxn ang="0">
                  <a:pos x="3752" y="12700"/>
                </a:cxn>
                <a:cxn ang="0">
                  <a:pos x="3752" y="12700"/>
                </a:cxn>
                <a:cxn ang="0">
                  <a:pos x="18761" y="3628"/>
                </a:cxn>
                <a:cxn ang="0">
                  <a:pos x="20638" y="0"/>
                </a:cxn>
              </a:cxnLst>
              <a:rect l="l" t="t" r="r" b="b"/>
              <a:pathLst>
                <a:path w="11" h="7">
                  <a:moveTo>
                    <a:pt x="11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3" name="Freeform 389"/>
            <p:cNvSpPr/>
            <p:nvPr>
              <p:custDataLst>
                <p:tags r:id="rId406"/>
              </p:custDataLst>
            </p:nvPr>
          </p:nvSpPr>
          <p:spPr>
            <a:xfrm>
              <a:off x="10506076" y="2386013"/>
              <a:ext cx="15875" cy="12700"/>
            </a:xfrm>
            <a:custGeom>
              <a:avLst/>
              <a:gdLst/>
              <a:ahLst/>
              <a:cxnLst>
                <a:cxn ang="0">
                  <a:pos x="15875" y="0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2700"/>
                </a:cxn>
                <a:cxn ang="0">
                  <a:pos x="1984" y="12700"/>
                </a:cxn>
                <a:cxn ang="0">
                  <a:pos x="1984" y="12700"/>
                </a:cxn>
                <a:cxn ang="0">
                  <a:pos x="1984" y="12700"/>
                </a:cxn>
                <a:cxn ang="0">
                  <a:pos x="15875" y="4233"/>
                </a:cxn>
                <a:cxn ang="0">
                  <a:pos x="15875" y="0"/>
                </a:cxn>
              </a:cxnLst>
              <a:rect l="l" t="t" r="r" b="b"/>
              <a:pathLst>
                <a:path w="8" h="6">
                  <a:moveTo>
                    <a:pt x="8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4" name="Freeform 390"/>
            <p:cNvSpPr/>
            <p:nvPr>
              <p:custDataLst>
                <p:tags r:id="rId407"/>
              </p:custDataLst>
            </p:nvPr>
          </p:nvSpPr>
          <p:spPr>
            <a:xfrm>
              <a:off x="10507663" y="2390775"/>
              <a:ext cx="14288" cy="11113"/>
            </a:xfrm>
            <a:custGeom>
              <a:avLst/>
              <a:gdLst/>
              <a:ahLst/>
              <a:cxnLst>
                <a:cxn ang="0">
                  <a:pos x="14288" y="0"/>
                </a:cxn>
                <a:cxn ang="0">
                  <a:pos x="0" y="7408"/>
                </a:cxn>
                <a:cxn ang="0">
                  <a:pos x="0" y="7408"/>
                </a:cxn>
                <a:cxn ang="0">
                  <a:pos x="2041" y="9260"/>
                </a:cxn>
                <a:cxn ang="0">
                  <a:pos x="4082" y="11113"/>
                </a:cxn>
                <a:cxn ang="0">
                  <a:pos x="14288" y="5556"/>
                </a:cxn>
                <a:cxn ang="0">
                  <a:pos x="14288" y="0"/>
                </a:cxn>
              </a:cxnLst>
              <a:rect l="l" t="t" r="r" b="b"/>
              <a:pathLst>
                <a:path w="7" h="6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1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5" name="Freeform 391"/>
            <p:cNvSpPr/>
            <p:nvPr>
              <p:custDataLst>
                <p:tags r:id="rId408"/>
              </p:custDataLst>
            </p:nvPr>
          </p:nvSpPr>
          <p:spPr>
            <a:xfrm>
              <a:off x="10512426" y="2395538"/>
              <a:ext cx="9525" cy="7938"/>
            </a:xfrm>
            <a:custGeom>
              <a:avLst/>
              <a:gdLst/>
              <a:ahLst/>
              <a:cxnLst>
                <a:cxn ang="0">
                  <a:pos x="9525" y="0"/>
                </a:cxn>
                <a:cxn ang="0">
                  <a:pos x="0" y="5953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9525" y="3969"/>
                </a:cxn>
                <a:cxn ang="0">
                  <a:pos x="9525" y="0"/>
                </a:cxn>
              </a:cxnLst>
              <a:rect l="l" t="t" r="r" b="b"/>
              <a:pathLst>
                <a:path w="5" h="4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6" name="Freeform 392"/>
            <p:cNvSpPr/>
            <p:nvPr>
              <p:custDataLst>
                <p:tags r:id="rId409"/>
              </p:custDataLst>
            </p:nvPr>
          </p:nvSpPr>
          <p:spPr>
            <a:xfrm>
              <a:off x="10514013" y="2400300"/>
              <a:ext cx="7938" cy="7938"/>
            </a:xfrm>
            <a:custGeom>
              <a:avLst/>
              <a:gdLst/>
              <a:ahLst/>
              <a:cxnLst>
                <a:cxn ang="0">
                  <a:pos x="7938" y="0"/>
                </a:cxn>
                <a:cxn ang="0">
                  <a:pos x="0" y="3969"/>
                </a:cxn>
                <a:cxn ang="0">
                  <a:pos x="0" y="3969"/>
                </a:cxn>
                <a:cxn ang="0">
                  <a:pos x="0" y="3969"/>
                </a:cxn>
                <a:cxn ang="0">
                  <a:pos x="1984" y="5953"/>
                </a:cxn>
                <a:cxn ang="0">
                  <a:pos x="3969" y="7938"/>
                </a:cxn>
                <a:cxn ang="0">
                  <a:pos x="3969" y="7938"/>
                </a:cxn>
                <a:cxn ang="0">
                  <a:pos x="3969" y="7938"/>
                </a:cxn>
                <a:cxn ang="0">
                  <a:pos x="5953" y="5953"/>
                </a:cxn>
                <a:cxn ang="0">
                  <a:pos x="7938" y="0"/>
                </a:cxn>
              </a:cxnLst>
              <a:rect l="l" t="t" r="r" b="b"/>
              <a:pathLst>
                <a:path w="4" h="4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7" name="Freeform 393"/>
            <p:cNvSpPr/>
            <p:nvPr>
              <p:custDataLst>
                <p:tags r:id="rId410"/>
              </p:custDataLst>
            </p:nvPr>
          </p:nvSpPr>
          <p:spPr>
            <a:xfrm>
              <a:off x="10517188" y="2405063"/>
              <a:ext cx="1588" cy="4763"/>
            </a:xfrm>
            <a:custGeom>
              <a:avLst/>
              <a:gdLst/>
              <a:ahLst/>
              <a:cxnLst>
                <a:cxn ang="0">
                  <a:pos x="1588" y="0"/>
                </a:cxn>
                <a:cxn ang="0">
                  <a:pos x="0" y="2381"/>
                </a:cxn>
                <a:cxn ang="0">
                  <a:pos x="0" y="2381"/>
                </a:cxn>
                <a:cxn ang="0">
                  <a:pos x="1588" y="4763"/>
                </a:cxn>
                <a:cxn ang="0">
                  <a:pos x="1588" y="4763"/>
                </a:cxn>
                <a:cxn ang="0">
                  <a:pos x="1588" y="4763"/>
                </a:cxn>
                <a:cxn ang="0">
                  <a:pos x="1588" y="0"/>
                </a:cxn>
              </a:cxnLst>
              <a:rect l="l" t="t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38" name="Oval 394"/>
            <p:cNvSpPr/>
            <p:nvPr>
              <p:custDataLst>
                <p:tags r:id="rId411"/>
              </p:custDataLst>
            </p:nvPr>
          </p:nvSpPr>
          <p:spPr>
            <a:xfrm>
              <a:off x="10518776" y="2409825"/>
              <a:ext cx="1588" cy="1588"/>
            </a:xfrm>
            <a:prstGeom prst="ellipse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39" name="Freeform 395"/>
            <p:cNvSpPr>
              <a:spLocks noEditPoints="1"/>
            </p:cNvSpPr>
            <p:nvPr>
              <p:custDataLst>
                <p:tags r:id="rId412"/>
              </p:custDataLst>
            </p:nvPr>
          </p:nvSpPr>
          <p:spPr>
            <a:xfrm>
              <a:off x="10563226" y="2263775"/>
              <a:ext cx="184150" cy="52388"/>
            </a:xfrm>
            <a:custGeom>
              <a:avLst/>
              <a:gdLst/>
              <a:ahLst/>
              <a:cxnLst>
                <a:cxn ang="0">
                  <a:pos x="64547" y="44904"/>
                </a:cxn>
                <a:cxn ang="0">
                  <a:pos x="60750" y="44904"/>
                </a:cxn>
                <a:cxn ang="0">
                  <a:pos x="60750" y="44904"/>
                </a:cxn>
                <a:cxn ang="0">
                  <a:pos x="22781" y="44904"/>
                </a:cxn>
                <a:cxn ang="0">
                  <a:pos x="0" y="52388"/>
                </a:cxn>
                <a:cxn ang="0">
                  <a:pos x="0" y="52388"/>
                </a:cxn>
                <a:cxn ang="0">
                  <a:pos x="0" y="52388"/>
                </a:cxn>
                <a:cxn ang="0">
                  <a:pos x="24679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83531" y="5613"/>
                </a:cxn>
                <a:cxn ang="0">
                  <a:pos x="142384" y="1871"/>
                </a:cxn>
                <a:cxn ang="0">
                  <a:pos x="148079" y="3742"/>
                </a:cxn>
                <a:cxn ang="0">
                  <a:pos x="153774" y="5613"/>
                </a:cxn>
                <a:cxn ang="0">
                  <a:pos x="161368" y="9355"/>
                </a:cxn>
                <a:cxn ang="0">
                  <a:pos x="167063" y="11226"/>
                </a:cxn>
                <a:cxn ang="0">
                  <a:pos x="172759" y="14968"/>
                </a:cxn>
                <a:cxn ang="0">
                  <a:pos x="180353" y="16839"/>
                </a:cxn>
                <a:cxn ang="0">
                  <a:pos x="184150" y="20581"/>
                </a:cxn>
                <a:cxn ang="0">
                  <a:pos x="142384" y="1871"/>
                </a:cxn>
                <a:cxn ang="0">
                  <a:pos x="142384" y="1871"/>
                </a:cxn>
                <a:cxn ang="0">
                  <a:pos x="140485" y="1871"/>
                </a:cxn>
                <a:cxn ang="0">
                  <a:pos x="96821" y="0"/>
                </a:cxn>
                <a:cxn ang="0">
                  <a:pos x="87328" y="3742"/>
                </a:cxn>
                <a:cxn ang="0">
                  <a:pos x="96821" y="0"/>
                </a:cxn>
                <a:cxn ang="0">
                  <a:pos x="96821" y="0"/>
                </a:cxn>
                <a:cxn ang="0">
                  <a:pos x="98719" y="0"/>
                </a:cxn>
                <a:cxn ang="0">
                  <a:pos x="98719" y="0"/>
                </a:cxn>
                <a:cxn ang="0">
                  <a:pos x="129094" y="0"/>
                </a:cxn>
                <a:cxn ang="0">
                  <a:pos x="130993" y="0"/>
                </a:cxn>
                <a:cxn ang="0">
                  <a:pos x="112008" y="0"/>
                </a:cxn>
                <a:cxn ang="0">
                  <a:pos x="106313" y="0"/>
                </a:cxn>
                <a:cxn ang="0">
                  <a:pos x="112008" y="0"/>
                </a:cxn>
                <a:cxn ang="0">
                  <a:pos x="112008" y="0"/>
                </a:cxn>
                <a:cxn ang="0">
                  <a:pos x="113907" y="0"/>
                </a:cxn>
                <a:cxn ang="0">
                  <a:pos x="113907" y="0"/>
                </a:cxn>
                <a:cxn ang="0">
                  <a:pos x="113907" y="0"/>
                </a:cxn>
                <a:cxn ang="0">
                  <a:pos x="115805" y="0"/>
                </a:cxn>
                <a:cxn ang="0">
                  <a:pos x="115805" y="0"/>
                </a:cxn>
                <a:cxn ang="0">
                  <a:pos x="115805" y="0"/>
                </a:cxn>
              </a:cxnLst>
              <a:rect l="l" t="t" r="r" b="b"/>
              <a:pathLst>
                <a:path w="97" h="28">
                  <a:moveTo>
                    <a:pt x="34" y="24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moveTo>
                    <a:pt x="32" y="24"/>
                  </a:moveTo>
                  <a:cubicBezTo>
                    <a:pt x="33" y="24"/>
                    <a:pt x="33" y="24"/>
                    <a:pt x="34" y="24"/>
                  </a:cubicBezTo>
                  <a:cubicBezTo>
                    <a:pt x="33" y="24"/>
                    <a:pt x="33" y="24"/>
                    <a:pt x="32" y="24"/>
                  </a:cubicBezTo>
                  <a:moveTo>
                    <a:pt x="13" y="23"/>
                  </a:moveTo>
                  <a:cubicBezTo>
                    <a:pt x="13" y="23"/>
                    <a:pt x="12" y="23"/>
                    <a:pt x="12" y="24"/>
                  </a:cubicBezTo>
                  <a:cubicBezTo>
                    <a:pt x="10" y="24"/>
                    <a:pt x="8" y="24"/>
                    <a:pt x="6" y="25"/>
                  </a:cubicBezTo>
                  <a:cubicBezTo>
                    <a:pt x="4" y="26"/>
                    <a:pt x="2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26"/>
                    <a:pt x="9" y="24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moveTo>
                    <a:pt x="16" y="23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moveTo>
                    <a:pt x="44" y="3"/>
                  </a:move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moveTo>
                    <a:pt x="75" y="1"/>
                  </a:moveTo>
                  <a:cubicBezTo>
                    <a:pt x="76" y="2"/>
                    <a:pt x="77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9" y="3"/>
                    <a:pt x="80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2" y="4"/>
                    <a:pt x="84" y="4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7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9" y="6"/>
                    <a:pt x="90" y="7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2" y="8"/>
                    <a:pt x="94" y="9"/>
                    <a:pt x="95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6" y="10"/>
                    <a:pt x="96" y="10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0" y="6"/>
                    <a:pt x="82" y="3"/>
                    <a:pt x="75" y="1"/>
                  </a:cubicBezTo>
                  <a:moveTo>
                    <a:pt x="75" y="1"/>
                  </a:move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moveTo>
                    <a:pt x="72" y="1"/>
                  </a:moveTo>
                  <a:cubicBezTo>
                    <a:pt x="73" y="1"/>
                    <a:pt x="73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moveTo>
                    <a:pt x="51" y="0"/>
                  </a:moveTo>
                  <a:cubicBezTo>
                    <a:pt x="49" y="1"/>
                    <a:pt x="46" y="2"/>
                    <a:pt x="44" y="3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8" y="1"/>
                    <a:pt x="50" y="1"/>
                    <a:pt x="51" y="0"/>
                  </a:cubicBezTo>
                  <a:moveTo>
                    <a:pt x="52" y="0"/>
                  </a:moveTo>
                  <a:cubicBezTo>
                    <a:pt x="52" y="0"/>
                    <a:pt x="51" y="0"/>
                    <a:pt x="51" y="0"/>
                  </a:cubicBezTo>
                  <a:cubicBezTo>
                    <a:pt x="51" y="0"/>
                    <a:pt x="52" y="0"/>
                    <a:pt x="52" y="0"/>
                  </a:cubicBezTo>
                  <a:moveTo>
                    <a:pt x="52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moveTo>
                    <a:pt x="65" y="0"/>
                  </a:moveTo>
                  <a:cubicBezTo>
                    <a:pt x="66" y="0"/>
                    <a:pt x="67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9" y="0"/>
                    <a:pt x="69" y="0"/>
                  </a:cubicBezTo>
                  <a:cubicBezTo>
                    <a:pt x="68" y="0"/>
                    <a:pt x="66" y="0"/>
                    <a:pt x="65" y="0"/>
                  </a:cubicBezTo>
                  <a:moveTo>
                    <a:pt x="59" y="0"/>
                  </a:moveTo>
                  <a:cubicBezTo>
                    <a:pt x="57" y="0"/>
                    <a:pt x="54" y="0"/>
                    <a:pt x="52" y="0"/>
                  </a:cubicBezTo>
                  <a:cubicBezTo>
                    <a:pt x="53" y="0"/>
                    <a:pt x="55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8" y="0"/>
                    <a:pt x="59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59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1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0" name="Freeform 396"/>
            <p:cNvSpPr/>
            <p:nvPr>
              <p:custDataLst>
                <p:tags r:id="rId413"/>
              </p:custDataLst>
            </p:nvPr>
          </p:nvSpPr>
          <p:spPr>
            <a:xfrm>
              <a:off x="10563226" y="2266950"/>
              <a:ext cx="87313" cy="49213"/>
            </a:xfrm>
            <a:custGeom>
              <a:avLst/>
              <a:gdLst/>
              <a:ahLst/>
              <a:cxnLst>
                <a:cxn ang="0">
                  <a:pos x="87313" y="0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75924" y="5678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11388" y="43534"/>
                </a:cxn>
                <a:cxn ang="0">
                  <a:pos x="87313" y="0"/>
                </a:cxn>
              </a:cxnLst>
              <a:rect l="l" t="t" r="r" b="b"/>
              <a:pathLst>
                <a:path w="46" h="26">
                  <a:moveTo>
                    <a:pt x="46" y="0"/>
                  </a:moveTo>
                  <a:cubicBezTo>
                    <a:pt x="45" y="0"/>
                    <a:pt x="45" y="0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2" y="1"/>
                    <a:pt x="41" y="2"/>
                    <a:pt x="40" y="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" y="25"/>
                    <a:pt x="4" y="24"/>
                    <a:pt x="6" y="23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1" name="Freeform 397"/>
            <p:cNvSpPr/>
            <p:nvPr>
              <p:custDataLst>
                <p:tags r:id="rId414"/>
              </p:custDataLst>
            </p:nvPr>
          </p:nvSpPr>
          <p:spPr>
            <a:xfrm>
              <a:off x="10574338" y="2263775"/>
              <a:ext cx="87313" cy="46038"/>
            </a:xfrm>
            <a:custGeom>
              <a:avLst/>
              <a:gdLst/>
              <a:ahLst/>
              <a:cxnLst>
                <a:cxn ang="0">
                  <a:pos x="87313" y="0"/>
                </a:cxn>
                <a:cxn ang="0">
                  <a:pos x="87313" y="0"/>
                </a:cxn>
                <a:cxn ang="0">
                  <a:pos x="87313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75924" y="3683"/>
                </a:cxn>
                <a:cxn ang="0">
                  <a:pos x="75924" y="3683"/>
                </a:cxn>
                <a:cxn ang="0">
                  <a:pos x="0" y="46038"/>
                </a:cxn>
                <a:cxn ang="0">
                  <a:pos x="11388" y="44196"/>
                </a:cxn>
                <a:cxn ang="0">
                  <a:pos x="87313" y="0"/>
                </a:cxn>
              </a:cxnLst>
              <a:rect l="l" t="t" r="r" b="b"/>
              <a:pathLst>
                <a:path w="46" h="25"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1"/>
                    <a:pt x="42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4" y="24"/>
                    <a:pt x="6" y="24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2" name="Freeform 398"/>
            <p:cNvSpPr/>
            <p:nvPr>
              <p:custDataLst>
                <p:tags r:id="rId415"/>
              </p:custDataLst>
            </p:nvPr>
          </p:nvSpPr>
          <p:spPr>
            <a:xfrm>
              <a:off x="10585451" y="2263775"/>
              <a:ext cx="84138" cy="44450"/>
            </a:xfrm>
            <a:custGeom>
              <a:avLst/>
              <a:gdLst/>
              <a:ahLst/>
              <a:cxnLst>
                <a:cxn ang="0">
                  <a:pos x="84138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0" y="44450"/>
                </a:cxn>
                <a:cxn ang="0">
                  <a:pos x="1912" y="42597"/>
                </a:cxn>
                <a:cxn ang="0">
                  <a:pos x="1912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84138" y="0"/>
                </a:cxn>
              </a:cxnLst>
              <a:rect l="l" t="t" r="r" b="b"/>
              <a:pathLst>
                <a:path w="44" h="24">
                  <a:moveTo>
                    <a:pt x="44" y="0"/>
                  </a:moveTo>
                  <a:cubicBezTo>
                    <a:pt x="43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3" name="Freeform 399"/>
            <p:cNvSpPr/>
            <p:nvPr>
              <p:custDataLst>
                <p:tags r:id="rId416"/>
              </p:custDataLst>
            </p:nvPr>
          </p:nvSpPr>
          <p:spPr>
            <a:xfrm>
              <a:off x="10593388" y="2263775"/>
              <a:ext cx="84138" cy="42863"/>
            </a:xfrm>
            <a:custGeom>
              <a:avLst/>
              <a:gdLst/>
              <a:ahLst/>
              <a:cxnLst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5736" y="42863"/>
                </a:cxn>
                <a:cxn ang="0">
                  <a:pos x="5736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9561" y="42863"/>
                </a:cxn>
                <a:cxn ang="0">
                  <a:pos x="84138" y="0"/>
                </a:cxn>
              </a:cxnLst>
              <a:rect l="l" t="t" r="r" b="b"/>
              <a:pathLst>
                <a:path w="44" h="23"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5" y="23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4" name="Freeform 400"/>
            <p:cNvSpPr/>
            <p:nvPr>
              <p:custDataLst>
                <p:tags r:id="rId417"/>
              </p:custDataLst>
            </p:nvPr>
          </p:nvSpPr>
          <p:spPr>
            <a:xfrm>
              <a:off x="10602913" y="2263775"/>
              <a:ext cx="82550" cy="42863"/>
            </a:xfrm>
            <a:custGeom>
              <a:avLst/>
              <a:gdLst/>
              <a:ahLst/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4870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5759" y="42863"/>
                </a:cxn>
                <a:cxn ang="0">
                  <a:pos x="82550" y="0"/>
                </a:cxn>
                <a:cxn ang="0">
                  <a:pos x="82550" y="0"/>
                </a:cxn>
                <a:cxn ang="0">
                  <a:pos x="82550" y="0"/>
                </a:cxn>
                <a:cxn ang="0">
                  <a:pos x="76790" y="0"/>
                </a:cxn>
              </a:cxnLst>
              <a:rect l="l" t="t" r="r" b="b"/>
              <a:pathLst>
                <a:path w="43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5" name="Freeform 401"/>
            <p:cNvSpPr/>
            <p:nvPr>
              <p:custDataLst>
                <p:tags r:id="rId418"/>
              </p:custDataLst>
            </p:nvPr>
          </p:nvSpPr>
          <p:spPr>
            <a:xfrm>
              <a:off x="10609263" y="2263775"/>
              <a:ext cx="84138" cy="42863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0" y="42863"/>
                </a:cxn>
                <a:cxn ang="0">
                  <a:pos x="7648" y="42863"/>
                </a:cxn>
                <a:cxn ang="0">
                  <a:pos x="84138" y="0"/>
                </a:cxn>
                <a:cxn ang="0">
                  <a:pos x="78401" y="0"/>
                </a:cxn>
                <a:cxn ang="0">
                  <a:pos x="78401" y="0"/>
                </a:cxn>
                <a:cxn ang="0">
                  <a:pos x="76489" y="0"/>
                </a:cxn>
              </a:cxnLst>
              <a:rect l="l" t="t" r="r" b="b"/>
              <a:pathLst>
                <a:path w="44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3" y="23"/>
                    <a:pt x="4" y="2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6" name="Freeform 402"/>
            <p:cNvSpPr/>
            <p:nvPr>
              <p:custDataLst>
                <p:tags r:id="rId419"/>
              </p:custDataLst>
            </p:nvPr>
          </p:nvSpPr>
          <p:spPr>
            <a:xfrm>
              <a:off x="10617201" y="2263775"/>
              <a:ext cx="80963" cy="44450"/>
            </a:xfrm>
            <a:custGeom>
              <a:avLst/>
              <a:gdLst/>
              <a:ahLst/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2597"/>
                </a:cxn>
                <a:cxn ang="0">
                  <a:pos x="5648" y="44450"/>
                </a:cxn>
                <a:cxn ang="0">
                  <a:pos x="80963" y="1852"/>
                </a:cxn>
                <a:cxn ang="0">
                  <a:pos x="77197" y="0"/>
                </a:cxn>
                <a:cxn ang="0">
                  <a:pos x="77197" y="0"/>
                </a:cxn>
                <a:cxn ang="0">
                  <a:pos x="75314" y="0"/>
                </a:cxn>
              </a:cxnLst>
              <a:rect l="l" t="t" r="r" b="b"/>
              <a:pathLst>
                <a:path w="43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7" name="Freeform 403"/>
            <p:cNvSpPr/>
            <p:nvPr>
              <p:custDataLst>
                <p:tags r:id="rId420"/>
              </p:custDataLst>
            </p:nvPr>
          </p:nvSpPr>
          <p:spPr>
            <a:xfrm>
              <a:off x="10621963" y="2265363"/>
              <a:ext cx="84138" cy="44450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0" y="42597"/>
                </a:cxn>
                <a:cxn ang="0">
                  <a:pos x="1912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7648" y="44450"/>
                </a:cxn>
                <a:cxn ang="0">
                  <a:pos x="84138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78401" y="0"/>
                </a:cxn>
                <a:cxn ang="0">
                  <a:pos x="78401" y="0"/>
                </a:cxn>
                <a:cxn ang="0">
                  <a:pos x="76489" y="0"/>
                </a:cxn>
              </a:cxnLst>
              <a:rect l="l" t="t" r="r" b="b"/>
              <a:pathLst>
                <a:path w="44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3"/>
                    <a:pt x="4" y="24"/>
                    <a:pt x="4" y="24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8" name="Freeform 404"/>
            <p:cNvSpPr/>
            <p:nvPr>
              <p:custDataLst>
                <p:tags r:id="rId421"/>
              </p:custDataLst>
            </p:nvPr>
          </p:nvSpPr>
          <p:spPr>
            <a:xfrm>
              <a:off x="10629901" y="2265363"/>
              <a:ext cx="82550" cy="44450"/>
            </a:xfrm>
            <a:custGeom>
              <a:avLst/>
              <a:gdLst/>
              <a:ahLst/>
              <a:cxnLst>
                <a:cxn ang="0">
                  <a:pos x="76790" y="0"/>
                </a:cxn>
                <a:cxn ang="0">
                  <a:pos x="0" y="44450"/>
                </a:cxn>
                <a:cxn ang="0">
                  <a:pos x="5759" y="44450"/>
                </a:cxn>
                <a:cxn ang="0">
                  <a:pos x="82550" y="1852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l" t="t" r="r" b="b"/>
              <a:pathLst>
                <a:path w="43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49" name="Freeform 405"/>
            <p:cNvSpPr/>
            <p:nvPr>
              <p:custDataLst>
                <p:tags r:id="rId422"/>
              </p:custDataLst>
            </p:nvPr>
          </p:nvSpPr>
          <p:spPr>
            <a:xfrm>
              <a:off x="10636251" y="2266950"/>
              <a:ext cx="80963" cy="47625"/>
            </a:xfrm>
            <a:custGeom>
              <a:avLst/>
              <a:gdLst/>
              <a:ahLst/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815"/>
                </a:cxn>
                <a:cxn ang="0">
                  <a:pos x="3765" y="45720"/>
                </a:cxn>
                <a:cxn ang="0">
                  <a:pos x="5648" y="47625"/>
                </a:cxn>
                <a:cxn ang="0">
                  <a:pos x="80963" y="1905"/>
                </a:cxn>
                <a:cxn ang="0">
                  <a:pos x="75314" y="0"/>
                </a:cxn>
              </a:cxnLst>
              <a:rect l="l" t="t" r="r" b="b"/>
              <a:pathLst>
                <a:path w="43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0" name="Freeform 407"/>
            <p:cNvSpPr/>
            <p:nvPr>
              <p:custDataLst>
                <p:tags r:id="rId423"/>
              </p:custDataLst>
            </p:nvPr>
          </p:nvSpPr>
          <p:spPr>
            <a:xfrm>
              <a:off x="10641013" y="2268538"/>
              <a:ext cx="84138" cy="47625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5720"/>
                </a:cxn>
                <a:cxn ang="0">
                  <a:pos x="7648" y="47625"/>
                </a:cxn>
                <a:cxn ang="0">
                  <a:pos x="84138" y="3810"/>
                </a:cxn>
                <a:cxn ang="0">
                  <a:pos x="76489" y="0"/>
                </a:cxn>
              </a:cxnLst>
              <a:rect l="l" t="t" r="r" b="b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4"/>
                    <a:pt x="3" y="24"/>
                    <a:pt x="4" y="25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1" name="Freeform 408"/>
            <p:cNvSpPr/>
            <p:nvPr>
              <p:custDataLst>
                <p:tags r:id="rId424"/>
              </p:custDataLst>
            </p:nvPr>
          </p:nvSpPr>
          <p:spPr>
            <a:xfrm>
              <a:off x="10648950" y="2271713"/>
              <a:ext cx="82550" cy="46038"/>
            </a:xfrm>
            <a:custGeom>
              <a:avLst/>
              <a:gdLst/>
              <a:ahLst/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4119"/>
                </a:cxn>
                <a:cxn ang="0">
                  <a:pos x="5759" y="46038"/>
                </a:cxn>
                <a:cxn ang="0">
                  <a:pos x="82550" y="1918"/>
                </a:cxn>
                <a:cxn ang="0">
                  <a:pos x="76790" y="0"/>
                </a:cxn>
              </a:cxnLst>
              <a:rect l="l" t="t" r="r" b="b"/>
              <a:pathLst>
                <a:path w="43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2" name="Freeform 409"/>
            <p:cNvSpPr/>
            <p:nvPr>
              <p:custDataLst>
                <p:tags r:id="rId425"/>
              </p:custDataLst>
            </p:nvPr>
          </p:nvSpPr>
          <p:spPr>
            <a:xfrm>
              <a:off x="10655300" y="2274888"/>
              <a:ext cx="80963" cy="47625"/>
            </a:xfrm>
            <a:custGeom>
              <a:avLst/>
              <a:gdLst/>
              <a:ahLst/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815"/>
                </a:cxn>
                <a:cxn ang="0">
                  <a:pos x="5648" y="47625"/>
                </a:cxn>
                <a:cxn ang="0">
                  <a:pos x="80963" y="3810"/>
                </a:cxn>
                <a:cxn ang="0">
                  <a:pos x="75314" y="0"/>
                </a:cxn>
              </a:cxnLst>
              <a:rect l="l" t="t" r="r" b="b"/>
              <a:pathLst>
                <a:path w="43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3" name="Freeform 410"/>
            <p:cNvSpPr/>
            <p:nvPr>
              <p:custDataLst>
                <p:tags r:id="rId426"/>
              </p:custDataLst>
            </p:nvPr>
          </p:nvSpPr>
          <p:spPr>
            <a:xfrm>
              <a:off x="10660063" y="2278063"/>
              <a:ext cx="84138" cy="47625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7648" y="47625"/>
                </a:cxn>
                <a:cxn ang="0">
                  <a:pos x="84138" y="1905"/>
                </a:cxn>
                <a:cxn ang="0">
                  <a:pos x="76489" y="0"/>
                </a:cxn>
              </a:cxnLst>
              <a:rect l="l" t="t" r="r" b="b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3" y="24"/>
                    <a:pt x="4" y="2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4" name="Freeform 411"/>
            <p:cNvSpPr/>
            <p:nvPr>
              <p:custDataLst>
                <p:tags r:id="rId427"/>
              </p:custDataLst>
            </p:nvPr>
          </p:nvSpPr>
          <p:spPr>
            <a:xfrm>
              <a:off x="10668000" y="2279650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5720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5" name="Freeform 412"/>
            <p:cNvSpPr>
              <a:spLocks noEditPoints="1"/>
            </p:cNvSpPr>
            <p:nvPr>
              <p:custDataLst>
                <p:tags r:id="rId428"/>
              </p:custDataLst>
            </p:nvPr>
          </p:nvSpPr>
          <p:spPr>
            <a:xfrm>
              <a:off x="10674350" y="2284413"/>
              <a:ext cx="182563" cy="249238"/>
            </a:xfrm>
            <a:custGeom>
              <a:avLst/>
              <a:gdLst/>
              <a:ahLst/>
              <a:cxnLst>
                <a:cxn ang="0">
                  <a:pos x="142627" y="245432"/>
                </a:cxn>
                <a:cxn ang="0">
                  <a:pos x="140725" y="234017"/>
                </a:cxn>
                <a:cxn ang="0">
                  <a:pos x="138823" y="230212"/>
                </a:cxn>
                <a:cxn ang="0">
                  <a:pos x="136922" y="220699"/>
                </a:cxn>
                <a:cxn ang="0">
                  <a:pos x="135020" y="218796"/>
                </a:cxn>
                <a:cxn ang="0">
                  <a:pos x="125512" y="194063"/>
                </a:cxn>
                <a:cxn ang="0">
                  <a:pos x="131217" y="207381"/>
                </a:cxn>
                <a:cxn ang="0">
                  <a:pos x="125512" y="194063"/>
                </a:cxn>
                <a:cxn ang="0">
                  <a:pos x="121708" y="184550"/>
                </a:cxn>
                <a:cxn ang="0">
                  <a:pos x="121708" y="184550"/>
                </a:cxn>
                <a:cxn ang="0">
                  <a:pos x="121708" y="182647"/>
                </a:cxn>
                <a:cxn ang="0">
                  <a:pos x="117905" y="176939"/>
                </a:cxn>
                <a:cxn ang="0">
                  <a:pos x="117905" y="176939"/>
                </a:cxn>
                <a:cxn ang="0">
                  <a:pos x="114101" y="169329"/>
                </a:cxn>
                <a:cxn ang="0">
                  <a:pos x="112200" y="165524"/>
                </a:cxn>
                <a:cxn ang="0">
                  <a:pos x="112200" y="163621"/>
                </a:cxn>
                <a:cxn ang="0">
                  <a:pos x="110298" y="163621"/>
                </a:cxn>
                <a:cxn ang="0">
                  <a:pos x="108396" y="159816"/>
                </a:cxn>
                <a:cxn ang="0">
                  <a:pos x="108396" y="159816"/>
                </a:cxn>
                <a:cxn ang="0">
                  <a:pos x="108396" y="157914"/>
                </a:cxn>
                <a:cxn ang="0">
                  <a:pos x="104593" y="152206"/>
                </a:cxn>
                <a:cxn ang="0">
                  <a:pos x="96986" y="138888"/>
                </a:cxn>
                <a:cxn ang="0">
                  <a:pos x="95084" y="138888"/>
                </a:cxn>
                <a:cxn ang="0">
                  <a:pos x="95084" y="138888"/>
                </a:cxn>
                <a:cxn ang="0">
                  <a:pos x="91281" y="133180"/>
                </a:cxn>
                <a:cxn ang="0">
                  <a:pos x="91281" y="131278"/>
                </a:cxn>
                <a:cxn ang="0">
                  <a:pos x="85576" y="123667"/>
                </a:cxn>
                <a:cxn ang="0">
                  <a:pos x="85576" y="123667"/>
                </a:cxn>
                <a:cxn ang="0">
                  <a:pos x="83674" y="119862"/>
                </a:cxn>
                <a:cxn ang="0">
                  <a:pos x="180661" y="110349"/>
                </a:cxn>
                <a:cxn ang="0">
                  <a:pos x="182563" y="112252"/>
                </a:cxn>
                <a:cxn ang="0">
                  <a:pos x="148332" y="62785"/>
                </a:cxn>
                <a:cxn ang="0">
                  <a:pos x="148332" y="62785"/>
                </a:cxn>
                <a:cxn ang="0">
                  <a:pos x="146430" y="60882"/>
                </a:cxn>
                <a:cxn ang="0">
                  <a:pos x="146430" y="60882"/>
                </a:cxn>
                <a:cxn ang="0">
                  <a:pos x="144529" y="58979"/>
                </a:cxn>
                <a:cxn ang="0">
                  <a:pos x="142627" y="57077"/>
                </a:cxn>
                <a:cxn ang="0">
                  <a:pos x="140725" y="55174"/>
                </a:cxn>
                <a:cxn ang="0">
                  <a:pos x="136922" y="49467"/>
                </a:cxn>
                <a:cxn ang="0">
                  <a:pos x="133118" y="45661"/>
                </a:cxn>
                <a:cxn ang="0">
                  <a:pos x="133118" y="45661"/>
                </a:cxn>
                <a:cxn ang="0">
                  <a:pos x="131217" y="43759"/>
                </a:cxn>
                <a:cxn ang="0">
                  <a:pos x="0" y="43759"/>
                </a:cxn>
                <a:cxn ang="0">
                  <a:pos x="131217" y="43759"/>
                </a:cxn>
                <a:cxn ang="0">
                  <a:pos x="131217" y="43759"/>
                </a:cxn>
                <a:cxn ang="0">
                  <a:pos x="127413" y="39954"/>
                </a:cxn>
                <a:cxn ang="0">
                  <a:pos x="102691" y="19025"/>
                </a:cxn>
                <a:cxn ang="0">
                  <a:pos x="110298" y="24733"/>
                </a:cxn>
                <a:cxn ang="0">
                  <a:pos x="117905" y="30441"/>
                </a:cxn>
                <a:cxn ang="0">
                  <a:pos x="127413" y="39954"/>
                </a:cxn>
                <a:cxn ang="0">
                  <a:pos x="100789" y="17123"/>
                </a:cxn>
                <a:cxn ang="0">
                  <a:pos x="100789" y="17123"/>
                </a:cxn>
                <a:cxn ang="0">
                  <a:pos x="98888" y="17123"/>
                </a:cxn>
                <a:cxn ang="0">
                  <a:pos x="98888" y="15220"/>
                </a:cxn>
                <a:cxn ang="0">
                  <a:pos x="98888" y="15220"/>
                </a:cxn>
                <a:cxn ang="0">
                  <a:pos x="76067" y="0"/>
                </a:cxn>
                <a:cxn ang="0">
                  <a:pos x="89379" y="9512"/>
                </a:cxn>
                <a:cxn ang="0">
                  <a:pos x="74166" y="0"/>
                </a:cxn>
              </a:cxnLst>
              <a:rect l="l" t="t" r="r" b="b"/>
              <a:pathLst>
                <a:path w="96" h="131">
                  <a:moveTo>
                    <a:pt x="75" y="129"/>
                  </a:moveTo>
                  <a:cubicBezTo>
                    <a:pt x="76" y="130"/>
                    <a:pt x="76" y="130"/>
                    <a:pt x="76" y="131"/>
                  </a:cubicBezTo>
                  <a:cubicBezTo>
                    <a:pt x="76" y="130"/>
                    <a:pt x="76" y="130"/>
                    <a:pt x="75" y="129"/>
                  </a:cubicBezTo>
                  <a:moveTo>
                    <a:pt x="74" y="123"/>
                  </a:moveTo>
                  <a:cubicBezTo>
                    <a:pt x="74" y="124"/>
                    <a:pt x="74" y="124"/>
                    <a:pt x="74" y="124"/>
                  </a:cubicBezTo>
                  <a:cubicBezTo>
                    <a:pt x="74" y="124"/>
                    <a:pt x="74" y="124"/>
                    <a:pt x="74" y="123"/>
                  </a:cubicBezTo>
                  <a:moveTo>
                    <a:pt x="73" y="121"/>
                  </a:moveTo>
                  <a:cubicBezTo>
                    <a:pt x="73" y="122"/>
                    <a:pt x="74" y="123"/>
                    <a:pt x="74" y="123"/>
                  </a:cubicBezTo>
                  <a:cubicBezTo>
                    <a:pt x="74" y="123"/>
                    <a:pt x="73" y="122"/>
                    <a:pt x="73" y="121"/>
                  </a:cubicBezTo>
                  <a:moveTo>
                    <a:pt x="71" y="115"/>
                  </a:moveTo>
                  <a:cubicBezTo>
                    <a:pt x="72" y="116"/>
                    <a:pt x="72" y="116"/>
                    <a:pt x="72" y="117"/>
                  </a:cubicBezTo>
                  <a:cubicBezTo>
                    <a:pt x="72" y="117"/>
                    <a:pt x="72" y="116"/>
                    <a:pt x="72" y="116"/>
                  </a:cubicBezTo>
                  <a:cubicBezTo>
                    <a:pt x="72" y="116"/>
                    <a:pt x="72" y="116"/>
                    <a:pt x="72" y="116"/>
                  </a:cubicBezTo>
                  <a:cubicBezTo>
                    <a:pt x="72" y="116"/>
                    <a:pt x="72" y="116"/>
                    <a:pt x="71" y="115"/>
                  </a:cubicBezTo>
                  <a:moveTo>
                    <a:pt x="71" y="115"/>
                  </a:moveTo>
                  <a:cubicBezTo>
                    <a:pt x="71" y="115"/>
                    <a:pt x="71" y="115"/>
                    <a:pt x="71" y="115"/>
                  </a:cubicBezTo>
                  <a:cubicBezTo>
                    <a:pt x="71" y="115"/>
                    <a:pt x="71" y="115"/>
                    <a:pt x="71" y="115"/>
                  </a:cubicBezTo>
                  <a:moveTo>
                    <a:pt x="66" y="102"/>
                  </a:moveTo>
                  <a:cubicBezTo>
                    <a:pt x="67" y="105"/>
                    <a:pt x="68" y="107"/>
                    <a:pt x="69" y="110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8" y="107"/>
                    <a:pt x="68" y="106"/>
                    <a:pt x="67" y="105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7" y="104"/>
                    <a:pt x="67" y="103"/>
                    <a:pt x="66" y="102"/>
                  </a:cubicBezTo>
                  <a:moveTo>
                    <a:pt x="64" y="97"/>
                  </a:moveTo>
                  <a:cubicBezTo>
                    <a:pt x="65" y="98"/>
                    <a:pt x="65" y="99"/>
                    <a:pt x="66" y="100"/>
                  </a:cubicBezTo>
                  <a:cubicBezTo>
                    <a:pt x="65" y="99"/>
                    <a:pt x="65" y="98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6"/>
                  </a:move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moveTo>
                    <a:pt x="62" y="93"/>
                  </a:moveTo>
                  <a:cubicBezTo>
                    <a:pt x="62" y="94"/>
                    <a:pt x="63" y="95"/>
                    <a:pt x="64" y="96"/>
                  </a:cubicBezTo>
                  <a:cubicBezTo>
                    <a:pt x="63" y="95"/>
                    <a:pt x="63" y="94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moveTo>
                    <a:pt x="59" y="87"/>
                  </a:moveTo>
                  <a:cubicBezTo>
                    <a:pt x="59" y="88"/>
                    <a:pt x="60" y="88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88"/>
                    <a:pt x="59" y="88"/>
                    <a:pt x="59" y="87"/>
                  </a:cubicBezTo>
                  <a:moveTo>
                    <a:pt x="59" y="86"/>
                  </a:moveTo>
                  <a:cubicBezTo>
                    <a:pt x="59" y="87"/>
                    <a:pt x="59" y="87"/>
                    <a:pt x="59" y="87"/>
                  </a:cubicBezTo>
                  <a:cubicBezTo>
                    <a:pt x="59" y="87"/>
                    <a:pt x="59" y="87"/>
                    <a:pt x="59" y="86"/>
                  </a:cubicBezTo>
                  <a:moveTo>
                    <a:pt x="58" y="86"/>
                  </a:moveTo>
                  <a:cubicBezTo>
                    <a:pt x="58" y="86"/>
                    <a:pt x="58" y="86"/>
                    <a:pt x="59" y="86"/>
                  </a:cubicBezTo>
                  <a:cubicBezTo>
                    <a:pt x="58" y="86"/>
                    <a:pt x="58" y="86"/>
                    <a:pt x="58" y="86"/>
                  </a:cubicBezTo>
                  <a:moveTo>
                    <a:pt x="57" y="84"/>
                  </a:moveTo>
                  <a:cubicBezTo>
                    <a:pt x="58" y="85"/>
                    <a:pt x="58" y="85"/>
                    <a:pt x="58" y="86"/>
                  </a:cubicBezTo>
                  <a:cubicBezTo>
                    <a:pt x="58" y="85"/>
                    <a:pt x="58" y="85"/>
                    <a:pt x="57" y="84"/>
                  </a:cubicBezTo>
                  <a:moveTo>
                    <a:pt x="57" y="84"/>
                  </a:move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moveTo>
                    <a:pt x="57" y="83"/>
                  </a:moveTo>
                  <a:cubicBezTo>
                    <a:pt x="57" y="83"/>
                    <a:pt x="57" y="83"/>
                    <a:pt x="57" y="83"/>
                  </a:cubicBezTo>
                  <a:cubicBezTo>
                    <a:pt x="57" y="83"/>
                    <a:pt x="57" y="83"/>
                    <a:pt x="57" y="83"/>
                  </a:cubicBezTo>
                  <a:moveTo>
                    <a:pt x="55" y="80"/>
                  </a:move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0"/>
                    <a:pt x="55" y="80"/>
                  </a:cubicBezTo>
                  <a:moveTo>
                    <a:pt x="51" y="73"/>
                  </a:moveTo>
                  <a:cubicBezTo>
                    <a:pt x="52" y="76"/>
                    <a:pt x="54" y="78"/>
                    <a:pt x="55" y="80"/>
                  </a:cubicBezTo>
                  <a:cubicBezTo>
                    <a:pt x="54" y="78"/>
                    <a:pt x="52" y="76"/>
                    <a:pt x="51" y="73"/>
                  </a:cubicBezTo>
                  <a:moveTo>
                    <a:pt x="50" y="73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1" y="73"/>
                    <a:pt x="51" y="73"/>
                    <a:pt x="50" y="73"/>
                  </a:cubicBezTo>
                  <a:moveTo>
                    <a:pt x="50" y="73"/>
                  </a:moveTo>
                  <a:cubicBezTo>
                    <a:pt x="50" y="73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moveTo>
                    <a:pt x="48" y="70"/>
                  </a:moveTo>
                  <a:cubicBezTo>
                    <a:pt x="49" y="70"/>
                    <a:pt x="49" y="71"/>
                    <a:pt x="50" y="72"/>
                  </a:cubicBezTo>
                  <a:cubicBezTo>
                    <a:pt x="49" y="71"/>
                    <a:pt x="49" y="70"/>
                    <a:pt x="48" y="70"/>
                  </a:cubicBezTo>
                  <a:moveTo>
                    <a:pt x="48" y="69"/>
                  </a:moveTo>
                  <a:cubicBezTo>
                    <a:pt x="48" y="69"/>
                    <a:pt x="48" y="69"/>
                    <a:pt x="48" y="69"/>
                  </a:cubicBezTo>
                  <a:cubicBezTo>
                    <a:pt x="48" y="69"/>
                    <a:pt x="48" y="69"/>
                    <a:pt x="48" y="69"/>
                  </a:cubicBezTo>
                  <a:moveTo>
                    <a:pt x="45" y="65"/>
                  </a:moveTo>
                  <a:cubicBezTo>
                    <a:pt x="45" y="65"/>
                    <a:pt x="45" y="65"/>
                    <a:pt x="45" y="66"/>
                  </a:cubicBezTo>
                  <a:cubicBezTo>
                    <a:pt x="45" y="65"/>
                    <a:pt x="45" y="65"/>
                    <a:pt x="45" y="65"/>
                  </a:cubicBezTo>
                  <a:moveTo>
                    <a:pt x="44" y="64"/>
                  </a:moveTo>
                  <a:cubicBezTo>
                    <a:pt x="44" y="64"/>
                    <a:pt x="45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4" y="64"/>
                    <a:pt x="44" y="64"/>
                  </a:cubicBezTo>
                  <a:moveTo>
                    <a:pt x="44" y="63"/>
                  </a:move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moveTo>
                    <a:pt x="95" y="58"/>
                  </a:moveTo>
                  <a:cubicBezTo>
                    <a:pt x="95" y="58"/>
                    <a:pt x="96" y="58"/>
                    <a:pt x="96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96" y="58"/>
                    <a:pt x="95" y="58"/>
                  </a:cubicBezTo>
                  <a:moveTo>
                    <a:pt x="78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8" y="33"/>
                    <a:pt x="78" y="33"/>
                    <a:pt x="78" y="33"/>
                  </a:cubicBezTo>
                  <a:moveTo>
                    <a:pt x="78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8" y="33"/>
                    <a:pt x="78" y="33"/>
                    <a:pt x="78" y="33"/>
                  </a:cubicBezTo>
                  <a:moveTo>
                    <a:pt x="77" y="32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moveTo>
                    <a:pt x="77" y="32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moveTo>
                    <a:pt x="76" y="31"/>
                  </a:moveTo>
                  <a:cubicBezTo>
                    <a:pt x="76" y="31"/>
                    <a:pt x="76" y="31"/>
                    <a:pt x="76" y="31"/>
                  </a:cubicBezTo>
                  <a:cubicBezTo>
                    <a:pt x="76" y="31"/>
                    <a:pt x="76" y="31"/>
                    <a:pt x="76" y="31"/>
                  </a:cubicBezTo>
                  <a:moveTo>
                    <a:pt x="74" y="29"/>
                  </a:moveTo>
                  <a:cubicBezTo>
                    <a:pt x="75" y="29"/>
                    <a:pt x="75" y="30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76" y="30"/>
                    <a:pt x="76" y="31"/>
                  </a:cubicBezTo>
                  <a:cubicBezTo>
                    <a:pt x="75" y="30"/>
                    <a:pt x="75" y="30"/>
                    <a:pt x="74" y="29"/>
                  </a:cubicBezTo>
                  <a:moveTo>
                    <a:pt x="72" y="26"/>
                  </a:move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72" y="27"/>
                    <a:pt x="72" y="26"/>
                  </a:cubicBezTo>
                  <a:moveTo>
                    <a:pt x="70" y="24"/>
                  </a:moveTo>
                  <a:cubicBezTo>
                    <a:pt x="71" y="25"/>
                    <a:pt x="71" y="26"/>
                    <a:pt x="72" y="26"/>
                  </a:cubicBezTo>
                  <a:cubicBezTo>
                    <a:pt x="71" y="26"/>
                    <a:pt x="71" y="25"/>
                    <a:pt x="70" y="24"/>
                  </a:cubicBezTo>
                  <a:moveTo>
                    <a:pt x="70" y="24"/>
                  </a:move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moveTo>
                    <a:pt x="69" y="23"/>
                  </a:moveTo>
                  <a:cubicBezTo>
                    <a:pt x="69" y="24"/>
                    <a:pt x="69" y="24"/>
                    <a:pt x="69" y="24"/>
                  </a:cubicBezTo>
                  <a:cubicBezTo>
                    <a:pt x="69" y="24"/>
                    <a:pt x="69" y="24"/>
                    <a:pt x="69" y="23"/>
                  </a:cubicBezTo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6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moveTo>
                    <a:pt x="6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moveTo>
                    <a:pt x="67" y="21"/>
                  </a:move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moveTo>
                    <a:pt x="54" y="10"/>
                  </a:moveTo>
                  <a:cubicBezTo>
                    <a:pt x="54" y="10"/>
                    <a:pt x="54" y="10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6" y="11"/>
                    <a:pt x="57" y="12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9" y="14"/>
                    <a:pt x="60" y="15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3" y="17"/>
                    <a:pt x="64" y="18"/>
                    <a:pt x="65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6" y="20"/>
                    <a:pt x="66" y="20"/>
                    <a:pt x="67" y="21"/>
                  </a:cubicBezTo>
                  <a:cubicBezTo>
                    <a:pt x="62" y="17"/>
                    <a:pt x="58" y="13"/>
                    <a:pt x="54" y="10"/>
                  </a:cubicBezTo>
                  <a:moveTo>
                    <a:pt x="53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moveTo>
                    <a:pt x="53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moveTo>
                    <a:pt x="52" y="8"/>
                  </a:moveTo>
                  <a:cubicBezTo>
                    <a:pt x="52" y="8"/>
                    <a:pt x="52" y="8"/>
                    <a:pt x="52" y="9"/>
                  </a:cubicBezTo>
                  <a:cubicBezTo>
                    <a:pt x="52" y="8"/>
                    <a:pt x="52" y="8"/>
                    <a:pt x="52" y="8"/>
                  </a:cubicBezTo>
                  <a:moveTo>
                    <a:pt x="52" y="8"/>
                  </a:move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moveTo>
                    <a:pt x="51" y="8"/>
                  </a:moveTo>
                  <a:cubicBezTo>
                    <a:pt x="51" y="8"/>
                    <a:pt x="52" y="8"/>
                    <a:pt x="52" y="8"/>
                  </a:cubicBezTo>
                  <a:cubicBezTo>
                    <a:pt x="52" y="8"/>
                    <a:pt x="51" y="8"/>
                    <a:pt x="51" y="8"/>
                  </a:cubicBezTo>
                  <a:moveTo>
                    <a:pt x="39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1" y="1"/>
                    <a:pt x="42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5" y="3"/>
                    <a:pt x="46" y="4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5"/>
                    <a:pt x="49" y="6"/>
                    <a:pt x="50" y="7"/>
                  </a:cubicBezTo>
                  <a:cubicBezTo>
                    <a:pt x="47" y="4"/>
                    <a:pt x="43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6" name="Freeform 413"/>
            <p:cNvSpPr/>
            <p:nvPr>
              <p:custDataLst>
                <p:tags r:id="rId429"/>
              </p:custDataLst>
            </p:nvPr>
          </p:nvSpPr>
          <p:spPr>
            <a:xfrm>
              <a:off x="10671175" y="2284413"/>
              <a:ext cx="79375" cy="42863"/>
            </a:xfrm>
            <a:custGeom>
              <a:avLst/>
              <a:gdLst/>
              <a:ahLst/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2863"/>
                </a:cxn>
                <a:cxn ang="0">
                  <a:pos x="1935" y="42863"/>
                </a:cxn>
                <a:cxn ang="0">
                  <a:pos x="1935" y="42863"/>
                </a:cxn>
                <a:cxn ang="0">
                  <a:pos x="1935" y="42863"/>
                </a:cxn>
                <a:cxn ang="0">
                  <a:pos x="79375" y="0"/>
                </a:cxn>
                <a:cxn ang="0">
                  <a:pos x="77439" y="0"/>
                </a:cxn>
                <a:cxn ang="0">
                  <a:pos x="77439" y="0"/>
                </a:cxn>
              </a:cxnLst>
              <a:rect l="l" t="t" r="r" b="b"/>
              <a:pathLst>
                <a:path w="41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7" name="Freeform 414"/>
            <p:cNvSpPr/>
            <p:nvPr>
              <p:custDataLst>
                <p:tags r:id="rId430"/>
              </p:custDataLst>
            </p:nvPr>
          </p:nvSpPr>
          <p:spPr>
            <a:xfrm>
              <a:off x="10674350" y="2284413"/>
              <a:ext cx="82550" cy="49213"/>
            </a:xfrm>
            <a:custGeom>
              <a:avLst/>
              <a:gdLst/>
              <a:ahLst/>
              <a:cxnLst>
                <a:cxn ang="0">
                  <a:pos x="75045" y="0"/>
                </a:cxn>
                <a:cxn ang="0">
                  <a:pos x="75045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76" y="45427"/>
                </a:cxn>
                <a:cxn ang="0">
                  <a:pos x="7504" y="49213"/>
                </a:cxn>
                <a:cxn ang="0">
                  <a:pos x="82550" y="3785"/>
                </a:cxn>
                <a:cxn ang="0">
                  <a:pos x="75045" y="0"/>
                </a:cxn>
              </a:cxnLst>
              <a:rect l="l" t="t" r="r" b="b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5"/>
                    <a:pt x="3" y="25"/>
                    <a:pt x="4" y="26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" name="Freeform 415"/>
            <p:cNvSpPr/>
            <p:nvPr>
              <p:custDataLst>
                <p:tags r:id="rId431"/>
              </p:custDataLst>
            </p:nvPr>
          </p:nvSpPr>
          <p:spPr>
            <a:xfrm>
              <a:off x="10680700" y="2287588"/>
              <a:ext cx="82550" cy="49213"/>
            </a:xfrm>
            <a:custGeom>
              <a:avLst/>
              <a:gdLst/>
              <a:ahLst/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5427"/>
                </a:cxn>
                <a:cxn ang="0">
                  <a:pos x="5759" y="49213"/>
                </a:cxn>
                <a:cxn ang="0">
                  <a:pos x="82550" y="5678"/>
                </a:cxn>
                <a:cxn ang="0">
                  <a:pos x="76790" y="0"/>
                </a:cxn>
              </a:cxnLst>
              <a:rect l="l" t="t" r="r" b="b"/>
              <a:pathLst>
                <a:path w="43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" name="Freeform 416"/>
            <p:cNvSpPr/>
            <p:nvPr>
              <p:custDataLst>
                <p:tags r:id="rId432"/>
              </p:custDataLst>
            </p:nvPr>
          </p:nvSpPr>
          <p:spPr>
            <a:xfrm>
              <a:off x="10687050" y="2293938"/>
              <a:ext cx="84138" cy="47625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7648" y="47625"/>
                </a:cxn>
                <a:cxn ang="0">
                  <a:pos x="84138" y="3810"/>
                </a:cxn>
                <a:cxn ang="0">
                  <a:pos x="82225" y="3810"/>
                </a:cxn>
                <a:cxn ang="0">
                  <a:pos x="82225" y="3810"/>
                </a:cxn>
                <a:cxn ang="0">
                  <a:pos x="76489" y="0"/>
                </a:cxn>
              </a:cxnLst>
              <a:rect l="l" t="t" r="r" b="b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5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" name="Freeform 417"/>
            <p:cNvSpPr/>
            <p:nvPr>
              <p:custDataLst>
                <p:tags r:id="rId433"/>
              </p:custDataLst>
            </p:nvPr>
          </p:nvSpPr>
          <p:spPr>
            <a:xfrm>
              <a:off x="10694988" y="2297113"/>
              <a:ext cx="80963" cy="49213"/>
            </a:xfrm>
            <a:custGeom>
              <a:avLst/>
              <a:gdLst/>
              <a:ahLst/>
              <a:cxnLst>
                <a:cxn ang="0">
                  <a:pos x="75314" y="0"/>
                </a:cxn>
                <a:cxn ang="0">
                  <a:pos x="0" y="43534"/>
                </a:cxn>
                <a:cxn ang="0">
                  <a:pos x="5648" y="49213"/>
                </a:cxn>
                <a:cxn ang="0">
                  <a:pos x="80963" y="5678"/>
                </a:cxn>
                <a:cxn ang="0">
                  <a:pos x="80963" y="5678"/>
                </a:cxn>
                <a:cxn ang="0">
                  <a:pos x="80963" y="5678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7197" y="3785"/>
                </a:cxn>
                <a:cxn ang="0">
                  <a:pos x="77197" y="3785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5314" y="1892"/>
                </a:cxn>
                <a:cxn ang="0">
                  <a:pos x="75314" y="1892"/>
                </a:cxn>
                <a:cxn ang="0">
                  <a:pos x="75314" y="0"/>
                </a:cxn>
              </a:cxnLst>
              <a:rect l="l" t="t" r="r" b="b"/>
              <a:pathLst>
                <a:path w="43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" name="Freeform 418"/>
            <p:cNvSpPr/>
            <p:nvPr>
              <p:custDataLst>
                <p:tags r:id="rId434"/>
              </p:custDataLst>
            </p:nvPr>
          </p:nvSpPr>
          <p:spPr>
            <a:xfrm>
              <a:off x="10699750" y="2303463"/>
              <a:ext cx="84138" cy="49213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534"/>
                </a:cxn>
                <a:cxn ang="0">
                  <a:pos x="7648" y="49213"/>
                </a:cxn>
                <a:cxn ang="0">
                  <a:pos x="84138" y="5678"/>
                </a:cxn>
                <a:cxn ang="0">
                  <a:pos x="76489" y="0"/>
                </a:cxn>
              </a:cxnLst>
              <a:rect l="l" t="t" r="r" b="b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2"/>
                    <a:pt x="42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" name="Freeform 419"/>
            <p:cNvSpPr/>
            <p:nvPr>
              <p:custDataLst>
                <p:tags r:id="rId435"/>
              </p:custDataLst>
            </p:nvPr>
          </p:nvSpPr>
          <p:spPr>
            <a:xfrm>
              <a:off x="10707688" y="2308225"/>
              <a:ext cx="84138" cy="49213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534"/>
                </a:cxn>
                <a:cxn ang="0">
                  <a:pos x="7648" y="49213"/>
                </a:cxn>
                <a:cxn ang="0">
                  <a:pos x="84138" y="5678"/>
                </a:cxn>
                <a:cxn ang="0">
                  <a:pos x="76489" y="0"/>
                </a:cxn>
              </a:cxnLst>
              <a:rect l="l" t="t" r="r" b="b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" name="Freeform 420"/>
            <p:cNvSpPr/>
            <p:nvPr>
              <p:custDataLst>
                <p:tags r:id="rId436"/>
              </p:custDataLst>
            </p:nvPr>
          </p:nvSpPr>
          <p:spPr>
            <a:xfrm>
              <a:off x="10715625" y="2314575"/>
              <a:ext cx="82550" cy="50800"/>
            </a:xfrm>
            <a:custGeom>
              <a:avLst/>
              <a:gdLst/>
              <a:ahLst/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3274"/>
                </a:cxn>
                <a:cxn ang="0">
                  <a:pos x="5759" y="50800"/>
                </a:cxn>
                <a:cxn ang="0">
                  <a:pos x="82550" y="7525"/>
                </a:cxn>
                <a:cxn ang="0">
                  <a:pos x="76790" y="0"/>
                </a:cxn>
              </a:cxnLst>
              <a:rect l="l" t="t" r="r" b="b"/>
              <a:pathLst>
                <a:path w="43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" name="Freeform 421"/>
            <p:cNvSpPr/>
            <p:nvPr>
              <p:custDataLst>
                <p:tags r:id="rId437"/>
              </p:custDataLst>
            </p:nvPr>
          </p:nvSpPr>
          <p:spPr>
            <a:xfrm>
              <a:off x="10721975" y="2322513"/>
              <a:ext cx="82550" cy="49213"/>
            </a:xfrm>
            <a:custGeom>
              <a:avLst/>
              <a:gdLst/>
              <a:ahLst/>
              <a:cxnLst>
                <a:cxn ang="0">
                  <a:pos x="75045" y="0"/>
                </a:cxn>
                <a:cxn ang="0">
                  <a:pos x="75045" y="0"/>
                </a:cxn>
                <a:cxn ang="0">
                  <a:pos x="0" y="43534"/>
                </a:cxn>
                <a:cxn ang="0">
                  <a:pos x="7504" y="49213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5045" y="0"/>
                </a:cxn>
              </a:cxnLst>
              <a:rect l="l" t="t" r="r" b="b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2"/>
                    <a:pt x="42" y="2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" name="Freeform 422"/>
            <p:cNvSpPr/>
            <p:nvPr>
              <p:custDataLst>
                <p:tags r:id="rId438"/>
              </p:custDataLst>
            </p:nvPr>
          </p:nvSpPr>
          <p:spPr>
            <a:xfrm>
              <a:off x="10728325" y="2327275"/>
              <a:ext cx="82550" cy="52388"/>
            </a:xfrm>
            <a:custGeom>
              <a:avLst/>
              <a:gdLst/>
              <a:ahLst/>
              <a:cxnLst>
                <a:cxn ang="0">
                  <a:pos x="76790" y="0"/>
                </a:cxn>
                <a:cxn ang="0">
                  <a:pos x="0" y="44626"/>
                </a:cxn>
                <a:cxn ang="0">
                  <a:pos x="5759" y="52388"/>
                </a:cxn>
                <a:cxn ang="0">
                  <a:pos x="82550" y="5820"/>
                </a:cxn>
                <a:cxn ang="0">
                  <a:pos x="82550" y="5820"/>
                </a:cxn>
                <a:cxn ang="0">
                  <a:pos x="82550" y="582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6790" y="1940"/>
                </a:cxn>
                <a:cxn ang="0">
                  <a:pos x="76790" y="194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l" t="t" r="r" b="b"/>
              <a:pathLst>
                <a:path w="43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7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2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" name="Freeform 423"/>
            <p:cNvSpPr/>
            <p:nvPr>
              <p:custDataLst>
                <p:tags r:id="rId439"/>
              </p:custDataLst>
            </p:nvPr>
          </p:nvSpPr>
          <p:spPr>
            <a:xfrm>
              <a:off x="10734675" y="2333625"/>
              <a:ext cx="82550" cy="50800"/>
            </a:xfrm>
            <a:custGeom>
              <a:avLst/>
              <a:gdLst/>
              <a:ahLst/>
              <a:cxnLst>
                <a:cxn ang="0">
                  <a:pos x="76790" y="0"/>
                </a:cxn>
                <a:cxn ang="0">
                  <a:pos x="0" y="45155"/>
                </a:cxn>
                <a:cxn ang="0">
                  <a:pos x="5759" y="50800"/>
                </a:cxn>
                <a:cxn ang="0">
                  <a:pos x="82550" y="7525"/>
                </a:cxn>
                <a:cxn ang="0">
                  <a:pos x="80630" y="5644"/>
                </a:cxn>
                <a:cxn ang="0">
                  <a:pos x="80630" y="5644"/>
                </a:cxn>
                <a:cxn ang="0">
                  <a:pos x="76790" y="1881"/>
                </a:cxn>
                <a:cxn ang="0">
                  <a:pos x="76790" y="1881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l" t="t" r="r" b="b"/>
              <a:pathLst>
                <a:path w="43" h="27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2" y="26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1" y="2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" name="Freeform 424"/>
            <p:cNvSpPr/>
            <p:nvPr>
              <p:custDataLst>
                <p:tags r:id="rId440"/>
              </p:custDataLst>
            </p:nvPr>
          </p:nvSpPr>
          <p:spPr>
            <a:xfrm>
              <a:off x="10741025" y="2341563"/>
              <a:ext cx="80963" cy="50800"/>
            </a:xfrm>
            <a:custGeom>
              <a:avLst/>
              <a:gdLst/>
              <a:ahLst/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274"/>
                </a:cxn>
                <a:cxn ang="0">
                  <a:pos x="5648" y="50800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5314" y="0"/>
                </a:cxn>
              </a:cxnLst>
              <a:rect l="l" t="t" r="r" b="b"/>
              <a:pathLst>
                <a:path w="43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7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3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8" name="Freeform 425"/>
            <p:cNvSpPr/>
            <p:nvPr>
              <p:custDataLst>
                <p:tags r:id="rId441"/>
              </p:custDataLst>
            </p:nvPr>
          </p:nvSpPr>
          <p:spPr>
            <a:xfrm>
              <a:off x="10745788" y="2346325"/>
              <a:ext cx="82550" cy="53975"/>
            </a:xfrm>
            <a:custGeom>
              <a:avLst/>
              <a:gdLst/>
              <a:ahLst/>
              <a:cxnLst>
                <a:cxn ang="0">
                  <a:pos x="76790" y="0"/>
                </a:cxn>
                <a:cxn ang="0">
                  <a:pos x="0" y="46264"/>
                </a:cxn>
                <a:cxn ang="0">
                  <a:pos x="5759" y="53975"/>
                </a:cxn>
                <a:cxn ang="0">
                  <a:pos x="82550" y="7710"/>
                </a:cxn>
                <a:cxn ang="0">
                  <a:pos x="76790" y="0"/>
                </a:cxn>
              </a:cxnLst>
              <a:rect l="l" t="t" r="r" b="b"/>
              <a:pathLst>
                <a:path w="43" h="28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2" y="26"/>
                    <a:pt x="3" y="28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3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9" name="Freeform 426"/>
            <p:cNvSpPr/>
            <p:nvPr>
              <p:custDataLst>
                <p:tags r:id="rId442"/>
              </p:custDataLst>
            </p:nvPr>
          </p:nvSpPr>
          <p:spPr>
            <a:xfrm>
              <a:off x="10752138" y="2354263"/>
              <a:ext cx="84138" cy="53975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0" y="46264"/>
                </a:cxn>
                <a:cxn ang="0">
                  <a:pos x="5736" y="50119"/>
                </a:cxn>
                <a:cxn ang="0">
                  <a:pos x="5736" y="50119"/>
                </a:cxn>
                <a:cxn ang="0">
                  <a:pos x="5736" y="52047"/>
                </a:cxn>
                <a:cxn ang="0">
                  <a:pos x="7648" y="53975"/>
                </a:cxn>
                <a:cxn ang="0">
                  <a:pos x="7648" y="53975"/>
                </a:cxn>
                <a:cxn ang="0">
                  <a:pos x="7648" y="53975"/>
                </a:cxn>
                <a:cxn ang="0">
                  <a:pos x="84138" y="9638"/>
                </a:cxn>
                <a:cxn ang="0">
                  <a:pos x="76489" y="0"/>
                </a:cxn>
              </a:cxnLst>
              <a:rect l="l" t="t" r="r" b="b"/>
              <a:pathLst>
                <a:path w="44" h="28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3"/>
                    <a:pt x="42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0" name="Freeform 427"/>
            <p:cNvSpPr/>
            <p:nvPr>
              <p:custDataLst>
                <p:tags r:id="rId443"/>
              </p:custDataLst>
            </p:nvPr>
          </p:nvSpPr>
          <p:spPr>
            <a:xfrm>
              <a:off x="10760075" y="2363788"/>
              <a:ext cx="85725" cy="57150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5715" y="51435"/>
                </a:cxn>
                <a:cxn ang="0">
                  <a:pos x="5715" y="51435"/>
                </a:cxn>
                <a:cxn ang="0">
                  <a:pos x="5715" y="53340"/>
                </a:cxn>
                <a:cxn ang="0">
                  <a:pos x="9525" y="57150"/>
                </a:cxn>
                <a:cxn ang="0">
                  <a:pos x="9525" y="57150"/>
                </a:cxn>
                <a:cxn ang="0">
                  <a:pos x="85725" y="13335"/>
                </a:cxn>
                <a:cxn ang="0">
                  <a:pos x="76200" y="0"/>
                </a:cxn>
              </a:cxnLst>
              <a:rect l="l" t="t" r="r" b="b"/>
              <a:pathLst>
                <a:path w="45" h="30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1" y="25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8"/>
                    <a:pt x="4" y="29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4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1" name="Freeform 428"/>
            <p:cNvSpPr/>
            <p:nvPr>
              <p:custDataLst>
                <p:tags r:id="rId444"/>
              </p:custDataLst>
            </p:nvPr>
          </p:nvSpPr>
          <p:spPr>
            <a:xfrm>
              <a:off x="10769600" y="2376488"/>
              <a:ext cx="87313" cy="63500"/>
            </a:xfrm>
            <a:custGeom>
              <a:avLst/>
              <a:gdLst/>
              <a:ahLst/>
              <a:cxnLst>
                <a:cxn ang="0">
                  <a:pos x="75924" y="0"/>
                </a:cxn>
                <a:cxn ang="0">
                  <a:pos x="0" y="44257"/>
                </a:cxn>
                <a:cxn ang="0">
                  <a:pos x="0" y="46181"/>
                </a:cxn>
                <a:cxn ang="0">
                  <a:pos x="0" y="46181"/>
                </a:cxn>
                <a:cxn ang="0">
                  <a:pos x="0" y="46181"/>
                </a:cxn>
                <a:cxn ang="0">
                  <a:pos x="1898" y="46181"/>
                </a:cxn>
                <a:cxn ang="0">
                  <a:pos x="1898" y="46181"/>
                </a:cxn>
                <a:cxn ang="0">
                  <a:pos x="9490" y="59651"/>
                </a:cxn>
                <a:cxn ang="0">
                  <a:pos x="9490" y="59651"/>
                </a:cxn>
                <a:cxn ang="0">
                  <a:pos x="9490" y="61575"/>
                </a:cxn>
                <a:cxn ang="0">
                  <a:pos x="11388" y="63500"/>
                </a:cxn>
                <a:cxn ang="0">
                  <a:pos x="87313" y="19242"/>
                </a:cxn>
                <a:cxn ang="0">
                  <a:pos x="85414" y="17318"/>
                </a:cxn>
                <a:cxn ang="0">
                  <a:pos x="85414" y="17318"/>
                </a:cxn>
                <a:cxn ang="0">
                  <a:pos x="75924" y="0"/>
                </a:cxn>
              </a:cxnLst>
              <a:rect l="l" t="t" r="r" b="b"/>
              <a:pathLst>
                <a:path w="46" h="3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7"/>
                    <a:pt x="4" y="29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2"/>
                    <a:pt x="5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3" y="6"/>
                    <a:pt x="42" y="3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2" name="Freeform 429"/>
            <p:cNvSpPr/>
            <p:nvPr>
              <p:custDataLst>
                <p:tags r:id="rId445"/>
              </p:custDataLst>
            </p:nvPr>
          </p:nvSpPr>
          <p:spPr>
            <a:xfrm>
              <a:off x="10780713" y="2395538"/>
              <a:ext cx="84138" cy="57150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1912" y="45720"/>
                </a:cxn>
                <a:cxn ang="0">
                  <a:pos x="1912" y="45720"/>
                </a:cxn>
                <a:cxn ang="0">
                  <a:pos x="1912" y="47625"/>
                </a:cxn>
                <a:cxn ang="0">
                  <a:pos x="1912" y="47625"/>
                </a:cxn>
                <a:cxn ang="0">
                  <a:pos x="1912" y="47625"/>
                </a:cxn>
                <a:cxn ang="0">
                  <a:pos x="3824" y="51435"/>
                </a:cxn>
                <a:cxn ang="0">
                  <a:pos x="3824" y="51435"/>
                </a:cxn>
                <a:cxn ang="0">
                  <a:pos x="5736" y="51435"/>
                </a:cxn>
                <a:cxn ang="0">
                  <a:pos x="5736" y="51435"/>
                </a:cxn>
                <a:cxn ang="0">
                  <a:pos x="5736" y="53340"/>
                </a:cxn>
                <a:cxn ang="0">
                  <a:pos x="5736" y="53340"/>
                </a:cxn>
                <a:cxn ang="0">
                  <a:pos x="7648" y="57150"/>
                </a:cxn>
                <a:cxn ang="0">
                  <a:pos x="7648" y="57150"/>
                </a:cxn>
                <a:cxn ang="0">
                  <a:pos x="7648" y="57150"/>
                </a:cxn>
                <a:cxn ang="0">
                  <a:pos x="84138" y="13335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</a:cxnLst>
              <a:rect l="l" t="t" r="r" b="b"/>
              <a:pathLst>
                <a:path w="44" h="30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6"/>
                    <a:pt x="2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4" y="29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5"/>
                    <a:pt x="42" y="2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3" name="Freeform 430"/>
            <p:cNvSpPr/>
            <p:nvPr>
              <p:custDataLst>
                <p:tags r:id="rId446"/>
              </p:custDataLst>
            </p:nvPr>
          </p:nvSpPr>
          <p:spPr>
            <a:xfrm>
              <a:off x="10788650" y="2409825"/>
              <a:ext cx="79375" cy="50800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7525"/>
                </a:cxn>
                <a:cxn ang="0">
                  <a:pos x="75595" y="0"/>
                </a:cxn>
              </a:cxnLst>
              <a:rect l="l" t="t" r="r" b="b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4" name="Freeform 431"/>
            <p:cNvSpPr/>
            <p:nvPr>
              <p:custDataLst>
                <p:tags r:id="rId447"/>
              </p:custDataLst>
            </p:nvPr>
          </p:nvSpPr>
          <p:spPr>
            <a:xfrm>
              <a:off x="10791825" y="2417763"/>
              <a:ext cx="79375" cy="50800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48918"/>
                </a:cxn>
                <a:cxn ang="0">
                  <a:pos x="3779" y="48918"/>
                </a:cxn>
                <a:cxn ang="0">
                  <a:pos x="3779" y="48918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7525"/>
                </a:cxn>
                <a:cxn ang="0">
                  <a:pos x="75595" y="0"/>
                </a:cxn>
              </a:cxnLst>
              <a:rect l="l" t="t" r="r" b="b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5" name="Freeform 432"/>
            <p:cNvSpPr/>
            <p:nvPr>
              <p:custDataLst>
                <p:tags r:id="rId448"/>
              </p:custDataLst>
            </p:nvPr>
          </p:nvSpPr>
          <p:spPr>
            <a:xfrm>
              <a:off x="10795000" y="2424113"/>
              <a:ext cx="80963" cy="52388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3855" y="50447"/>
                </a:cxn>
                <a:cxn ang="0">
                  <a:pos x="3855" y="52388"/>
                </a:cxn>
                <a:cxn ang="0">
                  <a:pos x="80963" y="7761"/>
                </a:cxn>
                <a:cxn ang="0">
                  <a:pos x="77107" y="0"/>
                </a:cxn>
              </a:cxnLst>
              <a:rect l="l" t="t" r="r" b="b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6" name="Freeform 433"/>
            <p:cNvSpPr/>
            <p:nvPr>
              <p:custDataLst>
                <p:tags r:id="rId449"/>
              </p:custDataLst>
            </p:nvPr>
          </p:nvSpPr>
          <p:spPr>
            <a:xfrm>
              <a:off x="10799763" y="2432050"/>
              <a:ext cx="77788" cy="52388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4626"/>
                </a:cxn>
                <a:cxn ang="0">
                  <a:pos x="0" y="46567"/>
                </a:cxn>
                <a:cxn ang="0">
                  <a:pos x="1897" y="52388"/>
                </a:cxn>
                <a:cxn ang="0">
                  <a:pos x="1897" y="52388"/>
                </a:cxn>
                <a:cxn ang="0">
                  <a:pos x="1897" y="52388"/>
                </a:cxn>
                <a:cxn ang="0">
                  <a:pos x="77788" y="7761"/>
                </a:cxn>
                <a:cxn ang="0">
                  <a:pos x="75890" y="0"/>
                </a:cxn>
              </a:cxnLst>
              <a:rect l="l" t="t" r="r" b="b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7" name="Freeform 434"/>
            <p:cNvSpPr/>
            <p:nvPr>
              <p:custDataLst>
                <p:tags r:id="rId450"/>
              </p:custDataLst>
            </p:nvPr>
          </p:nvSpPr>
          <p:spPr>
            <a:xfrm>
              <a:off x="10801350" y="2439988"/>
              <a:ext cx="79375" cy="50800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5644"/>
                </a:cxn>
                <a:cxn ang="0">
                  <a:pos x="75595" y="0"/>
                </a:cxn>
              </a:cxnLst>
              <a:rect l="l" t="t" r="r" b="b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8" name="Freeform 435"/>
            <p:cNvSpPr/>
            <p:nvPr>
              <p:custDataLst>
                <p:tags r:id="rId451"/>
              </p:custDataLst>
            </p:nvPr>
          </p:nvSpPr>
          <p:spPr>
            <a:xfrm>
              <a:off x="10804525" y="2446338"/>
              <a:ext cx="79375" cy="50800"/>
            </a:xfrm>
            <a:custGeom>
              <a:avLst/>
              <a:gdLst/>
              <a:ahLst/>
              <a:cxnLst>
                <a:cxn ang="0">
                  <a:pos x="77439" y="0"/>
                </a:cxn>
                <a:cxn ang="0">
                  <a:pos x="0" y="45155"/>
                </a:cxn>
                <a:cxn ang="0">
                  <a:pos x="0" y="45155"/>
                </a:cxn>
                <a:cxn ang="0">
                  <a:pos x="0" y="47037"/>
                </a:cxn>
                <a:cxn ang="0">
                  <a:pos x="1935" y="50800"/>
                </a:cxn>
                <a:cxn ang="0">
                  <a:pos x="79375" y="7525"/>
                </a:cxn>
                <a:cxn ang="0">
                  <a:pos x="77439" y="0"/>
                </a:cxn>
              </a:cxnLst>
              <a:rect l="l" t="t" r="r" b="b"/>
              <a:pathLst>
                <a:path w="41" h="27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6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9" name="Freeform 436"/>
            <p:cNvSpPr/>
            <p:nvPr>
              <p:custDataLst>
                <p:tags r:id="rId452"/>
              </p:custDataLst>
            </p:nvPr>
          </p:nvSpPr>
          <p:spPr>
            <a:xfrm>
              <a:off x="10807700" y="2452688"/>
              <a:ext cx="79375" cy="52388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4626"/>
                </a:cxn>
                <a:cxn ang="0">
                  <a:pos x="1889" y="50447"/>
                </a:cxn>
                <a:cxn ang="0">
                  <a:pos x="1889" y="50447"/>
                </a:cxn>
                <a:cxn ang="0">
                  <a:pos x="1889" y="50447"/>
                </a:cxn>
                <a:cxn ang="0">
                  <a:pos x="3779" y="52388"/>
                </a:cxn>
                <a:cxn ang="0">
                  <a:pos x="3779" y="52388"/>
                </a:cxn>
                <a:cxn ang="0">
                  <a:pos x="3779" y="52388"/>
                </a:cxn>
                <a:cxn ang="0">
                  <a:pos x="79375" y="7761"/>
                </a:cxn>
                <a:cxn ang="0">
                  <a:pos x="75595" y="0"/>
                </a:cxn>
              </a:cxnLst>
              <a:rect l="l" t="t" r="r" b="b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0" name="Freeform 437"/>
            <p:cNvSpPr/>
            <p:nvPr>
              <p:custDataLst>
                <p:tags r:id="rId453"/>
              </p:custDataLst>
            </p:nvPr>
          </p:nvSpPr>
          <p:spPr>
            <a:xfrm>
              <a:off x="10810875" y="2460625"/>
              <a:ext cx="77788" cy="52388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0" y="46567"/>
                </a:cxn>
                <a:cxn ang="0">
                  <a:pos x="1897" y="52388"/>
                </a:cxn>
                <a:cxn ang="0">
                  <a:pos x="77788" y="7761"/>
                </a:cxn>
                <a:cxn ang="0">
                  <a:pos x="75890" y="0"/>
                </a:cxn>
              </a:cxnLst>
              <a:rect l="l" t="t" r="r" b="b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1" name="Freeform 438"/>
            <p:cNvSpPr/>
            <p:nvPr>
              <p:custDataLst>
                <p:tags r:id="rId454"/>
              </p:custDataLst>
            </p:nvPr>
          </p:nvSpPr>
          <p:spPr>
            <a:xfrm>
              <a:off x="10812463" y="2468563"/>
              <a:ext cx="77788" cy="50800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3274"/>
                </a:cxn>
                <a:cxn ang="0">
                  <a:pos x="0" y="45155"/>
                </a:cxn>
                <a:cxn ang="0">
                  <a:pos x="1897" y="48918"/>
                </a:cxn>
                <a:cxn ang="0">
                  <a:pos x="1897" y="48918"/>
                </a:cxn>
                <a:cxn ang="0">
                  <a:pos x="1897" y="50800"/>
                </a:cxn>
                <a:cxn ang="0">
                  <a:pos x="1897" y="50800"/>
                </a:cxn>
                <a:cxn ang="0">
                  <a:pos x="77788" y="7525"/>
                </a:cxn>
                <a:cxn ang="0">
                  <a:pos x="75890" y="0"/>
                </a:cxn>
              </a:cxnLst>
              <a:rect l="l" t="t" r="r" b="b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2" name="Freeform 439"/>
            <p:cNvSpPr/>
            <p:nvPr>
              <p:custDataLst>
                <p:tags r:id="rId455"/>
              </p:custDataLst>
            </p:nvPr>
          </p:nvSpPr>
          <p:spPr>
            <a:xfrm>
              <a:off x="10814050" y="2476500"/>
              <a:ext cx="79375" cy="50800"/>
            </a:xfrm>
            <a:custGeom>
              <a:avLst/>
              <a:gdLst/>
              <a:ahLst/>
              <a:cxnLst>
                <a:cxn ang="0">
                  <a:pos x="77439" y="0"/>
                </a:cxn>
                <a:cxn ang="0">
                  <a:pos x="0" y="43274"/>
                </a:cxn>
                <a:cxn ang="0">
                  <a:pos x="1935" y="50800"/>
                </a:cxn>
                <a:cxn ang="0">
                  <a:pos x="79375" y="7525"/>
                </a:cxn>
                <a:cxn ang="0">
                  <a:pos x="77439" y="0"/>
                </a:cxn>
              </a:cxnLst>
              <a:rect l="l" t="t" r="r" b="b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3" name="Freeform 440"/>
            <p:cNvSpPr/>
            <p:nvPr>
              <p:custDataLst>
                <p:tags r:id="rId456"/>
              </p:custDataLst>
            </p:nvPr>
          </p:nvSpPr>
          <p:spPr>
            <a:xfrm>
              <a:off x="10817225" y="2484438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4" name="Freeform 441"/>
            <p:cNvSpPr>
              <a:spLocks noEditPoints="1"/>
            </p:cNvSpPr>
            <p:nvPr>
              <p:custDataLst>
                <p:tags r:id="rId457"/>
              </p:custDataLst>
            </p:nvPr>
          </p:nvSpPr>
          <p:spPr>
            <a:xfrm>
              <a:off x="10956925" y="2671763"/>
              <a:ext cx="157163" cy="252413"/>
            </a:xfrm>
            <a:custGeom>
              <a:avLst/>
              <a:gdLst/>
              <a:ahLst/>
              <a:cxnLst>
                <a:cxn ang="0">
                  <a:pos x="61331" y="246676"/>
                </a:cxn>
                <a:cxn ang="0">
                  <a:pos x="61331" y="246676"/>
                </a:cxn>
                <a:cxn ang="0">
                  <a:pos x="61331" y="246676"/>
                </a:cxn>
                <a:cxn ang="0">
                  <a:pos x="61331" y="244764"/>
                </a:cxn>
                <a:cxn ang="0">
                  <a:pos x="65165" y="242851"/>
                </a:cxn>
                <a:cxn ang="0">
                  <a:pos x="65165" y="242851"/>
                </a:cxn>
                <a:cxn ang="0">
                  <a:pos x="76664" y="217993"/>
                </a:cxn>
                <a:cxn ang="0">
                  <a:pos x="76664" y="219905"/>
                </a:cxn>
                <a:cxn ang="0">
                  <a:pos x="76664" y="221817"/>
                </a:cxn>
                <a:cxn ang="0">
                  <a:pos x="74748" y="223729"/>
                </a:cxn>
                <a:cxn ang="0">
                  <a:pos x="74748" y="223729"/>
                </a:cxn>
                <a:cxn ang="0">
                  <a:pos x="74748" y="225641"/>
                </a:cxn>
                <a:cxn ang="0">
                  <a:pos x="65165" y="242851"/>
                </a:cxn>
                <a:cxn ang="0">
                  <a:pos x="74748" y="225641"/>
                </a:cxn>
                <a:cxn ang="0">
                  <a:pos x="78581" y="214168"/>
                </a:cxn>
                <a:cxn ang="0">
                  <a:pos x="80498" y="191221"/>
                </a:cxn>
                <a:cxn ang="0">
                  <a:pos x="80498" y="193134"/>
                </a:cxn>
                <a:cxn ang="0">
                  <a:pos x="80498" y="195046"/>
                </a:cxn>
                <a:cxn ang="0">
                  <a:pos x="80498" y="196958"/>
                </a:cxn>
                <a:cxn ang="0">
                  <a:pos x="78581" y="212256"/>
                </a:cxn>
                <a:cxn ang="0">
                  <a:pos x="80498" y="200783"/>
                </a:cxn>
                <a:cxn ang="0">
                  <a:pos x="80498" y="191221"/>
                </a:cxn>
                <a:cxn ang="0">
                  <a:pos x="80498" y="177836"/>
                </a:cxn>
                <a:cxn ang="0">
                  <a:pos x="80498" y="175924"/>
                </a:cxn>
                <a:cxn ang="0">
                  <a:pos x="78581" y="174011"/>
                </a:cxn>
                <a:cxn ang="0">
                  <a:pos x="78581" y="164450"/>
                </a:cxn>
                <a:cxn ang="0">
                  <a:pos x="157163" y="147240"/>
                </a:cxn>
                <a:cxn ang="0">
                  <a:pos x="155246" y="160626"/>
                </a:cxn>
                <a:cxn ang="0">
                  <a:pos x="149496" y="183573"/>
                </a:cxn>
                <a:cxn ang="0">
                  <a:pos x="147579" y="187397"/>
                </a:cxn>
                <a:cxn ang="0">
                  <a:pos x="145663" y="193134"/>
                </a:cxn>
                <a:cxn ang="0">
                  <a:pos x="143746" y="195046"/>
                </a:cxn>
                <a:cxn ang="0">
                  <a:pos x="143746" y="195046"/>
                </a:cxn>
                <a:cxn ang="0">
                  <a:pos x="128413" y="208431"/>
                </a:cxn>
                <a:cxn ang="0">
                  <a:pos x="51748" y="252413"/>
                </a:cxn>
                <a:cxn ang="0">
                  <a:pos x="76664" y="156802"/>
                </a:cxn>
                <a:cxn ang="0">
                  <a:pos x="72831" y="143416"/>
                </a:cxn>
                <a:cxn ang="0">
                  <a:pos x="157163" y="133855"/>
                </a:cxn>
                <a:cxn ang="0">
                  <a:pos x="68998" y="133855"/>
                </a:cxn>
                <a:cxn ang="0">
                  <a:pos x="67081" y="126206"/>
                </a:cxn>
                <a:cxn ang="0">
                  <a:pos x="61331" y="114733"/>
                </a:cxn>
                <a:cxn ang="0">
                  <a:pos x="55582" y="103259"/>
                </a:cxn>
                <a:cxn ang="0">
                  <a:pos x="51748" y="95610"/>
                </a:cxn>
                <a:cxn ang="0">
                  <a:pos x="143746" y="84137"/>
                </a:cxn>
                <a:cxn ang="0">
                  <a:pos x="139913" y="74576"/>
                </a:cxn>
                <a:cxn ang="0">
                  <a:pos x="136080" y="65015"/>
                </a:cxn>
                <a:cxn ang="0">
                  <a:pos x="51748" y="93698"/>
                </a:cxn>
                <a:cxn ang="0">
                  <a:pos x="36415" y="72664"/>
                </a:cxn>
                <a:cxn ang="0">
                  <a:pos x="28749" y="61191"/>
                </a:cxn>
                <a:cxn ang="0">
                  <a:pos x="17249" y="49717"/>
                </a:cxn>
                <a:cxn ang="0">
                  <a:pos x="7666" y="40156"/>
                </a:cxn>
                <a:cxn ang="0">
                  <a:pos x="88164" y="0"/>
                </a:cxn>
              </a:cxnLst>
              <a:rect l="l" t="t" r="r" b="b"/>
              <a:pathLst>
                <a:path w="82" h="132"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8"/>
                  </a:moveTo>
                  <a:cubicBezTo>
                    <a:pt x="32" y="128"/>
                    <a:pt x="32" y="129"/>
                    <a:pt x="32" y="129"/>
                  </a:cubicBezTo>
                  <a:cubicBezTo>
                    <a:pt x="32" y="129"/>
                    <a:pt x="32" y="128"/>
                    <a:pt x="32" y="128"/>
                  </a:cubicBezTo>
                  <a:moveTo>
                    <a:pt x="33" y="128"/>
                  </a:moveTo>
                  <a:cubicBezTo>
                    <a:pt x="33" y="128"/>
                    <a:pt x="32" y="128"/>
                    <a:pt x="32" y="128"/>
                  </a:cubicBezTo>
                  <a:cubicBezTo>
                    <a:pt x="32" y="128"/>
                    <a:pt x="33" y="128"/>
                    <a:pt x="33" y="128"/>
                  </a:cubicBezTo>
                  <a:moveTo>
                    <a:pt x="33" y="128"/>
                  </a:move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moveTo>
                    <a:pt x="34" y="127"/>
                  </a:moveTo>
                  <a:cubicBezTo>
                    <a:pt x="33" y="127"/>
                    <a:pt x="33" y="128"/>
                    <a:pt x="33" y="128"/>
                  </a:cubicBezTo>
                  <a:cubicBezTo>
                    <a:pt x="33" y="128"/>
                    <a:pt x="33" y="127"/>
                    <a:pt x="34" y="127"/>
                  </a:cubicBezTo>
                  <a:moveTo>
                    <a:pt x="34" y="127"/>
                  </a:moveTo>
                  <a:cubicBezTo>
                    <a:pt x="34" y="127"/>
                    <a:pt x="34" y="127"/>
                    <a:pt x="34" y="127"/>
                  </a:cubicBezTo>
                  <a:cubicBezTo>
                    <a:pt x="34" y="127"/>
                    <a:pt x="34" y="127"/>
                    <a:pt x="34" y="127"/>
                  </a:cubicBezTo>
                  <a:moveTo>
                    <a:pt x="41" y="112"/>
                  </a:moveTo>
                  <a:cubicBezTo>
                    <a:pt x="41" y="112"/>
                    <a:pt x="41" y="113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7"/>
                  </a:cubicBezTo>
                  <a:cubicBezTo>
                    <a:pt x="40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7" y="122"/>
                    <a:pt x="36" y="125"/>
                    <a:pt x="34" y="127"/>
                  </a:cubicBezTo>
                  <a:cubicBezTo>
                    <a:pt x="35" y="126"/>
                    <a:pt x="35" y="125"/>
                    <a:pt x="36" y="124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7" y="123"/>
                    <a:pt x="37" y="122"/>
                    <a:pt x="38" y="120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8" y="120"/>
                    <a:pt x="39" y="119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7"/>
                    <a:pt x="40" y="116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4"/>
                    <a:pt x="41" y="113"/>
                    <a:pt x="41" y="112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2"/>
                    <a:pt x="41" y="112"/>
                    <a:pt x="41" y="112"/>
                  </a:cubicBezTo>
                  <a:moveTo>
                    <a:pt x="41" y="111"/>
                  </a:moveTo>
                  <a:cubicBezTo>
                    <a:pt x="41" y="111"/>
                    <a:pt x="41" y="111"/>
                    <a:pt x="41" y="111"/>
                  </a:cubicBezTo>
                  <a:cubicBezTo>
                    <a:pt x="41" y="111"/>
                    <a:pt x="41" y="111"/>
                    <a:pt x="41" y="111"/>
                  </a:cubicBezTo>
                  <a:moveTo>
                    <a:pt x="42" y="100"/>
                  </a:move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1" y="108"/>
                    <a:pt x="41" y="111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41" y="109"/>
                    <a:pt x="41" y="108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6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4"/>
                    <a:pt x="42" y="104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2"/>
                    <a:pt x="42" y="101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moveTo>
                    <a:pt x="42" y="99"/>
                  </a:moveTo>
                  <a:cubicBezTo>
                    <a:pt x="42" y="99"/>
                    <a:pt x="42" y="99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99"/>
                    <a:pt x="42" y="99"/>
                  </a:cubicBezTo>
                  <a:moveTo>
                    <a:pt x="42" y="93"/>
                  </a:moveTo>
                  <a:cubicBezTo>
                    <a:pt x="42" y="94"/>
                    <a:pt x="42" y="95"/>
                    <a:pt x="42" y="96"/>
                  </a:cubicBezTo>
                  <a:cubicBezTo>
                    <a:pt x="42" y="96"/>
                    <a:pt x="42" y="96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2" y="95"/>
                    <a:pt x="42" y="94"/>
                    <a:pt x="42" y="93"/>
                  </a:cubicBezTo>
                  <a:moveTo>
                    <a:pt x="42" y="92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moveTo>
                    <a:pt x="41" y="91"/>
                  </a:moveTo>
                  <a:cubicBezTo>
                    <a:pt x="41" y="91"/>
                    <a:pt x="41" y="91"/>
                    <a:pt x="42" y="92"/>
                  </a:cubicBezTo>
                  <a:cubicBezTo>
                    <a:pt x="41" y="91"/>
                    <a:pt x="41" y="91"/>
                    <a:pt x="41" y="91"/>
                  </a:cubicBezTo>
                  <a:moveTo>
                    <a:pt x="40" y="85"/>
                  </a:moveTo>
                  <a:cubicBezTo>
                    <a:pt x="41" y="87"/>
                    <a:pt x="41" y="88"/>
                    <a:pt x="41" y="90"/>
                  </a:cubicBezTo>
                  <a:cubicBezTo>
                    <a:pt x="41" y="90"/>
                    <a:pt x="41" y="89"/>
                    <a:pt x="41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7"/>
                    <a:pt x="41" y="86"/>
                    <a:pt x="41" y="86"/>
                  </a:cubicBezTo>
                  <a:cubicBezTo>
                    <a:pt x="41" y="86"/>
                    <a:pt x="41" y="86"/>
                    <a:pt x="41" y="86"/>
                  </a:cubicBezTo>
                  <a:cubicBezTo>
                    <a:pt x="41" y="85"/>
                    <a:pt x="41" y="85"/>
                    <a:pt x="40" y="85"/>
                  </a:cubicBezTo>
                  <a:moveTo>
                    <a:pt x="82" y="77"/>
                  </a:move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8"/>
                    <a:pt x="82" y="79"/>
                    <a:pt x="82" y="80"/>
                  </a:cubicBezTo>
                  <a:cubicBezTo>
                    <a:pt x="82" y="80"/>
                    <a:pt x="82" y="81"/>
                    <a:pt x="82" y="82"/>
                  </a:cubicBezTo>
                  <a:cubicBezTo>
                    <a:pt x="82" y="83"/>
                    <a:pt x="82" y="83"/>
                    <a:pt x="81" y="84"/>
                  </a:cubicBezTo>
                  <a:cubicBezTo>
                    <a:pt x="81" y="85"/>
                    <a:pt x="81" y="86"/>
                    <a:pt x="81" y="87"/>
                  </a:cubicBezTo>
                  <a:cubicBezTo>
                    <a:pt x="81" y="88"/>
                    <a:pt x="81" y="88"/>
                    <a:pt x="81" y="89"/>
                  </a:cubicBezTo>
                  <a:cubicBezTo>
                    <a:pt x="80" y="90"/>
                    <a:pt x="80" y="91"/>
                    <a:pt x="80" y="92"/>
                  </a:cubicBezTo>
                  <a:cubicBezTo>
                    <a:pt x="80" y="93"/>
                    <a:pt x="79" y="93"/>
                    <a:pt x="79" y="94"/>
                  </a:cubicBezTo>
                  <a:cubicBezTo>
                    <a:pt x="79" y="95"/>
                    <a:pt x="79" y="95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8"/>
                    <a:pt x="78" y="98"/>
                    <a:pt x="77" y="98"/>
                  </a:cubicBezTo>
                  <a:cubicBezTo>
                    <a:pt x="77" y="99"/>
                    <a:pt x="76" y="100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5" y="101"/>
                  </a:cubicBezTo>
                  <a:cubicBezTo>
                    <a:pt x="75" y="101"/>
                    <a:pt x="75" y="101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3" y="105"/>
                    <a:pt x="70" y="107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76" y="104"/>
                    <a:pt x="82" y="93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moveTo>
                    <a:pt x="38" y="75"/>
                  </a:moveTo>
                  <a:cubicBezTo>
                    <a:pt x="39" y="77"/>
                    <a:pt x="39" y="80"/>
                    <a:pt x="40" y="82"/>
                  </a:cubicBezTo>
                  <a:cubicBezTo>
                    <a:pt x="40" y="81"/>
                    <a:pt x="40" y="81"/>
                    <a:pt x="39" y="80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79"/>
                    <a:pt x="39" y="78"/>
                    <a:pt x="39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77"/>
                    <a:pt x="38" y="76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moveTo>
                    <a:pt x="82" y="70"/>
                  </a:move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moveTo>
                    <a:pt x="36" y="69"/>
                  </a:moveTo>
                  <a:cubicBezTo>
                    <a:pt x="36" y="69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69"/>
                    <a:pt x="36" y="69"/>
                    <a:pt x="36" y="69"/>
                  </a:cubicBezTo>
                  <a:moveTo>
                    <a:pt x="35" y="66"/>
                  </a:moveTo>
                  <a:cubicBezTo>
                    <a:pt x="35" y="66"/>
                    <a:pt x="35" y="66"/>
                    <a:pt x="35" y="67"/>
                  </a:cubicBezTo>
                  <a:cubicBezTo>
                    <a:pt x="35" y="66"/>
                    <a:pt x="35" y="66"/>
                    <a:pt x="35" y="66"/>
                  </a:cubicBezTo>
                  <a:moveTo>
                    <a:pt x="31" y="58"/>
                  </a:moveTo>
                  <a:cubicBezTo>
                    <a:pt x="32" y="60"/>
                    <a:pt x="33" y="61"/>
                    <a:pt x="34" y="63"/>
                  </a:cubicBezTo>
                  <a:cubicBezTo>
                    <a:pt x="33" y="63"/>
                    <a:pt x="33" y="63"/>
                    <a:pt x="33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3" y="61"/>
                    <a:pt x="32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59"/>
                    <a:pt x="32" y="59"/>
                    <a:pt x="31" y="58"/>
                  </a:cubicBezTo>
                  <a:moveTo>
                    <a:pt x="27" y="51"/>
                  </a:moveTo>
                  <a:cubicBezTo>
                    <a:pt x="28" y="52"/>
                    <a:pt x="29" y="54"/>
                    <a:pt x="30" y="56"/>
                  </a:cubicBezTo>
                  <a:cubicBezTo>
                    <a:pt x="30" y="55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3"/>
                    <a:pt x="28" y="52"/>
                    <a:pt x="27" y="51"/>
                  </a:cubicBezTo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moveTo>
                    <a:pt x="27" y="49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49"/>
                  </a:cubicBezTo>
                  <a:moveTo>
                    <a:pt x="75" y="44"/>
                  </a:move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moveTo>
                    <a:pt x="73" y="39"/>
                  </a:move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moveTo>
                    <a:pt x="71" y="34"/>
                  </a:move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moveTo>
                    <a:pt x="9" y="26"/>
                  </a:moveTo>
                  <a:cubicBezTo>
                    <a:pt x="16" y="33"/>
                    <a:pt x="22" y="4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47"/>
                    <a:pt x="24" y="45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1" y="41"/>
                    <a:pt x="20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8" y="37"/>
                    <a:pt x="18" y="36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4"/>
                    <a:pt x="15" y="33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32"/>
                    <a:pt x="13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29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7"/>
                    <a:pt x="10" y="27"/>
                    <a:pt x="9" y="26"/>
                  </a:cubicBezTo>
                  <a:moveTo>
                    <a:pt x="0" y="18"/>
                  </a:moveTo>
                  <a:cubicBezTo>
                    <a:pt x="3" y="20"/>
                    <a:pt x="6" y="22"/>
                    <a:pt x="8" y="25"/>
                  </a:cubicBezTo>
                  <a:cubicBezTo>
                    <a:pt x="7" y="24"/>
                    <a:pt x="7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2"/>
                    <a:pt x="4" y="22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2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0" y="18"/>
                    <a:pt x="0" y="18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5" name="Freeform 442"/>
            <p:cNvSpPr/>
            <p:nvPr>
              <p:custDataLst>
                <p:tags r:id="rId458"/>
              </p:custDataLst>
            </p:nvPr>
          </p:nvSpPr>
          <p:spPr>
            <a:xfrm>
              <a:off x="10956925" y="2660650"/>
              <a:ext cx="79375" cy="47625"/>
            </a:xfrm>
            <a:custGeom>
              <a:avLst/>
              <a:gdLst/>
              <a:ahLst/>
              <a:cxnLst>
                <a:cxn ang="0">
                  <a:pos x="77439" y="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1935" y="47625"/>
                </a:cxn>
                <a:cxn ang="0">
                  <a:pos x="1935" y="47625"/>
                </a:cxn>
                <a:cxn ang="0">
                  <a:pos x="1935" y="47625"/>
                </a:cxn>
                <a:cxn ang="0">
                  <a:pos x="79375" y="1905"/>
                </a:cxn>
                <a:cxn ang="0">
                  <a:pos x="77439" y="0"/>
                </a:cxn>
              </a:cxnLst>
              <a:rect l="l" t="t" r="r" b="b"/>
              <a:pathLst>
                <a:path w="41" h="25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6" name="Freeform 443"/>
            <p:cNvSpPr/>
            <p:nvPr>
              <p:custDataLst>
                <p:tags r:id="rId459"/>
              </p:custDataLst>
            </p:nvPr>
          </p:nvSpPr>
          <p:spPr>
            <a:xfrm>
              <a:off x="10960100" y="2662238"/>
              <a:ext cx="80963" cy="49213"/>
            </a:xfrm>
            <a:custGeom>
              <a:avLst/>
              <a:gdLst/>
              <a:ahLst/>
              <a:cxnLst>
                <a:cxn ang="0">
                  <a:pos x="75314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5648" y="49213"/>
                </a:cxn>
                <a:cxn ang="0">
                  <a:pos x="5648" y="49213"/>
                </a:cxn>
                <a:cxn ang="0">
                  <a:pos x="5648" y="49213"/>
                </a:cxn>
                <a:cxn ang="0">
                  <a:pos x="80963" y="5678"/>
                </a:cxn>
                <a:cxn ang="0">
                  <a:pos x="75314" y="0"/>
                </a:cxn>
              </a:cxnLst>
              <a:rect l="l" t="t" r="r" b="b"/>
              <a:pathLst>
                <a:path w="43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7" name="Freeform 444"/>
            <p:cNvSpPr/>
            <p:nvPr>
              <p:custDataLst>
                <p:tags r:id="rId460"/>
              </p:custDataLst>
            </p:nvPr>
          </p:nvSpPr>
          <p:spPr>
            <a:xfrm>
              <a:off x="10964863" y="2668588"/>
              <a:ext cx="80963" cy="47625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80963" y="3810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8" name="Freeform 445"/>
            <p:cNvSpPr/>
            <p:nvPr>
              <p:custDataLst>
                <p:tags r:id="rId461"/>
              </p:custDataLst>
            </p:nvPr>
          </p:nvSpPr>
          <p:spPr>
            <a:xfrm>
              <a:off x="10969625" y="2671763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  <a:cxn ang="0">
                  <a:pos x="75595" y="0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9" name="Freeform 446"/>
            <p:cNvSpPr/>
            <p:nvPr>
              <p:custDataLst>
                <p:tags r:id="rId462"/>
              </p:custDataLst>
            </p:nvPr>
          </p:nvSpPr>
          <p:spPr>
            <a:xfrm>
              <a:off x="10972800" y="2676525"/>
              <a:ext cx="79375" cy="49213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3534"/>
                </a:cxn>
                <a:cxn ang="0">
                  <a:pos x="1889" y="45427"/>
                </a:cxn>
                <a:cxn ang="0">
                  <a:pos x="5669" y="49213"/>
                </a:cxn>
                <a:cxn ang="0">
                  <a:pos x="5669" y="49213"/>
                </a:cxn>
                <a:cxn ang="0">
                  <a:pos x="5669" y="49213"/>
                </a:cxn>
                <a:cxn ang="0">
                  <a:pos x="79375" y="3785"/>
                </a:cxn>
                <a:cxn ang="0">
                  <a:pos x="75595" y="0"/>
                </a:cxn>
              </a:cxnLst>
              <a:rect l="l" t="t" r="r" b="b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0" name="Freeform 447"/>
            <p:cNvSpPr/>
            <p:nvPr>
              <p:custDataLst>
                <p:tags r:id="rId463"/>
              </p:custDataLst>
            </p:nvPr>
          </p:nvSpPr>
          <p:spPr>
            <a:xfrm>
              <a:off x="10979150" y="2679700"/>
              <a:ext cx="79375" cy="49213"/>
            </a:xfrm>
            <a:custGeom>
              <a:avLst/>
              <a:gdLst/>
              <a:ahLst/>
              <a:cxnLst>
                <a:cxn ang="0">
                  <a:pos x="73705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79375" y="5678"/>
                </a:cxn>
                <a:cxn ang="0">
                  <a:pos x="73705" y="0"/>
                </a:cxn>
              </a:cxnLst>
              <a:rect l="l" t="t" r="r" b="b"/>
              <a:pathLst>
                <a:path w="42" h="26">
                  <a:moveTo>
                    <a:pt x="39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1" name="Freeform 448"/>
            <p:cNvSpPr/>
            <p:nvPr>
              <p:custDataLst>
                <p:tags r:id="rId464"/>
              </p:custDataLst>
            </p:nvPr>
          </p:nvSpPr>
          <p:spPr>
            <a:xfrm>
              <a:off x="10982325" y="2686050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2" name="Freeform 449"/>
            <p:cNvSpPr/>
            <p:nvPr>
              <p:custDataLst>
                <p:tags r:id="rId465"/>
              </p:custDataLst>
            </p:nvPr>
          </p:nvSpPr>
          <p:spPr>
            <a:xfrm>
              <a:off x="10985500" y="2689225"/>
              <a:ext cx="80963" cy="49213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l" t="t" r="r" b="b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3" name="Freeform 450"/>
            <p:cNvSpPr/>
            <p:nvPr>
              <p:custDataLst>
                <p:tags r:id="rId466"/>
              </p:custDataLst>
            </p:nvPr>
          </p:nvSpPr>
          <p:spPr>
            <a:xfrm>
              <a:off x="10990263" y="2695575"/>
              <a:ext cx="79375" cy="49213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79375" y="5678"/>
                </a:cxn>
                <a:cxn ang="0">
                  <a:pos x="75595" y="0"/>
                </a:cxn>
              </a:cxnLst>
              <a:rect l="l" t="t" r="r" b="b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4" name="Freeform 451"/>
            <p:cNvSpPr/>
            <p:nvPr>
              <p:custDataLst>
                <p:tags r:id="rId467"/>
              </p:custDataLst>
            </p:nvPr>
          </p:nvSpPr>
          <p:spPr>
            <a:xfrm>
              <a:off x="10993438" y="2700338"/>
              <a:ext cx="82550" cy="52388"/>
            </a:xfrm>
            <a:custGeom>
              <a:avLst/>
              <a:gdLst/>
              <a:ahLst/>
              <a:cxnLst>
                <a:cxn ang="0">
                  <a:pos x="76790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5759" y="52388"/>
                </a:cxn>
                <a:cxn ang="0">
                  <a:pos x="5759" y="52388"/>
                </a:cxn>
                <a:cxn ang="0">
                  <a:pos x="5759" y="52388"/>
                </a:cxn>
                <a:cxn ang="0">
                  <a:pos x="82550" y="7761"/>
                </a:cxn>
                <a:cxn ang="0">
                  <a:pos x="76790" y="0"/>
                </a:cxn>
              </a:cxnLst>
              <a:rect l="l" t="t" r="r" b="b"/>
              <a:pathLst>
                <a:path w="43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5" name="Freeform 452"/>
            <p:cNvSpPr/>
            <p:nvPr>
              <p:custDataLst>
                <p:tags r:id="rId468"/>
              </p:custDataLst>
            </p:nvPr>
          </p:nvSpPr>
          <p:spPr>
            <a:xfrm>
              <a:off x="10999788" y="2708275"/>
              <a:ext cx="84138" cy="57150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9561" y="57150"/>
                </a:cxn>
                <a:cxn ang="0">
                  <a:pos x="9561" y="57150"/>
                </a:cxn>
                <a:cxn ang="0">
                  <a:pos x="9561" y="57150"/>
                </a:cxn>
                <a:cxn ang="0">
                  <a:pos x="84138" y="13335"/>
                </a:cxn>
                <a:cxn ang="0">
                  <a:pos x="76489" y="0"/>
                </a:cxn>
              </a:cxnLst>
              <a:rect l="l" t="t" r="r" b="b"/>
              <a:pathLst>
                <a:path w="44" h="30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6"/>
                    <a:pt x="3" y="28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5"/>
                    <a:pt x="42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6" name="Freeform 453"/>
            <p:cNvSpPr/>
            <p:nvPr>
              <p:custDataLst>
                <p:tags r:id="rId469"/>
              </p:custDataLst>
            </p:nvPr>
          </p:nvSpPr>
          <p:spPr>
            <a:xfrm>
              <a:off x="11009313" y="2720975"/>
              <a:ext cx="79375" cy="53975"/>
            </a:xfrm>
            <a:custGeom>
              <a:avLst/>
              <a:gdLst/>
              <a:ahLst/>
              <a:cxnLst>
                <a:cxn ang="0">
                  <a:pos x="73705" y="0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6264"/>
                </a:cxn>
                <a:cxn ang="0">
                  <a:pos x="0" y="46264"/>
                </a:cxn>
                <a:cxn ang="0">
                  <a:pos x="0" y="46264"/>
                </a:cxn>
                <a:cxn ang="0">
                  <a:pos x="0" y="48191"/>
                </a:cxn>
                <a:cxn ang="0">
                  <a:pos x="3779" y="53975"/>
                </a:cxn>
                <a:cxn ang="0">
                  <a:pos x="3779" y="53975"/>
                </a:cxn>
                <a:cxn ang="0">
                  <a:pos x="3779" y="53975"/>
                </a:cxn>
                <a:cxn ang="0">
                  <a:pos x="79375" y="9638"/>
                </a:cxn>
                <a:cxn ang="0">
                  <a:pos x="73705" y="0"/>
                </a:cxn>
              </a:cxnLst>
              <a:rect l="l" t="t" r="r" b="b"/>
              <a:pathLst>
                <a:path w="42" h="28">
                  <a:moveTo>
                    <a:pt x="39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2" y="27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3"/>
                    <a:pt x="40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7" name="Freeform 454"/>
            <p:cNvSpPr/>
            <p:nvPr>
              <p:custDataLst>
                <p:tags r:id="rId470"/>
              </p:custDataLst>
            </p:nvPr>
          </p:nvSpPr>
          <p:spPr>
            <a:xfrm>
              <a:off x="11012488" y="2730500"/>
              <a:ext cx="80963" cy="50800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4938"/>
                </a:cxn>
                <a:cxn ang="0">
                  <a:pos x="0" y="44938"/>
                </a:cxn>
                <a:cxn ang="0">
                  <a:pos x="1927" y="48846"/>
                </a:cxn>
                <a:cxn ang="0">
                  <a:pos x="3855" y="50800"/>
                </a:cxn>
                <a:cxn ang="0">
                  <a:pos x="80963" y="5861"/>
                </a:cxn>
                <a:cxn ang="0">
                  <a:pos x="80963" y="5861"/>
                </a:cxn>
                <a:cxn ang="0">
                  <a:pos x="80963" y="5861"/>
                </a:cxn>
                <a:cxn ang="0">
                  <a:pos x="77107" y="0"/>
                </a:cxn>
              </a:cxnLst>
              <a:rect l="l" t="t" r="r" b="b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5"/>
                  </a:cubicBezTo>
                  <a:cubicBezTo>
                    <a:pt x="1" y="25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8" name="Freeform 455"/>
            <p:cNvSpPr/>
            <p:nvPr>
              <p:custDataLst>
                <p:tags r:id="rId471"/>
              </p:custDataLst>
            </p:nvPr>
          </p:nvSpPr>
          <p:spPr>
            <a:xfrm>
              <a:off x="11017250" y="2736850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99" name="Freeform 456"/>
            <p:cNvSpPr/>
            <p:nvPr>
              <p:custDataLst>
                <p:tags r:id="rId472"/>
              </p:custDataLst>
            </p:nvPr>
          </p:nvSpPr>
          <p:spPr>
            <a:xfrm>
              <a:off x="11018838" y="2743200"/>
              <a:ext cx="77788" cy="47625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5890" y="0"/>
                </a:cxn>
              </a:cxnLst>
              <a:rect l="l" t="t" r="r" b="b"/>
              <a:pathLst>
                <a:path w="41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0" name="Freeform 457"/>
            <p:cNvSpPr/>
            <p:nvPr>
              <p:custDataLst>
                <p:tags r:id="rId473"/>
              </p:custDataLst>
            </p:nvPr>
          </p:nvSpPr>
          <p:spPr>
            <a:xfrm>
              <a:off x="11020425" y="2746375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5427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1" name="Freeform 458"/>
            <p:cNvSpPr/>
            <p:nvPr>
              <p:custDataLst>
                <p:tags r:id="rId474"/>
              </p:custDataLst>
            </p:nvPr>
          </p:nvSpPr>
          <p:spPr>
            <a:xfrm>
              <a:off x="11022013" y="2752725"/>
              <a:ext cx="77788" cy="47625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3815"/>
                </a:cxn>
                <a:cxn ang="0">
                  <a:pos x="1897" y="45720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5890" y="0"/>
                </a:cxn>
              </a:cxnLst>
              <a:rect l="l" t="t" r="r" b="b"/>
              <a:pathLst>
                <a:path w="41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2" name="Freeform 459"/>
            <p:cNvSpPr/>
            <p:nvPr>
              <p:custDataLst>
                <p:tags r:id="rId475"/>
              </p:custDataLst>
            </p:nvPr>
          </p:nvSpPr>
          <p:spPr>
            <a:xfrm>
              <a:off x="11023600" y="2755900"/>
              <a:ext cx="79375" cy="49213"/>
            </a:xfrm>
            <a:custGeom>
              <a:avLst/>
              <a:gdLst/>
              <a:ahLst/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3534"/>
                </a:cxn>
                <a:cxn ang="0">
                  <a:pos x="1935" y="47320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79375" y="3785"/>
                </a:cxn>
                <a:cxn ang="0">
                  <a:pos x="77439" y="0"/>
                </a:cxn>
                <a:cxn ang="0">
                  <a:pos x="77439" y="0"/>
                </a:cxn>
                <a:cxn ang="0">
                  <a:pos x="77439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3" name="Freeform 460"/>
            <p:cNvSpPr/>
            <p:nvPr>
              <p:custDataLst>
                <p:tags r:id="rId476"/>
              </p:custDataLst>
            </p:nvPr>
          </p:nvSpPr>
          <p:spPr>
            <a:xfrm>
              <a:off x="11026775" y="2759075"/>
              <a:ext cx="77788" cy="50800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6892"/>
                </a:cxn>
                <a:cxn ang="0">
                  <a:pos x="0" y="46892"/>
                </a:cxn>
                <a:cxn ang="0">
                  <a:pos x="0" y="46892"/>
                </a:cxn>
                <a:cxn ang="0">
                  <a:pos x="1897" y="50800"/>
                </a:cxn>
                <a:cxn ang="0">
                  <a:pos x="77788" y="5861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4" name="Freeform 461"/>
            <p:cNvSpPr/>
            <p:nvPr>
              <p:custDataLst>
                <p:tags r:id="rId477"/>
              </p:custDataLst>
            </p:nvPr>
          </p:nvSpPr>
          <p:spPr>
            <a:xfrm>
              <a:off x="11028363" y="2765425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5" name="Freeform 462"/>
            <p:cNvSpPr/>
            <p:nvPr>
              <p:custDataLst>
                <p:tags r:id="rId478"/>
              </p:custDataLst>
            </p:nvPr>
          </p:nvSpPr>
          <p:spPr>
            <a:xfrm>
              <a:off x="11029950" y="2771775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6" name="Freeform 463"/>
            <p:cNvSpPr/>
            <p:nvPr>
              <p:custDataLst>
                <p:tags r:id="rId479"/>
              </p:custDataLst>
            </p:nvPr>
          </p:nvSpPr>
          <p:spPr>
            <a:xfrm>
              <a:off x="11031538" y="2774950"/>
              <a:ext cx="76200" cy="49213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l" t="t" r="r" b="b"/>
              <a:pathLst>
                <a:path w="40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7" name="Freeform 464"/>
            <p:cNvSpPr/>
            <p:nvPr>
              <p:custDataLst>
                <p:tags r:id="rId480"/>
              </p:custDataLst>
            </p:nvPr>
          </p:nvSpPr>
          <p:spPr>
            <a:xfrm>
              <a:off x="11031538" y="2781300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8" name="Freeform 465"/>
            <p:cNvSpPr/>
            <p:nvPr>
              <p:custDataLst>
                <p:tags r:id="rId481"/>
              </p:custDataLst>
            </p:nvPr>
          </p:nvSpPr>
          <p:spPr>
            <a:xfrm>
              <a:off x="11033125" y="2786063"/>
              <a:ext cx="79375" cy="49213"/>
            </a:xfrm>
            <a:custGeom>
              <a:avLst/>
              <a:gdLst/>
              <a:ahLst/>
              <a:cxnLst>
                <a:cxn ang="0">
                  <a:pos x="77439" y="0"/>
                </a:cxn>
                <a:cxn ang="0">
                  <a:pos x="0" y="43534"/>
                </a:cxn>
                <a:cxn ang="0">
                  <a:pos x="0" y="47320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79375" y="3785"/>
                </a:cxn>
                <a:cxn ang="0">
                  <a:pos x="77439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9" name="Freeform 466"/>
            <p:cNvSpPr/>
            <p:nvPr>
              <p:custDataLst>
                <p:tags r:id="rId482"/>
              </p:custDataLst>
            </p:nvPr>
          </p:nvSpPr>
          <p:spPr>
            <a:xfrm>
              <a:off x="11036300" y="2790825"/>
              <a:ext cx="76200" cy="49213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l" t="t" r="r" b="b"/>
              <a:pathLst>
                <a:path w="40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0" name="Freeform 467"/>
            <p:cNvSpPr/>
            <p:nvPr>
              <p:custDataLst>
                <p:tags r:id="rId483"/>
              </p:custDataLst>
            </p:nvPr>
          </p:nvSpPr>
          <p:spPr>
            <a:xfrm>
              <a:off x="11036300" y="2795588"/>
              <a:ext cx="76200" cy="49213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7320"/>
                </a:cxn>
                <a:cxn ang="0">
                  <a:pos x="0" y="49213"/>
                </a:cxn>
                <a:cxn ang="0">
                  <a:pos x="76200" y="3785"/>
                </a:cxn>
                <a:cxn ang="0">
                  <a:pos x="76200" y="0"/>
                </a:cxn>
              </a:cxnLst>
              <a:rect l="l" t="t" r="r" b="b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1" name="Freeform 468"/>
            <p:cNvSpPr/>
            <p:nvPr>
              <p:custDataLst>
                <p:tags r:id="rId484"/>
              </p:custDataLst>
            </p:nvPr>
          </p:nvSpPr>
          <p:spPr>
            <a:xfrm>
              <a:off x="11036300" y="2800350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7320"/>
                </a:cxn>
                <a:cxn ang="0">
                  <a:pos x="1897" y="47320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7788" y="5678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2" name="Freeform 469"/>
            <p:cNvSpPr/>
            <p:nvPr>
              <p:custDataLst>
                <p:tags r:id="rId485"/>
              </p:custDataLst>
            </p:nvPr>
          </p:nvSpPr>
          <p:spPr>
            <a:xfrm>
              <a:off x="11037888" y="2805113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3" name="Freeform 470"/>
            <p:cNvSpPr/>
            <p:nvPr>
              <p:custDataLst>
                <p:tags r:id="rId486"/>
              </p:custDataLst>
            </p:nvPr>
          </p:nvSpPr>
          <p:spPr>
            <a:xfrm>
              <a:off x="11037888" y="2809875"/>
              <a:ext cx="76200" cy="49213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l" t="t" r="r" b="b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4" name="Freeform 471"/>
            <p:cNvSpPr/>
            <p:nvPr>
              <p:custDataLst>
                <p:tags r:id="rId487"/>
              </p:custDataLst>
            </p:nvPr>
          </p:nvSpPr>
          <p:spPr>
            <a:xfrm>
              <a:off x="11037888" y="2814638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5" name="Freeform 472"/>
            <p:cNvSpPr/>
            <p:nvPr>
              <p:custDataLst>
                <p:tags r:id="rId488"/>
              </p:custDataLst>
            </p:nvPr>
          </p:nvSpPr>
          <p:spPr>
            <a:xfrm>
              <a:off x="11037888" y="2819400"/>
              <a:ext cx="76200" cy="49213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l" t="t" r="r" b="b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6" name="Freeform 473"/>
            <p:cNvSpPr/>
            <p:nvPr>
              <p:custDataLst>
                <p:tags r:id="rId489"/>
              </p:custDataLst>
            </p:nvPr>
          </p:nvSpPr>
          <p:spPr>
            <a:xfrm>
              <a:off x="11037888" y="2824163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7" name="Freeform 474"/>
            <p:cNvSpPr/>
            <p:nvPr>
              <p:custDataLst>
                <p:tags r:id="rId490"/>
              </p:custDataLst>
            </p:nvPr>
          </p:nvSpPr>
          <p:spPr>
            <a:xfrm>
              <a:off x="11037888" y="2828925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4295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8" name="Freeform 475"/>
            <p:cNvSpPr/>
            <p:nvPr>
              <p:custDataLst>
                <p:tags r:id="rId491"/>
              </p:custDataLst>
            </p:nvPr>
          </p:nvSpPr>
          <p:spPr>
            <a:xfrm>
              <a:off x="11036300" y="2832100"/>
              <a:ext cx="76200" cy="49213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1905" y="43534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l" t="t" r="r" b="b"/>
              <a:pathLst>
                <a:path w="40" h="26">
                  <a:moveTo>
                    <a:pt x="40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19" name="Freeform 476"/>
            <p:cNvSpPr/>
            <p:nvPr>
              <p:custDataLst>
                <p:tags r:id="rId492"/>
              </p:custDataLst>
            </p:nvPr>
          </p:nvSpPr>
          <p:spPr>
            <a:xfrm>
              <a:off x="11036300" y="2838450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0" name="Freeform 477"/>
            <p:cNvSpPr/>
            <p:nvPr>
              <p:custDataLst>
                <p:tags r:id="rId493"/>
              </p:custDataLst>
            </p:nvPr>
          </p:nvSpPr>
          <p:spPr>
            <a:xfrm>
              <a:off x="11033125" y="2841625"/>
              <a:ext cx="79375" cy="49213"/>
            </a:xfrm>
            <a:custGeom>
              <a:avLst/>
              <a:gdLst/>
              <a:ahLst/>
              <a:cxnLst>
                <a:cxn ang="0">
                  <a:pos x="79375" y="0"/>
                </a:cxn>
                <a:cxn ang="0">
                  <a:pos x="1935" y="43534"/>
                </a:cxn>
                <a:cxn ang="0">
                  <a:pos x="0" y="49213"/>
                </a:cxn>
                <a:cxn ang="0">
                  <a:pos x="77439" y="5678"/>
                </a:cxn>
                <a:cxn ang="0">
                  <a:pos x="79375" y="0"/>
                </a:cxn>
              </a:cxnLst>
              <a:rect l="l" t="t" r="r" b="b"/>
              <a:pathLst>
                <a:path w="41" h="26">
                  <a:moveTo>
                    <a:pt x="41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1" name="Freeform 478"/>
            <p:cNvSpPr/>
            <p:nvPr>
              <p:custDataLst>
                <p:tags r:id="rId494"/>
              </p:custDataLst>
            </p:nvPr>
          </p:nvSpPr>
          <p:spPr>
            <a:xfrm>
              <a:off x="11031538" y="2847975"/>
              <a:ext cx="77788" cy="49213"/>
            </a:xfrm>
            <a:custGeom>
              <a:avLst/>
              <a:gdLst/>
              <a:ahLst/>
              <a:cxnLst>
                <a:cxn ang="0">
                  <a:pos x="77788" y="0"/>
                </a:cxn>
                <a:cxn ang="0">
                  <a:pos x="1897" y="43534"/>
                </a:cxn>
                <a:cxn ang="0">
                  <a:pos x="0" y="49213"/>
                </a:cxn>
                <a:cxn ang="0">
                  <a:pos x="75890" y="3785"/>
                </a:cxn>
                <a:cxn ang="0">
                  <a:pos x="77788" y="0"/>
                </a:cxn>
              </a:cxnLst>
              <a:rect l="l" t="t" r="r" b="b"/>
              <a:pathLst>
                <a:path w="41" h="26">
                  <a:moveTo>
                    <a:pt x="41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2" name="Freeform 479"/>
            <p:cNvSpPr/>
            <p:nvPr>
              <p:custDataLst>
                <p:tags r:id="rId495"/>
              </p:custDataLst>
            </p:nvPr>
          </p:nvSpPr>
          <p:spPr>
            <a:xfrm>
              <a:off x="11029950" y="2851150"/>
              <a:ext cx="77788" cy="49213"/>
            </a:xfrm>
            <a:custGeom>
              <a:avLst/>
              <a:gdLst/>
              <a:ahLst/>
              <a:cxnLst>
                <a:cxn ang="0">
                  <a:pos x="77788" y="0"/>
                </a:cxn>
                <a:cxn ang="0">
                  <a:pos x="1897" y="45427"/>
                </a:cxn>
                <a:cxn ang="0">
                  <a:pos x="0" y="49213"/>
                </a:cxn>
                <a:cxn ang="0">
                  <a:pos x="75890" y="5678"/>
                </a:cxn>
                <a:cxn ang="0">
                  <a:pos x="75890" y="5678"/>
                </a:cxn>
                <a:cxn ang="0">
                  <a:pos x="75890" y="3785"/>
                </a:cxn>
                <a:cxn ang="0">
                  <a:pos x="75890" y="3785"/>
                </a:cxn>
                <a:cxn ang="0">
                  <a:pos x="75890" y="3785"/>
                </a:cxn>
                <a:cxn ang="0">
                  <a:pos x="77788" y="0"/>
                </a:cxn>
              </a:cxnLst>
              <a:rect l="l" t="t" r="r" b="b"/>
              <a:pathLst>
                <a:path w="41" h="26">
                  <a:moveTo>
                    <a:pt x="41" y="0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1" y="1"/>
                    <a:pt x="41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3" name="Freeform 480"/>
            <p:cNvSpPr/>
            <p:nvPr>
              <p:custDataLst>
                <p:tags r:id="rId496"/>
              </p:custDataLst>
            </p:nvPr>
          </p:nvSpPr>
          <p:spPr>
            <a:xfrm>
              <a:off x="11026775" y="2857500"/>
              <a:ext cx="79375" cy="50800"/>
            </a:xfrm>
            <a:custGeom>
              <a:avLst/>
              <a:gdLst/>
              <a:ahLst/>
              <a:cxnLst>
                <a:cxn ang="0">
                  <a:pos x="79375" y="0"/>
                </a:cxn>
                <a:cxn ang="0">
                  <a:pos x="3779" y="43274"/>
                </a:cxn>
                <a:cxn ang="0">
                  <a:pos x="0" y="50800"/>
                </a:cxn>
                <a:cxn ang="0">
                  <a:pos x="75595" y="7525"/>
                </a:cxn>
                <a:cxn ang="0">
                  <a:pos x="77485" y="1881"/>
                </a:cxn>
                <a:cxn ang="0">
                  <a:pos x="79375" y="0"/>
                </a:cxn>
                <a:cxn ang="0">
                  <a:pos x="79375" y="0"/>
                </a:cxn>
              </a:cxnLst>
              <a:rect l="l" t="t" r="r" b="b"/>
              <a:pathLst>
                <a:path w="42" h="27">
                  <a:moveTo>
                    <a:pt x="42" y="0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1" y="25"/>
                    <a:pt x="1" y="26"/>
                    <a:pt x="0" y="27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3"/>
                    <a:pt x="41" y="2"/>
                    <a:pt x="41" y="1"/>
                  </a:cubicBezTo>
                  <a:cubicBezTo>
                    <a:pt x="42" y="1"/>
                    <a:pt x="42" y="1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4" name="Freeform 481"/>
            <p:cNvSpPr/>
            <p:nvPr>
              <p:custDataLst>
                <p:tags r:id="rId497"/>
              </p:custDataLst>
            </p:nvPr>
          </p:nvSpPr>
          <p:spPr>
            <a:xfrm>
              <a:off x="11009313" y="2863850"/>
              <a:ext cx="93663" cy="60325"/>
            </a:xfrm>
            <a:custGeom>
              <a:avLst/>
              <a:gdLst/>
              <a:ahLst/>
              <a:cxnLst>
                <a:cxn ang="0">
                  <a:pos x="93663" y="0"/>
                </a:cxn>
                <a:cxn ang="0">
                  <a:pos x="17203" y="44757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9557" y="52541"/>
                </a:cxn>
                <a:cxn ang="0">
                  <a:pos x="9557" y="52541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0" y="60325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</a:cxnLst>
              <a:rect l="l" t="t" r="r" b="b"/>
              <a:pathLst>
                <a:path w="49" h="31">
                  <a:moveTo>
                    <a:pt x="49" y="0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8" y="25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3" y="29"/>
                    <a:pt x="2" y="31"/>
                    <a:pt x="0" y="3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3" y="6"/>
                    <a:pt x="46" y="4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5" name="Freeform 482"/>
            <p:cNvSpPr>
              <a:spLocks noEditPoints="1"/>
            </p:cNvSpPr>
            <p:nvPr>
              <p:custDataLst>
                <p:tags r:id="rId498"/>
              </p:custDataLst>
            </p:nvPr>
          </p:nvSpPr>
          <p:spPr>
            <a:xfrm>
              <a:off x="10818813" y="2487613"/>
              <a:ext cx="214313" cy="219075"/>
            </a:xfrm>
            <a:custGeom>
              <a:avLst/>
              <a:gdLst/>
              <a:ahLst/>
              <a:cxnLst>
                <a:cxn ang="0">
                  <a:pos x="138449" y="205740"/>
                </a:cxn>
                <a:cxn ang="0">
                  <a:pos x="138449" y="207645"/>
                </a:cxn>
                <a:cxn ang="0">
                  <a:pos x="138449" y="203835"/>
                </a:cxn>
                <a:cxn ang="0">
                  <a:pos x="138449" y="198120"/>
                </a:cxn>
                <a:cxn ang="0">
                  <a:pos x="214313" y="160020"/>
                </a:cxn>
                <a:cxn ang="0">
                  <a:pos x="214313" y="163830"/>
                </a:cxn>
                <a:cxn ang="0">
                  <a:pos x="214313" y="173355"/>
                </a:cxn>
                <a:cxn ang="0">
                  <a:pos x="214313" y="160020"/>
                </a:cxn>
                <a:cxn ang="0">
                  <a:pos x="138449" y="196215"/>
                </a:cxn>
                <a:cxn ang="0">
                  <a:pos x="138449" y="184785"/>
                </a:cxn>
                <a:cxn ang="0">
                  <a:pos x="136553" y="177165"/>
                </a:cxn>
                <a:cxn ang="0">
                  <a:pos x="132760" y="163830"/>
                </a:cxn>
                <a:cxn ang="0">
                  <a:pos x="128967" y="154305"/>
                </a:cxn>
                <a:cxn ang="0">
                  <a:pos x="127070" y="146685"/>
                </a:cxn>
                <a:cxn ang="0">
                  <a:pos x="123277" y="137160"/>
                </a:cxn>
                <a:cxn ang="0">
                  <a:pos x="115691" y="123825"/>
                </a:cxn>
                <a:cxn ang="0">
                  <a:pos x="111897" y="118110"/>
                </a:cxn>
                <a:cxn ang="0">
                  <a:pos x="108104" y="110490"/>
                </a:cxn>
                <a:cxn ang="0">
                  <a:pos x="98621" y="99060"/>
                </a:cxn>
                <a:cxn ang="0">
                  <a:pos x="92932" y="91440"/>
                </a:cxn>
                <a:cxn ang="0">
                  <a:pos x="87242" y="85725"/>
                </a:cxn>
                <a:cxn ang="0">
                  <a:pos x="75863" y="74295"/>
                </a:cxn>
                <a:cxn ang="0">
                  <a:pos x="41724" y="51435"/>
                </a:cxn>
                <a:cxn ang="0">
                  <a:pos x="39828" y="49530"/>
                </a:cxn>
                <a:cxn ang="0">
                  <a:pos x="37931" y="49530"/>
                </a:cxn>
                <a:cxn ang="0">
                  <a:pos x="30345" y="45720"/>
                </a:cxn>
                <a:cxn ang="0">
                  <a:pos x="22758" y="45720"/>
                </a:cxn>
                <a:cxn ang="0">
                  <a:pos x="15172" y="43815"/>
                </a:cxn>
                <a:cxn ang="0">
                  <a:pos x="9482" y="43815"/>
                </a:cxn>
                <a:cxn ang="0">
                  <a:pos x="7586" y="43815"/>
                </a:cxn>
                <a:cxn ang="0">
                  <a:pos x="0" y="45720"/>
                </a:cxn>
                <a:cxn ang="0">
                  <a:pos x="159312" y="38100"/>
                </a:cxn>
                <a:cxn ang="0">
                  <a:pos x="170691" y="49530"/>
                </a:cxn>
                <a:cxn ang="0">
                  <a:pos x="178278" y="59055"/>
                </a:cxn>
                <a:cxn ang="0">
                  <a:pos x="193450" y="83820"/>
                </a:cxn>
                <a:cxn ang="0">
                  <a:pos x="199140" y="93345"/>
                </a:cxn>
                <a:cxn ang="0">
                  <a:pos x="202933" y="106680"/>
                </a:cxn>
                <a:cxn ang="0">
                  <a:pos x="206726" y="114300"/>
                </a:cxn>
                <a:cxn ang="0">
                  <a:pos x="210519" y="127635"/>
                </a:cxn>
                <a:cxn ang="0">
                  <a:pos x="212416" y="137160"/>
                </a:cxn>
                <a:cxn ang="0">
                  <a:pos x="214313" y="148590"/>
                </a:cxn>
                <a:cxn ang="0">
                  <a:pos x="214313" y="156210"/>
                </a:cxn>
                <a:cxn ang="0">
                  <a:pos x="144139" y="22860"/>
                </a:cxn>
                <a:cxn ang="0">
                  <a:pos x="155519" y="32385"/>
                </a:cxn>
                <a:cxn ang="0">
                  <a:pos x="136553" y="17145"/>
                </a:cxn>
                <a:cxn ang="0">
                  <a:pos x="132760" y="15240"/>
                </a:cxn>
                <a:cxn ang="0">
                  <a:pos x="125173" y="9525"/>
                </a:cxn>
                <a:cxn ang="0">
                  <a:pos x="119484" y="7620"/>
                </a:cxn>
                <a:cxn ang="0">
                  <a:pos x="115691" y="5715"/>
                </a:cxn>
                <a:cxn ang="0">
                  <a:pos x="111897" y="3810"/>
                </a:cxn>
                <a:cxn ang="0">
                  <a:pos x="100518" y="1905"/>
                </a:cxn>
                <a:cxn ang="0">
                  <a:pos x="96725" y="0"/>
                </a:cxn>
                <a:cxn ang="0">
                  <a:pos x="91035" y="0"/>
                </a:cxn>
              </a:cxnLst>
              <a:rect l="l" t="t" r="r" b="b"/>
              <a:pathLst>
                <a:path w="113" h="115">
                  <a:moveTo>
                    <a:pt x="73" y="113"/>
                  </a:moveTo>
                  <a:cubicBezTo>
                    <a:pt x="73" y="114"/>
                    <a:pt x="73" y="114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3" y="114"/>
                    <a:pt x="73" y="114"/>
                    <a:pt x="73" y="113"/>
                  </a:cubicBezTo>
                  <a:moveTo>
                    <a:pt x="73" y="108"/>
                  </a:moveTo>
                  <a:cubicBezTo>
                    <a:pt x="73" y="110"/>
                    <a:pt x="73" y="112"/>
                    <a:pt x="73" y="113"/>
                  </a:cubicBezTo>
                  <a:cubicBezTo>
                    <a:pt x="73" y="113"/>
                    <a:pt x="73" y="112"/>
                    <a:pt x="73" y="111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3" y="110"/>
                    <a:pt x="73" y="110"/>
                    <a:pt x="73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3" y="109"/>
                    <a:pt x="73" y="108"/>
                    <a:pt x="73" y="108"/>
                  </a:cubicBezTo>
                  <a:moveTo>
                    <a:pt x="73" y="106"/>
                  </a:move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8"/>
                    <a:pt x="73" y="108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6"/>
                  </a:cubicBezTo>
                  <a:moveTo>
                    <a:pt x="73" y="104"/>
                  </a:move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moveTo>
                    <a:pt x="113" y="84"/>
                  </a:move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5"/>
                  </a:cubicBezTo>
                  <a:cubicBezTo>
                    <a:pt x="113" y="85"/>
                    <a:pt x="113" y="85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7"/>
                    <a:pt x="113" y="87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3" y="89"/>
                    <a:pt x="113" y="89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89"/>
                    <a:pt x="113" y="87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moveTo>
                    <a:pt x="67" y="77"/>
                  </a:moveTo>
                  <a:cubicBezTo>
                    <a:pt x="71" y="86"/>
                    <a:pt x="73" y="95"/>
                    <a:pt x="73" y="104"/>
                  </a:cubicBezTo>
                  <a:cubicBezTo>
                    <a:pt x="73" y="104"/>
                    <a:pt x="73" y="104"/>
                    <a:pt x="73" y="10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3" y="103"/>
                    <a:pt x="73" y="102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3" y="101"/>
                    <a:pt x="73" y="100"/>
                    <a:pt x="73" y="99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73" y="98"/>
                    <a:pt x="73" y="98"/>
                    <a:pt x="73" y="97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72" y="96"/>
                    <a:pt x="72" y="95"/>
                    <a:pt x="72" y="95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2" y="94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1" y="91"/>
                    <a:pt x="71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89"/>
                    <a:pt x="71" y="89"/>
                    <a:pt x="71" y="8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0" y="87"/>
                    <a:pt x="70" y="86"/>
                    <a:pt x="70" y="86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85"/>
                    <a:pt x="69" y="84"/>
                    <a:pt x="69" y="8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9" y="83"/>
                    <a:pt x="69" y="82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0"/>
                    <a:pt x="68" y="80"/>
                    <a:pt x="68" y="79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67" y="78"/>
                    <a:pt x="67" y="78"/>
                    <a:pt x="67" y="77"/>
                  </a:cubicBezTo>
                  <a:moveTo>
                    <a:pt x="65" y="72"/>
                  </a:moveTo>
                  <a:cubicBezTo>
                    <a:pt x="65" y="74"/>
                    <a:pt x="66" y="75"/>
                    <a:pt x="67" y="77"/>
                  </a:cubicBezTo>
                  <a:cubicBezTo>
                    <a:pt x="66" y="76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5" y="74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2"/>
                    <a:pt x="65" y="72"/>
                    <a:pt x="65" y="72"/>
                  </a:cubicBezTo>
                  <a:moveTo>
                    <a:pt x="61" y="65"/>
                  </a:moveTo>
                  <a:cubicBezTo>
                    <a:pt x="62" y="67"/>
                    <a:pt x="63" y="68"/>
                    <a:pt x="64" y="70"/>
                  </a:cubicBezTo>
                  <a:cubicBezTo>
                    <a:pt x="63" y="69"/>
                    <a:pt x="63" y="68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2" y="67"/>
                    <a:pt x="61" y="66"/>
                    <a:pt x="61" y="65"/>
                  </a:cubicBezTo>
                  <a:moveTo>
                    <a:pt x="61" y="65"/>
                  </a:moveTo>
                  <a:cubicBezTo>
                    <a:pt x="61" y="65"/>
                    <a:pt x="61" y="65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moveTo>
                    <a:pt x="59" y="62"/>
                  </a:moveTo>
                  <a:cubicBezTo>
                    <a:pt x="59" y="62"/>
                    <a:pt x="59" y="62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moveTo>
                    <a:pt x="52" y="52"/>
                  </a:moveTo>
                  <a:cubicBezTo>
                    <a:pt x="54" y="55"/>
                    <a:pt x="57" y="58"/>
                    <a:pt x="59" y="62"/>
                  </a:cubicBezTo>
                  <a:cubicBezTo>
                    <a:pt x="58" y="60"/>
                    <a:pt x="57" y="59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7"/>
                    <a:pt x="55" y="55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3"/>
                    <a:pt x="53" y="52"/>
                    <a:pt x="52" y="52"/>
                  </a:cubicBezTo>
                  <a:moveTo>
                    <a:pt x="52" y="52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2"/>
                    <a:pt x="52" y="52"/>
                  </a:cubicBezTo>
                  <a:moveTo>
                    <a:pt x="49" y="48"/>
                  </a:moveTo>
                  <a:cubicBezTo>
                    <a:pt x="49" y="48"/>
                    <a:pt x="49" y="49"/>
                    <a:pt x="50" y="49"/>
                  </a:cubicBezTo>
                  <a:cubicBezTo>
                    <a:pt x="49" y="49"/>
                    <a:pt x="49" y="48"/>
                    <a:pt x="49" y="48"/>
                  </a:cubicBezTo>
                  <a:moveTo>
                    <a:pt x="49" y="48"/>
                  </a:move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moveTo>
                    <a:pt x="46" y="44"/>
                  </a:moveTo>
                  <a:cubicBezTo>
                    <a:pt x="46" y="45"/>
                    <a:pt x="46" y="45"/>
                    <a:pt x="47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4"/>
                    <a:pt x="46" y="44"/>
                  </a:cubicBezTo>
                  <a:moveTo>
                    <a:pt x="40" y="39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moveTo>
                    <a:pt x="22" y="2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moveTo>
                    <a:pt x="21" y="26"/>
                  </a:moveTo>
                  <a:cubicBezTo>
                    <a:pt x="21" y="27"/>
                    <a:pt x="22" y="27"/>
                    <a:pt x="22" y="27"/>
                  </a:cubicBezTo>
                  <a:cubicBezTo>
                    <a:pt x="22" y="27"/>
                    <a:pt x="21" y="27"/>
                    <a:pt x="21" y="26"/>
                  </a:cubicBezTo>
                  <a:moveTo>
                    <a:pt x="21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moveTo>
                    <a:pt x="16" y="24"/>
                  </a:moveTo>
                  <a:cubicBezTo>
                    <a:pt x="17" y="25"/>
                    <a:pt x="19" y="25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4"/>
                  </a:cubicBezTo>
                  <a:moveTo>
                    <a:pt x="7" y="23"/>
                  </a:moveTo>
                  <a:cubicBezTo>
                    <a:pt x="9" y="23"/>
                    <a:pt x="12" y="23"/>
                    <a:pt x="15" y="24"/>
                  </a:cubicBezTo>
                  <a:cubicBezTo>
                    <a:pt x="15" y="24"/>
                    <a:pt x="15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3"/>
                    <a:pt x="7" y="23"/>
                  </a:cubicBezTo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2" y="23"/>
                    <a:pt x="1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3"/>
                    <a:pt x="4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moveTo>
                    <a:pt x="83" y="18"/>
                  </a:moveTo>
                  <a:cubicBezTo>
                    <a:pt x="83" y="19"/>
                    <a:pt x="84" y="19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5" y="20"/>
                    <a:pt x="86" y="21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7" y="22"/>
                    <a:pt x="87" y="23"/>
                    <a:pt x="88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9" y="24"/>
                    <a:pt x="89" y="25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7"/>
                    <a:pt x="91" y="27"/>
                    <a:pt x="92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29"/>
                    <a:pt x="93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6" y="33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8" y="37"/>
                    <a:pt x="99" y="39"/>
                    <a:pt x="100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2"/>
                    <a:pt x="102" y="43"/>
                    <a:pt x="102" y="44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3" y="45"/>
                    <a:pt x="103" y="46"/>
                    <a:pt x="104" y="47"/>
                  </a:cubicBezTo>
                  <a:cubicBezTo>
                    <a:pt x="104" y="47"/>
                    <a:pt x="104" y="47"/>
                    <a:pt x="104" y="47"/>
                  </a:cubicBezTo>
                  <a:cubicBezTo>
                    <a:pt x="104" y="48"/>
                    <a:pt x="104" y="49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50"/>
                    <a:pt x="105" y="51"/>
                    <a:pt x="106" y="51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6" y="52"/>
                    <a:pt x="106" y="53"/>
                    <a:pt x="107" y="54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7" y="54"/>
                    <a:pt x="107" y="55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8" y="56"/>
                    <a:pt x="108" y="57"/>
                    <a:pt x="108" y="58"/>
                  </a:cubicBezTo>
                  <a:cubicBezTo>
                    <a:pt x="108" y="58"/>
                    <a:pt x="108" y="58"/>
                    <a:pt x="108" y="58"/>
                  </a:cubicBezTo>
                  <a:cubicBezTo>
                    <a:pt x="109" y="59"/>
                    <a:pt x="109" y="59"/>
                    <a:pt x="109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09" y="61"/>
                    <a:pt x="110" y="62"/>
                    <a:pt x="110" y="62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10" y="63"/>
                    <a:pt x="110" y="64"/>
                    <a:pt x="110" y="65"/>
                  </a:cubicBezTo>
                  <a:cubicBezTo>
                    <a:pt x="110" y="65"/>
                    <a:pt x="110" y="65"/>
                    <a:pt x="110" y="65"/>
                  </a:cubicBezTo>
                  <a:cubicBezTo>
                    <a:pt x="111" y="65"/>
                    <a:pt x="111" y="66"/>
                    <a:pt x="111" y="67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1" y="68"/>
                    <a:pt x="111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0"/>
                    <a:pt x="112" y="71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3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4"/>
                    <a:pt x="113" y="75"/>
                    <a:pt x="113" y="76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3" y="77"/>
                    <a:pt x="113" y="77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79"/>
                    <a:pt x="113" y="79"/>
                    <a:pt x="113" y="80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13" y="81"/>
                    <a:pt x="113" y="82"/>
                    <a:pt x="113" y="82"/>
                  </a:cubicBezTo>
                  <a:cubicBezTo>
                    <a:pt x="113" y="82"/>
                    <a:pt x="113" y="82"/>
                    <a:pt x="113" y="82"/>
                  </a:cubicBezTo>
                  <a:cubicBezTo>
                    <a:pt x="113" y="83"/>
                    <a:pt x="113" y="84"/>
                    <a:pt x="113" y="84"/>
                  </a:cubicBezTo>
                  <a:cubicBezTo>
                    <a:pt x="113" y="62"/>
                    <a:pt x="101" y="35"/>
                    <a:pt x="83" y="18"/>
                  </a:cubicBezTo>
                  <a:moveTo>
                    <a:pt x="75" y="11"/>
                  </a:moveTo>
                  <a:cubicBezTo>
                    <a:pt x="75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7" y="13"/>
                    <a:pt x="77" y="13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9" y="15"/>
                    <a:pt x="79" y="15"/>
                    <a:pt x="8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1" y="16"/>
                    <a:pt x="81" y="17"/>
                    <a:pt x="82" y="17"/>
                  </a:cubicBezTo>
                  <a:cubicBezTo>
                    <a:pt x="79" y="15"/>
                    <a:pt x="77" y="13"/>
                    <a:pt x="75" y="11"/>
                  </a:cubicBezTo>
                  <a:moveTo>
                    <a:pt x="72" y="9"/>
                  </a:moveTo>
                  <a:cubicBezTo>
                    <a:pt x="72" y="10"/>
                    <a:pt x="73" y="10"/>
                    <a:pt x="73" y="10"/>
                  </a:cubicBezTo>
                  <a:cubicBezTo>
                    <a:pt x="73" y="10"/>
                    <a:pt x="72" y="10"/>
                    <a:pt x="72" y="9"/>
                  </a:cubicBezTo>
                  <a:moveTo>
                    <a:pt x="72" y="9"/>
                  </a:moveTo>
                  <a:cubicBezTo>
                    <a:pt x="72" y="9"/>
                    <a:pt x="72" y="9"/>
                    <a:pt x="72" y="9"/>
                  </a:cubicBezTo>
                  <a:cubicBezTo>
                    <a:pt x="72" y="9"/>
                    <a:pt x="72" y="9"/>
                    <a:pt x="72" y="9"/>
                  </a:cubicBezTo>
                  <a:moveTo>
                    <a:pt x="67" y="6"/>
                  </a:move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9" y="7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9" y="7"/>
                    <a:pt x="68" y="7"/>
                    <a:pt x="67" y="6"/>
                  </a:cubicBezTo>
                  <a:moveTo>
                    <a:pt x="64" y="5"/>
                  </a:moveTo>
                  <a:cubicBezTo>
                    <a:pt x="65" y="5"/>
                    <a:pt x="65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6"/>
                    <a:pt x="67" y="6"/>
                    <a:pt x="67" y="6"/>
                  </a:cubicBezTo>
                  <a:cubicBezTo>
                    <a:pt x="66" y="6"/>
                    <a:pt x="65" y="5"/>
                    <a:pt x="64" y="5"/>
                  </a:cubicBezTo>
                  <a:moveTo>
                    <a:pt x="62" y="4"/>
                  </a:move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2" y="4"/>
                  </a:cubicBezTo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59" y="2"/>
                  </a:moveTo>
                  <a:cubicBezTo>
                    <a:pt x="59" y="2"/>
                    <a:pt x="59" y="3"/>
                    <a:pt x="60" y="3"/>
                  </a:cubicBezTo>
                  <a:cubicBezTo>
                    <a:pt x="59" y="3"/>
                    <a:pt x="59" y="2"/>
                    <a:pt x="59" y="2"/>
                  </a:cubicBezTo>
                  <a:moveTo>
                    <a:pt x="53" y="1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moveTo>
                    <a:pt x="53" y="1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6" name="Freeform 483"/>
            <p:cNvSpPr/>
            <p:nvPr>
              <p:custDataLst>
                <p:tags r:id="rId499"/>
              </p:custDataLst>
            </p:nvPr>
          </p:nvSpPr>
          <p:spPr>
            <a:xfrm>
              <a:off x="10818813" y="2487613"/>
              <a:ext cx="77788" cy="46038"/>
            </a:xfrm>
            <a:custGeom>
              <a:avLst/>
              <a:gdLst/>
              <a:ahLst/>
              <a:cxnLst>
                <a:cxn ang="0">
                  <a:pos x="77788" y="0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0"/>
                </a:cxn>
              </a:cxnLst>
              <a:rect l="l" t="t" r="r" b="b"/>
              <a:pathLst>
                <a:path w="41" h="24">
                  <a:moveTo>
                    <a:pt x="41" y="0"/>
                  </a:moveTo>
                  <a:cubicBezTo>
                    <a:pt x="41" y="0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7" name="Freeform 484"/>
            <p:cNvSpPr/>
            <p:nvPr>
              <p:custDataLst>
                <p:tags r:id="rId500"/>
              </p:custDataLst>
            </p:nvPr>
          </p:nvSpPr>
          <p:spPr>
            <a:xfrm>
              <a:off x="10820400" y="2487613"/>
              <a:ext cx="82550" cy="46038"/>
            </a:xfrm>
            <a:custGeom>
              <a:avLst/>
              <a:gdLst/>
              <a:ahLst/>
              <a:cxnLst>
                <a:cxn ang="0">
                  <a:pos x="82550" y="0"/>
                </a:cxn>
                <a:cxn ang="0">
                  <a:pos x="76790" y="0"/>
                </a:cxn>
                <a:cxn ang="0">
                  <a:pos x="0" y="46038"/>
                </a:cxn>
                <a:cxn ang="0">
                  <a:pos x="0" y="44119"/>
                </a:cxn>
                <a:cxn ang="0">
                  <a:pos x="5759" y="44119"/>
                </a:cxn>
                <a:cxn ang="0">
                  <a:pos x="5759" y="44119"/>
                </a:cxn>
                <a:cxn ang="0">
                  <a:pos x="5759" y="44119"/>
                </a:cxn>
                <a:cxn ang="0">
                  <a:pos x="82550" y="0"/>
                </a:cxn>
              </a:cxnLst>
              <a:rect l="l" t="t" r="r" b="b"/>
              <a:pathLst>
                <a:path w="43" h="24">
                  <a:moveTo>
                    <a:pt x="43" y="0"/>
                  </a:moveTo>
                  <a:cubicBezTo>
                    <a:pt x="42" y="0"/>
                    <a:pt x="41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8" name="Freeform 485"/>
            <p:cNvSpPr/>
            <p:nvPr>
              <p:custDataLst>
                <p:tags r:id="rId501"/>
              </p:custDataLst>
            </p:nvPr>
          </p:nvSpPr>
          <p:spPr>
            <a:xfrm>
              <a:off x="10826750" y="2487613"/>
              <a:ext cx="79375" cy="44450"/>
            </a:xfrm>
            <a:custGeom>
              <a:avLst/>
              <a:gdLst/>
              <a:ahLst/>
              <a:cxnLst>
                <a:cxn ang="0">
                  <a:pos x="7937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0"/>
                </a:cxn>
              </a:cxnLst>
              <a:rect l="l" t="t" r="r" b="b"/>
              <a:pathLst>
                <a:path w="42" h="23">
                  <a:moveTo>
                    <a:pt x="42" y="0"/>
                  </a:moveTo>
                  <a:cubicBezTo>
                    <a:pt x="41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29" name="Freeform 486"/>
            <p:cNvSpPr/>
            <p:nvPr>
              <p:custDataLst>
                <p:tags r:id="rId502"/>
              </p:custDataLst>
            </p:nvPr>
          </p:nvSpPr>
          <p:spPr>
            <a:xfrm>
              <a:off x="10829925" y="2487613"/>
              <a:ext cx="79375" cy="44450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5595" y="0"/>
                </a:cxn>
              </a:cxnLst>
              <a:rect l="l" t="t" r="r" b="b"/>
              <a:pathLst>
                <a:path w="42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0" name="Freeform 487"/>
            <p:cNvSpPr/>
            <p:nvPr>
              <p:custDataLst>
                <p:tags r:id="rId503"/>
              </p:custDataLst>
            </p:nvPr>
          </p:nvSpPr>
          <p:spPr>
            <a:xfrm>
              <a:off x="10833100" y="2487613"/>
              <a:ext cx="80963" cy="44450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l" t="t" r="r" b="b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1" name="Freeform 488"/>
            <p:cNvSpPr/>
            <p:nvPr>
              <p:custDataLst>
                <p:tags r:id="rId504"/>
              </p:custDataLst>
            </p:nvPr>
          </p:nvSpPr>
          <p:spPr>
            <a:xfrm>
              <a:off x="10837863" y="2487613"/>
              <a:ext cx="79375" cy="46038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2" name="Freeform 489"/>
            <p:cNvSpPr/>
            <p:nvPr>
              <p:custDataLst>
                <p:tags r:id="rId505"/>
              </p:custDataLst>
            </p:nvPr>
          </p:nvSpPr>
          <p:spPr>
            <a:xfrm>
              <a:off x="10841038" y="2487613"/>
              <a:ext cx="80963" cy="46038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7107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3" name="Freeform 490"/>
            <p:cNvSpPr/>
            <p:nvPr>
              <p:custDataLst>
                <p:tags r:id="rId506"/>
              </p:custDataLst>
            </p:nvPr>
          </p:nvSpPr>
          <p:spPr>
            <a:xfrm>
              <a:off x="10845800" y="2489200"/>
              <a:ext cx="79375" cy="46038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89" y="44119"/>
                </a:cxn>
                <a:cxn ang="0">
                  <a:pos x="3779" y="44119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0"/>
                </a:cxn>
                <a:cxn ang="0">
                  <a:pos x="75595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4" name="Freeform 491"/>
            <p:cNvSpPr/>
            <p:nvPr>
              <p:custDataLst>
                <p:tags r:id="rId507"/>
              </p:custDataLst>
            </p:nvPr>
          </p:nvSpPr>
          <p:spPr>
            <a:xfrm>
              <a:off x="10848975" y="2489200"/>
              <a:ext cx="79375" cy="46038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1918"/>
                </a:cxn>
                <a:cxn ang="0">
                  <a:pos x="75595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5" name="Freeform 492"/>
            <p:cNvSpPr/>
            <p:nvPr>
              <p:custDataLst>
                <p:tags r:id="rId508"/>
              </p:custDataLst>
            </p:nvPr>
          </p:nvSpPr>
          <p:spPr>
            <a:xfrm>
              <a:off x="10852150" y="2490788"/>
              <a:ext cx="80963" cy="46038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80963" y="1918"/>
                </a:cxn>
                <a:cxn ang="0">
                  <a:pos x="80963" y="1918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6" name="Freeform 493"/>
            <p:cNvSpPr/>
            <p:nvPr>
              <p:custDataLst>
                <p:tags r:id="rId509"/>
              </p:custDataLst>
            </p:nvPr>
          </p:nvSpPr>
          <p:spPr>
            <a:xfrm>
              <a:off x="10856913" y="2493963"/>
              <a:ext cx="79375" cy="44450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2597"/>
                </a:cxn>
                <a:cxn ang="0">
                  <a:pos x="0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7" name="Freeform 494"/>
            <p:cNvSpPr/>
            <p:nvPr>
              <p:custDataLst>
                <p:tags r:id="rId510"/>
              </p:custDataLst>
            </p:nvPr>
          </p:nvSpPr>
          <p:spPr>
            <a:xfrm>
              <a:off x="10860088" y="2495550"/>
              <a:ext cx="80963" cy="46038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8" name="Freeform 495"/>
            <p:cNvSpPr/>
            <p:nvPr>
              <p:custDataLst>
                <p:tags r:id="rId511"/>
              </p:custDataLst>
            </p:nvPr>
          </p:nvSpPr>
          <p:spPr>
            <a:xfrm>
              <a:off x="10864850" y="2495550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5720"/>
                </a:cxn>
                <a:cxn ang="0">
                  <a:pos x="3779" y="47625"/>
                </a:cxn>
                <a:cxn ang="0">
                  <a:pos x="79375" y="1905"/>
                </a:cxn>
                <a:cxn ang="0">
                  <a:pos x="75595" y="1905"/>
                </a:cxn>
                <a:cxn ang="0">
                  <a:pos x="75595" y="1905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39" name="Freeform 496"/>
            <p:cNvSpPr/>
            <p:nvPr>
              <p:custDataLst>
                <p:tags r:id="rId512"/>
              </p:custDataLst>
            </p:nvPr>
          </p:nvSpPr>
          <p:spPr>
            <a:xfrm>
              <a:off x="10868025" y="2497138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1889" y="47625"/>
                </a:cxn>
                <a:cxn ang="0">
                  <a:pos x="188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0" name="Freeform 497"/>
            <p:cNvSpPr/>
            <p:nvPr>
              <p:custDataLst>
                <p:tags r:id="rId513"/>
              </p:custDataLst>
            </p:nvPr>
          </p:nvSpPr>
          <p:spPr>
            <a:xfrm>
              <a:off x="10871200" y="2500313"/>
              <a:ext cx="80963" cy="46038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77107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1" name="Freeform 498"/>
            <p:cNvSpPr/>
            <p:nvPr>
              <p:custDataLst>
                <p:tags r:id="rId514"/>
              </p:custDataLst>
            </p:nvPr>
          </p:nvSpPr>
          <p:spPr>
            <a:xfrm>
              <a:off x="10875963" y="2503488"/>
              <a:ext cx="79375" cy="44450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2597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5595" y="0"/>
                </a:cxn>
                <a:cxn ang="0">
                  <a:pos x="75595" y="0"/>
                </a:cxn>
                <a:cxn ang="0">
                  <a:pos x="75595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2" name="Freeform 499"/>
            <p:cNvSpPr/>
            <p:nvPr>
              <p:custDataLst>
                <p:tags r:id="rId515"/>
              </p:custDataLst>
            </p:nvPr>
          </p:nvSpPr>
          <p:spPr>
            <a:xfrm>
              <a:off x="10879138" y="2505075"/>
              <a:ext cx="80963" cy="47625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9035" y="1905"/>
                </a:cxn>
                <a:cxn ang="0">
                  <a:pos x="79035" y="1905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3" name="Freeform 500"/>
            <p:cNvSpPr/>
            <p:nvPr>
              <p:custDataLst>
                <p:tags r:id="rId516"/>
              </p:custDataLst>
            </p:nvPr>
          </p:nvSpPr>
          <p:spPr>
            <a:xfrm>
              <a:off x="10883900" y="2508250"/>
              <a:ext cx="79375" cy="46038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4119"/>
                </a:cxn>
                <a:cxn ang="0">
                  <a:pos x="3779" y="46038"/>
                </a:cxn>
                <a:cxn ang="0">
                  <a:pos x="79375" y="1918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4" name="Freeform 501"/>
            <p:cNvSpPr/>
            <p:nvPr>
              <p:custDataLst>
                <p:tags r:id="rId517"/>
              </p:custDataLst>
            </p:nvPr>
          </p:nvSpPr>
          <p:spPr>
            <a:xfrm>
              <a:off x="10887075" y="2509838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5" name="Freeform 502"/>
            <p:cNvSpPr/>
            <p:nvPr>
              <p:custDataLst>
                <p:tags r:id="rId518"/>
              </p:custDataLst>
            </p:nvPr>
          </p:nvSpPr>
          <p:spPr>
            <a:xfrm>
              <a:off x="10890250" y="2514600"/>
              <a:ext cx="80963" cy="47625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6" name="Freeform 503"/>
            <p:cNvSpPr/>
            <p:nvPr>
              <p:custDataLst>
                <p:tags r:id="rId519"/>
              </p:custDataLst>
            </p:nvPr>
          </p:nvSpPr>
          <p:spPr>
            <a:xfrm>
              <a:off x="10895013" y="2517775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9375" y="1905"/>
                </a:cxn>
                <a:cxn ang="0">
                  <a:pos x="79375" y="1905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7" name="Freeform 504"/>
            <p:cNvSpPr/>
            <p:nvPr>
              <p:custDataLst>
                <p:tags r:id="rId520"/>
              </p:custDataLst>
            </p:nvPr>
          </p:nvSpPr>
          <p:spPr>
            <a:xfrm>
              <a:off x="10898188" y="2522538"/>
              <a:ext cx="80963" cy="47625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8" name="Freeform 505"/>
            <p:cNvSpPr/>
            <p:nvPr>
              <p:custDataLst>
                <p:tags r:id="rId521"/>
              </p:custDataLst>
            </p:nvPr>
          </p:nvSpPr>
          <p:spPr>
            <a:xfrm>
              <a:off x="10902950" y="2525713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5720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49" name="Freeform 506"/>
            <p:cNvSpPr/>
            <p:nvPr>
              <p:custDataLst>
                <p:tags r:id="rId522"/>
              </p:custDataLst>
            </p:nvPr>
          </p:nvSpPr>
          <p:spPr>
            <a:xfrm>
              <a:off x="10906125" y="2528888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889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0" name="Freeform 507"/>
            <p:cNvSpPr/>
            <p:nvPr>
              <p:custDataLst>
                <p:tags r:id="rId523"/>
              </p:custDataLst>
            </p:nvPr>
          </p:nvSpPr>
          <p:spPr>
            <a:xfrm>
              <a:off x="10909300" y="2533650"/>
              <a:ext cx="80963" cy="47625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815"/>
                </a:cxn>
                <a:cxn ang="0">
                  <a:pos x="1927" y="45720"/>
                </a:cxn>
                <a:cxn ang="0">
                  <a:pos x="1927" y="45720"/>
                </a:cxn>
                <a:cxn ang="0">
                  <a:pos x="1927" y="45720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1" name="Freeform 508"/>
            <p:cNvSpPr/>
            <p:nvPr>
              <p:custDataLst>
                <p:tags r:id="rId524"/>
              </p:custDataLst>
            </p:nvPr>
          </p:nvSpPr>
          <p:spPr>
            <a:xfrm>
              <a:off x="10914063" y="2536825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2" name="Freeform 509"/>
            <p:cNvSpPr/>
            <p:nvPr>
              <p:custDataLst>
                <p:tags r:id="rId525"/>
              </p:custDataLst>
            </p:nvPr>
          </p:nvSpPr>
          <p:spPr>
            <a:xfrm>
              <a:off x="10917238" y="2541588"/>
              <a:ext cx="80963" cy="49213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l" t="t" r="r" b="b"/>
              <a:pathLst>
                <a:path w="42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3" name="Freeform 510"/>
            <p:cNvSpPr/>
            <p:nvPr>
              <p:custDataLst>
                <p:tags r:id="rId526"/>
              </p:custDataLst>
            </p:nvPr>
          </p:nvSpPr>
          <p:spPr>
            <a:xfrm>
              <a:off x="10922000" y="2546350"/>
              <a:ext cx="79375" cy="52388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5669" y="52388"/>
                </a:cxn>
                <a:cxn ang="0">
                  <a:pos x="5669" y="52388"/>
                </a:cxn>
                <a:cxn ang="0">
                  <a:pos x="5669" y="52388"/>
                </a:cxn>
                <a:cxn ang="0">
                  <a:pos x="79375" y="7761"/>
                </a:cxn>
                <a:cxn ang="0">
                  <a:pos x="75595" y="0"/>
                </a:cxn>
              </a:cxnLst>
              <a:rect l="l" t="t" r="r" b="b"/>
              <a:pathLst>
                <a:path w="42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4" name="Freeform 511"/>
            <p:cNvSpPr/>
            <p:nvPr>
              <p:custDataLst>
                <p:tags r:id="rId527"/>
              </p:custDataLst>
            </p:nvPr>
          </p:nvSpPr>
          <p:spPr>
            <a:xfrm>
              <a:off x="10926763" y="2554288"/>
              <a:ext cx="82550" cy="55563"/>
            </a:xfrm>
            <a:custGeom>
              <a:avLst/>
              <a:gdLst/>
              <a:ahLst/>
              <a:cxnLst>
                <a:cxn ang="0">
                  <a:pos x="74870" y="0"/>
                </a:cxn>
                <a:cxn ang="0">
                  <a:pos x="74870" y="0"/>
                </a:cxn>
                <a:cxn ang="0">
                  <a:pos x="0" y="44067"/>
                </a:cxn>
                <a:cxn ang="0">
                  <a:pos x="0" y="44067"/>
                </a:cxn>
                <a:cxn ang="0">
                  <a:pos x="3839" y="51731"/>
                </a:cxn>
                <a:cxn ang="0">
                  <a:pos x="3839" y="51731"/>
                </a:cxn>
                <a:cxn ang="0">
                  <a:pos x="3839" y="51731"/>
                </a:cxn>
                <a:cxn ang="0">
                  <a:pos x="5759" y="55563"/>
                </a:cxn>
                <a:cxn ang="0">
                  <a:pos x="82550" y="11495"/>
                </a:cxn>
                <a:cxn ang="0">
                  <a:pos x="74870" y="0"/>
                </a:cxn>
              </a:cxnLst>
              <a:rect l="l" t="t" r="r" b="b"/>
              <a:pathLst>
                <a:path w="43" h="28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3" y="28"/>
                    <a:pt x="3" y="29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4"/>
                    <a:pt x="41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5" name="Freeform 512"/>
            <p:cNvSpPr/>
            <p:nvPr>
              <p:custDataLst>
                <p:tags r:id="rId528"/>
              </p:custDataLst>
            </p:nvPr>
          </p:nvSpPr>
          <p:spPr>
            <a:xfrm>
              <a:off x="10933113" y="2565400"/>
              <a:ext cx="79375" cy="50800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274"/>
                </a:cxn>
                <a:cxn ang="0">
                  <a:pos x="1889" y="45155"/>
                </a:cxn>
                <a:cxn ang="0">
                  <a:pos x="1889" y="45155"/>
                </a:cxn>
                <a:cxn ang="0">
                  <a:pos x="1889" y="45155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5644"/>
                </a:cxn>
                <a:cxn ang="0">
                  <a:pos x="75595" y="0"/>
                </a:cxn>
              </a:cxnLst>
              <a:rect l="l" t="t" r="r" b="b"/>
              <a:pathLst>
                <a:path w="42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2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6" name="Freeform 513"/>
            <p:cNvSpPr/>
            <p:nvPr>
              <p:custDataLst>
                <p:tags r:id="rId529"/>
              </p:custDataLst>
            </p:nvPr>
          </p:nvSpPr>
          <p:spPr>
            <a:xfrm>
              <a:off x="10936288" y="2571750"/>
              <a:ext cx="80963" cy="49213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l" t="t" r="r" b="b"/>
              <a:pathLst>
                <a:path w="42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7" name="Freeform 514"/>
            <p:cNvSpPr/>
            <p:nvPr>
              <p:custDataLst>
                <p:tags r:id="rId530"/>
              </p:custDataLst>
            </p:nvPr>
          </p:nvSpPr>
          <p:spPr>
            <a:xfrm>
              <a:off x="10941050" y="2576513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8" name="Freeform 515"/>
            <p:cNvSpPr/>
            <p:nvPr>
              <p:custDataLst>
                <p:tags r:id="rId531"/>
              </p:custDataLst>
            </p:nvPr>
          </p:nvSpPr>
          <p:spPr>
            <a:xfrm>
              <a:off x="10942638" y="2581275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59" name="Freeform 516"/>
            <p:cNvSpPr/>
            <p:nvPr>
              <p:custDataLst>
                <p:tags r:id="rId532"/>
              </p:custDataLst>
            </p:nvPr>
          </p:nvSpPr>
          <p:spPr>
            <a:xfrm>
              <a:off x="10944225" y="2584450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0" name="Freeform 517"/>
            <p:cNvSpPr/>
            <p:nvPr>
              <p:custDataLst>
                <p:tags r:id="rId533"/>
              </p:custDataLst>
            </p:nvPr>
          </p:nvSpPr>
          <p:spPr>
            <a:xfrm>
              <a:off x="10945813" y="2590800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1" name="Freeform 518"/>
            <p:cNvSpPr/>
            <p:nvPr>
              <p:custDataLst>
                <p:tags r:id="rId534"/>
              </p:custDataLst>
            </p:nvPr>
          </p:nvSpPr>
          <p:spPr>
            <a:xfrm>
              <a:off x="10947400" y="2593975"/>
              <a:ext cx="76200" cy="47625"/>
            </a:xfrm>
            <a:custGeom>
              <a:avLst/>
              <a:gdLst/>
              <a:ahLst/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l" t="t" r="r" b="b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" name="Freeform 519"/>
            <p:cNvSpPr/>
            <p:nvPr>
              <p:custDataLst>
                <p:tags r:id="rId535"/>
              </p:custDataLst>
            </p:nvPr>
          </p:nvSpPr>
          <p:spPr>
            <a:xfrm>
              <a:off x="10947400" y="2598738"/>
              <a:ext cx="79375" cy="46038"/>
            </a:xfrm>
            <a:custGeom>
              <a:avLst/>
              <a:gdLst/>
              <a:ahLst/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2354"/>
                </a:cxn>
                <a:cxn ang="0">
                  <a:pos x="0" y="42354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79375" y="3683"/>
                </a:cxn>
                <a:cxn ang="0">
                  <a:pos x="77439" y="0"/>
                </a:cxn>
              </a:cxnLst>
              <a:rect l="l" t="t" r="r" b="b"/>
              <a:pathLst>
                <a:path w="41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" name="Freeform 520"/>
            <p:cNvSpPr/>
            <p:nvPr>
              <p:custDataLst>
                <p:tags r:id="rId536"/>
              </p:custDataLst>
            </p:nvPr>
          </p:nvSpPr>
          <p:spPr>
            <a:xfrm>
              <a:off x="10950575" y="2601913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" name="Freeform 521"/>
            <p:cNvSpPr/>
            <p:nvPr>
              <p:custDataLst>
                <p:tags r:id="rId537"/>
              </p:custDataLst>
            </p:nvPr>
          </p:nvSpPr>
          <p:spPr>
            <a:xfrm>
              <a:off x="10952163" y="2605088"/>
              <a:ext cx="76200" cy="49213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905" y="49213"/>
                </a:cxn>
                <a:cxn ang="0">
                  <a:pos x="1905" y="49213"/>
                </a:cxn>
                <a:cxn ang="0">
                  <a:pos x="1905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l" t="t" r="r" b="b"/>
              <a:pathLst>
                <a:path w="40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" name="Freeform 522"/>
            <p:cNvSpPr/>
            <p:nvPr>
              <p:custDataLst>
                <p:tags r:id="rId538"/>
              </p:custDataLst>
            </p:nvPr>
          </p:nvSpPr>
          <p:spPr>
            <a:xfrm>
              <a:off x="10953750" y="2611438"/>
              <a:ext cx="76200" cy="47625"/>
            </a:xfrm>
            <a:custGeom>
              <a:avLst/>
              <a:gdLst/>
              <a:ahLst/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l" t="t" r="r" b="b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6" name="Freeform 523"/>
            <p:cNvSpPr/>
            <p:nvPr>
              <p:custDataLst>
                <p:tags r:id="rId539"/>
              </p:custDataLst>
            </p:nvPr>
          </p:nvSpPr>
          <p:spPr>
            <a:xfrm>
              <a:off x="10953750" y="2614613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7" name="Freeform 524"/>
            <p:cNvSpPr/>
            <p:nvPr>
              <p:custDataLst>
                <p:tags r:id="rId540"/>
              </p:custDataLst>
            </p:nvPr>
          </p:nvSpPr>
          <p:spPr>
            <a:xfrm>
              <a:off x="10955338" y="2619375"/>
              <a:ext cx="76200" cy="49213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l" t="t" r="r" b="b"/>
              <a:pathLst>
                <a:path w="40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8" name="Freeform 525"/>
            <p:cNvSpPr/>
            <p:nvPr>
              <p:custDataLst>
                <p:tags r:id="rId541"/>
              </p:custDataLst>
            </p:nvPr>
          </p:nvSpPr>
          <p:spPr>
            <a:xfrm>
              <a:off x="10955338" y="2624138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9" name="Freeform 526"/>
            <p:cNvSpPr/>
            <p:nvPr>
              <p:custDataLst>
                <p:tags r:id="rId542"/>
              </p:custDataLst>
            </p:nvPr>
          </p:nvSpPr>
          <p:spPr>
            <a:xfrm>
              <a:off x="10956925" y="2628900"/>
              <a:ext cx="76200" cy="47625"/>
            </a:xfrm>
            <a:custGeom>
              <a:avLst/>
              <a:gdLst/>
              <a:ahLst/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l" t="t" r="r" b="b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0" name="Freeform 527"/>
            <p:cNvSpPr/>
            <p:nvPr>
              <p:custDataLst>
                <p:tags r:id="rId543"/>
              </p:custDataLst>
            </p:nvPr>
          </p:nvSpPr>
          <p:spPr>
            <a:xfrm>
              <a:off x="10956925" y="2632075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1" name="Freeform 528"/>
            <p:cNvSpPr/>
            <p:nvPr>
              <p:custDataLst>
                <p:tags r:id="rId544"/>
              </p:custDataLst>
            </p:nvPr>
          </p:nvSpPr>
          <p:spPr>
            <a:xfrm>
              <a:off x="10956925" y="2635250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2" name="Freeform 529"/>
            <p:cNvSpPr/>
            <p:nvPr>
              <p:custDataLst>
                <p:tags r:id="rId545"/>
              </p:custDataLst>
            </p:nvPr>
          </p:nvSpPr>
          <p:spPr>
            <a:xfrm>
              <a:off x="10956925" y="2640013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3" name="Freeform 530"/>
            <p:cNvSpPr/>
            <p:nvPr>
              <p:custDataLst>
                <p:tags r:id="rId546"/>
              </p:custDataLst>
            </p:nvPr>
          </p:nvSpPr>
          <p:spPr>
            <a:xfrm>
              <a:off x="10956925" y="2643188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4" name="Freeform 531"/>
            <p:cNvSpPr/>
            <p:nvPr>
              <p:custDataLst>
                <p:tags r:id="rId547"/>
              </p:custDataLst>
            </p:nvPr>
          </p:nvSpPr>
          <p:spPr>
            <a:xfrm>
              <a:off x="10956925" y="2647950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1905"/>
                </a:cxn>
                <a:cxn ang="0">
                  <a:pos x="76200" y="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5" name="Freeform 532"/>
            <p:cNvSpPr/>
            <p:nvPr>
              <p:custDataLst>
                <p:tags r:id="rId548"/>
              </p:custDataLst>
            </p:nvPr>
          </p:nvSpPr>
          <p:spPr>
            <a:xfrm>
              <a:off x="10956925" y="2651125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6" name="Freeform 533"/>
            <p:cNvSpPr/>
            <p:nvPr>
              <p:custDataLst>
                <p:tags r:id="rId549"/>
              </p:custDataLst>
            </p:nvPr>
          </p:nvSpPr>
          <p:spPr>
            <a:xfrm>
              <a:off x="10956925" y="2654300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1905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7" name="Freeform 534"/>
            <p:cNvSpPr/>
            <p:nvPr>
              <p:custDataLst>
                <p:tags r:id="rId550"/>
              </p:custDataLst>
            </p:nvPr>
          </p:nvSpPr>
          <p:spPr>
            <a:xfrm>
              <a:off x="10956925" y="2659063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1905"/>
                </a:cxn>
                <a:cxn ang="0">
                  <a:pos x="76200" y="1905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78" name="Freeform 535"/>
            <p:cNvSpPr/>
            <p:nvPr>
              <p:custDataLst>
                <p:tags r:id="rId551"/>
              </p:custDataLst>
            </p:nvPr>
          </p:nvSpPr>
          <p:spPr>
            <a:xfrm>
              <a:off x="10291763" y="2306638"/>
              <a:ext cx="746125" cy="623888"/>
            </a:xfrm>
            <a:custGeom>
              <a:avLst/>
              <a:gdLst/>
              <a:ahLst/>
              <a:cxnLst>
                <a:cxn ang="0">
                  <a:pos x="309136" y="0"/>
                </a:cxn>
                <a:cxn ang="0">
                  <a:pos x="305319" y="0"/>
                </a:cxn>
                <a:cxn ang="0">
                  <a:pos x="303411" y="0"/>
                </a:cxn>
                <a:cxn ang="0">
                  <a:pos x="301503" y="0"/>
                </a:cxn>
                <a:cxn ang="0">
                  <a:pos x="301503" y="0"/>
                </a:cxn>
                <a:cxn ang="0">
                  <a:pos x="299594" y="0"/>
                </a:cxn>
                <a:cxn ang="0">
                  <a:pos x="295778" y="0"/>
                </a:cxn>
                <a:cxn ang="0">
                  <a:pos x="236622" y="49454"/>
                </a:cxn>
                <a:cxn ang="0">
                  <a:pos x="228989" y="83692"/>
                </a:cxn>
                <a:cxn ang="0">
                  <a:pos x="221356" y="97006"/>
                </a:cxn>
                <a:cxn ang="0">
                  <a:pos x="207999" y="85594"/>
                </a:cxn>
                <a:cxn ang="0">
                  <a:pos x="196549" y="79888"/>
                </a:cxn>
                <a:cxn ang="0">
                  <a:pos x="179375" y="74181"/>
                </a:cxn>
                <a:cxn ang="0">
                  <a:pos x="169834" y="72279"/>
                </a:cxn>
                <a:cxn ang="0">
                  <a:pos x="164109" y="74181"/>
                </a:cxn>
                <a:cxn ang="0">
                  <a:pos x="162201" y="74181"/>
                </a:cxn>
                <a:cxn ang="0">
                  <a:pos x="162201" y="74181"/>
                </a:cxn>
                <a:cxn ang="0">
                  <a:pos x="160292" y="74181"/>
                </a:cxn>
                <a:cxn ang="0">
                  <a:pos x="137393" y="114125"/>
                </a:cxn>
                <a:cxn ang="0">
                  <a:pos x="104953" y="83692"/>
                </a:cxn>
                <a:cxn ang="0">
                  <a:pos x="91595" y="79888"/>
                </a:cxn>
                <a:cxn ang="0">
                  <a:pos x="76329" y="77986"/>
                </a:cxn>
                <a:cxn ang="0">
                  <a:pos x="70605" y="77986"/>
                </a:cxn>
                <a:cxn ang="0">
                  <a:pos x="70605" y="77986"/>
                </a:cxn>
                <a:cxn ang="0">
                  <a:pos x="70605" y="77986"/>
                </a:cxn>
                <a:cxn ang="0">
                  <a:pos x="47706" y="127440"/>
                </a:cxn>
                <a:cxn ang="0">
                  <a:pos x="45797" y="136951"/>
                </a:cxn>
                <a:cxn ang="0">
                  <a:pos x="30531" y="135048"/>
                </a:cxn>
                <a:cxn ang="0">
                  <a:pos x="19082" y="136951"/>
                </a:cxn>
                <a:cxn ang="0">
                  <a:pos x="717501" y="616279"/>
                </a:cxn>
                <a:cxn ang="0">
                  <a:pos x="727042" y="610573"/>
                </a:cxn>
                <a:cxn ang="0">
                  <a:pos x="728950" y="608671"/>
                </a:cxn>
                <a:cxn ang="0">
                  <a:pos x="740400" y="589650"/>
                </a:cxn>
                <a:cxn ang="0">
                  <a:pos x="740400" y="587748"/>
                </a:cxn>
                <a:cxn ang="0">
                  <a:pos x="742308" y="585846"/>
                </a:cxn>
                <a:cxn ang="0">
                  <a:pos x="742308" y="582041"/>
                </a:cxn>
                <a:cxn ang="0">
                  <a:pos x="746125" y="559216"/>
                </a:cxn>
                <a:cxn ang="0">
                  <a:pos x="746125" y="555412"/>
                </a:cxn>
                <a:cxn ang="0">
                  <a:pos x="746125" y="540195"/>
                </a:cxn>
                <a:cxn ang="0">
                  <a:pos x="738492" y="507860"/>
                </a:cxn>
                <a:cxn ang="0">
                  <a:pos x="725134" y="475524"/>
                </a:cxn>
                <a:cxn ang="0">
                  <a:pos x="683152" y="414657"/>
                </a:cxn>
                <a:cxn ang="0">
                  <a:pos x="665978" y="399440"/>
                </a:cxn>
                <a:cxn ang="0">
                  <a:pos x="654529" y="327160"/>
                </a:cxn>
                <a:cxn ang="0">
                  <a:pos x="639263" y="298629"/>
                </a:cxn>
                <a:cxn ang="0">
                  <a:pos x="620180" y="271999"/>
                </a:cxn>
                <a:cxn ang="0">
                  <a:pos x="603006" y="254881"/>
                </a:cxn>
                <a:cxn ang="0">
                  <a:pos x="578199" y="237762"/>
                </a:cxn>
                <a:cxn ang="0">
                  <a:pos x="566749" y="230153"/>
                </a:cxn>
                <a:cxn ang="0">
                  <a:pos x="538125" y="224447"/>
                </a:cxn>
                <a:cxn ang="0">
                  <a:pos x="526676" y="226349"/>
                </a:cxn>
                <a:cxn ang="0">
                  <a:pos x="519043" y="199720"/>
                </a:cxn>
                <a:cxn ang="0">
                  <a:pos x="503777" y="161678"/>
                </a:cxn>
                <a:cxn ang="0">
                  <a:pos x="494236" y="142657"/>
                </a:cxn>
                <a:cxn ang="0">
                  <a:pos x="490419" y="135048"/>
                </a:cxn>
                <a:cxn ang="0">
                  <a:pos x="477062" y="116027"/>
                </a:cxn>
                <a:cxn ang="0">
                  <a:pos x="465612" y="98909"/>
                </a:cxn>
                <a:cxn ang="0">
                  <a:pos x="423631" y="51356"/>
                </a:cxn>
                <a:cxn ang="0">
                  <a:pos x="379741" y="20923"/>
                </a:cxn>
                <a:cxn ang="0">
                  <a:pos x="335851" y="1902"/>
                </a:cxn>
              </a:cxnLst>
              <a:rect l="l" t="t" r="r" b="b"/>
              <a:pathLst>
                <a:path w="391" h="328">
                  <a:moveTo>
                    <a:pt x="163" y="0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6" y="0"/>
                    <a:pt x="156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5" y="2"/>
                    <a:pt x="137" y="7"/>
                    <a:pt x="131" y="15"/>
                  </a:cubicBezTo>
                  <a:cubicBezTo>
                    <a:pt x="130" y="15"/>
                    <a:pt x="130" y="16"/>
                    <a:pt x="130" y="16"/>
                  </a:cubicBezTo>
                  <a:cubicBezTo>
                    <a:pt x="129" y="17"/>
                    <a:pt x="129" y="17"/>
                    <a:pt x="129" y="18"/>
                  </a:cubicBezTo>
                  <a:cubicBezTo>
                    <a:pt x="128" y="18"/>
                    <a:pt x="128" y="19"/>
                    <a:pt x="128" y="19"/>
                  </a:cubicBezTo>
                  <a:cubicBezTo>
                    <a:pt x="127" y="20"/>
                    <a:pt x="127" y="21"/>
                    <a:pt x="127" y="21"/>
                  </a:cubicBezTo>
                  <a:cubicBezTo>
                    <a:pt x="126" y="22"/>
                    <a:pt x="126" y="22"/>
                    <a:pt x="126" y="23"/>
                  </a:cubicBezTo>
                  <a:cubicBezTo>
                    <a:pt x="126" y="23"/>
                    <a:pt x="125" y="24"/>
                    <a:pt x="125" y="25"/>
                  </a:cubicBezTo>
                  <a:cubicBezTo>
                    <a:pt x="125" y="25"/>
                    <a:pt x="124" y="26"/>
                    <a:pt x="124" y="26"/>
                  </a:cubicBezTo>
                  <a:cubicBezTo>
                    <a:pt x="124" y="27"/>
                    <a:pt x="124" y="28"/>
                    <a:pt x="124" y="28"/>
                  </a:cubicBezTo>
                  <a:cubicBezTo>
                    <a:pt x="123" y="29"/>
                    <a:pt x="123" y="29"/>
                    <a:pt x="123" y="30"/>
                  </a:cubicBezTo>
                  <a:cubicBezTo>
                    <a:pt x="123" y="31"/>
                    <a:pt x="123" y="31"/>
                    <a:pt x="122" y="32"/>
                  </a:cubicBezTo>
                  <a:cubicBezTo>
                    <a:pt x="122" y="33"/>
                    <a:pt x="122" y="33"/>
                    <a:pt x="122" y="34"/>
                  </a:cubicBezTo>
                  <a:cubicBezTo>
                    <a:pt x="122" y="34"/>
                    <a:pt x="121" y="35"/>
                    <a:pt x="121" y="36"/>
                  </a:cubicBezTo>
                  <a:cubicBezTo>
                    <a:pt x="121" y="36"/>
                    <a:pt x="121" y="37"/>
                    <a:pt x="121" y="38"/>
                  </a:cubicBezTo>
                  <a:cubicBezTo>
                    <a:pt x="121" y="39"/>
                    <a:pt x="121" y="39"/>
                    <a:pt x="121" y="40"/>
                  </a:cubicBezTo>
                  <a:cubicBezTo>
                    <a:pt x="120" y="41"/>
                    <a:pt x="120" y="41"/>
                    <a:pt x="120" y="42"/>
                  </a:cubicBezTo>
                  <a:cubicBezTo>
                    <a:pt x="120" y="43"/>
                    <a:pt x="120" y="44"/>
                    <a:pt x="120" y="44"/>
                  </a:cubicBezTo>
                  <a:cubicBezTo>
                    <a:pt x="120" y="45"/>
                    <a:pt x="120" y="46"/>
                    <a:pt x="120" y="47"/>
                  </a:cubicBezTo>
                  <a:cubicBezTo>
                    <a:pt x="120" y="48"/>
                    <a:pt x="120" y="48"/>
                    <a:pt x="120" y="49"/>
                  </a:cubicBezTo>
                  <a:cubicBezTo>
                    <a:pt x="119" y="50"/>
                    <a:pt x="119" y="51"/>
                    <a:pt x="119" y="52"/>
                  </a:cubicBezTo>
                  <a:cubicBezTo>
                    <a:pt x="119" y="52"/>
                    <a:pt x="119" y="53"/>
                    <a:pt x="119" y="54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9" y="54"/>
                    <a:pt x="118" y="53"/>
                    <a:pt x="117" y="52"/>
                  </a:cubicBezTo>
                  <a:cubicBezTo>
                    <a:pt x="117" y="52"/>
                    <a:pt x="117" y="52"/>
                    <a:pt x="116" y="51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5" y="50"/>
                    <a:pt x="115" y="50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3" y="48"/>
                    <a:pt x="113" y="48"/>
                    <a:pt x="112" y="48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1" y="47"/>
                    <a:pt x="111" y="46"/>
                    <a:pt x="110" y="46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0" y="46"/>
                    <a:pt x="109" y="45"/>
                    <a:pt x="109" y="45"/>
                  </a:cubicBezTo>
                  <a:cubicBezTo>
                    <a:pt x="108" y="45"/>
                    <a:pt x="108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6" y="43"/>
                    <a:pt x="106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2"/>
                    <a:pt x="104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2" y="41"/>
                    <a:pt x="101" y="41"/>
                    <a:pt x="101" y="41"/>
                  </a:cubicBezTo>
                  <a:cubicBezTo>
                    <a:pt x="100" y="40"/>
                    <a:pt x="99" y="40"/>
                    <a:pt x="99" y="40"/>
                  </a:cubicBezTo>
                  <a:cubicBezTo>
                    <a:pt x="98" y="39"/>
                    <a:pt x="97" y="39"/>
                    <a:pt x="96" y="39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9"/>
                    <a:pt x="95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1" y="38"/>
                    <a:pt x="91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8" y="38"/>
                    <a:pt x="88" y="38"/>
                  </a:cubicBezTo>
                  <a:cubicBezTo>
                    <a:pt x="88" y="38"/>
                    <a:pt x="87" y="38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1" y="40"/>
                    <a:pt x="79" y="42"/>
                    <a:pt x="77" y="44"/>
                  </a:cubicBezTo>
                  <a:cubicBezTo>
                    <a:pt x="76" y="45"/>
                    <a:pt x="76" y="46"/>
                    <a:pt x="75" y="47"/>
                  </a:cubicBezTo>
                  <a:cubicBezTo>
                    <a:pt x="75" y="48"/>
                    <a:pt x="74" y="49"/>
                    <a:pt x="74" y="50"/>
                  </a:cubicBezTo>
                  <a:cubicBezTo>
                    <a:pt x="73" y="51"/>
                    <a:pt x="73" y="52"/>
                    <a:pt x="73" y="53"/>
                  </a:cubicBezTo>
                  <a:cubicBezTo>
                    <a:pt x="73" y="53"/>
                    <a:pt x="73" y="54"/>
                    <a:pt x="72" y="55"/>
                  </a:cubicBezTo>
                  <a:cubicBezTo>
                    <a:pt x="72" y="56"/>
                    <a:pt x="72" y="56"/>
                    <a:pt x="72" y="57"/>
                  </a:cubicBezTo>
                  <a:cubicBezTo>
                    <a:pt x="72" y="58"/>
                    <a:pt x="72" y="59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68" y="55"/>
                    <a:pt x="64" y="50"/>
                    <a:pt x="59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6"/>
                    <a:pt x="57" y="46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5" y="45"/>
                    <a:pt x="55" y="45"/>
                    <a:pt x="55" y="44"/>
                  </a:cubicBezTo>
                  <a:cubicBezTo>
                    <a:pt x="54" y="44"/>
                    <a:pt x="54" y="44"/>
                    <a:pt x="53" y="44"/>
                  </a:cubicBezTo>
                  <a:cubicBezTo>
                    <a:pt x="53" y="44"/>
                    <a:pt x="53" y="44"/>
                    <a:pt x="53" y="43"/>
                  </a:cubicBezTo>
                  <a:cubicBezTo>
                    <a:pt x="53" y="43"/>
                    <a:pt x="53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2"/>
                    <a:pt x="50" y="42"/>
                    <a:pt x="50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9" y="42"/>
                    <a:pt x="49" y="42"/>
                    <a:pt x="48" y="42"/>
                  </a:cubicBezTo>
                  <a:cubicBezTo>
                    <a:pt x="48" y="42"/>
                    <a:pt x="48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5" y="41"/>
                    <a:pt x="45" y="41"/>
                    <a:pt x="44" y="41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1"/>
                    <a:pt x="40" y="41"/>
                    <a:pt x="40" y="41"/>
                  </a:cubicBezTo>
                  <a:cubicBezTo>
                    <a:pt x="40" y="41"/>
                    <a:pt x="39" y="41"/>
                    <a:pt x="39" y="41"/>
                  </a:cubicBezTo>
                  <a:cubicBezTo>
                    <a:pt x="39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29" y="44"/>
                    <a:pt x="25" y="51"/>
                    <a:pt x="25" y="62"/>
                  </a:cubicBezTo>
                  <a:cubicBezTo>
                    <a:pt x="25" y="62"/>
                    <a:pt x="25" y="63"/>
                    <a:pt x="25" y="63"/>
                  </a:cubicBezTo>
                  <a:cubicBezTo>
                    <a:pt x="25" y="63"/>
                    <a:pt x="25" y="63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5"/>
                    <a:pt x="25" y="65"/>
                  </a:cubicBezTo>
                  <a:cubicBezTo>
                    <a:pt x="25" y="65"/>
                    <a:pt x="25" y="65"/>
                    <a:pt x="25" y="66"/>
                  </a:cubicBezTo>
                  <a:cubicBezTo>
                    <a:pt x="25" y="66"/>
                    <a:pt x="25" y="66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69"/>
                    <a:pt x="25" y="69"/>
                    <a:pt x="26" y="69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3" y="72"/>
                    <a:pt x="22" y="71"/>
                    <a:pt x="22" y="71"/>
                  </a:cubicBezTo>
                  <a:cubicBezTo>
                    <a:pt x="22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0" y="71"/>
                    <a:pt x="20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8" y="71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6" y="71"/>
                    <a:pt x="16" y="71"/>
                  </a:cubicBezTo>
                  <a:cubicBezTo>
                    <a:pt x="16" y="71"/>
                    <a:pt x="15" y="71"/>
                    <a:pt x="15" y="71"/>
                  </a:cubicBezTo>
                  <a:cubicBezTo>
                    <a:pt x="15" y="71"/>
                    <a:pt x="15" y="71"/>
                    <a:pt x="14" y="71"/>
                  </a:cubicBezTo>
                  <a:cubicBezTo>
                    <a:pt x="14" y="71"/>
                    <a:pt x="13" y="71"/>
                    <a:pt x="13" y="71"/>
                  </a:cubicBezTo>
                  <a:cubicBezTo>
                    <a:pt x="12" y="71"/>
                    <a:pt x="11" y="71"/>
                    <a:pt x="11" y="72"/>
                  </a:cubicBezTo>
                  <a:cubicBezTo>
                    <a:pt x="11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4" y="75"/>
                    <a:pt x="0" y="82"/>
                    <a:pt x="0" y="91"/>
                  </a:cubicBezTo>
                  <a:cubicBezTo>
                    <a:pt x="0" y="110"/>
                    <a:pt x="14" y="134"/>
                    <a:pt x="31" y="144"/>
                  </a:cubicBezTo>
                  <a:cubicBezTo>
                    <a:pt x="33" y="145"/>
                    <a:pt x="35" y="146"/>
                    <a:pt x="37" y="147"/>
                  </a:cubicBezTo>
                  <a:cubicBezTo>
                    <a:pt x="346" y="325"/>
                    <a:pt x="346" y="325"/>
                    <a:pt x="346" y="325"/>
                  </a:cubicBezTo>
                  <a:cubicBezTo>
                    <a:pt x="352" y="327"/>
                    <a:pt x="357" y="328"/>
                    <a:pt x="362" y="328"/>
                  </a:cubicBezTo>
                  <a:cubicBezTo>
                    <a:pt x="367" y="328"/>
                    <a:pt x="372" y="327"/>
                    <a:pt x="376" y="324"/>
                  </a:cubicBezTo>
                  <a:cubicBezTo>
                    <a:pt x="376" y="324"/>
                    <a:pt x="376" y="324"/>
                    <a:pt x="376" y="324"/>
                  </a:cubicBezTo>
                  <a:cubicBezTo>
                    <a:pt x="378" y="324"/>
                    <a:pt x="379" y="322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0"/>
                    <a:pt x="381" y="320"/>
                  </a:cubicBezTo>
                  <a:cubicBezTo>
                    <a:pt x="381" y="320"/>
                    <a:pt x="381" y="320"/>
                    <a:pt x="381" y="320"/>
                  </a:cubicBezTo>
                  <a:cubicBezTo>
                    <a:pt x="381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5" y="317"/>
                    <a:pt x="386" y="314"/>
                    <a:pt x="388" y="311"/>
                  </a:cubicBezTo>
                  <a:cubicBezTo>
                    <a:pt x="388" y="311"/>
                    <a:pt x="388" y="311"/>
                    <a:pt x="388" y="311"/>
                  </a:cubicBezTo>
                  <a:cubicBezTo>
                    <a:pt x="388" y="311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9" y="309"/>
                    <a:pt x="389" y="309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90" y="303"/>
                    <a:pt x="391" y="299"/>
                    <a:pt x="391" y="296"/>
                  </a:cubicBezTo>
                  <a:cubicBezTo>
                    <a:pt x="391" y="296"/>
                    <a:pt x="391" y="296"/>
                    <a:pt x="391" y="296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1"/>
                    <a:pt x="391" y="291"/>
                    <a:pt x="391" y="291"/>
                  </a:cubicBezTo>
                  <a:cubicBezTo>
                    <a:pt x="391" y="290"/>
                    <a:pt x="391" y="290"/>
                    <a:pt x="391" y="290"/>
                  </a:cubicBezTo>
                  <a:cubicBezTo>
                    <a:pt x="391" y="289"/>
                    <a:pt x="391" y="289"/>
                    <a:pt x="391" y="288"/>
                  </a:cubicBezTo>
                  <a:cubicBezTo>
                    <a:pt x="391" y="287"/>
                    <a:pt x="391" y="286"/>
                    <a:pt x="391" y="285"/>
                  </a:cubicBezTo>
                  <a:cubicBezTo>
                    <a:pt x="391" y="285"/>
                    <a:pt x="391" y="285"/>
                    <a:pt x="391" y="285"/>
                  </a:cubicBezTo>
                  <a:cubicBezTo>
                    <a:pt x="391" y="285"/>
                    <a:pt x="391" y="284"/>
                    <a:pt x="391" y="284"/>
                  </a:cubicBezTo>
                  <a:cubicBezTo>
                    <a:pt x="391" y="284"/>
                    <a:pt x="391" y="284"/>
                    <a:pt x="391" y="284"/>
                  </a:cubicBezTo>
                  <a:cubicBezTo>
                    <a:pt x="391" y="284"/>
                    <a:pt x="391" y="284"/>
                    <a:pt x="391" y="284"/>
                  </a:cubicBezTo>
                  <a:cubicBezTo>
                    <a:pt x="390" y="283"/>
                    <a:pt x="390" y="283"/>
                    <a:pt x="390" y="283"/>
                  </a:cubicBezTo>
                  <a:cubicBezTo>
                    <a:pt x="390" y="283"/>
                    <a:pt x="390" y="283"/>
                    <a:pt x="390" y="283"/>
                  </a:cubicBezTo>
                  <a:cubicBezTo>
                    <a:pt x="390" y="283"/>
                    <a:pt x="390" y="282"/>
                    <a:pt x="390" y="282"/>
                  </a:cubicBezTo>
                  <a:cubicBezTo>
                    <a:pt x="390" y="280"/>
                    <a:pt x="390" y="279"/>
                    <a:pt x="389" y="277"/>
                  </a:cubicBezTo>
                  <a:cubicBezTo>
                    <a:pt x="389" y="276"/>
                    <a:pt x="389" y="276"/>
                    <a:pt x="389" y="275"/>
                  </a:cubicBezTo>
                  <a:cubicBezTo>
                    <a:pt x="389" y="275"/>
                    <a:pt x="389" y="274"/>
                    <a:pt x="389" y="274"/>
                  </a:cubicBezTo>
                  <a:cubicBezTo>
                    <a:pt x="388" y="272"/>
                    <a:pt x="388" y="269"/>
                    <a:pt x="387" y="267"/>
                  </a:cubicBezTo>
                  <a:cubicBezTo>
                    <a:pt x="387" y="266"/>
                    <a:pt x="386" y="265"/>
                    <a:pt x="386" y="264"/>
                  </a:cubicBezTo>
                  <a:cubicBezTo>
                    <a:pt x="386" y="264"/>
                    <a:pt x="386" y="263"/>
                    <a:pt x="385" y="262"/>
                  </a:cubicBezTo>
                  <a:cubicBezTo>
                    <a:pt x="385" y="262"/>
                    <a:pt x="385" y="261"/>
                    <a:pt x="385" y="261"/>
                  </a:cubicBezTo>
                  <a:cubicBezTo>
                    <a:pt x="385" y="260"/>
                    <a:pt x="385" y="260"/>
                    <a:pt x="384" y="259"/>
                  </a:cubicBezTo>
                  <a:cubicBezTo>
                    <a:pt x="384" y="259"/>
                    <a:pt x="384" y="259"/>
                    <a:pt x="384" y="259"/>
                  </a:cubicBezTo>
                  <a:cubicBezTo>
                    <a:pt x="384" y="258"/>
                    <a:pt x="384" y="258"/>
                    <a:pt x="384" y="258"/>
                  </a:cubicBezTo>
                  <a:cubicBezTo>
                    <a:pt x="384" y="257"/>
                    <a:pt x="383" y="257"/>
                    <a:pt x="383" y="257"/>
                  </a:cubicBezTo>
                  <a:cubicBezTo>
                    <a:pt x="383" y="256"/>
                    <a:pt x="383" y="256"/>
                    <a:pt x="383" y="255"/>
                  </a:cubicBezTo>
                  <a:cubicBezTo>
                    <a:pt x="382" y="253"/>
                    <a:pt x="381" y="252"/>
                    <a:pt x="380" y="250"/>
                  </a:cubicBezTo>
                  <a:cubicBezTo>
                    <a:pt x="380" y="250"/>
                    <a:pt x="380" y="249"/>
                    <a:pt x="380" y="249"/>
                  </a:cubicBezTo>
                  <a:cubicBezTo>
                    <a:pt x="380" y="249"/>
                    <a:pt x="379" y="248"/>
                    <a:pt x="379" y="248"/>
                  </a:cubicBezTo>
                  <a:cubicBezTo>
                    <a:pt x="378" y="246"/>
                    <a:pt x="377" y="244"/>
                    <a:pt x="376" y="243"/>
                  </a:cubicBezTo>
                  <a:cubicBezTo>
                    <a:pt x="376" y="243"/>
                    <a:pt x="376" y="243"/>
                    <a:pt x="376" y="242"/>
                  </a:cubicBezTo>
                  <a:cubicBezTo>
                    <a:pt x="376" y="242"/>
                    <a:pt x="376" y="242"/>
                    <a:pt x="376" y="242"/>
                  </a:cubicBezTo>
                  <a:cubicBezTo>
                    <a:pt x="376" y="242"/>
                    <a:pt x="376" y="242"/>
                    <a:pt x="376" y="242"/>
                  </a:cubicBezTo>
                  <a:cubicBezTo>
                    <a:pt x="376" y="242"/>
                    <a:pt x="376" y="242"/>
                    <a:pt x="376" y="241"/>
                  </a:cubicBezTo>
                  <a:cubicBezTo>
                    <a:pt x="376" y="241"/>
                    <a:pt x="376" y="241"/>
                    <a:pt x="376" y="241"/>
                  </a:cubicBezTo>
                  <a:cubicBezTo>
                    <a:pt x="371" y="233"/>
                    <a:pt x="365" y="225"/>
                    <a:pt x="358" y="218"/>
                  </a:cubicBezTo>
                  <a:cubicBezTo>
                    <a:pt x="358" y="218"/>
                    <a:pt x="358" y="218"/>
                    <a:pt x="357" y="217"/>
                  </a:cubicBezTo>
                  <a:cubicBezTo>
                    <a:pt x="357" y="217"/>
                    <a:pt x="357" y="217"/>
                    <a:pt x="357" y="217"/>
                  </a:cubicBezTo>
                  <a:cubicBezTo>
                    <a:pt x="355" y="214"/>
                    <a:pt x="352" y="212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07"/>
                    <a:pt x="349" y="205"/>
                    <a:pt x="349" y="202"/>
                  </a:cubicBezTo>
                  <a:cubicBezTo>
                    <a:pt x="349" y="202"/>
                    <a:pt x="349" y="202"/>
                    <a:pt x="349" y="202"/>
                  </a:cubicBezTo>
                  <a:cubicBezTo>
                    <a:pt x="349" y="202"/>
                    <a:pt x="349" y="202"/>
                    <a:pt x="349" y="201"/>
                  </a:cubicBezTo>
                  <a:cubicBezTo>
                    <a:pt x="349" y="201"/>
                    <a:pt x="349" y="201"/>
                    <a:pt x="349" y="200"/>
                  </a:cubicBezTo>
                  <a:cubicBezTo>
                    <a:pt x="349" y="200"/>
                    <a:pt x="349" y="200"/>
                    <a:pt x="349" y="199"/>
                  </a:cubicBezTo>
                  <a:cubicBezTo>
                    <a:pt x="349" y="199"/>
                    <a:pt x="349" y="199"/>
                    <a:pt x="349" y="199"/>
                  </a:cubicBezTo>
                  <a:cubicBezTo>
                    <a:pt x="349" y="199"/>
                    <a:pt x="349" y="199"/>
                    <a:pt x="349" y="199"/>
                  </a:cubicBezTo>
                  <a:cubicBezTo>
                    <a:pt x="349" y="190"/>
                    <a:pt x="347" y="181"/>
                    <a:pt x="343" y="172"/>
                  </a:cubicBezTo>
                  <a:cubicBezTo>
                    <a:pt x="343" y="172"/>
                    <a:pt x="343" y="172"/>
                    <a:pt x="343" y="172"/>
                  </a:cubicBezTo>
                  <a:cubicBezTo>
                    <a:pt x="343" y="172"/>
                    <a:pt x="343" y="172"/>
                    <a:pt x="343" y="172"/>
                  </a:cubicBezTo>
                  <a:cubicBezTo>
                    <a:pt x="342" y="170"/>
                    <a:pt x="341" y="169"/>
                    <a:pt x="341" y="167"/>
                  </a:cubicBezTo>
                  <a:cubicBezTo>
                    <a:pt x="340" y="167"/>
                    <a:pt x="340" y="166"/>
                    <a:pt x="340" y="165"/>
                  </a:cubicBezTo>
                  <a:cubicBezTo>
                    <a:pt x="340" y="165"/>
                    <a:pt x="340" y="165"/>
                    <a:pt x="340" y="165"/>
                  </a:cubicBezTo>
                  <a:cubicBezTo>
                    <a:pt x="339" y="163"/>
                    <a:pt x="338" y="162"/>
                    <a:pt x="337" y="160"/>
                  </a:cubicBezTo>
                  <a:cubicBezTo>
                    <a:pt x="337" y="160"/>
                    <a:pt x="337" y="160"/>
                    <a:pt x="337" y="160"/>
                  </a:cubicBezTo>
                  <a:cubicBezTo>
                    <a:pt x="337" y="160"/>
                    <a:pt x="337" y="160"/>
                    <a:pt x="337" y="160"/>
                  </a:cubicBezTo>
                  <a:cubicBezTo>
                    <a:pt x="337" y="159"/>
                    <a:pt x="336" y="159"/>
                    <a:pt x="336" y="159"/>
                  </a:cubicBezTo>
                  <a:cubicBezTo>
                    <a:pt x="336" y="158"/>
                    <a:pt x="335" y="158"/>
                    <a:pt x="335" y="157"/>
                  </a:cubicBezTo>
                  <a:cubicBezTo>
                    <a:pt x="335" y="157"/>
                    <a:pt x="335" y="157"/>
                    <a:pt x="335" y="157"/>
                  </a:cubicBezTo>
                  <a:cubicBezTo>
                    <a:pt x="335" y="157"/>
                    <a:pt x="335" y="157"/>
                    <a:pt x="335" y="157"/>
                  </a:cubicBezTo>
                  <a:cubicBezTo>
                    <a:pt x="333" y="153"/>
                    <a:pt x="330" y="150"/>
                    <a:pt x="328" y="147"/>
                  </a:cubicBezTo>
                  <a:cubicBezTo>
                    <a:pt x="328" y="147"/>
                    <a:pt x="328" y="147"/>
                    <a:pt x="328" y="147"/>
                  </a:cubicBezTo>
                  <a:cubicBezTo>
                    <a:pt x="328" y="147"/>
                    <a:pt x="328" y="147"/>
                    <a:pt x="328" y="147"/>
                  </a:cubicBezTo>
                  <a:cubicBezTo>
                    <a:pt x="328" y="146"/>
                    <a:pt x="328" y="146"/>
                    <a:pt x="328" y="146"/>
                  </a:cubicBezTo>
                  <a:cubicBezTo>
                    <a:pt x="327" y="145"/>
                    <a:pt x="326" y="145"/>
                    <a:pt x="326" y="144"/>
                  </a:cubicBezTo>
                  <a:cubicBezTo>
                    <a:pt x="326" y="144"/>
                    <a:pt x="326" y="144"/>
                    <a:pt x="326" y="144"/>
                  </a:cubicBezTo>
                  <a:cubicBezTo>
                    <a:pt x="325" y="144"/>
                    <a:pt x="325" y="143"/>
                    <a:pt x="325" y="143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325" y="143"/>
                    <a:pt x="324" y="142"/>
                    <a:pt x="324" y="142"/>
                  </a:cubicBezTo>
                  <a:cubicBezTo>
                    <a:pt x="324" y="141"/>
                    <a:pt x="323" y="141"/>
                    <a:pt x="323" y="140"/>
                  </a:cubicBezTo>
                  <a:cubicBezTo>
                    <a:pt x="322" y="140"/>
                    <a:pt x="322" y="140"/>
                    <a:pt x="322" y="139"/>
                  </a:cubicBezTo>
                  <a:cubicBezTo>
                    <a:pt x="321" y="139"/>
                    <a:pt x="321" y="138"/>
                    <a:pt x="320" y="138"/>
                  </a:cubicBezTo>
                  <a:cubicBezTo>
                    <a:pt x="320" y="137"/>
                    <a:pt x="319" y="137"/>
                    <a:pt x="318" y="136"/>
                  </a:cubicBezTo>
                  <a:cubicBezTo>
                    <a:pt x="318" y="135"/>
                    <a:pt x="317" y="135"/>
                    <a:pt x="316" y="134"/>
                  </a:cubicBezTo>
                  <a:cubicBezTo>
                    <a:pt x="316" y="134"/>
                    <a:pt x="316" y="134"/>
                    <a:pt x="316" y="134"/>
                  </a:cubicBezTo>
                  <a:cubicBezTo>
                    <a:pt x="315" y="133"/>
                    <a:pt x="315" y="133"/>
                    <a:pt x="314" y="132"/>
                  </a:cubicBezTo>
                  <a:cubicBezTo>
                    <a:pt x="313" y="132"/>
                    <a:pt x="313" y="131"/>
                    <a:pt x="312" y="130"/>
                  </a:cubicBezTo>
                  <a:cubicBezTo>
                    <a:pt x="311" y="130"/>
                    <a:pt x="311" y="129"/>
                    <a:pt x="310" y="129"/>
                  </a:cubicBezTo>
                  <a:cubicBezTo>
                    <a:pt x="309" y="128"/>
                    <a:pt x="309" y="128"/>
                    <a:pt x="308" y="127"/>
                  </a:cubicBezTo>
                  <a:cubicBezTo>
                    <a:pt x="307" y="127"/>
                    <a:pt x="307" y="126"/>
                    <a:pt x="306" y="126"/>
                  </a:cubicBezTo>
                  <a:cubicBezTo>
                    <a:pt x="305" y="126"/>
                    <a:pt x="305" y="125"/>
                    <a:pt x="304" y="125"/>
                  </a:cubicBezTo>
                  <a:cubicBezTo>
                    <a:pt x="304" y="125"/>
                    <a:pt x="304" y="125"/>
                    <a:pt x="303" y="125"/>
                  </a:cubicBezTo>
                  <a:cubicBezTo>
                    <a:pt x="303" y="125"/>
                    <a:pt x="303" y="125"/>
                    <a:pt x="303" y="125"/>
                  </a:cubicBezTo>
                  <a:cubicBezTo>
                    <a:pt x="303" y="125"/>
                    <a:pt x="303" y="125"/>
                    <a:pt x="303" y="125"/>
                  </a:cubicBezTo>
                  <a:cubicBezTo>
                    <a:pt x="303" y="124"/>
                    <a:pt x="303" y="124"/>
                    <a:pt x="302" y="124"/>
                  </a:cubicBezTo>
                  <a:cubicBezTo>
                    <a:pt x="302" y="124"/>
                    <a:pt x="302" y="124"/>
                    <a:pt x="302" y="124"/>
                  </a:cubicBezTo>
                  <a:cubicBezTo>
                    <a:pt x="302" y="124"/>
                    <a:pt x="302" y="124"/>
                    <a:pt x="302" y="124"/>
                  </a:cubicBezTo>
                  <a:cubicBezTo>
                    <a:pt x="301" y="123"/>
                    <a:pt x="301" y="123"/>
                    <a:pt x="300" y="123"/>
                  </a:cubicBezTo>
                  <a:cubicBezTo>
                    <a:pt x="299" y="122"/>
                    <a:pt x="299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7" y="122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5" y="120"/>
                    <a:pt x="293" y="120"/>
                    <a:pt x="292" y="119"/>
                  </a:cubicBezTo>
                  <a:cubicBezTo>
                    <a:pt x="291" y="119"/>
                    <a:pt x="291" y="119"/>
                    <a:pt x="291" y="119"/>
                  </a:cubicBezTo>
                  <a:cubicBezTo>
                    <a:pt x="288" y="118"/>
                    <a:pt x="285" y="118"/>
                    <a:pt x="283" y="118"/>
                  </a:cubicBezTo>
                  <a:cubicBezTo>
                    <a:pt x="283" y="118"/>
                    <a:pt x="283" y="118"/>
                    <a:pt x="283" y="118"/>
                  </a:cubicBezTo>
                  <a:cubicBezTo>
                    <a:pt x="283" y="118"/>
                    <a:pt x="283" y="118"/>
                    <a:pt x="283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0" y="118"/>
                    <a:pt x="278" y="118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8"/>
                    <a:pt x="276" y="118"/>
                    <a:pt x="275" y="117"/>
                  </a:cubicBezTo>
                  <a:cubicBezTo>
                    <a:pt x="275" y="117"/>
                    <a:pt x="275" y="117"/>
                    <a:pt x="275" y="116"/>
                  </a:cubicBezTo>
                  <a:cubicBezTo>
                    <a:pt x="275" y="115"/>
                    <a:pt x="274" y="113"/>
                    <a:pt x="274" y="112"/>
                  </a:cubicBezTo>
                  <a:cubicBezTo>
                    <a:pt x="274" y="112"/>
                    <a:pt x="274" y="112"/>
                    <a:pt x="274" y="112"/>
                  </a:cubicBezTo>
                  <a:cubicBezTo>
                    <a:pt x="274" y="112"/>
                    <a:pt x="274" y="112"/>
                    <a:pt x="274" y="111"/>
                  </a:cubicBezTo>
                  <a:cubicBezTo>
                    <a:pt x="274" y="111"/>
                    <a:pt x="274" y="111"/>
                    <a:pt x="274" y="111"/>
                  </a:cubicBezTo>
                  <a:cubicBezTo>
                    <a:pt x="274" y="111"/>
                    <a:pt x="273" y="110"/>
                    <a:pt x="273" y="109"/>
                  </a:cubicBezTo>
                  <a:cubicBezTo>
                    <a:pt x="273" y="109"/>
                    <a:pt x="273" y="108"/>
                    <a:pt x="273" y="108"/>
                  </a:cubicBezTo>
                  <a:cubicBezTo>
                    <a:pt x="273" y="107"/>
                    <a:pt x="272" y="106"/>
                    <a:pt x="272" y="105"/>
                  </a:cubicBezTo>
                  <a:cubicBezTo>
                    <a:pt x="272" y="104"/>
                    <a:pt x="272" y="104"/>
                    <a:pt x="271" y="103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71" y="102"/>
                    <a:pt x="271" y="101"/>
                    <a:pt x="270" y="100"/>
                  </a:cubicBezTo>
                  <a:cubicBezTo>
                    <a:pt x="270" y="99"/>
                    <a:pt x="270" y="99"/>
                    <a:pt x="269" y="98"/>
                  </a:cubicBezTo>
                  <a:cubicBezTo>
                    <a:pt x="268" y="95"/>
                    <a:pt x="267" y="93"/>
                    <a:pt x="266" y="90"/>
                  </a:cubicBezTo>
                  <a:cubicBezTo>
                    <a:pt x="266" y="90"/>
                    <a:pt x="266" y="90"/>
                    <a:pt x="266" y="89"/>
                  </a:cubicBezTo>
                  <a:cubicBezTo>
                    <a:pt x="266" y="89"/>
                    <a:pt x="266" y="89"/>
                    <a:pt x="266" y="88"/>
                  </a:cubicBezTo>
                  <a:cubicBezTo>
                    <a:pt x="265" y="87"/>
                    <a:pt x="265" y="86"/>
                    <a:pt x="264" y="85"/>
                  </a:cubicBezTo>
                  <a:cubicBezTo>
                    <a:pt x="264" y="85"/>
                    <a:pt x="264" y="85"/>
                    <a:pt x="264" y="85"/>
                  </a:cubicBezTo>
                  <a:cubicBezTo>
                    <a:pt x="264" y="85"/>
                    <a:pt x="264" y="85"/>
                    <a:pt x="264" y="85"/>
                  </a:cubicBezTo>
                  <a:cubicBezTo>
                    <a:pt x="264" y="85"/>
                    <a:pt x="264" y="85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3" y="83"/>
                    <a:pt x="262" y="82"/>
                    <a:pt x="262" y="81"/>
                  </a:cubicBezTo>
                  <a:cubicBezTo>
                    <a:pt x="261" y="79"/>
                    <a:pt x="261" y="78"/>
                    <a:pt x="260" y="77"/>
                  </a:cubicBezTo>
                  <a:cubicBezTo>
                    <a:pt x="260" y="76"/>
                    <a:pt x="259" y="76"/>
                    <a:pt x="259" y="75"/>
                  </a:cubicBezTo>
                  <a:cubicBezTo>
                    <a:pt x="259" y="75"/>
                    <a:pt x="259" y="75"/>
                    <a:pt x="259" y="75"/>
                  </a:cubicBezTo>
                  <a:cubicBezTo>
                    <a:pt x="259" y="75"/>
                    <a:pt x="259" y="75"/>
                    <a:pt x="259" y="74"/>
                  </a:cubicBezTo>
                  <a:cubicBezTo>
                    <a:pt x="259" y="74"/>
                    <a:pt x="259" y="74"/>
                    <a:pt x="259" y="7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3"/>
                    <a:pt x="258" y="73"/>
                    <a:pt x="257" y="72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2"/>
                    <a:pt x="257" y="71"/>
                    <a:pt x="257" y="71"/>
                  </a:cubicBezTo>
                  <a:cubicBezTo>
                    <a:pt x="257" y="71"/>
                    <a:pt x="257" y="71"/>
                    <a:pt x="257" y="71"/>
                  </a:cubicBezTo>
                  <a:cubicBezTo>
                    <a:pt x="257" y="71"/>
                    <a:pt x="256" y="70"/>
                    <a:pt x="256" y="70"/>
                  </a:cubicBezTo>
                  <a:cubicBezTo>
                    <a:pt x="256" y="70"/>
                    <a:pt x="256" y="69"/>
                    <a:pt x="255" y="69"/>
                  </a:cubicBezTo>
                  <a:cubicBezTo>
                    <a:pt x="255" y="69"/>
                    <a:pt x="255" y="69"/>
                    <a:pt x="255" y="68"/>
                  </a:cubicBezTo>
                  <a:cubicBezTo>
                    <a:pt x="255" y="68"/>
                    <a:pt x="255" y="68"/>
                    <a:pt x="255" y="68"/>
                  </a:cubicBezTo>
                  <a:cubicBezTo>
                    <a:pt x="254" y="66"/>
                    <a:pt x="252" y="64"/>
                    <a:pt x="251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51" y="61"/>
                    <a:pt x="251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49" y="59"/>
                    <a:pt x="249" y="58"/>
                    <a:pt x="248" y="58"/>
                  </a:cubicBezTo>
                  <a:cubicBezTo>
                    <a:pt x="248" y="58"/>
                    <a:pt x="248" y="58"/>
                    <a:pt x="248" y="57"/>
                  </a:cubicBezTo>
                  <a:cubicBezTo>
                    <a:pt x="248" y="57"/>
                    <a:pt x="248" y="57"/>
                    <a:pt x="248" y="57"/>
                  </a:cubicBezTo>
                  <a:cubicBezTo>
                    <a:pt x="247" y="56"/>
                    <a:pt x="246" y="55"/>
                    <a:pt x="245" y="54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5" y="53"/>
                    <a:pt x="244" y="52"/>
                    <a:pt x="244" y="52"/>
                  </a:cubicBezTo>
                  <a:cubicBezTo>
                    <a:pt x="244" y="52"/>
                    <a:pt x="244" y="52"/>
                    <a:pt x="244" y="51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43" y="50"/>
                    <a:pt x="242" y="49"/>
                    <a:pt x="241" y="49"/>
                  </a:cubicBezTo>
                  <a:cubicBezTo>
                    <a:pt x="240" y="47"/>
                    <a:pt x="239" y="46"/>
                    <a:pt x="238" y="45"/>
                  </a:cubicBezTo>
                  <a:cubicBezTo>
                    <a:pt x="237" y="43"/>
                    <a:pt x="236" y="42"/>
                    <a:pt x="235" y="41"/>
                  </a:cubicBezTo>
                  <a:cubicBezTo>
                    <a:pt x="234" y="40"/>
                    <a:pt x="233" y="39"/>
                    <a:pt x="232" y="38"/>
                  </a:cubicBezTo>
                  <a:cubicBezTo>
                    <a:pt x="231" y="36"/>
                    <a:pt x="230" y="35"/>
                    <a:pt x="229" y="34"/>
                  </a:cubicBezTo>
                  <a:cubicBezTo>
                    <a:pt x="228" y="33"/>
                    <a:pt x="226" y="32"/>
                    <a:pt x="225" y="31"/>
                  </a:cubicBezTo>
                  <a:cubicBezTo>
                    <a:pt x="224" y="30"/>
                    <a:pt x="223" y="28"/>
                    <a:pt x="222" y="27"/>
                  </a:cubicBezTo>
                  <a:cubicBezTo>
                    <a:pt x="221" y="26"/>
                    <a:pt x="219" y="25"/>
                    <a:pt x="218" y="24"/>
                  </a:cubicBezTo>
                  <a:cubicBezTo>
                    <a:pt x="217" y="23"/>
                    <a:pt x="216" y="22"/>
                    <a:pt x="214" y="21"/>
                  </a:cubicBezTo>
                  <a:cubicBezTo>
                    <a:pt x="213" y="20"/>
                    <a:pt x="212" y="19"/>
                    <a:pt x="211" y="18"/>
                  </a:cubicBezTo>
                  <a:cubicBezTo>
                    <a:pt x="210" y="18"/>
                    <a:pt x="208" y="17"/>
                    <a:pt x="207" y="16"/>
                  </a:cubicBezTo>
                  <a:cubicBezTo>
                    <a:pt x="206" y="15"/>
                    <a:pt x="205" y="14"/>
                    <a:pt x="204" y="14"/>
                  </a:cubicBezTo>
                  <a:cubicBezTo>
                    <a:pt x="203" y="13"/>
                    <a:pt x="202" y="13"/>
                    <a:pt x="201" y="12"/>
                  </a:cubicBezTo>
                  <a:cubicBezTo>
                    <a:pt x="201" y="12"/>
                    <a:pt x="200" y="12"/>
                    <a:pt x="200" y="11"/>
                  </a:cubicBezTo>
                  <a:cubicBezTo>
                    <a:pt x="200" y="11"/>
                    <a:pt x="200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4" y="8"/>
                    <a:pt x="188" y="5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3"/>
                    <a:pt x="181" y="3"/>
                    <a:pt x="180" y="2"/>
                  </a:cubicBezTo>
                  <a:cubicBezTo>
                    <a:pt x="179" y="2"/>
                    <a:pt x="178" y="2"/>
                    <a:pt x="177" y="2"/>
                  </a:cubicBezTo>
                  <a:cubicBezTo>
                    <a:pt x="177" y="2"/>
                    <a:pt x="177" y="1"/>
                    <a:pt x="176" y="1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5" y="1"/>
                    <a:pt x="175" y="1"/>
                    <a:pt x="174" y="1"/>
                  </a:cubicBezTo>
                  <a:cubicBezTo>
                    <a:pt x="174" y="1"/>
                    <a:pt x="174" y="1"/>
                    <a:pt x="173" y="1"/>
                  </a:cubicBezTo>
                  <a:cubicBezTo>
                    <a:pt x="172" y="1"/>
                    <a:pt x="171" y="0"/>
                    <a:pt x="170" y="0"/>
                  </a:cubicBezTo>
                  <a:cubicBezTo>
                    <a:pt x="169" y="0"/>
                    <a:pt x="167" y="0"/>
                    <a:pt x="166" y="0"/>
                  </a:cubicBezTo>
                  <a:cubicBezTo>
                    <a:pt x="165" y="0"/>
                    <a:pt x="164" y="0"/>
                    <a:pt x="163" y="0"/>
                  </a:cubicBezTo>
                </a:path>
              </a:pathLst>
            </a:custGeom>
            <a:solidFill>
              <a:srgbClr val="F2F5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79" name="组合 1"/>
          <p:cNvGrpSpPr/>
          <p:nvPr/>
        </p:nvGrpSpPr>
        <p:grpSpPr>
          <a:xfrm>
            <a:off x="9324975" y="5391150"/>
            <a:ext cx="2789238" cy="1473200"/>
            <a:chOff x="9324975" y="5391603"/>
            <a:chExt cx="2789238" cy="1473201"/>
          </a:xfrm>
        </p:grpSpPr>
        <p:sp>
          <p:nvSpPr>
            <p:cNvPr id="2580" name="Freeform 536"/>
            <p:cNvSpPr/>
            <p:nvPr>
              <p:custDataLst>
                <p:tags r:id="rId17"/>
              </p:custDataLst>
            </p:nvPr>
          </p:nvSpPr>
          <p:spPr>
            <a:xfrm>
              <a:off x="9936163" y="6620328"/>
              <a:ext cx="427038" cy="168275"/>
            </a:xfrm>
            <a:custGeom>
              <a:avLst/>
              <a:gdLst/>
              <a:ahLst/>
              <a:cxnLst>
                <a:cxn ang="0">
                  <a:pos x="427038" y="168275"/>
                </a:cxn>
                <a:cxn ang="0">
                  <a:pos x="0" y="30162"/>
                </a:cxn>
                <a:cxn ang="0">
                  <a:pos x="190500" y="0"/>
                </a:cxn>
                <a:cxn ang="0">
                  <a:pos x="427038" y="168275"/>
                </a:cxn>
              </a:cxnLst>
              <a:rect l="l" t="t" r="r" b="b"/>
              <a:pathLst>
                <a:path w="269" h="105">
                  <a:moveTo>
                    <a:pt x="269" y="106"/>
                  </a:moveTo>
                  <a:lnTo>
                    <a:pt x="0" y="19"/>
                  </a:lnTo>
                  <a:lnTo>
                    <a:pt x="120" y="0"/>
                  </a:lnTo>
                  <a:lnTo>
                    <a:pt x="269" y="106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1" name="Freeform 538"/>
            <p:cNvSpPr/>
            <p:nvPr>
              <p:custDataLst>
                <p:tags r:id="rId18"/>
              </p:custDataLst>
            </p:nvPr>
          </p:nvSpPr>
          <p:spPr>
            <a:xfrm>
              <a:off x="10363200" y="6142491"/>
              <a:ext cx="1493838" cy="722313"/>
            </a:xfrm>
            <a:custGeom>
              <a:avLst/>
              <a:gdLst/>
              <a:ahLst/>
              <a:cxnLst>
                <a:cxn ang="0">
                  <a:pos x="892175" y="722313"/>
                </a:cxn>
                <a:cxn ang="0">
                  <a:pos x="1493838" y="0"/>
                </a:cxn>
                <a:cxn ang="0">
                  <a:pos x="0" y="387350"/>
                </a:cxn>
                <a:cxn ang="0">
                  <a:pos x="773112" y="722313"/>
                </a:cxn>
                <a:cxn ang="0">
                  <a:pos x="892175" y="722313"/>
                </a:cxn>
              </a:cxnLst>
              <a:rect l="l" t="t" r="r" b="b"/>
              <a:pathLst>
                <a:path w="941" h="455">
                  <a:moveTo>
                    <a:pt x="562" y="455"/>
                  </a:moveTo>
                  <a:lnTo>
                    <a:pt x="941" y="0"/>
                  </a:lnTo>
                  <a:lnTo>
                    <a:pt x="0" y="244"/>
                  </a:lnTo>
                  <a:lnTo>
                    <a:pt x="487" y="455"/>
                  </a:lnTo>
                  <a:lnTo>
                    <a:pt x="562" y="45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2" name="Freeform 539"/>
            <p:cNvSpPr/>
            <p:nvPr>
              <p:custDataLst>
                <p:tags r:id="rId19"/>
              </p:custDataLst>
            </p:nvPr>
          </p:nvSpPr>
          <p:spPr>
            <a:xfrm>
              <a:off x="11255375" y="6142491"/>
              <a:ext cx="858838" cy="722313"/>
            </a:xfrm>
            <a:custGeom>
              <a:avLst/>
              <a:gdLst/>
              <a:ahLst/>
              <a:cxnLst>
                <a:cxn ang="0">
                  <a:pos x="858838" y="722313"/>
                </a:cxn>
                <a:cxn ang="0">
                  <a:pos x="858838" y="581025"/>
                </a:cxn>
                <a:cxn ang="0">
                  <a:pos x="601662" y="0"/>
                </a:cxn>
                <a:cxn ang="0">
                  <a:pos x="0" y="722313"/>
                </a:cxn>
                <a:cxn ang="0">
                  <a:pos x="858838" y="722313"/>
                </a:cxn>
              </a:cxnLst>
              <a:rect l="l" t="t" r="r" b="b"/>
              <a:pathLst>
                <a:path w="541" h="455">
                  <a:moveTo>
                    <a:pt x="541" y="455"/>
                  </a:moveTo>
                  <a:lnTo>
                    <a:pt x="541" y="366"/>
                  </a:lnTo>
                  <a:lnTo>
                    <a:pt x="379" y="0"/>
                  </a:lnTo>
                  <a:lnTo>
                    <a:pt x="0" y="455"/>
                  </a:lnTo>
                  <a:lnTo>
                    <a:pt x="541" y="455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3" name="Freeform 540"/>
            <p:cNvSpPr/>
            <p:nvPr>
              <p:custDataLst>
                <p:tags r:id="rId20"/>
              </p:custDataLst>
            </p:nvPr>
          </p:nvSpPr>
          <p:spPr>
            <a:xfrm>
              <a:off x="10363200" y="6529841"/>
              <a:ext cx="773113" cy="334963"/>
            </a:xfrm>
            <a:custGeom>
              <a:avLst/>
              <a:gdLst/>
              <a:ahLst/>
              <a:cxnLst>
                <a:cxn ang="0">
                  <a:pos x="773113" y="334963"/>
                </a:cxn>
                <a:cxn ang="0">
                  <a:pos x="0" y="0"/>
                </a:cxn>
                <a:cxn ang="0">
                  <a:pos x="387350" y="334963"/>
                </a:cxn>
                <a:cxn ang="0">
                  <a:pos x="773113" y="334963"/>
                </a:cxn>
              </a:cxnLst>
              <a:rect l="l" t="t" r="r" b="b"/>
              <a:pathLst>
                <a:path w="487" h="211">
                  <a:moveTo>
                    <a:pt x="487" y="211"/>
                  </a:moveTo>
                  <a:lnTo>
                    <a:pt x="0" y="0"/>
                  </a:lnTo>
                  <a:lnTo>
                    <a:pt x="244" y="211"/>
                  </a:lnTo>
                  <a:lnTo>
                    <a:pt x="487" y="211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4" name="Freeform 541"/>
            <p:cNvSpPr/>
            <p:nvPr>
              <p:custDataLst>
                <p:tags r:id="rId21"/>
              </p:custDataLst>
            </p:nvPr>
          </p:nvSpPr>
          <p:spPr>
            <a:xfrm>
              <a:off x="9324975" y="5986916"/>
              <a:ext cx="439738" cy="330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3862" y="155575"/>
                </a:cxn>
                <a:cxn ang="0">
                  <a:pos x="439738" y="330200"/>
                </a:cxn>
                <a:cxn ang="0">
                  <a:pos x="0" y="0"/>
                </a:cxn>
              </a:cxnLst>
              <a:rect l="l" t="t" r="r" b="b"/>
              <a:pathLst>
                <a:path w="277" h="208">
                  <a:moveTo>
                    <a:pt x="0" y="0"/>
                  </a:moveTo>
                  <a:lnTo>
                    <a:pt x="267" y="98"/>
                  </a:lnTo>
                  <a:lnTo>
                    <a:pt x="277" y="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5" name="Freeform 542"/>
            <p:cNvSpPr/>
            <p:nvPr>
              <p:custDataLst>
                <p:tags r:id="rId22"/>
              </p:custDataLst>
            </p:nvPr>
          </p:nvSpPr>
          <p:spPr>
            <a:xfrm>
              <a:off x="11857038" y="5448753"/>
              <a:ext cx="257175" cy="1274763"/>
            </a:xfrm>
            <a:custGeom>
              <a:avLst/>
              <a:gdLst/>
              <a:ahLst/>
              <a:cxnLst>
                <a:cxn ang="0">
                  <a:pos x="257175" y="0"/>
                </a:cxn>
                <a:cxn ang="0">
                  <a:pos x="0" y="693737"/>
                </a:cxn>
                <a:cxn ang="0">
                  <a:pos x="257175" y="1274763"/>
                </a:cxn>
                <a:cxn ang="0">
                  <a:pos x="257175" y="0"/>
                </a:cxn>
              </a:cxnLst>
              <a:rect l="l" t="t" r="r" b="b"/>
              <a:pathLst>
                <a:path w="162" h="803">
                  <a:moveTo>
                    <a:pt x="162" y="0"/>
                  </a:moveTo>
                  <a:lnTo>
                    <a:pt x="0" y="437"/>
                  </a:lnTo>
                  <a:lnTo>
                    <a:pt x="162" y="803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6" name="Freeform 543"/>
            <p:cNvSpPr/>
            <p:nvPr>
              <p:custDataLst>
                <p:tags r:id="rId23"/>
              </p:custDataLst>
            </p:nvPr>
          </p:nvSpPr>
          <p:spPr>
            <a:xfrm>
              <a:off x="11331575" y="5391603"/>
              <a:ext cx="533400" cy="127000"/>
            </a:xfrm>
            <a:custGeom>
              <a:avLst/>
              <a:gdLst/>
              <a:ahLst/>
              <a:cxnLst>
                <a:cxn ang="0">
                  <a:pos x="0" y="95250"/>
                </a:cxn>
                <a:cxn ang="0">
                  <a:pos x="533400" y="127000"/>
                </a:cxn>
                <a:cxn ang="0">
                  <a:pos x="390525" y="0"/>
                </a:cxn>
                <a:cxn ang="0">
                  <a:pos x="0" y="95250"/>
                </a:cxn>
              </a:cxnLst>
              <a:rect l="l" t="t" r="r" b="b"/>
              <a:pathLst>
                <a:path w="336" h="80">
                  <a:moveTo>
                    <a:pt x="0" y="60"/>
                  </a:moveTo>
                  <a:lnTo>
                    <a:pt x="336" y="80"/>
                  </a:lnTo>
                  <a:lnTo>
                    <a:pt x="246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7" name="Freeform 544"/>
            <p:cNvSpPr/>
            <p:nvPr>
              <p:custDataLst>
                <p:tags r:id="rId24"/>
              </p:custDataLst>
            </p:nvPr>
          </p:nvSpPr>
          <p:spPr>
            <a:xfrm>
              <a:off x="10363200" y="5410653"/>
              <a:ext cx="1751013" cy="1119188"/>
            </a:xfrm>
            <a:custGeom>
              <a:avLst/>
              <a:gdLst/>
              <a:ahLst/>
              <a:cxnLst>
                <a:cxn ang="0">
                  <a:pos x="1751013" y="0"/>
                </a:cxn>
                <a:cxn ang="0">
                  <a:pos x="0" y="1119188"/>
                </a:cxn>
                <a:cxn ang="0">
                  <a:pos x="1493837" y="731837"/>
                </a:cxn>
                <a:cxn ang="0">
                  <a:pos x="1751013" y="38100"/>
                </a:cxn>
                <a:cxn ang="0">
                  <a:pos x="1751013" y="0"/>
                </a:cxn>
              </a:cxnLst>
              <a:rect l="l" t="t" r="r" b="b"/>
              <a:pathLst>
                <a:path w="1103" h="705">
                  <a:moveTo>
                    <a:pt x="1103" y="0"/>
                  </a:moveTo>
                  <a:lnTo>
                    <a:pt x="0" y="705"/>
                  </a:lnTo>
                  <a:lnTo>
                    <a:pt x="941" y="461"/>
                  </a:lnTo>
                  <a:lnTo>
                    <a:pt x="1103" y="24"/>
                  </a:lnTo>
                  <a:lnTo>
                    <a:pt x="110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88" name="Freeform 545"/>
            <p:cNvSpPr/>
            <p:nvPr>
              <p:custDataLst>
                <p:tags r:id="rId25"/>
              </p:custDataLst>
            </p:nvPr>
          </p:nvSpPr>
          <p:spPr>
            <a:xfrm>
              <a:off x="10342563" y="5705928"/>
              <a:ext cx="528638" cy="255588"/>
            </a:xfrm>
            <a:custGeom>
              <a:avLst/>
              <a:gdLst/>
              <a:ahLst/>
              <a:cxnLst>
                <a:cxn ang="0">
                  <a:pos x="528638" y="0"/>
                </a:cxn>
                <a:cxn ang="0">
                  <a:pos x="0" y="201612"/>
                </a:cxn>
                <a:cxn ang="0">
                  <a:pos x="422275" y="255588"/>
                </a:cxn>
                <a:cxn ang="0">
                  <a:pos x="528638" y="0"/>
                </a:cxn>
              </a:cxnLst>
              <a:rect l="l" t="t" r="r" b="b"/>
              <a:pathLst>
                <a:path w="333" h="161">
                  <a:moveTo>
                    <a:pt x="333" y="0"/>
                  </a:moveTo>
                  <a:lnTo>
                    <a:pt x="0" y="127"/>
                  </a:lnTo>
                  <a:lnTo>
                    <a:pt x="266" y="161"/>
                  </a:lnTo>
                  <a:lnTo>
                    <a:pt x="333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89" name="组合 2"/>
          <p:cNvGrpSpPr/>
          <p:nvPr/>
        </p:nvGrpSpPr>
        <p:grpSpPr>
          <a:xfrm>
            <a:off x="93663" y="171450"/>
            <a:ext cx="2846387" cy="2519363"/>
            <a:chOff x="93663" y="171450"/>
            <a:chExt cx="2846387" cy="2519363"/>
          </a:xfrm>
        </p:grpSpPr>
        <p:sp>
          <p:nvSpPr>
            <p:cNvPr id="2590" name="Freeform 537"/>
            <p:cNvSpPr/>
            <p:nvPr>
              <p:custDataLst>
                <p:tags r:id="rId7"/>
              </p:custDataLst>
            </p:nvPr>
          </p:nvSpPr>
          <p:spPr>
            <a:xfrm>
              <a:off x="2511425" y="404813"/>
              <a:ext cx="428625" cy="169863"/>
            </a:xfrm>
            <a:custGeom>
              <a:avLst/>
              <a:gdLst/>
              <a:ahLst/>
              <a:cxnLst>
                <a:cxn ang="0">
                  <a:pos x="428625" y="169863"/>
                </a:cxn>
                <a:cxn ang="0">
                  <a:pos x="0" y="31750"/>
                </a:cxn>
                <a:cxn ang="0">
                  <a:pos x="190500" y="0"/>
                </a:cxn>
                <a:cxn ang="0">
                  <a:pos x="428625" y="169863"/>
                </a:cxn>
              </a:cxnLst>
              <a:rect l="l" t="t" r="r" b="b"/>
              <a:pathLst>
                <a:path w="270" h="107">
                  <a:moveTo>
                    <a:pt x="270" y="107"/>
                  </a:moveTo>
                  <a:lnTo>
                    <a:pt x="0" y="20"/>
                  </a:lnTo>
                  <a:lnTo>
                    <a:pt x="120" y="0"/>
                  </a:lnTo>
                  <a:lnTo>
                    <a:pt x="270" y="107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1" name="Freeform 546"/>
            <p:cNvSpPr/>
            <p:nvPr>
              <p:custDataLst>
                <p:tags r:id="rId8"/>
              </p:custDataLst>
            </p:nvPr>
          </p:nvSpPr>
          <p:spPr>
            <a:xfrm>
              <a:off x="920750" y="398463"/>
              <a:ext cx="1146175" cy="1352550"/>
            </a:xfrm>
            <a:custGeom>
              <a:avLst/>
              <a:gdLst/>
              <a:ahLst/>
              <a:cxnLst>
                <a:cxn ang="0">
                  <a:pos x="1146175" y="174625"/>
                </a:cxn>
                <a:cxn ang="0">
                  <a:pos x="0" y="0"/>
                </a:cxn>
                <a:cxn ang="0">
                  <a:pos x="430212" y="1352550"/>
                </a:cxn>
                <a:cxn ang="0">
                  <a:pos x="573087" y="650875"/>
                </a:cxn>
                <a:cxn ang="0">
                  <a:pos x="1146175" y="174625"/>
                </a:cxn>
              </a:cxnLst>
              <a:rect l="l" t="t" r="r" b="b"/>
              <a:pathLst>
                <a:path w="722" h="852">
                  <a:moveTo>
                    <a:pt x="722" y="110"/>
                  </a:moveTo>
                  <a:lnTo>
                    <a:pt x="0" y="0"/>
                  </a:lnTo>
                  <a:lnTo>
                    <a:pt x="271" y="852"/>
                  </a:lnTo>
                  <a:lnTo>
                    <a:pt x="361" y="410"/>
                  </a:lnTo>
                  <a:lnTo>
                    <a:pt x="722" y="11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2" name="Freeform 547"/>
            <p:cNvSpPr/>
            <p:nvPr>
              <p:custDataLst>
                <p:tags r:id="rId9"/>
              </p:custDataLst>
            </p:nvPr>
          </p:nvSpPr>
          <p:spPr>
            <a:xfrm>
              <a:off x="920750" y="171450"/>
              <a:ext cx="1146175" cy="401638"/>
            </a:xfrm>
            <a:custGeom>
              <a:avLst/>
              <a:gdLst/>
              <a:ahLst/>
              <a:cxnLst>
                <a:cxn ang="0">
                  <a:pos x="627062" y="0"/>
                </a:cxn>
                <a:cxn ang="0">
                  <a:pos x="0" y="227012"/>
                </a:cxn>
                <a:cxn ang="0">
                  <a:pos x="1146175" y="401638"/>
                </a:cxn>
                <a:cxn ang="0">
                  <a:pos x="708025" y="0"/>
                </a:cxn>
                <a:cxn ang="0">
                  <a:pos x="627062" y="0"/>
                </a:cxn>
              </a:cxnLst>
              <a:rect l="l" t="t" r="r" b="b"/>
              <a:pathLst>
                <a:path w="722" h="253">
                  <a:moveTo>
                    <a:pt x="395" y="0"/>
                  </a:moveTo>
                  <a:lnTo>
                    <a:pt x="0" y="143"/>
                  </a:lnTo>
                  <a:lnTo>
                    <a:pt x="722" y="253"/>
                  </a:lnTo>
                  <a:lnTo>
                    <a:pt x="446" y="0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3" name="Freeform 548"/>
            <p:cNvSpPr/>
            <p:nvPr>
              <p:custDataLst>
                <p:tags r:id="rId10"/>
              </p:custDataLst>
            </p:nvPr>
          </p:nvSpPr>
          <p:spPr>
            <a:xfrm>
              <a:off x="1493838" y="574675"/>
              <a:ext cx="1147763" cy="474663"/>
            </a:xfrm>
            <a:custGeom>
              <a:avLst/>
              <a:gdLst/>
              <a:ahLst/>
              <a:cxnLst>
                <a:cxn ang="0">
                  <a:pos x="1147763" y="111125"/>
                </a:cxn>
                <a:cxn ang="0">
                  <a:pos x="0" y="474663"/>
                </a:cxn>
                <a:cxn ang="0">
                  <a:pos x="573087" y="0"/>
                </a:cxn>
                <a:cxn ang="0">
                  <a:pos x="1147763" y="111125"/>
                </a:cxn>
              </a:cxnLst>
              <a:rect l="l" t="t" r="r" b="b"/>
              <a:pathLst>
                <a:path w="723" h="299">
                  <a:moveTo>
                    <a:pt x="723" y="70"/>
                  </a:moveTo>
                  <a:lnTo>
                    <a:pt x="0" y="299"/>
                  </a:lnTo>
                  <a:lnTo>
                    <a:pt x="361" y="0"/>
                  </a:lnTo>
                  <a:lnTo>
                    <a:pt x="723" y="7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4" name="Freeform 549"/>
            <p:cNvSpPr/>
            <p:nvPr>
              <p:custDataLst>
                <p:tags r:id="rId11"/>
              </p:custDataLst>
            </p:nvPr>
          </p:nvSpPr>
          <p:spPr>
            <a:xfrm>
              <a:off x="750888" y="2290763"/>
              <a:ext cx="363538" cy="400050"/>
            </a:xfrm>
            <a:custGeom>
              <a:avLst/>
              <a:gdLst/>
              <a:ahLst/>
              <a:cxnLst>
                <a:cxn ang="0">
                  <a:pos x="0" y="400050"/>
                </a:cxn>
                <a:cxn ang="0">
                  <a:pos x="169862" y="15875"/>
                </a:cxn>
                <a:cxn ang="0">
                  <a:pos x="363538" y="0"/>
                </a:cxn>
                <a:cxn ang="0">
                  <a:pos x="0" y="400050"/>
                </a:cxn>
              </a:cxnLst>
              <a:rect l="l" t="t" r="r" b="b"/>
              <a:pathLst>
                <a:path w="229" h="251">
                  <a:moveTo>
                    <a:pt x="0" y="252"/>
                  </a:moveTo>
                  <a:lnTo>
                    <a:pt x="107" y="10"/>
                  </a:lnTo>
                  <a:lnTo>
                    <a:pt x="229" y="0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5" name="Freeform 550"/>
            <p:cNvSpPr/>
            <p:nvPr>
              <p:custDataLst>
                <p:tags r:id="rId12"/>
              </p:custDataLst>
            </p:nvPr>
          </p:nvSpPr>
          <p:spPr>
            <a:xfrm>
              <a:off x="173038" y="171450"/>
              <a:ext cx="1374775" cy="2270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47712" y="227013"/>
                </a:cxn>
                <a:cxn ang="0">
                  <a:pos x="1374775" y="0"/>
                </a:cxn>
                <a:cxn ang="0">
                  <a:pos x="0" y="0"/>
                </a:cxn>
              </a:cxnLst>
              <a:rect l="l" t="t" r="r" b="b"/>
              <a:pathLst>
                <a:path w="865" h="143">
                  <a:moveTo>
                    <a:pt x="0" y="0"/>
                  </a:moveTo>
                  <a:lnTo>
                    <a:pt x="471" y="143"/>
                  </a:lnTo>
                  <a:lnTo>
                    <a:pt x="8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6" name="Freeform 551"/>
            <p:cNvSpPr/>
            <p:nvPr>
              <p:custDataLst>
                <p:tags r:id="rId13"/>
              </p:custDataLst>
            </p:nvPr>
          </p:nvSpPr>
          <p:spPr>
            <a:xfrm>
              <a:off x="93663" y="390525"/>
              <a:ext cx="138113" cy="482600"/>
            </a:xfrm>
            <a:custGeom>
              <a:avLst/>
              <a:gdLst/>
              <a:ahLst/>
              <a:cxnLst>
                <a:cxn ang="0">
                  <a:pos x="104775" y="482600"/>
                </a:cxn>
                <a:cxn ang="0">
                  <a:pos x="138113" y="0"/>
                </a:cxn>
                <a:cxn ang="0">
                  <a:pos x="0" y="128587"/>
                </a:cxn>
                <a:cxn ang="0">
                  <a:pos x="104775" y="482600"/>
                </a:cxn>
              </a:cxnLst>
              <a:rect l="l" t="t" r="r" b="b"/>
              <a:pathLst>
                <a:path w="87" h="304">
                  <a:moveTo>
                    <a:pt x="66" y="304"/>
                  </a:moveTo>
                  <a:lnTo>
                    <a:pt x="87" y="0"/>
                  </a:lnTo>
                  <a:lnTo>
                    <a:pt x="0" y="81"/>
                  </a:lnTo>
                  <a:lnTo>
                    <a:pt x="66" y="304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7" name="Freeform 552"/>
            <p:cNvSpPr/>
            <p:nvPr>
              <p:custDataLst>
                <p:tags r:id="rId14"/>
              </p:custDataLst>
            </p:nvPr>
          </p:nvSpPr>
          <p:spPr>
            <a:xfrm>
              <a:off x="120650" y="171450"/>
              <a:ext cx="1230313" cy="1579563"/>
            </a:xfrm>
            <a:custGeom>
              <a:avLst/>
              <a:gdLst/>
              <a:ahLst/>
              <a:cxnLst>
                <a:cxn ang="0">
                  <a:pos x="52387" y="0"/>
                </a:cxn>
                <a:cxn ang="0">
                  <a:pos x="0" y="0"/>
                </a:cxn>
                <a:cxn ang="0">
                  <a:pos x="1230313" y="1579563"/>
                </a:cxn>
                <a:cxn ang="0">
                  <a:pos x="800100" y="227012"/>
                </a:cxn>
                <a:cxn ang="0">
                  <a:pos x="52387" y="0"/>
                </a:cxn>
              </a:cxnLst>
              <a:rect l="l" t="t" r="r" b="b"/>
              <a:pathLst>
                <a:path w="775" h="995">
                  <a:moveTo>
                    <a:pt x="33" y="0"/>
                  </a:moveTo>
                  <a:lnTo>
                    <a:pt x="0" y="0"/>
                  </a:lnTo>
                  <a:lnTo>
                    <a:pt x="775" y="995"/>
                  </a:lnTo>
                  <a:lnTo>
                    <a:pt x="504" y="14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8" name="Freeform 553"/>
            <p:cNvSpPr/>
            <p:nvPr>
              <p:custDataLst>
                <p:tags r:id="rId15"/>
              </p:custDataLst>
            </p:nvPr>
          </p:nvSpPr>
          <p:spPr>
            <a:xfrm>
              <a:off x="249238" y="1482725"/>
              <a:ext cx="396875" cy="417513"/>
            </a:xfrm>
            <a:custGeom>
              <a:avLst/>
              <a:gdLst/>
              <a:ahLst/>
              <a:cxnLst>
                <a:cxn ang="0">
                  <a:pos x="347662" y="0"/>
                </a:cxn>
                <a:cxn ang="0">
                  <a:pos x="0" y="417513"/>
                </a:cxn>
                <a:cxn ang="0">
                  <a:pos x="396875" y="268287"/>
                </a:cxn>
                <a:cxn ang="0">
                  <a:pos x="347662" y="0"/>
                </a:cxn>
              </a:cxnLst>
              <a:rect l="l" t="t" r="r" b="b"/>
              <a:pathLst>
                <a:path w="250" h="263">
                  <a:moveTo>
                    <a:pt x="219" y="0"/>
                  </a:moveTo>
                  <a:lnTo>
                    <a:pt x="0" y="263"/>
                  </a:lnTo>
                  <a:lnTo>
                    <a:pt x="250" y="169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99" name="Freeform 554"/>
            <p:cNvSpPr/>
            <p:nvPr>
              <p:custDataLst>
                <p:tags r:id="rId16"/>
              </p:custDataLst>
            </p:nvPr>
          </p:nvSpPr>
          <p:spPr>
            <a:xfrm>
              <a:off x="1350963" y="681038"/>
              <a:ext cx="1290638" cy="1069975"/>
            </a:xfrm>
            <a:custGeom>
              <a:avLst/>
              <a:gdLst/>
              <a:ahLst/>
              <a:cxnLst>
                <a:cxn ang="0">
                  <a:pos x="1290638" y="0"/>
                </a:cxn>
                <a:cxn ang="0">
                  <a:pos x="0" y="1069975"/>
                </a:cxn>
                <a:cxn ang="0">
                  <a:pos x="142875" y="368300"/>
                </a:cxn>
                <a:cxn ang="0">
                  <a:pos x="1290638" y="0"/>
                </a:cxn>
              </a:cxnLst>
              <a:rect l="l" t="t" r="r" b="b"/>
              <a:pathLst>
                <a:path w="813" h="674">
                  <a:moveTo>
                    <a:pt x="813" y="0"/>
                  </a:moveTo>
                  <a:lnTo>
                    <a:pt x="0" y="674"/>
                  </a:lnTo>
                  <a:lnTo>
                    <a:pt x="90" y="232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821" name="Rectangle 78" hidden="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fontAlgn="base"/>
            <a:endParaRPr lang="zh-CN" altLang="en-US" sz="100" strike="noStrike" noProof="1"/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981075" y="4364038"/>
            <a:ext cx="887413" cy="6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  <p:sp>
        <p:nvSpPr>
          <p:cNvPr id="9801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85825" y="3347733"/>
            <a:ext cx="5357061" cy="731491"/>
          </a:xfrm>
        </p:spPr>
        <p:txBody>
          <a:bodyPr lIns="90000" tIns="46800" rIns="90000" bIns="46800" anchor="t"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en-US" strike="noStrike" noProof="1"/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</p:nvPr>
        </p:nvSpPr>
        <p:spPr>
          <a:xfrm>
            <a:off x="885825" y="2026302"/>
            <a:ext cx="5357061" cy="1257932"/>
          </a:xfrm>
        </p:spPr>
        <p:txBody>
          <a:bodyPr lIns="90000" tIns="46800" rIns="90000" bIns="46800" anchor="b">
            <a:normAutofit/>
          </a:bodyPr>
          <a:lstStyle>
            <a:lvl1pPr algn="l"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829" name="文本占位符 13"/>
          <p:cNvSpPr>
            <a:spLocks noGrp="1"/>
          </p:cNvSpPr>
          <p:nvPr>
            <p:ph type="body" sz="quarter" idx="11" hasCustomPrompt="1"/>
          </p:nvPr>
        </p:nvSpPr>
        <p:spPr>
          <a:xfrm>
            <a:off x="904605" y="5269583"/>
            <a:ext cx="2160000" cy="432000"/>
          </a:xfrm>
        </p:spPr>
        <p:txBody>
          <a:bodyPr vert="horz" lIns="90000" tIns="46800" rIns="90000" bIns="46800" anchor="ctr">
            <a:normAutofit/>
          </a:bodyPr>
          <a:lstStyle>
            <a:lvl1pPr marL="0" indent="0" algn="l">
              <a:buNone/>
              <a:defRPr sz="15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 fontAlgn="auto"/>
            <a:r>
              <a:rPr lang="zh-CN" altLang="en-US" strike="noStrike" noProof="1"/>
              <a:t>编辑文本</a:t>
            </a:r>
          </a:p>
        </p:txBody>
      </p:sp>
      <p:sp>
        <p:nvSpPr>
          <p:cNvPr id="830" name="文本占位符 13"/>
          <p:cNvSpPr>
            <a:spLocks noGrp="1"/>
          </p:cNvSpPr>
          <p:nvPr>
            <p:ph type="body" sz="quarter" idx="12" hasCustomPrompt="1"/>
          </p:nvPr>
        </p:nvSpPr>
        <p:spPr>
          <a:xfrm>
            <a:off x="904604" y="4785040"/>
            <a:ext cx="2160000" cy="432000"/>
          </a:xfrm>
        </p:spPr>
        <p:txBody>
          <a:bodyPr vert="horz" lIns="90000" tIns="46800" rIns="90000" bIns="46800" anchor="ctr">
            <a:normAutofit/>
          </a:bodyPr>
          <a:lstStyle>
            <a:lvl1pPr marL="0" indent="0" algn="l">
              <a:buNone/>
              <a:defRPr sz="15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 fontAlgn="auto"/>
            <a:r>
              <a:rPr lang="zh-CN" altLang="en-US" strike="noStrike" noProof="1"/>
              <a:t>编辑文本</a:t>
            </a:r>
            <a:endParaRPr lang="en-US" altLang="zh-CN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3"/>
            <p:custDataLst>
              <p:tags r:id="rId4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2021-12-3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4"/>
            <p:custDataLst>
              <p:tags r:id="rId5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5"/>
            <p:custDataLst>
              <p:tags r:id="rId6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2021-12-3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3" name="组合 2"/>
          <p:cNvGrpSpPr/>
          <p:nvPr/>
        </p:nvGrpSpPr>
        <p:grpSpPr>
          <a:xfrm>
            <a:off x="700088" y="1438275"/>
            <a:ext cx="5807075" cy="4065588"/>
            <a:chOff x="265112" y="1130300"/>
            <a:chExt cx="5807076" cy="4064651"/>
          </a:xfrm>
        </p:grpSpPr>
        <p:sp>
          <p:nvSpPr>
            <p:cNvPr id="5124" name="Freeform 7"/>
            <p:cNvSpPr/>
            <p:nvPr>
              <p:custDataLst>
                <p:tags r:id="rId23"/>
              </p:custDataLst>
            </p:nvPr>
          </p:nvSpPr>
          <p:spPr>
            <a:xfrm>
              <a:off x="265112" y="2283476"/>
              <a:ext cx="5073650" cy="2911475"/>
            </a:xfrm>
            <a:custGeom>
              <a:avLst/>
              <a:gdLst/>
              <a:ahLst/>
              <a:cxnLst>
                <a:cxn ang="0">
                  <a:pos x="5073650" y="1503310"/>
                </a:cxn>
                <a:cxn ang="0">
                  <a:pos x="2905488" y="2791590"/>
                </a:cxn>
                <a:cxn ang="0">
                  <a:pos x="2042415" y="2631745"/>
                </a:cxn>
                <a:cxn ang="0">
                  <a:pos x="1291751" y="2152207"/>
                </a:cxn>
                <a:cxn ang="0">
                  <a:pos x="508698" y="1762108"/>
                </a:cxn>
                <a:cxn ang="0">
                  <a:pos x="0" y="1406261"/>
                </a:cxn>
                <a:cxn ang="0">
                  <a:pos x="2448231" y="0"/>
                </a:cxn>
                <a:cxn ang="0">
                  <a:pos x="5073650" y="1503310"/>
                </a:cxn>
              </a:cxnLst>
              <a:rect l="l" t="t" r="r" b="b"/>
              <a:pathLst>
                <a:path w="2663" h="1530">
                  <a:moveTo>
                    <a:pt x="2663" y="790"/>
                  </a:moveTo>
                  <a:cubicBezTo>
                    <a:pt x="1525" y="1467"/>
                    <a:pt x="1525" y="1467"/>
                    <a:pt x="1525" y="1467"/>
                  </a:cubicBezTo>
                  <a:cubicBezTo>
                    <a:pt x="1525" y="1467"/>
                    <a:pt x="1309" y="1530"/>
                    <a:pt x="1072" y="1383"/>
                  </a:cubicBezTo>
                  <a:cubicBezTo>
                    <a:pt x="834" y="1236"/>
                    <a:pt x="821" y="1143"/>
                    <a:pt x="678" y="1131"/>
                  </a:cubicBezTo>
                  <a:cubicBezTo>
                    <a:pt x="536" y="1119"/>
                    <a:pt x="358" y="1069"/>
                    <a:pt x="267" y="926"/>
                  </a:cubicBezTo>
                  <a:cubicBezTo>
                    <a:pt x="176" y="784"/>
                    <a:pt x="15" y="851"/>
                    <a:pt x="0" y="739"/>
                  </a:cubicBezTo>
                  <a:cubicBezTo>
                    <a:pt x="1285" y="0"/>
                    <a:pt x="1285" y="0"/>
                    <a:pt x="1285" y="0"/>
                  </a:cubicBezTo>
                  <a:cubicBezTo>
                    <a:pt x="2663" y="790"/>
                    <a:pt x="2663" y="790"/>
                    <a:pt x="2663" y="790"/>
                  </a:cubicBezTo>
                </a:path>
              </a:pathLst>
            </a:custGeom>
            <a:solidFill>
              <a:srgbClr val="F3F6FD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125" name="组合 6"/>
            <p:cNvGrpSpPr/>
            <p:nvPr/>
          </p:nvGrpSpPr>
          <p:grpSpPr>
            <a:xfrm>
              <a:off x="606425" y="1130300"/>
              <a:ext cx="5465763" cy="3698875"/>
              <a:chOff x="6211888" y="1676400"/>
              <a:chExt cx="5465763" cy="3698875"/>
            </a:xfrm>
          </p:grpSpPr>
          <p:sp>
            <p:nvSpPr>
              <p:cNvPr id="5126" name="Freeform 8"/>
              <p:cNvSpPr>
                <a:spLocks noEditPoints="1"/>
              </p:cNvSpPr>
              <p:nvPr>
                <p:custDataLst>
                  <p:tags r:id="rId24"/>
                </p:custDataLst>
              </p:nvPr>
            </p:nvSpPr>
            <p:spPr>
              <a:xfrm>
                <a:off x="6211888" y="3197225"/>
                <a:ext cx="3811588" cy="2178050"/>
              </a:xfrm>
              <a:custGeom>
                <a:avLst/>
                <a:gdLst/>
                <a:ahLst/>
                <a:cxnLst>
                  <a:cxn ang="0">
                    <a:pos x="3441700" y="1543050"/>
                  </a:cxn>
                  <a:cxn ang="0">
                    <a:pos x="3811588" y="1328737"/>
                  </a:cxn>
                  <a:cxn ang="0">
                    <a:pos x="1522412" y="0"/>
                  </a:cxn>
                  <a:cxn ang="0">
                    <a:pos x="1490662" y="15875"/>
                  </a:cxn>
                  <a:cxn ang="0">
                    <a:pos x="2220912" y="434975"/>
                  </a:cxn>
                  <a:cxn ang="0">
                    <a:pos x="1895475" y="638175"/>
                  </a:cxn>
                  <a:cxn ang="0">
                    <a:pos x="1143000" y="206375"/>
                  </a:cxn>
                  <a:cxn ang="0">
                    <a:pos x="1112837" y="222250"/>
                  </a:cxn>
                  <a:cxn ang="0">
                    <a:pos x="1865312" y="655637"/>
                  </a:cxn>
                  <a:cxn ang="0">
                    <a:pos x="1565275" y="841375"/>
                  </a:cxn>
                  <a:cxn ang="0">
                    <a:pos x="790575" y="398462"/>
                  </a:cxn>
                  <a:cxn ang="0">
                    <a:pos x="760412" y="415925"/>
                  </a:cxn>
                  <a:cxn ang="0">
                    <a:pos x="1535112" y="858837"/>
                  </a:cxn>
                  <a:cxn ang="0">
                    <a:pos x="1201737" y="1066800"/>
                  </a:cxn>
                  <a:cxn ang="0">
                    <a:pos x="401637" y="609600"/>
                  </a:cxn>
                  <a:cxn ang="0">
                    <a:pos x="369887" y="627062"/>
                  </a:cxn>
                  <a:cxn ang="0">
                    <a:pos x="1173162" y="1085850"/>
                  </a:cxn>
                  <a:cxn ang="0">
                    <a:pos x="857250" y="1281112"/>
                  </a:cxn>
                  <a:cxn ang="0">
                    <a:pos x="31750" y="811212"/>
                  </a:cxn>
                  <a:cxn ang="0">
                    <a:pos x="0" y="828675"/>
                  </a:cxn>
                  <a:cxn ang="0">
                    <a:pos x="2352675" y="2178050"/>
                  </a:cxn>
                  <a:cxn ang="0">
                    <a:pos x="3413125" y="1560512"/>
                  </a:cxn>
                  <a:cxn ang="0">
                    <a:pos x="3698875" y="1730375"/>
                  </a:cxn>
                  <a:cxn ang="0">
                    <a:pos x="3730625" y="1711325"/>
                  </a:cxn>
                  <a:cxn ang="0">
                    <a:pos x="3441700" y="1543050"/>
                  </a:cxn>
                  <a:cxn ang="0">
                    <a:pos x="2352675" y="2141537"/>
                  </a:cxn>
                  <a:cxn ang="0">
                    <a:pos x="885825" y="1298575"/>
                  </a:cxn>
                  <a:cxn ang="0">
                    <a:pos x="1201737" y="1101725"/>
                  </a:cxn>
                  <a:cxn ang="0">
                    <a:pos x="2676525" y="1952625"/>
                  </a:cxn>
                  <a:cxn ang="0">
                    <a:pos x="2352675" y="2141537"/>
                  </a:cxn>
                  <a:cxn ang="0">
                    <a:pos x="2706687" y="1935162"/>
                  </a:cxn>
                  <a:cxn ang="0">
                    <a:pos x="1231900" y="1082675"/>
                  </a:cxn>
                  <a:cxn ang="0">
                    <a:pos x="1565275" y="876300"/>
                  </a:cxn>
                  <a:cxn ang="0">
                    <a:pos x="3044825" y="1739900"/>
                  </a:cxn>
                  <a:cxn ang="0">
                    <a:pos x="2706687" y="1935162"/>
                  </a:cxn>
                  <a:cxn ang="0">
                    <a:pos x="3074987" y="1722437"/>
                  </a:cxn>
                  <a:cxn ang="0">
                    <a:pos x="1593850" y="858837"/>
                  </a:cxn>
                  <a:cxn ang="0">
                    <a:pos x="1895475" y="671512"/>
                  </a:cxn>
                  <a:cxn ang="0">
                    <a:pos x="3382962" y="1543050"/>
                  </a:cxn>
                  <a:cxn ang="0">
                    <a:pos x="3074987" y="1722437"/>
                  </a:cxn>
                  <a:cxn ang="0">
                    <a:pos x="1924050" y="655637"/>
                  </a:cxn>
                  <a:cxn ang="0">
                    <a:pos x="2251075" y="450850"/>
                  </a:cxn>
                  <a:cxn ang="0">
                    <a:pos x="3752850" y="1328737"/>
                  </a:cxn>
                  <a:cxn ang="0">
                    <a:pos x="3413125" y="1527175"/>
                  </a:cxn>
                  <a:cxn ang="0">
                    <a:pos x="1924050" y="655637"/>
                  </a:cxn>
                </a:cxnLst>
                <a:rect l="l" t="t" r="r" b="b"/>
                <a:pathLst>
                  <a:path w="2401" h="1372">
                    <a:moveTo>
                      <a:pt x="2168" y="972"/>
                    </a:moveTo>
                    <a:lnTo>
                      <a:pt x="2401" y="837"/>
                    </a:lnTo>
                    <a:lnTo>
                      <a:pt x="959" y="0"/>
                    </a:lnTo>
                    <a:lnTo>
                      <a:pt x="939" y="10"/>
                    </a:lnTo>
                    <a:lnTo>
                      <a:pt x="1399" y="274"/>
                    </a:lnTo>
                    <a:lnTo>
                      <a:pt x="1194" y="402"/>
                    </a:lnTo>
                    <a:lnTo>
                      <a:pt x="720" y="130"/>
                    </a:lnTo>
                    <a:lnTo>
                      <a:pt x="701" y="140"/>
                    </a:lnTo>
                    <a:lnTo>
                      <a:pt x="1175" y="413"/>
                    </a:lnTo>
                    <a:lnTo>
                      <a:pt x="986" y="530"/>
                    </a:lnTo>
                    <a:lnTo>
                      <a:pt x="498" y="251"/>
                    </a:lnTo>
                    <a:lnTo>
                      <a:pt x="479" y="262"/>
                    </a:lnTo>
                    <a:lnTo>
                      <a:pt x="967" y="541"/>
                    </a:lnTo>
                    <a:lnTo>
                      <a:pt x="757" y="672"/>
                    </a:lnTo>
                    <a:lnTo>
                      <a:pt x="253" y="384"/>
                    </a:lnTo>
                    <a:lnTo>
                      <a:pt x="233" y="395"/>
                    </a:lnTo>
                    <a:lnTo>
                      <a:pt x="739" y="684"/>
                    </a:lnTo>
                    <a:lnTo>
                      <a:pt x="540" y="807"/>
                    </a:lnTo>
                    <a:lnTo>
                      <a:pt x="20" y="511"/>
                    </a:lnTo>
                    <a:lnTo>
                      <a:pt x="0" y="522"/>
                    </a:lnTo>
                    <a:lnTo>
                      <a:pt x="1482" y="1372"/>
                    </a:lnTo>
                    <a:lnTo>
                      <a:pt x="2150" y="983"/>
                    </a:lnTo>
                    <a:lnTo>
                      <a:pt x="2330" y="1090"/>
                    </a:lnTo>
                    <a:lnTo>
                      <a:pt x="2350" y="1078"/>
                    </a:lnTo>
                    <a:lnTo>
                      <a:pt x="2168" y="972"/>
                    </a:lnTo>
                    <a:close/>
                    <a:moveTo>
                      <a:pt x="1482" y="1349"/>
                    </a:moveTo>
                    <a:lnTo>
                      <a:pt x="558" y="818"/>
                    </a:lnTo>
                    <a:lnTo>
                      <a:pt x="757" y="694"/>
                    </a:lnTo>
                    <a:lnTo>
                      <a:pt x="1686" y="1230"/>
                    </a:lnTo>
                    <a:lnTo>
                      <a:pt x="1482" y="1349"/>
                    </a:lnTo>
                    <a:close/>
                    <a:moveTo>
                      <a:pt x="1705" y="1219"/>
                    </a:moveTo>
                    <a:lnTo>
                      <a:pt x="776" y="682"/>
                    </a:lnTo>
                    <a:lnTo>
                      <a:pt x="986" y="552"/>
                    </a:lnTo>
                    <a:lnTo>
                      <a:pt x="1918" y="1096"/>
                    </a:lnTo>
                    <a:lnTo>
                      <a:pt x="1705" y="1219"/>
                    </a:lnTo>
                    <a:close/>
                    <a:moveTo>
                      <a:pt x="1937" y="1085"/>
                    </a:moveTo>
                    <a:lnTo>
                      <a:pt x="1004" y="541"/>
                    </a:lnTo>
                    <a:lnTo>
                      <a:pt x="1194" y="423"/>
                    </a:lnTo>
                    <a:lnTo>
                      <a:pt x="2131" y="972"/>
                    </a:lnTo>
                    <a:lnTo>
                      <a:pt x="1937" y="1085"/>
                    </a:lnTo>
                    <a:close/>
                    <a:moveTo>
                      <a:pt x="1212" y="413"/>
                    </a:moveTo>
                    <a:lnTo>
                      <a:pt x="1418" y="284"/>
                    </a:lnTo>
                    <a:lnTo>
                      <a:pt x="2364" y="837"/>
                    </a:lnTo>
                    <a:lnTo>
                      <a:pt x="2150" y="962"/>
                    </a:lnTo>
                    <a:lnTo>
                      <a:pt x="1212" y="41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7" name="Freeform 9"/>
              <p:cNvSpPr>
                <a:spLocks noEditPoints="1"/>
              </p:cNvSpPr>
              <p:nvPr>
                <p:custDataLst>
                  <p:tags r:id="rId25"/>
                </p:custDataLst>
              </p:nvPr>
            </p:nvSpPr>
            <p:spPr>
              <a:xfrm>
                <a:off x="6211888" y="3197225"/>
                <a:ext cx="3811588" cy="2178050"/>
              </a:xfrm>
              <a:custGeom>
                <a:avLst/>
                <a:gdLst/>
                <a:ahLst/>
                <a:cxnLst>
                  <a:cxn ang="0">
                    <a:pos x="3441700" y="1543050"/>
                  </a:cxn>
                  <a:cxn ang="0">
                    <a:pos x="3811588" y="1328737"/>
                  </a:cxn>
                  <a:cxn ang="0">
                    <a:pos x="1522412" y="0"/>
                  </a:cxn>
                  <a:cxn ang="0">
                    <a:pos x="1490662" y="15875"/>
                  </a:cxn>
                  <a:cxn ang="0">
                    <a:pos x="2220912" y="434975"/>
                  </a:cxn>
                  <a:cxn ang="0">
                    <a:pos x="1895475" y="638175"/>
                  </a:cxn>
                  <a:cxn ang="0">
                    <a:pos x="1143000" y="206375"/>
                  </a:cxn>
                  <a:cxn ang="0">
                    <a:pos x="1112837" y="222250"/>
                  </a:cxn>
                  <a:cxn ang="0">
                    <a:pos x="1865312" y="655637"/>
                  </a:cxn>
                  <a:cxn ang="0">
                    <a:pos x="1565275" y="841375"/>
                  </a:cxn>
                  <a:cxn ang="0">
                    <a:pos x="790575" y="398462"/>
                  </a:cxn>
                  <a:cxn ang="0">
                    <a:pos x="760412" y="415925"/>
                  </a:cxn>
                  <a:cxn ang="0">
                    <a:pos x="1535112" y="858837"/>
                  </a:cxn>
                  <a:cxn ang="0">
                    <a:pos x="1201737" y="1066800"/>
                  </a:cxn>
                  <a:cxn ang="0">
                    <a:pos x="401637" y="609600"/>
                  </a:cxn>
                  <a:cxn ang="0">
                    <a:pos x="369887" y="627062"/>
                  </a:cxn>
                  <a:cxn ang="0">
                    <a:pos x="1173162" y="1085850"/>
                  </a:cxn>
                  <a:cxn ang="0">
                    <a:pos x="857250" y="1281112"/>
                  </a:cxn>
                  <a:cxn ang="0">
                    <a:pos x="31750" y="811212"/>
                  </a:cxn>
                  <a:cxn ang="0">
                    <a:pos x="0" y="828675"/>
                  </a:cxn>
                  <a:cxn ang="0">
                    <a:pos x="2352675" y="2178050"/>
                  </a:cxn>
                  <a:cxn ang="0">
                    <a:pos x="3413125" y="1560512"/>
                  </a:cxn>
                  <a:cxn ang="0">
                    <a:pos x="3698875" y="1730375"/>
                  </a:cxn>
                  <a:cxn ang="0">
                    <a:pos x="3730625" y="1711325"/>
                  </a:cxn>
                  <a:cxn ang="0">
                    <a:pos x="3441700" y="1543050"/>
                  </a:cxn>
                  <a:cxn ang="0">
                    <a:pos x="2352675" y="2141537"/>
                  </a:cxn>
                  <a:cxn ang="0">
                    <a:pos x="885825" y="1298575"/>
                  </a:cxn>
                  <a:cxn ang="0">
                    <a:pos x="1201737" y="1101725"/>
                  </a:cxn>
                  <a:cxn ang="0">
                    <a:pos x="2676525" y="1952625"/>
                  </a:cxn>
                  <a:cxn ang="0">
                    <a:pos x="2352675" y="2141537"/>
                  </a:cxn>
                  <a:cxn ang="0">
                    <a:pos x="2706687" y="1935162"/>
                  </a:cxn>
                  <a:cxn ang="0">
                    <a:pos x="1231900" y="1082675"/>
                  </a:cxn>
                  <a:cxn ang="0">
                    <a:pos x="1565275" y="876300"/>
                  </a:cxn>
                  <a:cxn ang="0">
                    <a:pos x="3044825" y="1739900"/>
                  </a:cxn>
                  <a:cxn ang="0">
                    <a:pos x="2706687" y="1935162"/>
                  </a:cxn>
                  <a:cxn ang="0">
                    <a:pos x="3074987" y="1722437"/>
                  </a:cxn>
                  <a:cxn ang="0">
                    <a:pos x="1593850" y="858837"/>
                  </a:cxn>
                  <a:cxn ang="0">
                    <a:pos x="1895475" y="671512"/>
                  </a:cxn>
                  <a:cxn ang="0">
                    <a:pos x="3382962" y="1543050"/>
                  </a:cxn>
                  <a:cxn ang="0">
                    <a:pos x="3074987" y="1722437"/>
                  </a:cxn>
                  <a:cxn ang="0">
                    <a:pos x="1924050" y="655637"/>
                  </a:cxn>
                  <a:cxn ang="0">
                    <a:pos x="2251075" y="450850"/>
                  </a:cxn>
                  <a:cxn ang="0">
                    <a:pos x="3752850" y="1328737"/>
                  </a:cxn>
                  <a:cxn ang="0">
                    <a:pos x="3413125" y="1527175"/>
                  </a:cxn>
                  <a:cxn ang="0">
                    <a:pos x="1924050" y="655637"/>
                  </a:cxn>
                </a:cxnLst>
                <a:rect l="l" t="t" r="r" b="b"/>
                <a:pathLst>
                  <a:path w="2401" h="1372">
                    <a:moveTo>
                      <a:pt x="2168" y="972"/>
                    </a:moveTo>
                    <a:lnTo>
                      <a:pt x="2401" y="837"/>
                    </a:lnTo>
                    <a:lnTo>
                      <a:pt x="959" y="0"/>
                    </a:lnTo>
                    <a:lnTo>
                      <a:pt x="939" y="10"/>
                    </a:lnTo>
                    <a:lnTo>
                      <a:pt x="1399" y="274"/>
                    </a:lnTo>
                    <a:lnTo>
                      <a:pt x="1194" y="402"/>
                    </a:lnTo>
                    <a:lnTo>
                      <a:pt x="720" y="130"/>
                    </a:lnTo>
                    <a:lnTo>
                      <a:pt x="701" y="140"/>
                    </a:lnTo>
                    <a:lnTo>
                      <a:pt x="1175" y="413"/>
                    </a:lnTo>
                    <a:lnTo>
                      <a:pt x="986" y="530"/>
                    </a:lnTo>
                    <a:lnTo>
                      <a:pt x="498" y="251"/>
                    </a:lnTo>
                    <a:lnTo>
                      <a:pt x="479" y="262"/>
                    </a:lnTo>
                    <a:lnTo>
                      <a:pt x="967" y="541"/>
                    </a:lnTo>
                    <a:lnTo>
                      <a:pt x="757" y="672"/>
                    </a:lnTo>
                    <a:lnTo>
                      <a:pt x="253" y="384"/>
                    </a:lnTo>
                    <a:lnTo>
                      <a:pt x="233" y="395"/>
                    </a:lnTo>
                    <a:lnTo>
                      <a:pt x="739" y="684"/>
                    </a:lnTo>
                    <a:lnTo>
                      <a:pt x="540" y="807"/>
                    </a:lnTo>
                    <a:lnTo>
                      <a:pt x="20" y="511"/>
                    </a:lnTo>
                    <a:lnTo>
                      <a:pt x="0" y="522"/>
                    </a:lnTo>
                    <a:lnTo>
                      <a:pt x="1482" y="1372"/>
                    </a:lnTo>
                    <a:lnTo>
                      <a:pt x="2150" y="983"/>
                    </a:lnTo>
                    <a:lnTo>
                      <a:pt x="2330" y="1090"/>
                    </a:lnTo>
                    <a:lnTo>
                      <a:pt x="2350" y="1078"/>
                    </a:lnTo>
                    <a:lnTo>
                      <a:pt x="2168" y="972"/>
                    </a:lnTo>
                    <a:moveTo>
                      <a:pt x="1482" y="1349"/>
                    </a:moveTo>
                    <a:lnTo>
                      <a:pt x="558" y="818"/>
                    </a:lnTo>
                    <a:lnTo>
                      <a:pt x="757" y="694"/>
                    </a:lnTo>
                    <a:lnTo>
                      <a:pt x="1686" y="1230"/>
                    </a:lnTo>
                    <a:lnTo>
                      <a:pt x="1482" y="1349"/>
                    </a:lnTo>
                    <a:moveTo>
                      <a:pt x="1705" y="1219"/>
                    </a:moveTo>
                    <a:lnTo>
                      <a:pt x="776" y="682"/>
                    </a:lnTo>
                    <a:lnTo>
                      <a:pt x="986" y="552"/>
                    </a:lnTo>
                    <a:lnTo>
                      <a:pt x="1918" y="1096"/>
                    </a:lnTo>
                    <a:lnTo>
                      <a:pt x="1705" y="1219"/>
                    </a:lnTo>
                    <a:moveTo>
                      <a:pt x="1937" y="1085"/>
                    </a:moveTo>
                    <a:lnTo>
                      <a:pt x="1004" y="541"/>
                    </a:lnTo>
                    <a:lnTo>
                      <a:pt x="1194" y="423"/>
                    </a:lnTo>
                    <a:lnTo>
                      <a:pt x="2131" y="972"/>
                    </a:lnTo>
                    <a:lnTo>
                      <a:pt x="1937" y="1085"/>
                    </a:lnTo>
                    <a:moveTo>
                      <a:pt x="1212" y="413"/>
                    </a:moveTo>
                    <a:lnTo>
                      <a:pt x="1418" y="284"/>
                    </a:lnTo>
                    <a:lnTo>
                      <a:pt x="2364" y="837"/>
                    </a:lnTo>
                    <a:lnTo>
                      <a:pt x="2150" y="962"/>
                    </a:lnTo>
                    <a:lnTo>
                      <a:pt x="1212" y="413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8" name="Freeform 10"/>
              <p:cNvSpPr/>
              <p:nvPr>
                <p:custDataLst>
                  <p:tags r:id="rId26"/>
                </p:custDataLst>
              </p:nvPr>
            </p:nvSpPr>
            <p:spPr>
              <a:xfrm>
                <a:off x="6289675" y="4498975"/>
                <a:ext cx="88900" cy="74613"/>
              </a:xfrm>
              <a:custGeom>
                <a:avLst/>
                <a:gdLst/>
                <a:ahLst/>
                <a:cxnLst>
                  <a:cxn ang="0">
                    <a:pos x="34046" y="0"/>
                  </a:cxn>
                  <a:cxn ang="0">
                    <a:pos x="0" y="11478"/>
                  </a:cxn>
                  <a:cxn ang="0">
                    <a:pos x="75659" y="74613"/>
                  </a:cxn>
                  <a:cxn ang="0">
                    <a:pos x="88900" y="70786"/>
                  </a:cxn>
                  <a:cxn ang="0">
                    <a:pos x="88900" y="68873"/>
                  </a:cxn>
                  <a:cxn ang="0">
                    <a:pos x="34046" y="0"/>
                  </a:cxn>
                </a:cxnLst>
                <a:rect l="l" t="t" r="r" b="b"/>
                <a:pathLst>
                  <a:path w="47" h="39">
                    <a:moveTo>
                      <a:pt x="18" y="0"/>
                    </a:moveTo>
                    <a:cubicBezTo>
                      <a:pt x="11" y="3"/>
                      <a:pt x="5" y="5"/>
                      <a:pt x="0" y="6"/>
                    </a:cubicBezTo>
                    <a:cubicBezTo>
                      <a:pt x="6" y="20"/>
                      <a:pt x="31" y="21"/>
                      <a:pt x="40" y="39"/>
                    </a:cubicBezTo>
                    <a:cubicBezTo>
                      <a:pt x="42" y="38"/>
                      <a:pt x="44" y="38"/>
                      <a:pt x="47" y="37"/>
                    </a:cubicBezTo>
                    <a:cubicBezTo>
                      <a:pt x="47" y="37"/>
                      <a:pt x="47" y="37"/>
                      <a:pt x="47" y="36"/>
                    </a:cubicBezTo>
                    <a:cubicBezTo>
                      <a:pt x="38" y="23"/>
                      <a:pt x="28" y="11"/>
                      <a:pt x="18" y="0"/>
                    </a:cubicBezTo>
                  </a:path>
                </a:pathLst>
              </a:custGeom>
              <a:solidFill>
                <a:srgbClr val="E2EA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9" name="Freeform 11"/>
              <p:cNvSpPr/>
              <p:nvPr>
                <p:custDataLst>
                  <p:tags r:id="rId27"/>
                </p:custDataLst>
              </p:nvPr>
            </p:nvSpPr>
            <p:spPr>
              <a:xfrm>
                <a:off x="6323013" y="4427537"/>
                <a:ext cx="309563" cy="142875"/>
              </a:xfrm>
              <a:custGeom>
                <a:avLst/>
                <a:gdLst/>
                <a:ahLst/>
                <a:cxnLst>
                  <a:cxn ang="0">
                    <a:pos x="152870" y="0"/>
                  </a:cxn>
                  <a:cxn ang="0">
                    <a:pos x="78346" y="36195"/>
                  </a:cxn>
                  <a:cxn ang="0">
                    <a:pos x="0" y="72390"/>
                  </a:cxn>
                  <a:cxn ang="0">
                    <a:pos x="55415" y="140970"/>
                  </a:cxn>
                  <a:cxn ang="0">
                    <a:pos x="55415" y="142875"/>
                  </a:cxn>
                  <a:cxn ang="0">
                    <a:pos x="89811" y="142875"/>
                  </a:cxn>
                  <a:cxn ang="0">
                    <a:pos x="112742" y="142875"/>
                  </a:cxn>
                  <a:cxn ang="0">
                    <a:pos x="122296" y="142875"/>
                  </a:cxn>
                  <a:cxn ang="0">
                    <a:pos x="309563" y="64770"/>
                  </a:cxn>
                  <a:cxn ang="0">
                    <a:pos x="303830" y="66675"/>
                  </a:cxn>
                  <a:cxn ang="0">
                    <a:pos x="221662" y="30480"/>
                  </a:cxn>
                  <a:cxn ang="0">
                    <a:pos x="152870" y="0"/>
                  </a:cxn>
                </a:cxnLst>
                <a:rect l="l" t="t" r="r" b="b"/>
                <a:pathLst>
                  <a:path w="162" h="75">
                    <a:moveTo>
                      <a:pt x="80" y="0"/>
                    </a:moveTo>
                    <a:cubicBezTo>
                      <a:pt x="70" y="0"/>
                      <a:pt x="62" y="7"/>
                      <a:pt x="41" y="19"/>
                    </a:cubicBezTo>
                    <a:cubicBezTo>
                      <a:pt x="34" y="23"/>
                      <a:pt x="16" y="32"/>
                      <a:pt x="0" y="38"/>
                    </a:cubicBezTo>
                    <a:cubicBezTo>
                      <a:pt x="10" y="49"/>
                      <a:pt x="20" y="61"/>
                      <a:pt x="29" y="74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34" y="75"/>
                      <a:pt x="39" y="75"/>
                      <a:pt x="47" y="75"/>
                    </a:cubicBezTo>
                    <a:cubicBezTo>
                      <a:pt x="50" y="75"/>
                      <a:pt x="55" y="75"/>
                      <a:pt x="59" y="75"/>
                    </a:cubicBezTo>
                    <a:cubicBezTo>
                      <a:pt x="61" y="75"/>
                      <a:pt x="63" y="75"/>
                      <a:pt x="64" y="75"/>
                    </a:cubicBezTo>
                    <a:cubicBezTo>
                      <a:pt x="143" y="75"/>
                      <a:pt x="162" y="34"/>
                      <a:pt x="162" y="34"/>
                    </a:cubicBezTo>
                    <a:cubicBezTo>
                      <a:pt x="162" y="34"/>
                      <a:pt x="161" y="35"/>
                      <a:pt x="159" y="35"/>
                    </a:cubicBezTo>
                    <a:cubicBezTo>
                      <a:pt x="155" y="35"/>
                      <a:pt x="144" y="32"/>
                      <a:pt x="116" y="16"/>
                    </a:cubicBezTo>
                    <a:cubicBezTo>
                      <a:pt x="97" y="5"/>
                      <a:pt x="88" y="0"/>
                      <a:pt x="80" y="0"/>
                    </a:cubicBezTo>
                  </a:path>
                </a:pathLst>
              </a:custGeom>
              <a:solidFill>
                <a:srgbClr val="DCE6F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0" name="Freeform 12"/>
              <p:cNvSpPr/>
              <p:nvPr>
                <p:custDataLst>
                  <p:tags r:id="rId28"/>
                </p:custDataLst>
              </p:nvPr>
            </p:nvSpPr>
            <p:spPr>
              <a:xfrm>
                <a:off x="6473825" y="4360862"/>
                <a:ext cx="196850" cy="166688"/>
              </a:xfrm>
              <a:custGeom>
                <a:avLst/>
                <a:gdLst/>
                <a:ahLst/>
                <a:cxnLst>
                  <a:cxn ang="0">
                    <a:pos x="158626" y="130698"/>
                  </a:cxn>
                  <a:cxn ang="0">
                    <a:pos x="126136" y="159111"/>
                  </a:cxn>
                  <a:cxn ang="0">
                    <a:pos x="49690" y="147746"/>
                  </a:cxn>
                  <a:cxn ang="0">
                    <a:pos x="0" y="11365"/>
                  </a:cxn>
                  <a:cxn ang="0">
                    <a:pos x="196850" y="0"/>
                  </a:cxn>
                  <a:cxn ang="0">
                    <a:pos x="158626" y="130698"/>
                  </a:cxn>
                </a:cxnLst>
                <a:rect l="l" t="t" r="r" b="b"/>
                <a:pathLst>
                  <a:path w="103" h="88">
                    <a:moveTo>
                      <a:pt x="83" y="69"/>
                    </a:moveTo>
                    <a:cubicBezTo>
                      <a:pt x="83" y="69"/>
                      <a:pt x="80" y="80"/>
                      <a:pt x="66" y="84"/>
                    </a:cubicBezTo>
                    <a:cubicBezTo>
                      <a:pt x="52" y="88"/>
                      <a:pt x="29" y="85"/>
                      <a:pt x="26" y="78"/>
                    </a:cubicBezTo>
                    <a:cubicBezTo>
                      <a:pt x="23" y="72"/>
                      <a:pt x="0" y="6"/>
                      <a:pt x="0" y="6"/>
                    </a:cubicBezTo>
                    <a:cubicBezTo>
                      <a:pt x="103" y="0"/>
                      <a:pt x="103" y="0"/>
                      <a:pt x="103" y="0"/>
                    </a:cubicBezTo>
                    <a:lnTo>
                      <a:pt x="83" y="69"/>
                    </a:lnTo>
                    <a:close/>
                  </a:path>
                </a:pathLst>
              </a:custGeom>
              <a:solidFill>
                <a:srgbClr val="B5CEE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1" name="Freeform 13"/>
              <p:cNvSpPr/>
              <p:nvPr>
                <p:custDataLst>
                  <p:tags r:id="rId29"/>
                </p:custDataLst>
              </p:nvPr>
            </p:nvSpPr>
            <p:spPr>
              <a:xfrm>
                <a:off x="6464300" y="4322762"/>
                <a:ext cx="212725" cy="98425"/>
              </a:xfrm>
              <a:custGeom>
                <a:avLst/>
                <a:gdLst/>
                <a:ahLst/>
                <a:cxnLst>
                  <a:cxn ang="0">
                    <a:pos x="22997" y="18927"/>
                  </a:cxn>
                  <a:cxn ang="0">
                    <a:pos x="13415" y="56783"/>
                  </a:cxn>
                  <a:cxn ang="0">
                    <a:pos x="114986" y="98425"/>
                  </a:cxn>
                  <a:cxn ang="0">
                    <a:pos x="206975" y="43534"/>
                  </a:cxn>
                  <a:cxn ang="0">
                    <a:pos x="134150" y="5678"/>
                  </a:cxn>
                  <a:cxn ang="0">
                    <a:pos x="22997" y="18927"/>
                  </a:cxn>
                </a:cxnLst>
                <a:rect l="l" t="t" r="r" b="b"/>
                <a:pathLst>
                  <a:path w="110" h="52">
                    <a:moveTo>
                      <a:pt x="12" y="10"/>
                    </a:moveTo>
                    <a:cubicBezTo>
                      <a:pt x="12" y="10"/>
                      <a:pt x="0" y="21"/>
                      <a:pt x="7" y="30"/>
                    </a:cubicBezTo>
                    <a:cubicBezTo>
                      <a:pt x="13" y="39"/>
                      <a:pt x="38" y="51"/>
                      <a:pt x="60" y="52"/>
                    </a:cubicBezTo>
                    <a:cubicBezTo>
                      <a:pt x="81" y="52"/>
                      <a:pt x="106" y="36"/>
                      <a:pt x="108" y="23"/>
                    </a:cubicBezTo>
                    <a:cubicBezTo>
                      <a:pt x="111" y="11"/>
                      <a:pt x="96" y="0"/>
                      <a:pt x="70" y="3"/>
                    </a:cubicBezTo>
                    <a:cubicBezTo>
                      <a:pt x="44" y="6"/>
                      <a:pt x="12" y="10"/>
                      <a:pt x="12" y="10"/>
                    </a:cubicBezTo>
                    <a:close/>
                  </a:path>
                </a:pathLst>
              </a:custGeom>
              <a:solidFill>
                <a:srgbClr val="A7BBE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2" name="Freeform 14"/>
              <p:cNvSpPr/>
              <p:nvPr>
                <p:custDataLst>
                  <p:tags r:id="rId30"/>
                </p:custDataLst>
              </p:nvPr>
            </p:nvSpPr>
            <p:spPr>
              <a:xfrm>
                <a:off x="6421438" y="3738562"/>
                <a:ext cx="285750" cy="673100"/>
              </a:xfrm>
              <a:custGeom>
                <a:avLst/>
                <a:gdLst/>
                <a:ahLst/>
                <a:cxnLst>
                  <a:cxn ang="0">
                    <a:pos x="129540" y="346057"/>
                  </a:cxn>
                  <a:cxn ang="0">
                    <a:pos x="110490" y="195845"/>
                  </a:cxn>
                  <a:cxn ang="0">
                    <a:pos x="173355" y="41831"/>
                  </a:cxn>
                  <a:cxn ang="0">
                    <a:pos x="200025" y="243380"/>
                  </a:cxn>
                  <a:cxn ang="0">
                    <a:pos x="219075" y="327042"/>
                  </a:cxn>
                  <a:cxn ang="0">
                    <a:pos x="264795" y="342254"/>
                  </a:cxn>
                  <a:cxn ang="0">
                    <a:pos x="219075" y="481057"/>
                  </a:cxn>
                  <a:cxn ang="0">
                    <a:pos x="241935" y="509578"/>
                  </a:cxn>
                  <a:cxn ang="0">
                    <a:pos x="249555" y="597043"/>
                  </a:cxn>
                  <a:cxn ang="0">
                    <a:pos x="110490" y="650283"/>
                  </a:cxn>
                  <a:cxn ang="0">
                    <a:pos x="41910" y="507677"/>
                  </a:cxn>
                  <a:cxn ang="0">
                    <a:pos x="85725" y="503874"/>
                  </a:cxn>
                  <a:cxn ang="0">
                    <a:pos x="41910" y="363169"/>
                  </a:cxn>
                  <a:cxn ang="0">
                    <a:pos x="129540" y="346057"/>
                  </a:cxn>
                </a:cxnLst>
                <a:rect l="l" t="t" r="r" b="b"/>
                <a:pathLst>
                  <a:path w="150" h="354">
                    <a:moveTo>
                      <a:pt x="68" y="182"/>
                    </a:moveTo>
                    <a:cubicBezTo>
                      <a:pt x="68" y="182"/>
                      <a:pt x="59" y="138"/>
                      <a:pt x="58" y="103"/>
                    </a:cubicBezTo>
                    <a:cubicBezTo>
                      <a:pt x="57" y="68"/>
                      <a:pt x="69" y="0"/>
                      <a:pt x="91" y="22"/>
                    </a:cubicBezTo>
                    <a:cubicBezTo>
                      <a:pt x="114" y="45"/>
                      <a:pt x="107" y="88"/>
                      <a:pt x="105" y="128"/>
                    </a:cubicBezTo>
                    <a:cubicBezTo>
                      <a:pt x="102" y="167"/>
                      <a:pt x="103" y="175"/>
                      <a:pt x="115" y="172"/>
                    </a:cubicBezTo>
                    <a:cubicBezTo>
                      <a:pt x="126" y="170"/>
                      <a:pt x="138" y="154"/>
                      <a:pt x="139" y="180"/>
                    </a:cubicBezTo>
                    <a:cubicBezTo>
                      <a:pt x="140" y="205"/>
                      <a:pt x="134" y="230"/>
                      <a:pt x="115" y="253"/>
                    </a:cubicBezTo>
                    <a:cubicBezTo>
                      <a:pt x="97" y="277"/>
                      <a:pt x="116" y="267"/>
                      <a:pt x="127" y="268"/>
                    </a:cubicBezTo>
                    <a:cubicBezTo>
                      <a:pt x="138" y="270"/>
                      <a:pt x="150" y="282"/>
                      <a:pt x="131" y="314"/>
                    </a:cubicBezTo>
                    <a:cubicBezTo>
                      <a:pt x="112" y="347"/>
                      <a:pt x="102" y="354"/>
                      <a:pt x="58" y="342"/>
                    </a:cubicBezTo>
                    <a:cubicBezTo>
                      <a:pt x="13" y="329"/>
                      <a:pt x="0" y="268"/>
                      <a:pt x="22" y="267"/>
                    </a:cubicBezTo>
                    <a:cubicBezTo>
                      <a:pt x="45" y="265"/>
                      <a:pt x="45" y="265"/>
                      <a:pt x="45" y="265"/>
                    </a:cubicBezTo>
                    <a:cubicBezTo>
                      <a:pt x="45" y="265"/>
                      <a:pt x="14" y="216"/>
                      <a:pt x="22" y="191"/>
                    </a:cubicBezTo>
                    <a:cubicBezTo>
                      <a:pt x="30" y="166"/>
                      <a:pt x="42" y="156"/>
                      <a:pt x="68" y="182"/>
                    </a:cubicBezTo>
                    <a:close/>
                  </a:path>
                </a:pathLst>
              </a:custGeom>
              <a:solidFill>
                <a:srgbClr val="9CF7D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3" name="Freeform 15"/>
              <p:cNvSpPr>
                <a:spLocks noEditPoints="1"/>
              </p:cNvSpPr>
              <p:nvPr>
                <p:custDataLst>
                  <p:tags r:id="rId31"/>
                </p:custDataLst>
              </p:nvPr>
            </p:nvSpPr>
            <p:spPr>
              <a:xfrm>
                <a:off x="6724650" y="3859212"/>
                <a:ext cx="3625850" cy="1471613"/>
              </a:xfrm>
              <a:custGeom>
                <a:avLst/>
                <a:gdLst/>
                <a:ahLst/>
                <a:cxnLst>
                  <a:cxn ang="0">
                    <a:pos x="2901823" y="898578"/>
                  </a:cxn>
                  <a:cxn ang="0">
                    <a:pos x="1972020" y="1439248"/>
                  </a:cxn>
                  <a:cxn ang="0">
                    <a:pos x="2132068" y="1471613"/>
                  </a:cxn>
                  <a:cxn ang="0">
                    <a:pos x="2139689" y="1471613"/>
                  </a:cxn>
                  <a:cxn ang="0">
                    <a:pos x="3080924" y="1003285"/>
                  </a:cxn>
                  <a:cxn ang="0">
                    <a:pos x="2901823" y="898578"/>
                  </a:cxn>
                  <a:cxn ang="0">
                    <a:pos x="754512" y="892867"/>
                  </a:cxn>
                  <a:cxn ang="0">
                    <a:pos x="929802" y="1041361"/>
                  </a:cxn>
                  <a:cxn ang="0">
                    <a:pos x="1065081" y="1069917"/>
                  </a:cxn>
                  <a:cxn ang="0">
                    <a:pos x="754512" y="892867"/>
                  </a:cxn>
                  <a:cxn ang="0">
                    <a:pos x="2768449" y="820524"/>
                  </a:cxn>
                  <a:cxn ang="0">
                    <a:pos x="2459785" y="999478"/>
                  </a:cxn>
                  <a:cxn ang="0">
                    <a:pos x="2562673" y="1060399"/>
                  </a:cxn>
                  <a:cxn ang="0">
                    <a:pos x="2871337" y="881444"/>
                  </a:cxn>
                  <a:cxn ang="0">
                    <a:pos x="2768449" y="820524"/>
                  </a:cxn>
                  <a:cxn ang="0">
                    <a:pos x="3136179" y="607302"/>
                  </a:cxn>
                  <a:cxn ang="0">
                    <a:pos x="2797029" y="803390"/>
                  </a:cxn>
                  <a:cxn ang="0">
                    <a:pos x="2901823" y="864310"/>
                  </a:cxn>
                  <a:cxn ang="0">
                    <a:pos x="3240972" y="666318"/>
                  </a:cxn>
                  <a:cxn ang="0">
                    <a:pos x="3136179" y="607302"/>
                  </a:cxn>
                  <a:cxn ang="0">
                    <a:pos x="689730" y="439770"/>
                  </a:cxn>
                  <a:cxn ang="0">
                    <a:pos x="466806" y="578745"/>
                  </a:cxn>
                  <a:cxn ang="0">
                    <a:pos x="581126" y="668222"/>
                  </a:cxn>
                  <a:cxn ang="0">
                    <a:pos x="706878" y="828139"/>
                  </a:cxn>
                  <a:cxn ang="0">
                    <a:pos x="1131768" y="1071821"/>
                  </a:cxn>
                  <a:cxn ang="0">
                    <a:pos x="1145105" y="1071821"/>
                  </a:cxn>
                  <a:cxn ang="0">
                    <a:pos x="1171780" y="1071821"/>
                  </a:cxn>
                  <a:cxn ang="0">
                    <a:pos x="1324206" y="1085148"/>
                  </a:cxn>
                  <a:cxn ang="0">
                    <a:pos x="1935819" y="1424018"/>
                  </a:cxn>
                  <a:cxn ang="0">
                    <a:pos x="2164459" y="1290754"/>
                  </a:cxn>
                  <a:cxn ang="0">
                    <a:pos x="689730" y="439770"/>
                  </a:cxn>
                  <a:cxn ang="0">
                    <a:pos x="764038" y="392176"/>
                  </a:cxn>
                  <a:cxn ang="0">
                    <a:pos x="720216" y="420732"/>
                  </a:cxn>
                  <a:cxn ang="0">
                    <a:pos x="2194944" y="1273621"/>
                  </a:cxn>
                  <a:cxn ang="0">
                    <a:pos x="2532188" y="1077532"/>
                  </a:cxn>
                  <a:cxn ang="0">
                    <a:pos x="2429300" y="1016612"/>
                  </a:cxn>
                  <a:cxn ang="0">
                    <a:pos x="2139689" y="1186047"/>
                  </a:cxn>
                  <a:cxn ang="0">
                    <a:pos x="764038" y="392176"/>
                  </a:cxn>
                  <a:cxn ang="0">
                    <a:pos x="3564879" y="357908"/>
                  </a:cxn>
                  <a:cxn ang="0">
                    <a:pos x="3166664" y="590168"/>
                  </a:cxn>
                  <a:cxn ang="0">
                    <a:pos x="3300037" y="666318"/>
                  </a:cxn>
                  <a:cxn ang="0">
                    <a:pos x="2930403" y="881444"/>
                  </a:cxn>
                  <a:cxn ang="0">
                    <a:pos x="3109504" y="986152"/>
                  </a:cxn>
                  <a:cxn ang="0">
                    <a:pos x="3551541" y="717720"/>
                  </a:cxn>
                  <a:cxn ang="0">
                    <a:pos x="3612512" y="529247"/>
                  </a:cxn>
                  <a:cxn ang="0">
                    <a:pos x="3564879" y="357908"/>
                  </a:cxn>
                  <a:cxn ang="0">
                    <a:pos x="74308" y="87573"/>
                  </a:cxn>
                  <a:cxn ang="0">
                    <a:pos x="36201" y="211318"/>
                  </a:cxn>
                  <a:cxn ang="0">
                    <a:pos x="440132" y="559707"/>
                  </a:cxn>
                  <a:cxn ang="0">
                    <a:pos x="661150" y="422636"/>
                  </a:cxn>
                  <a:cxn ang="0">
                    <a:pos x="74308" y="87573"/>
                  </a:cxn>
                  <a:cxn ang="0">
                    <a:pos x="81929" y="0"/>
                  </a:cxn>
                  <a:cxn ang="0">
                    <a:pos x="78118" y="55209"/>
                  </a:cxn>
                  <a:cxn ang="0">
                    <a:pos x="689730" y="403598"/>
                  </a:cxn>
                  <a:cxn ang="0">
                    <a:pos x="735458" y="375042"/>
                  </a:cxn>
                  <a:cxn ang="0">
                    <a:pos x="81929" y="0"/>
                  </a:cxn>
                </a:cxnLst>
                <a:rect l="l" t="t" r="r" b="b"/>
                <a:pathLst>
                  <a:path w="1903" h="773">
                    <a:moveTo>
                      <a:pt x="1523" y="472"/>
                    </a:moveTo>
                    <a:cubicBezTo>
                      <a:pt x="1035" y="756"/>
                      <a:pt x="1035" y="756"/>
                      <a:pt x="1035" y="756"/>
                    </a:cubicBezTo>
                    <a:cubicBezTo>
                      <a:pt x="1064" y="766"/>
                      <a:pt x="1093" y="773"/>
                      <a:pt x="1119" y="773"/>
                    </a:cubicBezTo>
                    <a:cubicBezTo>
                      <a:pt x="1120" y="773"/>
                      <a:pt x="1121" y="773"/>
                      <a:pt x="1123" y="773"/>
                    </a:cubicBezTo>
                    <a:cubicBezTo>
                      <a:pt x="1204" y="771"/>
                      <a:pt x="1434" y="638"/>
                      <a:pt x="1617" y="527"/>
                    </a:cubicBezTo>
                    <a:cubicBezTo>
                      <a:pt x="1523" y="472"/>
                      <a:pt x="1523" y="472"/>
                      <a:pt x="1523" y="472"/>
                    </a:cubicBezTo>
                    <a:moveTo>
                      <a:pt x="396" y="469"/>
                    </a:moveTo>
                    <a:cubicBezTo>
                      <a:pt x="421" y="502"/>
                      <a:pt x="450" y="532"/>
                      <a:pt x="488" y="547"/>
                    </a:cubicBezTo>
                    <a:cubicBezTo>
                      <a:pt x="514" y="557"/>
                      <a:pt x="537" y="561"/>
                      <a:pt x="559" y="562"/>
                    </a:cubicBezTo>
                    <a:cubicBezTo>
                      <a:pt x="396" y="469"/>
                      <a:pt x="396" y="469"/>
                      <a:pt x="396" y="469"/>
                    </a:cubicBezTo>
                    <a:moveTo>
                      <a:pt x="1453" y="431"/>
                    </a:moveTo>
                    <a:cubicBezTo>
                      <a:pt x="1291" y="525"/>
                      <a:pt x="1291" y="525"/>
                      <a:pt x="1291" y="525"/>
                    </a:cubicBezTo>
                    <a:cubicBezTo>
                      <a:pt x="1345" y="557"/>
                      <a:pt x="1345" y="557"/>
                      <a:pt x="1345" y="557"/>
                    </a:cubicBezTo>
                    <a:cubicBezTo>
                      <a:pt x="1507" y="463"/>
                      <a:pt x="1507" y="463"/>
                      <a:pt x="1507" y="463"/>
                    </a:cubicBezTo>
                    <a:cubicBezTo>
                      <a:pt x="1453" y="431"/>
                      <a:pt x="1453" y="431"/>
                      <a:pt x="1453" y="431"/>
                    </a:cubicBezTo>
                    <a:moveTo>
                      <a:pt x="1646" y="319"/>
                    </a:moveTo>
                    <a:cubicBezTo>
                      <a:pt x="1468" y="422"/>
                      <a:pt x="1468" y="422"/>
                      <a:pt x="1468" y="422"/>
                    </a:cubicBezTo>
                    <a:cubicBezTo>
                      <a:pt x="1523" y="454"/>
                      <a:pt x="1523" y="454"/>
                      <a:pt x="1523" y="454"/>
                    </a:cubicBezTo>
                    <a:cubicBezTo>
                      <a:pt x="1701" y="350"/>
                      <a:pt x="1701" y="350"/>
                      <a:pt x="1701" y="350"/>
                    </a:cubicBezTo>
                    <a:cubicBezTo>
                      <a:pt x="1646" y="319"/>
                      <a:pt x="1646" y="319"/>
                      <a:pt x="1646" y="319"/>
                    </a:cubicBezTo>
                    <a:moveTo>
                      <a:pt x="362" y="231"/>
                    </a:moveTo>
                    <a:cubicBezTo>
                      <a:pt x="245" y="304"/>
                      <a:pt x="245" y="304"/>
                      <a:pt x="245" y="304"/>
                    </a:cubicBezTo>
                    <a:cubicBezTo>
                      <a:pt x="269" y="321"/>
                      <a:pt x="290" y="337"/>
                      <a:pt x="305" y="351"/>
                    </a:cubicBezTo>
                    <a:cubicBezTo>
                      <a:pt x="329" y="374"/>
                      <a:pt x="350" y="405"/>
                      <a:pt x="371" y="435"/>
                    </a:cubicBezTo>
                    <a:cubicBezTo>
                      <a:pt x="594" y="563"/>
                      <a:pt x="594" y="563"/>
                      <a:pt x="594" y="563"/>
                    </a:cubicBezTo>
                    <a:cubicBezTo>
                      <a:pt x="596" y="563"/>
                      <a:pt x="599" y="563"/>
                      <a:pt x="601" y="563"/>
                    </a:cubicBezTo>
                    <a:cubicBezTo>
                      <a:pt x="606" y="563"/>
                      <a:pt x="610" y="563"/>
                      <a:pt x="615" y="563"/>
                    </a:cubicBezTo>
                    <a:cubicBezTo>
                      <a:pt x="639" y="563"/>
                      <a:pt x="665" y="564"/>
                      <a:pt x="695" y="570"/>
                    </a:cubicBezTo>
                    <a:cubicBezTo>
                      <a:pt x="758" y="584"/>
                      <a:pt x="894" y="697"/>
                      <a:pt x="1016" y="748"/>
                    </a:cubicBezTo>
                    <a:cubicBezTo>
                      <a:pt x="1136" y="678"/>
                      <a:pt x="1136" y="678"/>
                      <a:pt x="1136" y="678"/>
                    </a:cubicBezTo>
                    <a:cubicBezTo>
                      <a:pt x="362" y="231"/>
                      <a:pt x="362" y="231"/>
                      <a:pt x="362" y="231"/>
                    </a:cubicBezTo>
                    <a:moveTo>
                      <a:pt x="401" y="206"/>
                    </a:moveTo>
                    <a:cubicBezTo>
                      <a:pt x="378" y="221"/>
                      <a:pt x="378" y="221"/>
                      <a:pt x="378" y="221"/>
                    </a:cubicBezTo>
                    <a:cubicBezTo>
                      <a:pt x="1152" y="669"/>
                      <a:pt x="1152" y="669"/>
                      <a:pt x="1152" y="669"/>
                    </a:cubicBezTo>
                    <a:cubicBezTo>
                      <a:pt x="1329" y="566"/>
                      <a:pt x="1329" y="566"/>
                      <a:pt x="1329" y="566"/>
                    </a:cubicBezTo>
                    <a:cubicBezTo>
                      <a:pt x="1275" y="534"/>
                      <a:pt x="1275" y="534"/>
                      <a:pt x="1275" y="534"/>
                    </a:cubicBezTo>
                    <a:cubicBezTo>
                      <a:pt x="1123" y="623"/>
                      <a:pt x="1123" y="623"/>
                      <a:pt x="1123" y="623"/>
                    </a:cubicBezTo>
                    <a:cubicBezTo>
                      <a:pt x="401" y="206"/>
                      <a:pt x="401" y="206"/>
                      <a:pt x="401" y="206"/>
                    </a:cubicBezTo>
                    <a:moveTo>
                      <a:pt x="1871" y="188"/>
                    </a:moveTo>
                    <a:cubicBezTo>
                      <a:pt x="1662" y="310"/>
                      <a:pt x="1662" y="310"/>
                      <a:pt x="1662" y="310"/>
                    </a:cubicBezTo>
                    <a:cubicBezTo>
                      <a:pt x="1732" y="350"/>
                      <a:pt x="1732" y="350"/>
                      <a:pt x="1732" y="350"/>
                    </a:cubicBezTo>
                    <a:cubicBezTo>
                      <a:pt x="1538" y="463"/>
                      <a:pt x="1538" y="463"/>
                      <a:pt x="1538" y="463"/>
                    </a:cubicBezTo>
                    <a:cubicBezTo>
                      <a:pt x="1632" y="518"/>
                      <a:pt x="1632" y="518"/>
                      <a:pt x="1632" y="518"/>
                    </a:cubicBezTo>
                    <a:cubicBezTo>
                      <a:pt x="1752" y="445"/>
                      <a:pt x="1849" y="383"/>
                      <a:pt x="1864" y="377"/>
                    </a:cubicBezTo>
                    <a:cubicBezTo>
                      <a:pt x="1903" y="363"/>
                      <a:pt x="1896" y="278"/>
                      <a:pt x="1896" y="278"/>
                    </a:cubicBezTo>
                    <a:cubicBezTo>
                      <a:pt x="1871" y="188"/>
                      <a:pt x="1871" y="188"/>
                      <a:pt x="1871" y="188"/>
                    </a:cubicBezTo>
                    <a:moveTo>
                      <a:pt x="39" y="46"/>
                    </a:moveTo>
                    <a:cubicBezTo>
                      <a:pt x="36" y="69"/>
                      <a:pt x="29" y="94"/>
                      <a:pt x="19" y="111"/>
                    </a:cubicBezTo>
                    <a:cubicBezTo>
                      <a:pt x="0" y="141"/>
                      <a:pt x="134" y="225"/>
                      <a:pt x="231" y="294"/>
                    </a:cubicBezTo>
                    <a:cubicBezTo>
                      <a:pt x="347" y="222"/>
                      <a:pt x="347" y="222"/>
                      <a:pt x="347" y="222"/>
                    </a:cubicBezTo>
                    <a:cubicBezTo>
                      <a:pt x="39" y="46"/>
                      <a:pt x="39" y="46"/>
                      <a:pt x="39" y="46"/>
                    </a:cubicBezTo>
                    <a:moveTo>
                      <a:pt x="43" y="0"/>
                    </a:moveTo>
                    <a:cubicBezTo>
                      <a:pt x="43" y="7"/>
                      <a:pt x="42" y="18"/>
                      <a:pt x="41" y="29"/>
                    </a:cubicBezTo>
                    <a:cubicBezTo>
                      <a:pt x="362" y="212"/>
                      <a:pt x="362" y="212"/>
                      <a:pt x="362" y="212"/>
                    </a:cubicBezTo>
                    <a:cubicBezTo>
                      <a:pt x="386" y="197"/>
                      <a:pt x="386" y="197"/>
                      <a:pt x="386" y="197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DCE6F6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4" name="Freeform 16"/>
              <p:cNvSpPr>
                <a:spLocks noEditPoints="1"/>
              </p:cNvSpPr>
              <p:nvPr>
                <p:custDataLst>
                  <p:tags r:id="rId32"/>
                </p:custDataLst>
              </p:nvPr>
            </p:nvSpPr>
            <p:spPr>
              <a:xfrm>
                <a:off x="6797675" y="3914775"/>
                <a:ext cx="3225800" cy="1384300"/>
              </a:xfrm>
              <a:custGeom>
                <a:avLst/>
                <a:gdLst/>
                <a:ahLst/>
                <a:cxnLst>
                  <a:cxn ang="0">
                    <a:pos x="632584" y="773075"/>
                  </a:cxn>
                  <a:cxn ang="0">
                    <a:pos x="680218" y="837815"/>
                  </a:cxn>
                  <a:cxn ang="0">
                    <a:pos x="990795" y="1014899"/>
                  </a:cxn>
                  <a:cxn ang="0">
                    <a:pos x="1046050" y="1016803"/>
                  </a:cxn>
                  <a:cxn ang="0">
                    <a:pos x="1057483" y="1016803"/>
                  </a:cxn>
                  <a:cxn ang="0">
                    <a:pos x="632584" y="773075"/>
                  </a:cxn>
                  <a:cxn ang="0">
                    <a:pos x="3810" y="0"/>
                  </a:cxn>
                  <a:cxn ang="0">
                    <a:pos x="0" y="32370"/>
                  </a:cxn>
                  <a:cxn ang="0">
                    <a:pos x="586855" y="367496"/>
                  </a:cxn>
                  <a:cxn ang="0">
                    <a:pos x="365832" y="504593"/>
                  </a:cxn>
                  <a:cxn ang="0">
                    <a:pos x="392507" y="523634"/>
                  </a:cxn>
                  <a:cxn ang="0">
                    <a:pos x="615436" y="384633"/>
                  </a:cxn>
                  <a:cxn ang="0">
                    <a:pos x="2090196" y="1235778"/>
                  </a:cxn>
                  <a:cxn ang="0">
                    <a:pos x="1861551" y="1369066"/>
                  </a:cxn>
                  <a:cxn ang="0">
                    <a:pos x="1897753" y="1384300"/>
                  </a:cxn>
                  <a:cxn ang="0">
                    <a:pos x="2827576" y="843528"/>
                  </a:cxn>
                  <a:cxn ang="0">
                    <a:pos x="3006681" y="948255"/>
                  </a:cxn>
                  <a:cxn ang="0">
                    <a:pos x="3035262" y="931117"/>
                  </a:cxn>
                  <a:cxn ang="0">
                    <a:pos x="2856157" y="826390"/>
                  </a:cxn>
                  <a:cxn ang="0">
                    <a:pos x="3225800" y="611224"/>
                  </a:cxn>
                  <a:cxn ang="0">
                    <a:pos x="3092423" y="535059"/>
                  </a:cxn>
                  <a:cxn ang="0">
                    <a:pos x="3061937" y="552196"/>
                  </a:cxn>
                  <a:cxn ang="0">
                    <a:pos x="3166733" y="611224"/>
                  </a:cxn>
                  <a:cxn ang="0">
                    <a:pos x="2827576" y="809253"/>
                  </a:cxn>
                  <a:cxn ang="0">
                    <a:pos x="2722780" y="748321"/>
                  </a:cxn>
                  <a:cxn ang="0">
                    <a:pos x="2694200" y="765458"/>
                  </a:cxn>
                  <a:cxn ang="0">
                    <a:pos x="2797090" y="826390"/>
                  </a:cxn>
                  <a:cxn ang="0">
                    <a:pos x="2488419" y="1005378"/>
                  </a:cxn>
                  <a:cxn ang="0">
                    <a:pos x="2385529" y="944446"/>
                  </a:cxn>
                  <a:cxn ang="0">
                    <a:pos x="2355043" y="961583"/>
                  </a:cxn>
                  <a:cxn ang="0">
                    <a:pos x="2457933" y="1022515"/>
                  </a:cxn>
                  <a:cxn ang="0">
                    <a:pos x="2120682" y="1218640"/>
                  </a:cxn>
                  <a:cxn ang="0">
                    <a:pos x="645922" y="365592"/>
                  </a:cxn>
                  <a:cxn ang="0">
                    <a:pos x="689745" y="337030"/>
                  </a:cxn>
                  <a:cxn ang="0">
                    <a:pos x="661165" y="319893"/>
                  </a:cxn>
                  <a:cxn ang="0">
                    <a:pos x="615436" y="348455"/>
                  </a:cxn>
                  <a:cxn ang="0">
                    <a:pos x="3810" y="0"/>
                  </a:cxn>
                </a:cxnLst>
                <a:rect l="l" t="t" r="r" b="b"/>
                <a:pathLst>
                  <a:path w="1693" h="727">
                    <a:moveTo>
                      <a:pt x="332" y="406"/>
                    </a:moveTo>
                    <a:cubicBezTo>
                      <a:pt x="340" y="417"/>
                      <a:pt x="348" y="429"/>
                      <a:pt x="357" y="440"/>
                    </a:cubicBezTo>
                    <a:cubicBezTo>
                      <a:pt x="520" y="533"/>
                      <a:pt x="520" y="533"/>
                      <a:pt x="520" y="533"/>
                    </a:cubicBezTo>
                    <a:cubicBezTo>
                      <a:pt x="530" y="534"/>
                      <a:pt x="539" y="534"/>
                      <a:pt x="549" y="534"/>
                    </a:cubicBezTo>
                    <a:cubicBezTo>
                      <a:pt x="551" y="534"/>
                      <a:pt x="553" y="534"/>
                      <a:pt x="555" y="534"/>
                    </a:cubicBezTo>
                    <a:cubicBezTo>
                      <a:pt x="332" y="406"/>
                      <a:pt x="332" y="406"/>
                      <a:pt x="332" y="406"/>
                    </a:cubicBezTo>
                    <a:moveTo>
                      <a:pt x="2" y="0"/>
                    </a:moveTo>
                    <a:cubicBezTo>
                      <a:pt x="2" y="6"/>
                      <a:pt x="1" y="11"/>
                      <a:pt x="0" y="17"/>
                    </a:cubicBezTo>
                    <a:cubicBezTo>
                      <a:pt x="308" y="193"/>
                      <a:pt x="308" y="193"/>
                      <a:pt x="308" y="193"/>
                    </a:cubicBezTo>
                    <a:cubicBezTo>
                      <a:pt x="192" y="265"/>
                      <a:pt x="192" y="265"/>
                      <a:pt x="192" y="265"/>
                    </a:cubicBezTo>
                    <a:cubicBezTo>
                      <a:pt x="197" y="268"/>
                      <a:pt x="201" y="271"/>
                      <a:pt x="206" y="275"/>
                    </a:cubicBezTo>
                    <a:cubicBezTo>
                      <a:pt x="323" y="202"/>
                      <a:pt x="323" y="202"/>
                      <a:pt x="323" y="202"/>
                    </a:cubicBezTo>
                    <a:cubicBezTo>
                      <a:pt x="1097" y="649"/>
                      <a:pt x="1097" y="649"/>
                      <a:pt x="1097" y="649"/>
                    </a:cubicBezTo>
                    <a:cubicBezTo>
                      <a:pt x="977" y="719"/>
                      <a:pt x="977" y="719"/>
                      <a:pt x="977" y="719"/>
                    </a:cubicBezTo>
                    <a:cubicBezTo>
                      <a:pt x="983" y="722"/>
                      <a:pt x="990" y="724"/>
                      <a:pt x="996" y="727"/>
                    </a:cubicBezTo>
                    <a:cubicBezTo>
                      <a:pt x="1484" y="443"/>
                      <a:pt x="1484" y="443"/>
                      <a:pt x="1484" y="443"/>
                    </a:cubicBezTo>
                    <a:cubicBezTo>
                      <a:pt x="1578" y="498"/>
                      <a:pt x="1578" y="498"/>
                      <a:pt x="1578" y="498"/>
                    </a:cubicBezTo>
                    <a:cubicBezTo>
                      <a:pt x="1583" y="495"/>
                      <a:pt x="1588" y="492"/>
                      <a:pt x="1593" y="489"/>
                    </a:cubicBezTo>
                    <a:cubicBezTo>
                      <a:pt x="1499" y="434"/>
                      <a:pt x="1499" y="434"/>
                      <a:pt x="1499" y="434"/>
                    </a:cubicBezTo>
                    <a:cubicBezTo>
                      <a:pt x="1693" y="321"/>
                      <a:pt x="1693" y="321"/>
                      <a:pt x="1693" y="321"/>
                    </a:cubicBezTo>
                    <a:cubicBezTo>
                      <a:pt x="1623" y="281"/>
                      <a:pt x="1623" y="281"/>
                      <a:pt x="1623" y="281"/>
                    </a:cubicBezTo>
                    <a:cubicBezTo>
                      <a:pt x="1607" y="290"/>
                      <a:pt x="1607" y="290"/>
                      <a:pt x="1607" y="290"/>
                    </a:cubicBezTo>
                    <a:cubicBezTo>
                      <a:pt x="1662" y="321"/>
                      <a:pt x="1662" y="321"/>
                      <a:pt x="1662" y="321"/>
                    </a:cubicBezTo>
                    <a:cubicBezTo>
                      <a:pt x="1484" y="425"/>
                      <a:pt x="1484" y="425"/>
                      <a:pt x="1484" y="425"/>
                    </a:cubicBezTo>
                    <a:cubicBezTo>
                      <a:pt x="1429" y="393"/>
                      <a:pt x="1429" y="393"/>
                      <a:pt x="1429" y="393"/>
                    </a:cubicBezTo>
                    <a:cubicBezTo>
                      <a:pt x="1414" y="402"/>
                      <a:pt x="1414" y="402"/>
                      <a:pt x="1414" y="402"/>
                    </a:cubicBezTo>
                    <a:cubicBezTo>
                      <a:pt x="1468" y="434"/>
                      <a:pt x="1468" y="434"/>
                      <a:pt x="1468" y="434"/>
                    </a:cubicBezTo>
                    <a:cubicBezTo>
                      <a:pt x="1306" y="528"/>
                      <a:pt x="1306" y="528"/>
                      <a:pt x="1306" y="528"/>
                    </a:cubicBezTo>
                    <a:cubicBezTo>
                      <a:pt x="1252" y="496"/>
                      <a:pt x="1252" y="496"/>
                      <a:pt x="1252" y="496"/>
                    </a:cubicBezTo>
                    <a:cubicBezTo>
                      <a:pt x="1236" y="505"/>
                      <a:pt x="1236" y="505"/>
                      <a:pt x="1236" y="505"/>
                    </a:cubicBezTo>
                    <a:cubicBezTo>
                      <a:pt x="1290" y="537"/>
                      <a:pt x="1290" y="537"/>
                      <a:pt x="1290" y="537"/>
                    </a:cubicBezTo>
                    <a:cubicBezTo>
                      <a:pt x="1113" y="640"/>
                      <a:pt x="1113" y="640"/>
                      <a:pt x="1113" y="640"/>
                    </a:cubicBezTo>
                    <a:cubicBezTo>
                      <a:pt x="339" y="192"/>
                      <a:pt x="339" y="192"/>
                      <a:pt x="339" y="192"/>
                    </a:cubicBezTo>
                    <a:cubicBezTo>
                      <a:pt x="362" y="177"/>
                      <a:pt x="362" y="177"/>
                      <a:pt x="362" y="177"/>
                    </a:cubicBezTo>
                    <a:cubicBezTo>
                      <a:pt x="347" y="168"/>
                      <a:pt x="347" y="168"/>
                      <a:pt x="347" y="168"/>
                    </a:cubicBezTo>
                    <a:cubicBezTo>
                      <a:pt x="323" y="183"/>
                      <a:pt x="323" y="183"/>
                      <a:pt x="323" y="18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2EA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5" name="Freeform 17"/>
              <p:cNvSpPr/>
              <p:nvPr>
                <p:custDataLst>
                  <p:tags r:id="rId33"/>
                </p:custDataLst>
              </p:nvPr>
            </p:nvSpPr>
            <p:spPr>
              <a:xfrm>
                <a:off x="6729413" y="3859212"/>
                <a:ext cx="95250" cy="2746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9050" y="249844"/>
                  </a:cxn>
                  <a:cxn ang="0">
                    <a:pos x="72390" y="249844"/>
                  </a:cxn>
                  <a:cxn ang="0">
                    <a:pos x="95250" y="15257"/>
                  </a:cxn>
                  <a:cxn ang="0">
                    <a:pos x="0" y="0"/>
                  </a:cxn>
                </a:cxnLst>
                <a:rect l="l" t="t" r="r" b="b"/>
                <a:pathLst>
                  <a:path w="50" h="144">
                    <a:moveTo>
                      <a:pt x="0" y="0"/>
                    </a:moveTo>
                    <a:cubicBezTo>
                      <a:pt x="10" y="131"/>
                      <a:pt x="10" y="131"/>
                      <a:pt x="10" y="131"/>
                    </a:cubicBezTo>
                    <a:cubicBezTo>
                      <a:pt x="10" y="131"/>
                      <a:pt x="26" y="144"/>
                      <a:pt x="38" y="131"/>
                    </a:cubicBezTo>
                    <a:cubicBezTo>
                      <a:pt x="50" y="8"/>
                      <a:pt x="50" y="8"/>
                      <a:pt x="50" y="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9E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6" name="Freeform 18"/>
              <p:cNvSpPr/>
              <p:nvPr>
                <p:custDataLst>
                  <p:tags r:id="rId34"/>
                </p:custDataLst>
              </p:nvPr>
            </p:nvSpPr>
            <p:spPr>
              <a:xfrm>
                <a:off x="8815388" y="5073650"/>
                <a:ext cx="98425" cy="2762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228" y="251460"/>
                  </a:cxn>
                  <a:cxn ang="0">
                    <a:pos x="75266" y="251460"/>
                  </a:cxn>
                  <a:cxn ang="0">
                    <a:pos x="98425" y="15240"/>
                  </a:cxn>
                  <a:cxn ang="0">
                    <a:pos x="0" y="0"/>
                  </a:cxn>
                </a:cxnLst>
                <a:rect l="l" t="t" r="r" b="b"/>
                <a:pathLst>
                  <a:path w="51" h="145">
                    <a:moveTo>
                      <a:pt x="0" y="0"/>
                    </a:moveTo>
                    <a:cubicBezTo>
                      <a:pt x="11" y="132"/>
                      <a:pt x="11" y="132"/>
                      <a:pt x="11" y="132"/>
                    </a:cubicBezTo>
                    <a:cubicBezTo>
                      <a:pt x="11" y="132"/>
                      <a:pt x="26" y="145"/>
                      <a:pt x="39" y="132"/>
                    </a:cubicBezTo>
                    <a:cubicBezTo>
                      <a:pt x="51" y="8"/>
                      <a:pt x="51" y="8"/>
                      <a:pt x="51" y="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9E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7" name="Freeform 19"/>
              <p:cNvSpPr/>
              <p:nvPr>
                <p:custDataLst>
                  <p:tags r:id="rId35"/>
                </p:custDataLst>
              </p:nvPr>
            </p:nvSpPr>
            <p:spPr>
              <a:xfrm>
                <a:off x="10261600" y="4198937"/>
                <a:ext cx="95250" cy="2730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955" y="248399"/>
                  </a:cxn>
                  <a:cxn ang="0">
                    <a:pos x="72390" y="248399"/>
                  </a:cxn>
                  <a:cxn ang="0">
                    <a:pos x="95250" y="15169"/>
                  </a:cxn>
                  <a:cxn ang="0">
                    <a:pos x="0" y="0"/>
                  </a:cxn>
                </a:cxnLst>
                <a:rect l="l" t="t" r="r" b="b"/>
                <a:pathLst>
                  <a:path w="50" h="144">
                    <a:moveTo>
                      <a:pt x="0" y="0"/>
                    </a:move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1"/>
                      <a:pt x="26" y="144"/>
                      <a:pt x="38" y="131"/>
                    </a:cubicBezTo>
                    <a:cubicBezTo>
                      <a:pt x="50" y="8"/>
                      <a:pt x="50" y="8"/>
                      <a:pt x="50" y="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9E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8" name="Freeform 20"/>
              <p:cNvSpPr/>
              <p:nvPr>
                <p:custDataLst>
                  <p:tags r:id="rId36"/>
                </p:custDataLst>
              </p:nvPr>
            </p:nvSpPr>
            <p:spPr>
              <a:xfrm>
                <a:off x="6634163" y="3760787"/>
                <a:ext cx="2228850" cy="1368425"/>
              </a:xfrm>
              <a:custGeom>
                <a:avLst/>
                <a:gdLst/>
                <a:ahLst/>
                <a:cxnLst>
                  <a:cxn ang="0">
                    <a:pos x="2228850" y="1284287"/>
                  </a:cxn>
                  <a:cxn ang="0">
                    <a:pos x="2228850" y="1368425"/>
                  </a:cxn>
                  <a:cxn ang="0">
                    <a:pos x="0" y="82550"/>
                  </a:cxn>
                  <a:cxn ang="0">
                    <a:pos x="0" y="0"/>
                  </a:cxn>
                  <a:cxn ang="0">
                    <a:pos x="2228850" y="1284287"/>
                  </a:cxn>
                </a:cxnLst>
                <a:rect l="l" t="t" r="r" b="b"/>
                <a:pathLst>
                  <a:path w="1404" h="862">
                    <a:moveTo>
                      <a:pt x="1404" y="809"/>
                    </a:moveTo>
                    <a:lnTo>
                      <a:pt x="1404" y="862"/>
                    </a:lnTo>
                    <a:lnTo>
                      <a:pt x="0" y="52"/>
                    </a:lnTo>
                    <a:lnTo>
                      <a:pt x="0" y="0"/>
                    </a:lnTo>
                    <a:lnTo>
                      <a:pt x="1404" y="809"/>
                    </a:lnTo>
                    <a:close/>
                  </a:path>
                </a:pathLst>
              </a:custGeom>
              <a:solidFill>
                <a:srgbClr val="9DBE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9" name="Freeform 21"/>
              <p:cNvSpPr/>
              <p:nvPr>
                <p:custDataLst>
                  <p:tags r:id="rId37"/>
                </p:custDataLst>
              </p:nvPr>
            </p:nvSpPr>
            <p:spPr>
              <a:xfrm>
                <a:off x="8863013" y="4144962"/>
                <a:ext cx="1550988" cy="984250"/>
              </a:xfrm>
              <a:custGeom>
                <a:avLst/>
                <a:gdLst/>
                <a:ahLst/>
                <a:cxnLst>
                  <a:cxn ang="0">
                    <a:pos x="0" y="900112"/>
                  </a:cxn>
                  <a:cxn ang="0">
                    <a:pos x="1550988" y="0"/>
                  </a:cxn>
                  <a:cxn ang="0">
                    <a:pos x="1550988" y="84137"/>
                  </a:cxn>
                  <a:cxn ang="0">
                    <a:pos x="0" y="984250"/>
                  </a:cxn>
                  <a:cxn ang="0">
                    <a:pos x="0" y="900112"/>
                  </a:cxn>
                </a:cxnLst>
                <a:rect l="l" t="t" r="r" b="b"/>
                <a:pathLst>
                  <a:path w="977" h="620">
                    <a:moveTo>
                      <a:pt x="0" y="567"/>
                    </a:moveTo>
                    <a:lnTo>
                      <a:pt x="977" y="0"/>
                    </a:lnTo>
                    <a:lnTo>
                      <a:pt x="977" y="53"/>
                    </a:lnTo>
                    <a:lnTo>
                      <a:pt x="0" y="620"/>
                    </a:lnTo>
                    <a:lnTo>
                      <a:pt x="0" y="567"/>
                    </a:lnTo>
                    <a:close/>
                  </a:path>
                </a:pathLst>
              </a:custGeom>
              <a:solidFill>
                <a:srgbClr val="8DB1FB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0" name="Freeform 22"/>
              <p:cNvSpPr/>
              <p:nvPr>
                <p:custDataLst>
                  <p:tags r:id="rId38"/>
                </p:custDataLst>
              </p:nvPr>
            </p:nvSpPr>
            <p:spPr>
              <a:xfrm>
                <a:off x="6634163" y="2859087"/>
                <a:ext cx="3779838" cy="2185988"/>
              </a:xfrm>
              <a:custGeom>
                <a:avLst/>
                <a:gdLst/>
                <a:ahLst/>
                <a:cxnLst>
                  <a:cxn ang="0">
                    <a:pos x="0" y="901700"/>
                  </a:cxn>
                  <a:cxn ang="0">
                    <a:pos x="1550987" y="0"/>
                  </a:cxn>
                  <a:cxn ang="0">
                    <a:pos x="3779838" y="1285875"/>
                  </a:cxn>
                  <a:cxn ang="0">
                    <a:pos x="2228850" y="2185988"/>
                  </a:cxn>
                  <a:cxn ang="0">
                    <a:pos x="0" y="901700"/>
                  </a:cxn>
                </a:cxnLst>
                <a:rect l="l" t="t" r="r" b="b"/>
                <a:pathLst>
                  <a:path w="2381" h="1377">
                    <a:moveTo>
                      <a:pt x="0" y="568"/>
                    </a:moveTo>
                    <a:lnTo>
                      <a:pt x="977" y="0"/>
                    </a:lnTo>
                    <a:lnTo>
                      <a:pt x="2381" y="810"/>
                    </a:lnTo>
                    <a:lnTo>
                      <a:pt x="1404" y="1377"/>
                    </a:lnTo>
                    <a:lnTo>
                      <a:pt x="0" y="568"/>
                    </a:lnTo>
                    <a:close/>
                  </a:path>
                </a:pathLst>
              </a:custGeom>
              <a:solidFill>
                <a:srgbClr val="C2D5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1" name="Freeform 23"/>
              <p:cNvSpPr/>
              <p:nvPr>
                <p:custDataLst>
                  <p:tags r:id="rId39"/>
                </p:custDataLst>
              </p:nvPr>
            </p:nvSpPr>
            <p:spPr>
              <a:xfrm>
                <a:off x="6634163" y="2859087"/>
                <a:ext cx="3779838" cy="2185988"/>
              </a:xfrm>
              <a:custGeom>
                <a:avLst/>
                <a:gdLst/>
                <a:ahLst/>
                <a:cxnLst>
                  <a:cxn ang="0">
                    <a:pos x="0" y="901700"/>
                  </a:cxn>
                  <a:cxn ang="0">
                    <a:pos x="1550987" y="0"/>
                  </a:cxn>
                  <a:cxn ang="0">
                    <a:pos x="3779838" y="1285875"/>
                  </a:cxn>
                  <a:cxn ang="0">
                    <a:pos x="2228850" y="2185988"/>
                  </a:cxn>
                  <a:cxn ang="0">
                    <a:pos x="0" y="901700"/>
                  </a:cxn>
                </a:cxnLst>
                <a:rect l="l" t="t" r="r" b="b"/>
                <a:pathLst>
                  <a:path w="2381" h="1377">
                    <a:moveTo>
                      <a:pt x="0" y="568"/>
                    </a:moveTo>
                    <a:lnTo>
                      <a:pt x="977" y="0"/>
                    </a:lnTo>
                    <a:lnTo>
                      <a:pt x="2381" y="810"/>
                    </a:lnTo>
                    <a:lnTo>
                      <a:pt x="1404" y="1377"/>
                    </a:lnTo>
                    <a:lnTo>
                      <a:pt x="0" y="568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2" name="Freeform 24"/>
              <p:cNvSpPr/>
              <p:nvPr>
                <p:custDataLst>
                  <p:tags r:id="rId40"/>
                </p:custDataLst>
              </p:nvPr>
            </p:nvSpPr>
            <p:spPr>
              <a:xfrm>
                <a:off x="8240713" y="2432050"/>
                <a:ext cx="141288" cy="361950"/>
              </a:xfrm>
              <a:custGeom>
                <a:avLst/>
                <a:gdLst/>
                <a:ahLst/>
                <a:cxnLst>
                  <a:cxn ang="0">
                    <a:pos x="141288" y="0"/>
                  </a:cxn>
                  <a:cxn ang="0">
                    <a:pos x="0" y="80962"/>
                  </a:cxn>
                  <a:cxn ang="0">
                    <a:pos x="1587" y="361950"/>
                  </a:cxn>
                  <a:cxn ang="0">
                    <a:pos x="141288" y="282575"/>
                  </a:cxn>
                  <a:cxn ang="0">
                    <a:pos x="141288" y="0"/>
                  </a:cxn>
                </a:cxnLst>
                <a:rect l="l" t="t" r="r" b="b"/>
                <a:pathLst>
                  <a:path w="89" h="228">
                    <a:moveTo>
                      <a:pt x="89" y="0"/>
                    </a:moveTo>
                    <a:lnTo>
                      <a:pt x="0" y="51"/>
                    </a:lnTo>
                    <a:lnTo>
                      <a:pt x="1" y="228"/>
                    </a:lnTo>
                    <a:lnTo>
                      <a:pt x="89" y="178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C4EA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3" name="Freeform 25"/>
              <p:cNvSpPr/>
              <p:nvPr>
                <p:custDataLst>
                  <p:tags r:id="rId41"/>
                </p:custDataLst>
              </p:nvPr>
            </p:nvSpPr>
            <p:spPr>
              <a:xfrm>
                <a:off x="8240713" y="2432050"/>
                <a:ext cx="141288" cy="361950"/>
              </a:xfrm>
              <a:custGeom>
                <a:avLst/>
                <a:gdLst/>
                <a:ahLst/>
                <a:cxnLst>
                  <a:cxn ang="0">
                    <a:pos x="141288" y="0"/>
                  </a:cxn>
                  <a:cxn ang="0">
                    <a:pos x="0" y="80962"/>
                  </a:cxn>
                  <a:cxn ang="0">
                    <a:pos x="1587" y="361950"/>
                  </a:cxn>
                  <a:cxn ang="0">
                    <a:pos x="141288" y="282575"/>
                  </a:cxn>
                  <a:cxn ang="0">
                    <a:pos x="141288" y="0"/>
                  </a:cxn>
                </a:cxnLst>
                <a:rect l="l" t="t" r="r" b="b"/>
                <a:pathLst>
                  <a:path w="89" h="228">
                    <a:moveTo>
                      <a:pt x="89" y="0"/>
                    </a:moveTo>
                    <a:lnTo>
                      <a:pt x="0" y="51"/>
                    </a:lnTo>
                    <a:lnTo>
                      <a:pt x="1" y="228"/>
                    </a:lnTo>
                    <a:lnTo>
                      <a:pt x="89" y="178"/>
                    </a:lnTo>
                    <a:lnTo>
                      <a:pt x="89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4" name="Freeform 26"/>
              <p:cNvSpPr/>
              <p:nvPr>
                <p:custDataLst>
                  <p:tags r:id="rId42"/>
                </p:custDataLst>
              </p:nvPr>
            </p:nvSpPr>
            <p:spPr>
              <a:xfrm>
                <a:off x="7569200" y="1676400"/>
                <a:ext cx="247650" cy="374650"/>
              </a:xfrm>
              <a:custGeom>
                <a:avLst/>
                <a:gdLst/>
                <a:ahLst/>
                <a:cxnLst>
                  <a:cxn ang="0">
                    <a:pos x="247650" y="0"/>
                  </a:cxn>
                  <a:cxn ang="0">
                    <a:pos x="0" y="141287"/>
                  </a:cxn>
                  <a:cxn ang="0">
                    <a:pos x="0" y="374650"/>
                  </a:cxn>
                  <a:cxn ang="0">
                    <a:pos x="247650" y="234950"/>
                  </a:cxn>
                  <a:cxn ang="0">
                    <a:pos x="247650" y="0"/>
                  </a:cxn>
                </a:cxnLst>
                <a:rect l="l" t="t" r="r" b="b"/>
                <a:pathLst>
                  <a:path w="156" h="236">
                    <a:moveTo>
                      <a:pt x="156" y="0"/>
                    </a:moveTo>
                    <a:lnTo>
                      <a:pt x="0" y="89"/>
                    </a:lnTo>
                    <a:lnTo>
                      <a:pt x="0" y="236"/>
                    </a:lnTo>
                    <a:lnTo>
                      <a:pt x="156" y="148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rgbClr val="E8F7F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5" name="Freeform 27"/>
              <p:cNvSpPr/>
              <p:nvPr>
                <p:custDataLst>
                  <p:tags r:id="rId43"/>
                </p:custDataLst>
              </p:nvPr>
            </p:nvSpPr>
            <p:spPr>
              <a:xfrm>
                <a:off x="7569200" y="1676400"/>
                <a:ext cx="247650" cy="374650"/>
              </a:xfrm>
              <a:custGeom>
                <a:avLst/>
                <a:gdLst/>
                <a:ahLst/>
                <a:cxnLst>
                  <a:cxn ang="0">
                    <a:pos x="247650" y="0"/>
                  </a:cxn>
                  <a:cxn ang="0">
                    <a:pos x="0" y="141287"/>
                  </a:cxn>
                  <a:cxn ang="0">
                    <a:pos x="0" y="374650"/>
                  </a:cxn>
                  <a:cxn ang="0">
                    <a:pos x="247650" y="234950"/>
                  </a:cxn>
                  <a:cxn ang="0">
                    <a:pos x="247650" y="0"/>
                  </a:cxn>
                </a:cxnLst>
                <a:rect l="l" t="t" r="r" b="b"/>
                <a:pathLst>
                  <a:path w="156" h="236">
                    <a:moveTo>
                      <a:pt x="156" y="0"/>
                    </a:moveTo>
                    <a:lnTo>
                      <a:pt x="0" y="89"/>
                    </a:lnTo>
                    <a:lnTo>
                      <a:pt x="0" y="236"/>
                    </a:lnTo>
                    <a:lnTo>
                      <a:pt x="156" y="148"/>
                    </a:lnTo>
                    <a:lnTo>
                      <a:pt x="156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6" name="Freeform 28"/>
              <p:cNvSpPr/>
              <p:nvPr>
                <p:custDataLst>
                  <p:tags r:id="rId44"/>
                </p:custDataLst>
              </p:nvPr>
            </p:nvSpPr>
            <p:spPr>
              <a:xfrm>
                <a:off x="6934200" y="2220912"/>
                <a:ext cx="249238" cy="373063"/>
              </a:xfrm>
              <a:custGeom>
                <a:avLst/>
                <a:gdLst/>
                <a:ahLst/>
                <a:cxnLst>
                  <a:cxn ang="0">
                    <a:pos x="249238" y="0"/>
                  </a:cxn>
                  <a:cxn ang="0">
                    <a:pos x="0" y="141287"/>
                  </a:cxn>
                  <a:cxn ang="0">
                    <a:pos x="1587" y="373063"/>
                  </a:cxn>
                  <a:cxn ang="0">
                    <a:pos x="249238" y="231775"/>
                  </a:cxn>
                  <a:cxn ang="0">
                    <a:pos x="249238" y="0"/>
                  </a:cxn>
                </a:cxnLst>
                <a:rect l="l" t="t" r="r" b="b"/>
                <a:pathLst>
                  <a:path w="157" h="235">
                    <a:moveTo>
                      <a:pt x="157" y="0"/>
                    </a:moveTo>
                    <a:lnTo>
                      <a:pt x="0" y="89"/>
                    </a:lnTo>
                    <a:lnTo>
                      <a:pt x="1" y="235"/>
                    </a:lnTo>
                    <a:lnTo>
                      <a:pt x="157" y="146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E8F7F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7" name="Freeform 29"/>
              <p:cNvSpPr/>
              <p:nvPr>
                <p:custDataLst>
                  <p:tags r:id="rId45"/>
                </p:custDataLst>
              </p:nvPr>
            </p:nvSpPr>
            <p:spPr>
              <a:xfrm>
                <a:off x="6934200" y="2220912"/>
                <a:ext cx="249238" cy="373063"/>
              </a:xfrm>
              <a:custGeom>
                <a:avLst/>
                <a:gdLst/>
                <a:ahLst/>
                <a:cxnLst>
                  <a:cxn ang="0">
                    <a:pos x="249238" y="0"/>
                  </a:cxn>
                  <a:cxn ang="0">
                    <a:pos x="0" y="141287"/>
                  </a:cxn>
                  <a:cxn ang="0">
                    <a:pos x="1587" y="373063"/>
                  </a:cxn>
                  <a:cxn ang="0">
                    <a:pos x="249238" y="231775"/>
                  </a:cxn>
                  <a:cxn ang="0">
                    <a:pos x="249238" y="0"/>
                  </a:cxn>
                </a:cxnLst>
                <a:rect l="l" t="t" r="r" b="b"/>
                <a:pathLst>
                  <a:path w="157" h="235">
                    <a:moveTo>
                      <a:pt x="157" y="0"/>
                    </a:moveTo>
                    <a:lnTo>
                      <a:pt x="0" y="89"/>
                    </a:lnTo>
                    <a:lnTo>
                      <a:pt x="1" y="235"/>
                    </a:lnTo>
                    <a:lnTo>
                      <a:pt x="157" y="146"/>
                    </a:lnTo>
                    <a:lnTo>
                      <a:pt x="157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8" name="Freeform 30"/>
              <p:cNvSpPr>
                <a:spLocks noEditPoints="1"/>
              </p:cNvSpPr>
              <p:nvPr>
                <p:custDataLst>
                  <p:tags r:id="rId46"/>
                </p:custDataLst>
              </p:nvPr>
            </p:nvSpPr>
            <p:spPr>
              <a:xfrm>
                <a:off x="6924675" y="2039937"/>
                <a:ext cx="1317625" cy="1549400"/>
              </a:xfrm>
              <a:custGeom>
                <a:avLst/>
                <a:gdLst/>
                <a:ahLst/>
                <a:cxnLst>
                  <a:cxn ang="0">
                    <a:pos x="1317625" y="753762"/>
                  </a:cxn>
                  <a:cxn ang="0">
                    <a:pos x="1237653" y="797541"/>
                  </a:cxn>
                  <a:cxn ang="0">
                    <a:pos x="1237653" y="831803"/>
                  </a:cxn>
                  <a:cxn ang="0">
                    <a:pos x="1260502" y="818479"/>
                  </a:cxn>
                  <a:cxn ang="0">
                    <a:pos x="1281447" y="829899"/>
                  </a:cxn>
                  <a:cxn ang="0">
                    <a:pos x="1317625" y="808961"/>
                  </a:cxn>
                  <a:cxn ang="0">
                    <a:pos x="1317625" y="753762"/>
                  </a:cxn>
                  <a:cxn ang="0">
                    <a:pos x="118053" y="1212491"/>
                  </a:cxn>
                  <a:cxn ang="0">
                    <a:pos x="118053" y="1155387"/>
                  </a:cxn>
                  <a:cxn ang="0">
                    <a:pos x="757824" y="795637"/>
                  </a:cxn>
                  <a:cxn ang="0">
                    <a:pos x="759728" y="852741"/>
                  </a:cxn>
                  <a:cxn ang="0">
                    <a:pos x="118053" y="1212491"/>
                  </a:cxn>
                  <a:cxn ang="0">
                    <a:pos x="118053" y="1077346"/>
                  </a:cxn>
                  <a:cxn ang="0">
                    <a:pos x="118053" y="1020243"/>
                  </a:cxn>
                  <a:cxn ang="0">
                    <a:pos x="757824" y="660493"/>
                  </a:cxn>
                  <a:cxn ang="0">
                    <a:pos x="759728" y="717596"/>
                  </a:cxn>
                  <a:cxn ang="0">
                    <a:pos x="118053" y="1077346"/>
                  </a:cxn>
                  <a:cxn ang="0">
                    <a:pos x="118053" y="930782"/>
                  </a:cxn>
                  <a:cxn ang="0">
                    <a:pos x="118053" y="873678"/>
                  </a:cxn>
                  <a:cxn ang="0">
                    <a:pos x="757824" y="513928"/>
                  </a:cxn>
                  <a:cxn ang="0">
                    <a:pos x="759728" y="571031"/>
                  </a:cxn>
                  <a:cxn ang="0">
                    <a:pos x="118053" y="930782"/>
                  </a:cxn>
                  <a:cxn ang="0">
                    <a:pos x="1289063" y="0"/>
                  </a:cxn>
                  <a:cxn ang="0">
                    <a:pos x="1289063" y="0"/>
                  </a:cxn>
                  <a:cxn ang="0">
                    <a:pos x="1289063" y="0"/>
                  </a:cxn>
                  <a:cxn ang="0">
                    <a:pos x="1277639" y="3806"/>
                  </a:cxn>
                  <a:cxn ang="0">
                    <a:pos x="1277639" y="3806"/>
                  </a:cxn>
                  <a:cxn ang="0">
                    <a:pos x="13328" y="721403"/>
                  </a:cxn>
                  <a:cxn ang="0">
                    <a:pos x="0" y="742341"/>
                  </a:cxn>
                  <a:cxn ang="0">
                    <a:pos x="3808" y="1549400"/>
                  </a:cxn>
                  <a:cxn ang="0">
                    <a:pos x="125669" y="1478972"/>
                  </a:cxn>
                  <a:cxn ang="0">
                    <a:pos x="125669" y="1399028"/>
                  </a:cxn>
                  <a:cxn ang="0">
                    <a:pos x="1157682" y="820382"/>
                  </a:cxn>
                  <a:cxn ang="0">
                    <a:pos x="1157682" y="647169"/>
                  </a:cxn>
                  <a:cxn ang="0">
                    <a:pos x="841604" y="826092"/>
                  </a:cxn>
                  <a:cxn ang="0">
                    <a:pos x="841604" y="466342"/>
                  </a:cxn>
                  <a:cxn ang="0">
                    <a:pos x="1222420" y="249350"/>
                  </a:cxn>
                  <a:cxn ang="0">
                    <a:pos x="1224324" y="523445"/>
                  </a:cxn>
                  <a:cxn ang="0">
                    <a:pos x="1315720" y="472053"/>
                  </a:cxn>
                  <a:cxn ang="0">
                    <a:pos x="1313816" y="24744"/>
                  </a:cxn>
                  <a:cxn ang="0">
                    <a:pos x="1289063" y="0"/>
                  </a:cxn>
                </a:cxnLst>
                <a:rect l="l" t="t" r="r" b="b"/>
                <a:pathLst>
                  <a:path w="692" h="814">
                    <a:moveTo>
                      <a:pt x="692" y="396"/>
                    </a:moveTo>
                    <a:cubicBezTo>
                      <a:pt x="650" y="419"/>
                      <a:pt x="650" y="419"/>
                      <a:pt x="650" y="419"/>
                    </a:cubicBezTo>
                    <a:cubicBezTo>
                      <a:pt x="650" y="437"/>
                      <a:pt x="650" y="437"/>
                      <a:pt x="650" y="437"/>
                    </a:cubicBezTo>
                    <a:cubicBezTo>
                      <a:pt x="662" y="430"/>
                      <a:pt x="662" y="430"/>
                      <a:pt x="662" y="430"/>
                    </a:cubicBezTo>
                    <a:cubicBezTo>
                      <a:pt x="673" y="436"/>
                      <a:pt x="673" y="436"/>
                      <a:pt x="673" y="436"/>
                    </a:cubicBezTo>
                    <a:cubicBezTo>
                      <a:pt x="692" y="425"/>
                      <a:pt x="692" y="425"/>
                      <a:pt x="692" y="425"/>
                    </a:cubicBezTo>
                    <a:cubicBezTo>
                      <a:pt x="692" y="396"/>
                      <a:pt x="692" y="396"/>
                      <a:pt x="692" y="396"/>
                    </a:cubicBezTo>
                    <a:moveTo>
                      <a:pt x="62" y="637"/>
                    </a:moveTo>
                    <a:cubicBezTo>
                      <a:pt x="62" y="607"/>
                      <a:pt x="62" y="607"/>
                      <a:pt x="62" y="607"/>
                    </a:cubicBezTo>
                    <a:cubicBezTo>
                      <a:pt x="398" y="418"/>
                      <a:pt x="398" y="418"/>
                      <a:pt x="398" y="418"/>
                    </a:cubicBezTo>
                    <a:cubicBezTo>
                      <a:pt x="399" y="448"/>
                      <a:pt x="399" y="448"/>
                      <a:pt x="399" y="448"/>
                    </a:cubicBezTo>
                    <a:cubicBezTo>
                      <a:pt x="62" y="637"/>
                      <a:pt x="62" y="637"/>
                      <a:pt x="62" y="637"/>
                    </a:cubicBezTo>
                    <a:moveTo>
                      <a:pt x="62" y="566"/>
                    </a:moveTo>
                    <a:cubicBezTo>
                      <a:pt x="62" y="536"/>
                      <a:pt x="62" y="536"/>
                      <a:pt x="62" y="536"/>
                    </a:cubicBezTo>
                    <a:cubicBezTo>
                      <a:pt x="398" y="347"/>
                      <a:pt x="398" y="347"/>
                      <a:pt x="398" y="347"/>
                    </a:cubicBezTo>
                    <a:cubicBezTo>
                      <a:pt x="399" y="377"/>
                      <a:pt x="399" y="377"/>
                      <a:pt x="399" y="377"/>
                    </a:cubicBezTo>
                    <a:cubicBezTo>
                      <a:pt x="62" y="566"/>
                      <a:pt x="62" y="566"/>
                      <a:pt x="62" y="566"/>
                    </a:cubicBezTo>
                    <a:moveTo>
                      <a:pt x="62" y="489"/>
                    </a:moveTo>
                    <a:cubicBezTo>
                      <a:pt x="62" y="459"/>
                      <a:pt x="62" y="459"/>
                      <a:pt x="62" y="459"/>
                    </a:cubicBezTo>
                    <a:cubicBezTo>
                      <a:pt x="398" y="270"/>
                      <a:pt x="398" y="270"/>
                      <a:pt x="398" y="270"/>
                    </a:cubicBezTo>
                    <a:cubicBezTo>
                      <a:pt x="399" y="300"/>
                      <a:pt x="399" y="300"/>
                      <a:pt x="399" y="300"/>
                    </a:cubicBezTo>
                    <a:cubicBezTo>
                      <a:pt x="62" y="489"/>
                      <a:pt x="62" y="489"/>
                      <a:pt x="62" y="489"/>
                    </a:cubicBezTo>
                    <a:moveTo>
                      <a:pt x="677" y="0"/>
                    </a:moveTo>
                    <a:cubicBezTo>
                      <a:pt x="677" y="0"/>
                      <a:pt x="677" y="0"/>
                      <a:pt x="677" y="0"/>
                    </a:cubicBezTo>
                    <a:cubicBezTo>
                      <a:pt x="677" y="0"/>
                      <a:pt x="677" y="0"/>
                      <a:pt x="677" y="0"/>
                    </a:cubicBezTo>
                    <a:cubicBezTo>
                      <a:pt x="675" y="0"/>
                      <a:pt x="673" y="1"/>
                      <a:pt x="671" y="2"/>
                    </a:cubicBezTo>
                    <a:cubicBezTo>
                      <a:pt x="671" y="2"/>
                      <a:pt x="671" y="2"/>
                      <a:pt x="671" y="2"/>
                    </a:cubicBezTo>
                    <a:cubicBezTo>
                      <a:pt x="7" y="379"/>
                      <a:pt x="7" y="379"/>
                      <a:pt x="7" y="379"/>
                    </a:cubicBezTo>
                    <a:cubicBezTo>
                      <a:pt x="3" y="381"/>
                      <a:pt x="0" y="385"/>
                      <a:pt x="0" y="390"/>
                    </a:cubicBezTo>
                    <a:cubicBezTo>
                      <a:pt x="2" y="814"/>
                      <a:pt x="2" y="814"/>
                      <a:pt x="2" y="814"/>
                    </a:cubicBezTo>
                    <a:cubicBezTo>
                      <a:pt x="66" y="777"/>
                      <a:pt x="66" y="777"/>
                      <a:pt x="66" y="777"/>
                    </a:cubicBezTo>
                    <a:cubicBezTo>
                      <a:pt x="66" y="735"/>
                      <a:pt x="66" y="735"/>
                      <a:pt x="66" y="735"/>
                    </a:cubicBezTo>
                    <a:cubicBezTo>
                      <a:pt x="608" y="431"/>
                      <a:pt x="608" y="431"/>
                      <a:pt x="608" y="431"/>
                    </a:cubicBezTo>
                    <a:cubicBezTo>
                      <a:pt x="608" y="340"/>
                      <a:pt x="608" y="340"/>
                      <a:pt x="608" y="340"/>
                    </a:cubicBezTo>
                    <a:cubicBezTo>
                      <a:pt x="442" y="434"/>
                      <a:pt x="442" y="434"/>
                      <a:pt x="442" y="434"/>
                    </a:cubicBezTo>
                    <a:cubicBezTo>
                      <a:pt x="442" y="245"/>
                      <a:pt x="442" y="245"/>
                      <a:pt x="442" y="245"/>
                    </a:cubicBezTo>
                    <a:cubicBezTo>
                      <a:pt x="642" y="131"/>
                      <a:pt x="642" y="131"/>
                      <a:pt x="642" y="131"/>
                    </a:cubicBezTo>
                    <a:cubicBezTo>
                      <a:pt x="643" y="275"/>
                      <a:pt x="643" y="275"/>
                      <a:pt x="643" y="275"/>
                    </a:cubicBezTo>
                    <a:cubicBezTo>
                      <a:pt x="691" y="248"/>
                      <a:pt x="691" y="248"/>
                      <a:pt x="691" y="248"/>
                    </a:cubicBezTo>
                    <a:cubicBezTo>
                      <a:pt x="690" y="13"/>
                      <a:pt x="690" y="13"/>
                      <a:pt x="690" y="13"/>
                    </a:cubicBezTo>
                    <a:cubicBezTo>
                      <a:pt x="690" y="6"/>
                      <a:pt x="684" y="0"/>
                      <a:pt x="677" y="0"/>
                    </a:cubicBezTo>
                  </a:path>
                </a:pathLst>
              </a:custGeom>
              <a:solidFill>
                <a:srgbClr val="D5F3F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9" name="Freeform 31"/>
              <p:cNvSpPr/>
              <p:nvPr>
                <p:custDataLst>
                  <p:tags r:id="rId47"/>
                </p:custDataLst>
              </p:nvPr>
            </p:nvSpPr>
            <p:spPr>
              <a:xfrm>
                <a:off x="8205788" y="2849562"/>
                <a:ext cx="36513" cy="42863"/>
              </a:xfrm>
              <a:custGeom>
                <a:avLst/>
                <a:gdLst/>
                <a:ahLst/>
                <a:cxnLst>
                  <a:cxn ang="0">
                    <a:pos x="36513" y="0"/>
                  </a:cxn>
                  <a:cxn ang="0">
                    <a:pos x="0" y="20637"/>
                  </a:cxn>
                  <a:cxn ang="0">
                    <a:pos x="36513" y="42863"/>
                  </a:cxn>
                  <a:cxn ang="0">
                    <a:pos x="36513" y="0"/>
                  </a:cxn>
                </a:cxnLst>
                <a:rect l="l" t="t" r="r" b="b"/>
                <a:pathLst>
                  <a:path w="23" h="27">
                    <a:moveTo>
                      <a:pt x="23" y="0"/>
                    </a:moveTo>
                    <a:lnTo>
                      <a:pt x="0" y="13"/>
                    </a:lnTo>
                    <a:lnTo>
                      <a:pt x="23" y="27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FEFF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0" name="Freeform 32"/>
              <p:cNvSpPr/>
              <p:nvPr>
                <p:custDataLst>
                  <p:tags r:id="rId48"/>
                </p:custDataLst>
              </p:nvPr>
            </p:nvSpPr>
            <p:spPr>
              <a:xfrm>
                <a:off x="8205788" y="2849562"/>
                <a:ext cx="36513" cy="42863"/>
              </a:xfrm>
              <a:custGeom>
                <a:avLst/>
                <a:gdLst/>
                <a:ahLst/>
                <a:cxnLst>
                  <a:cxn ang="0">
                    <a:pos x="36513" y="0"/>
                  </a:cxn>
                  <a:cxn ang="0">
                    <a:pos x="0" y="20637"/>
                  </a:cxn>
                  <a:cxn ang="0">
                    <a:pos x="36513" y="42863"/>
                  </a:cxn>
                  <a:cxn ang="0">
                    <a:pos x="36513" y="0"/>
                  </a:cxn>
                </a:cxnLst>
                <a:rect l="l" t="t" r="r" b="b"/>
                <a:pathLst>
                  <a:path w="23" h="27">
                    <a:moveTo>
                      <a:pt x="23" y="0"/>
                    </a:moveTo>
                    <a:lnTo>
                      <a:pt x="0" y="13"/>
                    </a:lnTo>
                    <a:lnTo>
                      <a:pt x="23" y="27"/>
                    </a:lnTo>
                    <a:lnTo>
                      <a:pt x="23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1" name="Freeform 33"/>
              <p:cNvSpPr/>
              <p:nvPr>
                <p:custDataLst>
                  <p:tags r:id="rId49"/>
                </p:custDataLst>
              </p:nvPr>
            </p:nvSpPr>
            <p:spPr>
              <a:xfrm>
                <a:off x="6927850" y="2859087"/>
                <a:ext cx="1314450" cy="862013"/>
              </a:xfrm>
              <a:custGeom>
                <a:avLst/>
                <a:gdLst/>
                <a:ahLst/>
                <a:cxnLst>
                  <a:cxn ang="0">
                    <a:pos x="1257300" y="0"/>
                  </a:cxn>
                  <a:cxn ang="0">
                    <a:pos x="1234440" y="13320"/>
                  </a:cxn>
                  <a:cxn ang="0">
                    <a:pos x="1236345" y="79921"/>
                  </a:cxn>
                  <a:cxn ang="0">
                    <a:pos x="121920" y="702169"/>
                  </a:cxn>
                  <a:cxn ang="0">
                    <a:pos x="121920" y="660305"/>
                  </a:cxn>
                  <a:cxn ang="0">
                    <a:pos x="0" y="730713"/>
                  </a:cxn>
                  <a:cxn ang="0">
                    <a:pos x="0" y="837275"/>
                  </a:cxn>
                  <a:cxn ang="0">
                    <a:pos x="0" y="837275"/>
                  </a:cxn>
                  <a:cxn ang="0">
                    <a:pos x="0" y="839178"/>
                  </a:cxn>
                  <a:cxn ang="0">
                    <a:pos x="1905" y="848692"/>
                  </a:cxn>
                  <a:cxn ang="0">
                    <a:pos x="1905" y="848692"/>
                  </a:cxn>
                  <a:cxn ang="0">
                    <a:pos x="24765" y="862013"/>
                  </a:cxn>
                  <a:cxn ang="0">
                    <a:pos x="36195" y="858207"/>
                  </a:cxn>
                  <a:cxn ang="0">
                    <a:pos x="1301115" y="140814"/>
                  </a:cxn>
                  <a:cxn ang="0">
                    <a:pos x="1314450" y="119882"/>
                  </a:cxn>
                  <a:cxn ang="0">
                    <a:pos x="1314450" y="34252"/>
                  </a:cxn>
                  <a:cxn ang="0">
                    <a:pos x="1278255" y="11417"/>
                  </a:cxn>
                  <a:cxn ang="0">
                    <a:pos x="1257300" y="0"/>
                  </a:cxn>
                </a:cxnLst>
                <a:rect l="l" t="t" r="r" b="b"/>
                <a:pathLst>
                  <a:path w="690" h="452">
                    <a:moveTo>
                      <a:pt x="660" y="0"/>
                    </a:moveTo>
                    <a:cubicBezTo>
                      <a:pt x="648" y="7"/>
                      <a:pt x="648" y="7"/>
                      <a:pt x="648" y="7"/>
                    </a:cubicBezTo>
                    <a:cubicBezTo>
                      <a:pt x="649" y="42"/>
                      <a:pt x="649" y="42"/>
                      <a:pt x="649" y="42"/>
                    </a:cubicBezTo>
                    <a:cubicBezTo>
                      <a:pt x="64" y="369"/>
                      <a:pt x="64" y="369"/>
                      <a:pt x="64" y="369"/>
                    </a:cubicBezTo>
                    <a:cubicBezTo>
                      <a:pt x="64" y="347"/>
                      <a:pt x="64" y="347"/>
                      <a:pt x="64" y="347"/>
                    </a:cubicBezTo>
                    <a:cubicBezTo>
                      <a:pt x="0" y="384"/>
                      <a:pt x="0" y="384"/>
                      <a:pt x="0" y="384"/>
                    </a:cubicBezTo>
                    <a:cubicBezTo>
                      <a:pt x="0" y="440"/>
                      <a:pt x="0" y="440"/>
                      <a:pt x="0" y="440"/>
                    </a:cubicBezTo>
                    <a:cubicBezTo>
                      <a:pt x="0" y="440"/>
                      <a:pt x="0" y="440"/>
                      <a:pt x="0" y="440"/>
                    </a:cubicBezTo>
                    <a:cubicBezTo>
                      <a:pt x="0" y="440"/>
                      <a:pt x="0" y="440"/>
                      <a:pt x="0" y="441"/>
                    </a:cubicBezTo>
                    <a:cubicBezTo>
                      <a:pt x="0" y="443"/>
                      <a:pt x="1" y="444"/>
                      <a:pt x="1" y="446"/>
                    </a:cubicBezTo>
                    <a:cubicBezTo>
                      <a:pt x="1" y="446"/>
                      <a:pt x="1" y="446"/>
                      <a:pt x="1" y="446"/>
                    </a:cubicBezTo>
                    <a:cubicBezTo>
                      <a:pt x="4" y="450"/>
                      <a:pt x="8" y="453"/>
                      <a:pt x="13" y="453"/>
                    </a:cubicBezTo>
                    <a:cubicBezTo>
                      <a:pt x="15" y="453"/>
                      <a:pt x="17" y="453"/>
                      <a:pt x="19" y="451"/>
                    </a:cubicBezTo>
                    <a:cubicBezTo>
                      <a:pt x="683" y="74"/>
                      <a:pt x="683" y="74"/>
                      <a:pt x="683" y="74"/>
                    </a:cubicBezTo>
                    <a:cubicBezTo>
                      <a:pt x="688" y="72"/>
                      <a:pt x="690" y="68"/>
                      <a:pt x="690" y="63"/>
                    </a:cubicBezTo>
                    <a:cubicBezTo>
                      <a:pt x="690" y="18"/>
                      <a:pt x="690" y="18"/>
                      <a:pt x="690" y="18"/>
                    </a:cubicBezTo>
                    <a:cubicBezTo>
                      <a:pt x="671" y="6"/>
                      <a:pt x="671" y="6"/>
                      <a:pt x="671" y="6"/>
                    </a:cubicBezTo>
                    <a:cubicBezTo>
                      <a:pt x="660" y="0"/>
                      <a:pt x="660" y="0"/>
                      <a:pt x="660" y="0"/>
                    </a:cubicBezTo>
                  </a:path>
                </a:pathLst>
              </a:custGeom>
              <a:solidFill>
                <a:srgbClr val="B7DFE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2" name="Freeform 34"/>
              <p:cNvSpPr/>
              <p:nvPr>
                <p:custDataLst>
                  <p:tags r:id="rId50"/>
                </p:custDataLst>
              </p:nvPr>
            </p:nvSpPr>
            <p:spPr>
              <a:xfrm>
                <a:off x="8081963" y="2513012"/>
                <a:ext cx="160338" cy="347663"/>
              </a:xfrm>
              <a:custGeom>
                <a:avLst/>
                <a:gdLst/>
                <a:ahLst/>
                <a:cxnLst>
                  <a:cxn ang="0">
                    <a:pos x="158750" y="0"/>
                  </a:cxn>
                  <a:cxn ang="0">
                    <a:pos x="66675" y="50800"/>
                  </a:cxn>
                  <a:cxn ang="0">
                    <a:pos x="66675" y="136525"/>
                  </a:cxn>
                  <a:cxn ang="0">
                    <a:pos x="0" y="174625"/>
                  </a:cxn>
                  <a:cxn ang="0">
                    <a:pos x="0" y="347663"/>
                  </a:cxn>
                  <a:cxn ang="0">
                    <a:pos x="80962" y="303212"/>
                  </a:cxn>
                  <a:cxn ang="0">
                    <a:pos x="80962" y="325437"/>
                  </a:cxn>
                  <a:cxn ang="0">
                    <a:pos x="160338" y="280987"/>
                  </a:cxn>
                  <a:cxn ang="0">
                    <a:pos x="158750" y="0"/>
                  </a:cxn>
                </a:cxnLst>
                <a:rect l="l" t="t" r="r" b="b"/>
                <a:pathLst>
                  <a:path w="100" h="219">
                    <a:moveTo>
                      <a:pt x="100" y="0"/>
                    </a:moveTo>
                    <a:lnTo>
                      <a:pt x="42" y="32"/>
                    </a:lnTo>
                    <a:lnTo>
                      <a:pt x="42" y="86"/>
                    </a:lnTo>
                    <a:lnTo>
                      <a:pt x="0" y="110"/>
                    </a:lnTo>
                    <a:lnTo>
                      <a:pt x="0" y="219"/>
                    </a:lnTo>
                    <a:lnTo>
                      <a:pt x="51" y="191"/>
                    </a:lnTo>
                    <a:lnTo>
                      <a:pt x="51" y="205"/>
                    </a:lnTo>
                    <a:lnTo>
                      <a:pt x="101" y="17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B8E9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3" name="Freeform 35"/>
              <p:cNvSpPr/>
              <p:nvPr>
                <p:custDataLst>
                  <p:tags r:id="rId51"/>
                </p:custDataLst>
              </p:nvPr>
            </p:nvSpPr>
            <p:spPr>
              <a:xfrm>
                <a:off x="8081963" y="2513012"/>
                <a:ext cx="160338" cy="347663"/>
              </a:xfrm>
              <a:custGeom>
                <a:avLst/>
                <a:gdLst/>
                <a:ahLst/>
                <a:cxnLst>
                  <a:cxn ang="0">
                    <a:pos x="158750" y="0"/>
                  </a:cxn>
                  <a:cxn ang="0">
                    <a:pos x="66675" y="50800"/>
                  </a:cxn>
                  <a:cxn ang="0">
                    <a:pos x="66675" y="136525"/>
                  </a:cxn>
                  <a:cxn ang="0">
                    <a:pos x="0" y="174625"/>
                  </a:cxn>
                  <a:cxn ang="0">
                    <a:pos x="0" y="347663"/>
                  </a:cxn>
                  <a:cxn ang="0">
                    <a:pos x="80962" y="303212"/>
                  </a:cxn>
                  <a:cxn ang="0">
                    <a:pos x="80962" y="325437"/>
                  </a:cxn>
                  <a:cxn ang="0">
                    <a:pos x="160338" y="280987"/>
                  </a:cxn>
                  <a:cxn ang="0">
                    <a:pos x="158750" y="0"/>
                  </a:cxn>
                </a:cxnLst>
                <a:rect l="l" t="t" r="r" b="b"/>
                <a:pathLst>
                  <a:path w="100" h="219">
                    <a:moveTo>
                      <a:pt x="100" y="0"/>
                    </a:moveTo>
                    <a:lnTo>
                      <a:pt x="42" y="32"/>
                    </a:lnTo>
                    <a:lnTo>
                      <a:pt x="42" y="86"/>
                    </a:lnTo>
                    <a:lnTo>
                      <a:pt x="0" y="110"/>
                    </a:lnTo>
                    <a:lnTo>
                      <a:pt x="0" y="219"/>
                    </a:lnTo>
                    <a:lnTo>
                      <a:pt x="51" y="191"/>
                    </a:lnTo>
                    <a:lnTo>
                      <a:pt x="51" y="205"/>
                    </a:lnTo>
                    <a:lnTo>
                      <a:pt x="101" y="177"/>
                    </a:lnTo>
                    <a:lnTo>
                      <a:pt x="100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4" name="Freeform 36"/>
              <p:cNvSpPr/>
              <p:nvPr>
                <p:custDataLst>
                  <p:tags r:id="rId52"/>
                </p:custDataLst>
              </p:nvPr>
            </p:nvSpPr>
            <p:spPr>
              <a:xfrm>
                <a:off x="6902450" y="2027237"/>
                <a:ext cx="1311275" cy="1576388"/>
              </a:xfrm>
              <a:custGeom>
                <a:avLst/>
                <a:gdLst/>
                <a:ahLst/>
                <a:cxnLst>
                  <a:cxn ang="0">
                    <a:pos x="1290309" y="0"/>
                  </a:cxn>
                  <a:cxn ang="0">
                    <a:pos x="1276968" y="3807"/>
                  </a:cxn>
                  <a:cxn ang="0">
                    <a:pos x="11435" y="721559"/>
                  </a:cxn>
                  <a:cxn ang="0">
                    <a:pos x="0" y="742501"/>
                  </a:cxn>
                  <a:cxn ang="0">
                    <a:pos x="1905" y="1576388"/>
                  </a:cxn>
                  <a:cxn ang="0">
                    <a:pos x="24776" y="1563061"/>
                  </a:cxn>
                  <a:cxn ang="0">
                    <a:pos x="20965" y="755828"/>
                  </a:cxn>
                  <a:cxn ang="0">
                    <a:pos x="34306" y="734886"/>
                  </a:cxn>
                  <a:cxn ang="0">
                    <a:pos x="1299839" y="17134"/>
                  </a:cxn>
                  <a:cxn ang="0">
                    <a:pos x="1299839" y="17134"/>
                  </a:cxn>
                  <a:cxn ang="0">
                    <a:pos x="1311275" y="13326"/>
                  </a:cxn>
                  <a:cxn ang="0">
                    <a:pos x="1311275" y="13326"/>
                  </a:cxn>
                  <a:cxn ang="0">
                    <a:pos x="1290309" y="0"/>
                  </a:cxn>
                </a:cxnLst>
                <a:rect l="l" t="t" r="r" b="b"/>
                <a:pathLst>
                  <a:path w="688" h="826">
                    <a:moveTo>
                      <a:pt x="677" y="0"/>
                    </a:moveTo>
                    <a:cubicBezTo>
                      <a:pt x="675" y="0"/>
                      <a:pt x="672" y="1"/>
                      <a:pt x="670" y="2"/>
                    </a:cubicBezTo>
                    <a:cubicBezTo>
                      <a:pt x="6" y="379"/>
                      <a:pt x="6" y="379"/>
                      <a:pt x="6" y="379"/>
                    </a:cubicBezTo>
                    <a:cubicBezTo>
                      <a:pt x="2" y="381"/>
                      <a:pt x="0" y="385"/>
                      <a:pt x="0" y="390"/>
                    </a:cubicBezTo>
                    <a:cubicBezTo>
                      <a:pt x="1" y="828"/>
                      <a:pt x="1" y="828"/>
                      <a:pt x="1" y="828"/>
                    </a:cubicBezTo>
                    <a:cubicBezTo>
                      <a:pt x="13" y="821"/>
                      <a:pt x="13" y="821"/>
                      <a:pt x="13" y="821"/>
                    </a:cubicBezTo>
                    <a:cubicBezTo>
                      <a:pt x="11" y="397"/>
                      <a:pt x="11" y="397"/>
                      <a:pt x="11" y="397"/>
                    </a:cubicBezTo>
                    <a:cubicBezTo>
                      <a:pt x="11" y="392"/>
                      <a:pt x="14" y="388"/>
                      <a:pt x="18" y="386"/>
                    </a:cubicBezTo>
                    <a:cubicBezTo>
                      <a:pt x="682" y="9"/>
                      <a:pt x="682" y="9"/>
                      <a:pt x="682" y="9"/>
                    </a:cubicBezTo>
                    <a:cubicBezTo>
                      <a:pt x="682" y="9"/>
                      <a:pt x="682" y="9"/>
                      <a:pt x="682" y="9"/>
                    </a:cubicBezTo>
                    <a:cubicBezTo>
                      <a:pt x="684" y="8"/>
                      <a:pt x="686" y="7"/>
                      <a:pt x="688" y="7"/>
                    </a:cubicBezTo>
                    <a:cubicBezTo>
                      <a:pt x="688" y="7"/>
                      <a:pt x="688" y="7"/>
                      <a:pt x="688" y="7"/>
                    </a:cubicBezTo>
                    <a:cubicBezTo>
                      <a:pt x="686" y="3"/>
                      <a:pt x="681" y="0"/>
                      <a:pt x="677" y="0"/>
                    </a:cubicBezTo>
                  </a:path>
                </a:pathLst>
              </a:custGeom>
              <a:solidFill>
                <a:srgbClr val="C4EA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5" name="Freeform 37"/>
              <p:cNvSpPr/>
              <p:nvPr>
                <p:custDataLst>
                  <p:tags r:id="rId53"/>
                </p:custDataLst>
              </p:nvPr>
            </p:nvSpPr>
            <p:spPr>
              <a:xfrm>
                <a:off x="6905625" y="3589337"/>
                <a:ext cx="23813" cy="117475"/>
              </a:xfrm>
              <a:custGeom>
                <a:avLst/>
                <a:gdLst/>
                <a:ahLst/>
                <a:cxnLst>
                  <a:cxn ang="0">
                    <a:pos x="21981" y="0"/>
                  </a:cxn>
                  <a:cxn ang="0">
                    <a:pos x="0" y="13263"/>
                  </a:cxn>
                  <a:cxn ang="0">
                    <a:pos x="0" y="92843"/>
                  </a:cxn>
                  <a:cxn ang="0">
                    <a:pos x="23813" y="117475"/>
                  </a:cxn>
                  <a:cxn ang="0">
                    <a:pos x="23813" y="117475"/>
                  </a:cxn>
                  <a:cxn ang="0">
                    <a:pos x="23813" y="117475"/>
                  </a:cxn>
                  <a:cxn ang="0">
                    <a:pos x="21981" y="108001"/>
                  </a:cxn>
                  <a:cxn ang="0">
                    <a:pos x="21981" y="106106"/>
                  </a:cxn>
                  <a:cxn ang="0">
                    <a:pos x="21981" y="106106"/>
                  </a:cxn>
                  <a:cxn ang="0">
                    <a:pos x="21981" y="0"/>
                  </a:cxn>
                </a:cxnLst>
                <a:rect l="l" t="t" r="r" b="b"/>
                <a:pathLst>
                  <a:path w="13" h="62">
                    <a:moveTo>
                      <a:pt x="12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7"/>
                      <a:pt x="7" y="62"/>
                      <a:pt x="13" y="62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0"/>
                      <a:pt x="12" y="59"/>
                      <a:pt x="12" y="57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A6D6E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6" name="Freeform 38"/>
              <p:cNvSpPr>
                <a:spLocks noEditPoints="1"/>
              </p:cNvSpPr>
              <p:nvPr>
                <p:custDataLst>
                  <p:tags r:id="rId54"/>
                </p:custDataLst>
              </p:nvPr>
            </p:nvSpPr>
            <p:spPr>
              <a:xfrm>
                <a:off x="7766050" y="2289175"/>
                <a:ext cx="382588" cy="577850"/>
              </a:xfrm>
              <a:custGeom>
                <a:avLst/>
                <a:gdLst/>
                <a:ahLst/>
                <a:cxnLst>
                  <a:cxn ang="0">
                    <a:pos x="171308" y="419561"/>
                  </a:cxn>
                  <a:cxn ang="0">
                    <a:pos x="118012" y="352812"/>
                  </a:cxn>
                  <a:cxn ang="0">
                    <a:pos x="213183" y="188802"/>
                  </a:cxn>
                  <a:cxn ang="0">
                    <a:pos x="256962" y="177359"/>
                  </a:cxn>
                  <a:cxn ang="0">
                    <a:pos x="310257" y="244108"/>
                  </a:cxn>
                  <a:cxn ang="0">
                    <a:pos x="215086" y="406211"/>
                  </a:cxn>
                  <a:cxn ang="0">
                    <a:pos x="171308" y="419561"/>
                  </a:cxn>
                  <a:cxn ang="0">
                    <a:pos x="380684" y="0"/>
                  </a:cxn>
                  <a:cxn ang="0">
                    <a:pos x="0" y="217408"/>
                  </a:cxn>
                  <a:cxn ang="0">
                    <a:pos x="0" y="577850"/>
                  </a:cxn>
                  <a:cxn ang="0">
                    <a:pos x="315968" y="398583"/>
                  </a:cxn>
                  <a:cxn ang="0">
                    <a:pos x="315968" y="312763"/>
                  </a:cxn>
                  <a:cxn ang="0">
                    <a:pos x="382588" y="274621"/>
                  </a:cxn>
                  <a:cxn ang="0">
                    <a:pos x="380684" y="0"/>
                  </a:cxn>
                </a:cxnLst>
                <a:rect l="l" t="t" r="r" b="b"/>
                <a:pathLst>
                  <a:path w="201" h="303">
                    <a:moveTo>
                      <a:pt x="90" y="220"/>
                    </a:moveTo>
                    <a:cubicBezTo>
                      <a:pt x="74" y="220"/>
                      <a:pt x="62" y="207"/>
                      <a:pt x="62" y="185"/>
                    </a:cubicBezTo>
                    <a:cubicBezTo>
                      <a:pt x="62" y="153"/>
                      <a:pt x="85" y="115"/>
                      <a:pt x="112" y="99"/>
                    </a:cubicBezTo>
                    <a:cubicBezTo>
                      <a:pt x="120" y="95"/>
                      <a:pt x="128" y="93"/>
                      <a:pt x="135" y="93"/>
                    </a:cubicBezTo>
                    <a:cubicBezTo>
                      <a:pt x="151" y="93"/>
                      <a:pt x="163" y="105"/>
                      <a:pt x="163" y="128"/>
                    </a:cubicBezTo>
                    <a:cubicBezTo>
                      <a:pt x="163" y="159"/>
                      <a:pt x="140" y="197"/>
                      <a:pt x="113" y="213"/>
                    </a:cubicBezTo>
                    <a:cubicBezTo>
                      <a:pt x="105" y="218"/>
                      <a:pt x="97" y="220"/>
                      <a:pt x="90" y="220"/>
                    </a:cubicBezTo>
                    <a:moveTo>
                      <a:pt x="200" y="0"/>
                    </a:moveTo>
                    <a:cubicBezTo>
                      <a:pt x="0" y="114"/>
                      <a:pt x="0" y="114"/>
                      <a:pt x="0" y="114"/>
                    </a:cubicBezTo>
                    <a:cubicBezTo>
                      <a:pt x="0" y="303"/>
                      <a:pt x="0" y="303"/>
                      <a:pt x="0" y="303"/>
                    </a:cubicBezTo>
                    <a:cubicBezTo>
                      <a:pt x="166" y="209"/>
                      <a:pt x="166" y="209"/>
                      <a:pt x="166" y="209"/>
                    </a:cubicBezTo>
                    <a:cubicBezTo>
                      <a:pt x="166" y="164"/>
                      <a:pt x="166" y="164"/>
                      <a:pt x="166" y="164"/>
                    </a:cubicBezTo>
                    <a:cubicBezTo>
                      <a:pt x="201" y="144"/>
                      <a:pt x="201" y="144"/>
                      <a:pt x="201" y="144"/>
                    </a:cubicBezTo>
                    <a:cubicBezTo>
                      <a:pt x="200" y="0"/>
                      <a:pt x="200" y="0"/>
                      <a:pt x="200" y="0"/>
                    </a:cubicBezTo>
                  </a:path>
                </a:pathLst>
              </a:custGeom>
              <a:solidFill>
                <a:srgbClr val="EAF9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7" name="Freeform 39"/>
              <p:cNvSpPr/>
              <p:nvPr>
                <p:custDataLst>
                  <p:tags r:id="rId55"/>
                </p:custDataLst>
              </p:nvPr>
            </p:nvSpPr>
            <p:spPr>
              <a:xfrm>
                <a:off x="8081963" y="2563812"/>
                <a:ext cx="66675" cy="123825"/>
              </a:xfrm>
              <a:custGeom>
                <a:avLst/>
                <a:gdLst/>
                <a:ahLst/>
                <a:cxnLst>
                  <a:cxn ang="0">
                    <a:pos x="66675" y="0"/>
                  </a:cxn>
                  <a:cxn ang="0">
                    <a:pos x="0" y="38100"/>
                  </a:cxn>
                  <a:cxn ang="0">
                    <a:pos x="0" y="123825"/>
                  </a:cxn>
                  <a:cxn ang="0">
                    <a:pos x="66675" y="85725"/>
                  </a:cxn>
                  <a:cxn ang="0">
                    <a:pos x="66675" y="0"/>
                  </a:cxn>
                </a:cxnLst>
                <a:rect l="l" t="t" r="r" b="b"/>
                <a:pathLst>
                  <a:path w="42" h="78">
                    <a:moveTo>
                      <a:pt x="42" y="0"/>
                    </a:moveTo>
                    <a:lnTo>
                      <a:pt x="0" y="24"/>
                    </a:lnTo>
                    <a:lnTo>
                      <a:pt x="0" y="78"/>
                    </a:lnTo>
                    <a:lnTo>
                      <a:pt x="42" y="54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CDEFE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8" name="Freeform 40"/>
              <p:cNvSpPr/>
              <p:nvPr>
                <p:custDataLst>
                  <p:tags r:id="rId56"/>
                </p:custDataLst>
              </p:nvPr>
            </p:nvSpPr>
            <p:spPr>
              <a:xfrm>
                <a:off x="8081963" y="2563812"/>
                <a:ext cx="66675" cy="123825"/>
              </a:xfrm>
              <a:custGeom>
                <a:avLst/>
                <a:gdLst/>
                <a:ahLst/>
                <a:cxnLst>
                  <a:cxn ang="0">
                    <a:pos x="66675" y="0"/>
                  </a:cxn>
                  <a:cxn ang="0">
                    <a:pos x="0" y="38100"/>
                  </a:cxn>
                  <a:cxn ang="0">
                    <a:pos x="0" y="123825"/>
                  </a:cxn>
                  <a:cxn ang="0">
                    <a:pos x="66675" y="85725"/>
                  </a:cxn>
                  <a:cxn ang="0">
                    <a:pos x="66675" y="0"/>
                  </a:cxn>
                </a:cxnLst>
                <a:rect l="l" t="t" r="r" b="b"/>
                <a:pathLst>
                  <a:path w="42" h="78">
                    <a:moveTo>
                      <a:pt x="42" y="0"/>
                    </a:moveTo>
                    <a:lnTo>
                      <a:pt x="0" y="24"/>
                    </a:lnTo>
                    <a:lnTo>
                      <a:pt x="0" y="78"/>
                    </a:lnTo>
                    <a:lnTo>
                      <a:pt x="42" y="54"/>
                    </a:lnTo>
                    <a:lnTo>
                      <a:pt x="42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9" name="Freeform 41"/>
              <p:cNvSpPr/>
              <p:nvPr>
                <p:custDataLst>
                  <p:tags r:id="rId57"/>
                </p:custDataLst>
              </p:nvPr>
            </p:nvSpPr>
            <p:spPr>
              <a:xfrm>
                <a:off x="7042150" y="2554287"/>
                <a:ext cx="641350" cy="415925"/>
              </a:xfrm>
              <a:custGeom>
                <a:avLst/>
                <a:gdLst/>
                <a:ahLst/>
                <a:cxnLst>
                  <a:cxn ang="0">
                    <a:pos x="639762" y="0"/>
                  </a:cxn>
                  <a:cxn ang="0">
                    <a:pos x="0" y="360362"/>
                  </a:cxn>
                  <a:cxn ang="0">
                    <a:pos x="0" y="415925"/>
                  </a:cxn>
                  <a:cxn ang="0">
                    <a:pos x="641350" y="57150"/>
                  </a:cxn>
                  <a:cxn ang="0">
                    <a:pos x="639762" y="0"/>
                  </a:cxn>
                </a:cxnLst>
                <a:rect l="l" t="t" r="r" b="b"/>
                <a:pathLst>
                  <a:path w="402" h="262">
                    <a:moveTo>
                      <a:pt x="403" y="0"/>
                    </a:moveTo>
                    <a:lnTo>
                      <a:pt x="0" y="227"/>
                    </a:lnTo>
                    <a:lnTo>
                      <a:pt x="0" y="262"/>
                    </a:lnTo>
                    <a:lnTo>
                      <a:pt x="404" y="36"/>
                    </a:lnTo>
                    <a:lnTo>
                      <a:pt x="403" y="0"/>
                    </a:lnTo>
                    <a:close/>
                  </a:path>
                </a:pathLst>
              </a:custGeom>
              <a:solidFill>
                <a:srgbClr val="EAF9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0" name="Freeform 42"/>
              <p:cNvSpPr/>
              <p:nvPr>
                <p:custDataLst>
                  <p:tags r:id="rId58"/>
                </p:custDataLst>
              </p:nvPr>
            </p:nvSpPr>
            <p:spPr>
              <a:xfrm>
                <a:off x="7042150" y="2554287"/>
                <a:ext cx="641350" cy="415925"/>
              </a:xfrm>
              <a:custGeom>
                <a:avLst/>
                <a:gdLst/>
                <a:ahLst/>
                <a:cxnLst>
                  <a:cxn ang="0">
                    <a:pos x="639762" y="0"/>
                  </a:cxn>
                  <a:cxn ang="0">
                    <a:pos x="0" y="360362"/>
                  </a:cxn>
                  <a:cxn ang="0">
                    <a:pos x="0" y="415925"/>
                  </a:cxn>
                  <a:cxn ang="0">
                    <a:pos x="641350" y="57150"/>
                  </a:cxn>
                  <a:cxn ang="0">
                    <a:pos x="639762" y="0"/>
                  </a:cxn>
                </a:cxnLst>
                <a:rect l="l" t="t" r="r" b="b"/>
                <a:pathLst>
                  <a:path w="402" h="262">
                    <a:moveTo>
                      <a:pt x="403" y="0"/>
                    </a:moveTo>
                    <a:lnTo>
                      <a:pt x="0" y="227"/>
                    </a:lnTo>
                    <a:lnTo>
                      <a:pt x="0" y="262"/>
                    </a:lnTo>
                    <a:lnTo>
                      <a:pt x="404" y="36"/>
                    </a:lnTo>
                    <a:lnTo>
                      <a:pt x="403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1" name="Freeform 43"/>
              <p:cNvSpPr/>
              <p:nvPr>
                <p:custDataLst>
                  <p:tags r:id="rId59"/>
                </p:custDataLst>
              </p:nvPr>
            </p:nvSpPr>
            <p:spPr>
              <a:xfrm>
                <a:off x="7042150" y="2700337"/>
                <a:ext cx="641350" cy="417513"/>
              </a:xfrm>
              <a:custGeom>
                <a:avLst/>
                <a:gdLst/>
                <a:ahLst/>
                <a:cxnLst>
                  <a:cxn ang="0">
                    <a:pos x="639762" y="0"/>
                  </a:cxn>
                  <a:cxn ang="0">
                    <a:pos x="0" y="360362"/>
                  </a:cxn>
                  <a:cxn ang="0">
                    <a:pos x="0" y="417513"/>
                  </a:cxn>
                  <a:cxn ang="0">
                    <a:pos x="641350" y="57150"/>
                  </a:cxn>
                  <a:cxn ang="0">
                    <a:pos x="639762" y="0"/>
                  </a:cxn>
                </a:cxnLst>
                <a:rect l="l" t="t" r="r" b="b"/>
                <a:pathLst>
                  <a:path w="402" h="263">
                    <a:moveTo>
                      <a:pt x="403" y="0"/>
                    </a:moveTo>
                    <a:lnTo>
                      <a:pt x="0" y="227"/>
                    </a:lnTo>
                    <a:lnTo>
                      <a:pt x="0" y="263"/>
                    </a:lnTo>
                    <a:lnTo>
                      <a:pt x="404" y="36"/>
                    </a:lnTo>
                    <a:lnTo>
                      <a:pt x="403" y="0"/>
                    </a:lnTo>
                    <a:close/>
                  </a:path>
                </a:pathLst>
              </a:custGeom>
              <a:solidFill>
                <a:srgbClr val="EAF9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2" name="Freeform 44"/>
              <p:cNvSpPr/>
              <p:nvPr>
                <p:custDataLst>
                  <p:tags r:id="rId60"/>
                </p:custDataLst>
              </p:nvPr>
            </p:nvSpPr>
            <p:spPr>
              <a:xfrm>
                <a:off x="7042150" y="2700337"/>
                <a:ext cx="641350" cy="417513"/>
              </a:xfrm>
              <a:custGeom>
                <a:avLst/>
                <a:gdLst/>
                <a:ahLst/>
                <a:cxnLst>
                  <a:cxn ang="0">
                    <a:pos x="639762" y="0"/>
                  </a:cxn>
                  <a:cxn ang="0">
                    <a:pos x="0" y="360362"/>
                  </a:cxn>
                  <a:cxn ang="0">
                    <a:pos x="0" y="417513"/>
                  </a:cxn>
                  <a:cxn ang="0">
                    <a:pos x="641350" y="57150"/>
                  </a:cxn>
                  <a:cxn ang="0">
                    <a:pos x="639762" y="0"/>
                  </a:cxn>
                </a:cxnLst>
                <a:rect l="l" t="t" r="r" b="b"/>
                <a:pathLst>
                  <a:path w="402" h="263">
                    <a:moveTo>
                      <a:pt x="403" y="0"/>
                    </a:moveTo>
                    <a:lnTo>
                      <a:pt x="0" y="227"/>
                    </a:lnTo>
                    <a:lnTo>
                      <a:pt x="0" y="263"/>
                    </a:lnTo>
                    <a:lnTo>
                      <a:pt x="404" y="36"/>
                    </a:lnTo>
                    <a:lnTo>
                      <a:pt x="403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3" name="Freeform 45"/>
              <p:cNvSpPr/>
              <p:nvPr>
                <p:custDataLst>
                  <p:tags r:id="rId61"/>
                </p:custDataLst>
              </p:nvPr>
            </p:nvSpPr>
            <p:spPr>
              <a:xfrm>
                <a:off x="7042150" y="2835275"/>
                <a:ext cx="641350" cy="417513"/>
              </a:xfrm>
              <a:custGeom>
                <a:avLst/>
                <a:gdLst/>
                <a:ahLst/>
                <a:cxnLst>
                  <a:cxn ang="0">
                    <a:pos x="639762" y="0"/>
                  </a:cxn>
                  <a:cxn ang="0">
                    <a:pos x="0" y="360362"/>
                  </a:cxn>
                  <a:cxn ang="0">
                    <a:pos x="0" y="417513"/>
                  </a:cxn>
                  <a:cxn ang="0">
                    <a:pos x="641350" y="57150"/>
                  </a:cxn>
                  <a:cxn ang="0">
                    <a:pos x="639762" y="0"/>
                  </a:cxn>
                </a:cxnLst>
                <a:rect l="l" t="t" r="r" b="b"/>
                <a:pathLst>
                  <a:path w="402" h="263">
                    <a:moveTo>
                      <a:pt x="403" y="0"/>
                    </a:moveTo>
                    <a:lnTo>
                      <a:pt x="0" y="227"/>
                    </a:lnTo>
                    <a:lnTo>
                      <a:pt x="0" y="263"/>
                    </a:lnTo>
                    <a:lnTo>
                      <a:pt x="404" y="36"/>
                    </a:lnTo>
                    <a:lnTo>
                      <a:pt x="403" y="0"/>
                    </a:lnTo>
                    <a:close/>
                  </a:path>
                </a:pathLst>
              </a:custGeom>
              <a:solidFill>
                <a:srgbClr val="EAF9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4" name="Freeform 46"/>
              <p:cNvSpPr/>
              <p:nvPr>
                <p:custDataLst>
                  <p:tags r:id="rId62"/>
                </p:custDataLst>
              </p:nvPr>
            </p:nvSpPr>
            <p:spPr>
              <a:xfrm>
                <a:off x="7042150" y="2835275"/>
                <a:ext cx="641350" cy="417513"/>
              </a:xfrm>
              <a:custGeom>
                <a:avLst/>
                <a:gdLst/>
                <a:ahLst/>
                <a:cxnLst>
                  <a:cxn ang="0">
                    <a:pos x="639762" y="0"/>
                  </a:cxn>
                  <a:cxn ang="0">
                    <a:pos x="0" y="360362"/>
                  </a:cxn>
                  <a:cxn ang="0">
                    <a:pos x="0" y="417513"/>
                  </a:cxn>
                  <a:cxn ang="0">
                    <a:pos x="641350" y="57150"/>
                  </a:cxn>
                  <a:cxn ang="0">
                    <a:pos x="639762" y="0"/>
                  </a:cxn>
                </a:cxnLst>
                <a:rect l="l" t="t" r="r" b="b"/>
                <a:pathLst>
                  <a:path w="402" h="263">
                    <a:moveTo>
                      <a:pt x="403" y="0"/>
                    </a:moveTo>
                    <a:lnTo>
                      <a:pt x="0" y="227"/>
                    </a:lnTo>
                    <a:lnTo>
                      <a:pt x="0" y="263"/>
                    </a:lnTo>
                    <a:lnTo>
                      <a:pt x="404" y="36"/>
                    </a:lnTo>
                    <a:lnTo>
                      <a:pt x="403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5" name="Freeform 47"/>
              <p:cNvSpPr/>
              <p:nvPr>
                <p:custDataLst>
                  <p:tags r:id="rId63"/>
                </p:custDataLst>
              </p:nvPr>
            </p:nvSpPr>
            <p:spPr>
              <a:xfrm>
                <a:off x="7050088" y="2838450"/>
                <a:ext cx="1112838" cy="681038"/>
              </a:xfrm>
              <a:custGeom>
                <a:avLst/>
                <a:gdLst/>
                <a:ahLst/>
                <a:cxnLst>
                  <a:cxn ang="0">
                    <a:pos x="1112838" y="0"/>
                  </a:cxn>
                  <a:cxn ang="0">
                    <a:pos x="1031875" y="44450"/>
                  </a:cxn>
                  <a:cxn ang="0">
                    <a:pos x="1031875" y="22225"/>
                  </a:cxn>
                  <a:cxn ang="0">
                    <a:pos x="0" y="600075"/>
                  </a:cxn>
                  <a:cxn ang="0">
                    <a:pos x="0" y="681038"/>
                  </a:cxn>
                  <a:cxn ang="0">
                    <a:pos x="1112838" y="33337"/>
                  </a:cxn>
                  <a:cxn ang="0">
                    <a:pos x="1112838" y="0"/>
                  </a:cxn>
                </a:cxnLst>
                <a:rect l="l" t="t" r="r" b="b"/>
                <a:pathLst>
                  <a:path w="701" h="429">
                    <a:moveTo>
                      <a:pt x="701" y="0"/>
                    </a:moveTo>
                    <a:lnTo>
                      <a:pt x="650" y="28"/>
                    </a:lnTo>
                    <a:lnTo>
                      <a:pt x="650" y="14"/>
                    </a:lnTo>
                    <a:lnTo>
                      <a:pt x="0" y="378"/>
                    </a:lnTo>
                    <a:lnTo>
                      <a:pt x="0" y="429"/>
                    </a:lnTo>
                    <a:lnTo>
                      <a:pt x="701" y="21"/>
                    </a:lnTo>
                    <a:lnTo>
                      <a:pt x="701" y="0"/>
                    </a:lnTo>
                    <a:close/>
                  </a:path>
                </a:pathLst>
              </a:custGeom>
              <a:solidFill>
                <a:srgbClr val="EAF9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6" name="Freeform 48"/>
              <p:cNvSpPr/>
              <p:nvPr>
                <p:custDataLst>
                  <p:tags r:id="rId64"/>
                </p:custDataLst>
              </p:nvPr>
            </p:nvSpPr>
            <p:spPr>
              <a:xfrm>
                <a:off x="7050088" y="2838450"/>
                <a:ext cx="1112838" cy="681038"/>
              </a:xfrm>
              <a:custGeom>
                <a:avLst/>
                <a:gdLst/>
                <a:ahLst/>
                <a:cxnLst>
                  <a:cxn ang="0">
                    <a:pos x="1112838" y="0"/>
                  </a:cxn>
                  <a:cxn ang="0">
                    <a:pos x="1031875" y="44450"/>
                  </a:cxn>
                  <a:cxn ang="0">
                    <a:pos x="1031875" y="22225"/>
                  </a:cxn>
                  <a:cxn ang="0">
                    <a:pos x="0" y="600075"/>
                  </a:cxn>
                  <a:cxn ang="0">
                    <a:pos x="0" y="681038"/>
                  </a:cxn>
                  <a:cxn ang="0">
                    <a:pos x="1112838" y="33337"/>
                  </a:cxn>
                  <a:cxn ang="0">
                    <a:pos x="1112838" y="0"/>
                  </a:cxn>
                </a:cxnLst>
                <a:rect l="l" t="t" r="r" b="b"/>
                <a:pathLst>
                  <a:path w="701" h="429">
                    <a:moveTo>
                      <a:pt x="701" y="0"/>
                    </a:moveTo>
                    <a:lnTo>
                      <a:pt x="650" y="28"/>
                    </a:lnTo>
                    <a:lnTo>
                      <a:pt x="650" y="14"/>
                    </a:lnTo>
                    <a:lnTo>
                      <a:pt x="0" y="378"/>
                    </a:lnTo>
                    <a:lnTo>
                      <a:pt x="0" y="429"/>
                    </a:lnTo>
                    <a:lnTo>
                      <a:pt x="701" y="21"/>
                    </a:lnTo>
                    <a:lnTo>
                      <a:pt x="701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7" name="Freeform 49"/>
              <p:cNvSpPr/>
              <p:nvPr>
                <p:custDataLst>
                  <p:tags r:id="rId65"/>
                </p:custDataLst>
              </p:nvPr>
            </p:nvSpPr>
            <p:spPr>
              <a:xfrm>
                <a:off x="7050088" y="2871787"/>
                <a:ext cx="1114425" cy="688975"/>
              </a:xfrm>
              <a:custGeom>
                <a:avLst/>
                <a:gdLst/>
                <a:ahLst/>
                <a:cxnLst>
                  <a:cxn ang="0">
                    <a:pos x="1112837" y="0"/>
                  </a:cxn>
                  <a:cxn ang="0">
                    <a:pos x="0" y="647700"/>
                  </a:cxn>
                  <a:cxn ang="0">
                    <a:pos x="0" y="688975"/>
                  </a:cxn>
                  <a:cxn ang="0">
                    <a:pos x="1114425" y="66675"/>
                  </a:cxn>
                  <a:cxn ang="0">
                    <a:pos x="1112837" y="0"/>
                  </a:cxn>
                </a:cxnLst>
                <a:rect l="l" t="t" r="r" b="b"/>
                <a:pathLst>
                  <a:path w="702" h="432">
                    <a:moveTo>
                      <a:pt x="701" y="0"/>
                    </a:moveTo>
                    <a:lnTo>
                      <a:pt x="0" y="408"/>
                    </a:lnTo>
                    <a:lnTo>
                      <a:pt x="0" y="434"/>
                    </a:lnTo>
                    <a:lnTo>
                      <a:pt x="702" y="42"/>
                    </a:lnTo>
                    <a:lnTo>
                      <a:pt x="701" y="0"/>
                    </a:lnTo>
                    <a:close/>
                  </a:path>
                </a:pathLst>
              </a:custGeom>
              <a:solidFill>
                <a:srgbClr val="DBEF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8" name="Freeform 50"/>
              <p:cNvSpPr/>
              <p:nvPr>
                <p:custDataLst>
                  <p:tags r:id="rId66"/>
                </p:custDataLst>
              </p:nvPr>
            </p:nvSpPr>
            <p:spPr>
              <a:xfrm>
                <a:off x="7050088" y="2871787"/>
                <a:ext cx="1114425" cy="688975"/>
              </a:xfrm>
              <a:custGeom>
                <a:avLst/>
                <a:gdLst/>
                <a:ahLst/>
                <a:cxnLst>
                  <a:cxn ang="0">
                    <a:pos x="1112837" y="0"/>
                  </a:cxn>
                  <a:cxn ang="0">
                    <a:pos x="0" y="647700"/>
                  </a:cxn>
                  <a:cxn ang="0">
                    <a:pos x="0" y="688975"/>
                  </a:cxn>
                  <a:cxn ang="0">
                    <a:pos x="1114425" y="66675"/>
                  </a:cxn>
                  <a:cxn ang="0">
                    <a:pos x="1112837" y="0"/>
                  </a:cxn>
                </a:cxnLst>
                <a:rect l="l" t="t" r="r" b="b"/>
                <a:pathLst>
                  <a:path w="702" h="432">
                    <a:moveTo>
                      <a:pt x="701" y="0"/>
                    </a:moveTo>
                    <a:lnTo>
                      <a:pt x="0" y="408"/>
                    </a:lnTo>
                    <a:lnTo>
                      <a:pt x="0" y="434"/>
                    </a:lnTo>
                    <a:lnTo>
                      <a:pt x="702" y="42"/>
                    </a:lnTo>
                    <a:lnTo>
                      <a:pt x="701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9" name="Freeform 51"/>
              <p:cNvSpPr/>
              <p:nvPr>
                <p:custDataLst>
                  <p:tags r:id="rId67"/>
                </p:custDataLst>
              </p:nvPr>
            </p:nvSpPr>
            <p:spPr>
              <a:xfrm>
                <a:off x="8081963" y="2816225"/>
                <a:ext cx="80963" cy="66675"/>
              </a:xfrm>
              <a:custGeom>
                <a:avLst/>
                <a:gdLst/>
                <a:ahLst/>
                <a:cxnLst>
                  <a:cxn ang="0">
                    <a:pos x="80963" y="0"/>
                  </a:cxn>
                  <a:cxn ang="0">
                    <a:pos x="0" y="44450"/>
                  </a:cxn>
                  <a:cxn ang="0">
                    <a:pos x="0" y="66675"/>
                  </a:cxn>
                  <a:cxn ang="0">
                    <a:pos x="80963" y="22225"/>
                  </a:cxn>
                  <a:cxn ang="0">
                    <a:pos x="80963" y="0"/>
                  </a:cxn>
                </a:cxnLst>
                <a:rect l="l" t="t" r="r" b="b"/>
                <a:pathLst>
                  <a:path w="51" h="42">
                    <a:moveTo>
                      <a:pt x="51" y="0"/>
                    </a:moveTo>
                    <a:lnTo>
                      <a:pt x="0" y="28"/>
                    </a:lnTo>
                    <a:lnTo>
                      <a:pt x="0" y="42"/>
                    </a:lnTo>
                    <a:lnTo>
                      <a:pt x="51" y="14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DCF4F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0" name="Freeform 52"/>
              <p:cNvSpPr/>
              <p:nvPr>
                <p:custDataLst>
                  <p:tags r:id="rId68"/>
                </p:custDataLst>
              </p:nvPr>
            </p:nvSpPr>
            <p:spPr>
              <a:xfrm>
                <a:off x="8081963" y="2816225"/>
                <a:ext cx="80963" cy="66675"/>
              </a:xfrm>
              <a:custGeom>
                <a:avLst/>
                <a:gdLst/>
                <a:ahLst/>
                <a:cxnLst>
                  <a:cxn ang="0">
                    <a:pos x="80963" y="0"/>
                  </a:cxn>
                  <a:cxn ang="0">
                    <a:pos x="0" y="44450"/>
                  </a:cxn>
                  <a:cxn ang="0">
                    <a:pos x="0" y="66675"/>
                  </a:cxn>
                  <a:cxn ang="0">
                    <a:pos x="80963" y="22225"/>
                  </a:cxn>
                  <a:cxn ang="0">
                    <a:pos x="80963" y="0"/>
                  </a:cxn>
                </a:cxnLst>
                <a:rect l="l" t="t" r="r" b="b"/>
                <a:pathLst>
                  <a:path w="51" h="42">
                    <a:moveTo>
                      <a:pt x="51" y="0"/>
                    </a:moveTo>
                    <a:lnTo>
                      <a:pt x="0" y="28"/>
                    </a:lnTo>
                    <a:lnTo>
                      <a:pt x="0" y="42"/>
                    </a:lnTo>
                    <a:lnTo>
                      <a:pt x="51" y="14"/>
                    </a:lnTo>
                    <a:lnTo>
                      <a:pt x="51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1" name="Freeform 53"/>
              <p:cNvSpPr/>
              <p:nvPr>
                <p:custDataLst>
                  <p:tags r:id="rId69"/>
                </p:custDataLst>
              </p:nvPr>
            </p:nvSpPr>
            <p:spPr>
              <a:xfrm>
                <a:off x="7883525" y="2466975"/>
                <a:ext cx="193675" cy="241300"/>
              </a:xfrm>
              <a:custGeom>
                <a:avLst/>
                <a:gdLst/>
                <a:ahLst/>
                <a:cxnLst>
                  <a:cxn ang="0">
                    <a:pos x="139982" y="0"/>
                  </a:cxn>
                  <a:cxn ang="0">
                    <a:pos x="95878" y="11400"/>
                  </a:cxn>
                  <a:cxn ang="0">
                    <a:pos x="0" y="174800"/>
                  </a:cxn>
                  <a:cxn ang="0">
                    <a:pos x="53692" y="241300"/>
                  </a:cxn>
                  <a:cxn ang="0">
                    <a:pos x="97796" y="228000"/>
                  </a:cxn>
                  <a:cxn ang="0">
                    <a:pos x="193675" y="66500"/>
                  </a:cxn>
                  <a:cxn ang="0">
                    <a:pos x="139982" y="0"/>
                  </a:cxn>
                </a:cxnLst>
                <a:rect l="l" t="t" r="r" b="b"/>
                <a:pathLst>
                  <a:path w="100" h="127">
                    <a:moveTo>
                      <a:pt x="73" y="0"/>
                    </a:moveTo>
                    <a:cubicBezTo>
                      <a:pt x="66" y="0"/>
                      <a:pt x="58" y="2"/>
                      <a:pt x="50" y="6"/>
                    </a:cubicBezTo>
                    <a:cubicBezTo>
                      <a:pt x="23" y="22"/>
                      <a:pt x="0" y="60"/>
                      <a:pt x="0" y="92"/>
                    </a:cubicBezTo>
                    <a:cubicBezTo>
                      <a:pt x="0" y="114"/>
                      <a:pt x="12" y="127"/>
                      <a:pt x="28" y="127"/>
                    </a:cubicBezTo>
                    <a:cubicBezTo>
                      <a:pt x="35" y="127"/>
                      <a:pt x="43" y="125"/>
                      <a:pt x="51" y="120"/>
                    </a:cubicBezTo>
                    <a:cubicBezTo>
                      <a:pt x="78" y="104"/>
                      <a:pt x="101" y="66"/>
                      <a:pt x="101" y="35"/>
                    </a:cubicBezTo>
                    <a:cubicBezTo>
                      <a:pt x="101" y="12"/>
                      <a:pt x="89" y="0"/>
                      <a:pt x="73" y="0"/>
                    </a:cubicBezTo>
                  </a:path>
                </a:pathLst>
              </a:custGeom>
              <a:solidFill>
                <a:srgbClr val="CBF0EE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2" name="Freeform 54"/>
              <p:cNvSpPr/>
              <p:nvPr>
                <p:custDataLst>
                  <p:tags r:id="rId70"/>
                </p:custDataLst>
              </p:nvPr>
            </p:nvSpPr>
            <p:spPr>
              <a:xfrm>
                <a:off x="6421438" y="3251200"/>
                <a:ext cx="279400" cy="373063"/>
              </a:xfrm>
              <a:custGeom>
                <a:avLst/>
                <a:gdLst/>
                <a:ahLst/>
                <a:cxnLst>
                  <a:cxn ang="0">
                    <a:pos x="30410" y="135140"/>
                  </a:cxn>
                  <a:cxn ang="0">
                    <a:pos x="0" y="190338"/>
                  </a:cxn>
                  <a:cxn ang="0">
                    <a:pos x="0" y="344512"/>
                  </a:cxn>
                  <a:cxn ang="0">
                    <a:pos x="32311" y="361642"/>
                  </a:cxn>
                  <a:cxn ang="0">
                    <a:pos x="247088" y="237922"/>
                  </a:cxn>
                  <a:cxn ang="0">
                    <a:pos x="279400" y="182724"/>
                  </a:cxn>
                  <a:cxn ang="0">
                    <a:pos x="279400" y="28550"/>
                  </a:cxn>
                  <a:cxn ang="0">
                    <a:pos x="247088" y="11420"/>
                  </a:cxn>
                  <a:cxn ang="0">
                    <a:pos x="30410" y="135140"/>
                  </a:cxn>
                </a:cxnLst>
                <a:rect l="l" t="t" r="r" b="b"/>
                <a:pathLst>
                  <a:path w="147" h="196">
                    <a:moveTo>
                      <a:pt x="16" y="71"/>
                    </a:moveTo>
                    <a:cubicBezTo>
                      <a:pt x="7" y="77"/>
                      <a:pt x="0" y="89"/>
                      <a:pt x="0" y="100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91"/>
                      <a:pt x="8" y="196"/>
                      <a:pt x="17" y="190"/>
                    </a:cubicBezTo>
                    <a:cubicBezTo>
                      <a:pt x="130" y="125"/>
                      <a:pt x="130" y="125"/>
                      <a:pt x="130" y="125"/>
                    </a:cubicBezTo>
                    <a:cubicBezTo>
                      <a:pt x="140" y="119"/>
                      <a:pt x="147" y="107"/>
                      <a:pt x="147" y="96"/>
                    </a:cubicBezTo>
                    <a:cubicBezTo>
                      <a:pt x="147" y="15"/>
                      <a:pt x="147" y="15"/>
                      <a:pt x="147" y="15"/>
                    </a:cubicBezTo>
                    <a:cubicBezTo>
                      <a:pt x="147" y="5"/>
                      <a:pt x="139" y="0"/>
                      <a:pt x="130" y="6"/>
                    </a:cubicBezTo>
                    <a:lnTo>
                      <a:pt x="16" y="71"/>
                    </a:lnTo>
                    <a:close/>
                  </a:path>
                </a:pathLst>
              </a:custGeom>
              <a:solidFill>
                <a:srgbClr val="F6E1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3" name="Freeform 55"/>
              <p:cNvSpPr/>
              <p:nvPr>
                <p:custDataLst>
                  <p:tags r:id="rId71"/>
                </p:custDataLst>
              </p:nvPr>
            </p:nvSpPr>
            <p:spPr>
              <a:xfrm>
                <a:off x="6607175" y="3352800"/>
                <a:ext cx="69850" cy="79375"/>
              </a:xfrm>
              <a:custGeom>
                <a:avLst/>
                <a:gdLst/>
                <a:ahLst/>
                <a:cxnLst>
                  <a:cxn ang="0">
                    <a:pos x="0" y="41275"/>
                  </a:cxn>
                  <a:cxn ang="0">
                    <a:pos x="0" y="79375"/>
                  </a:cxn>
                  <a:cxn ang="0">
                    <a:pos x="69850" y="38100"/>
                  </a:cxn>
                  <a:cxn ang="0">
                    <a:pos x="69850" y="0"/>
                  </a:cxn>
                  <a:cxn ang="0">
                    <a:pos x="0" y="41275"/>
                  </a:cxn>
                </a:cxnLst>
                <a:rect l="l" t="t" r="r" b="b"/>
                <a:pathLst>
                  <a:path w="44" h="50">
                    <a:moveTo>
                      <a:pt x="0" y="26"/>
                    </a:moveTo>
                    <a:lnTo>
                      <a:pt x="0" y="50"/>
                    </a:lnTo>
                    <a:lnTo>
                      <a:pt x="44" y="24"/>
                    </a:lnTo>
                    <a:lnTo>
                      <a:pt x="44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6A5E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4" name="Freeform 56"/>
              <p:cNvSpPr/>
              <p:nvPr>
                <p:custDataLst>
                  <p:tags r:id="rId72"/>
                </p:custDataLst>
              </p:nvPr>
            </p:nvSpPr>
            <p:spPr>
              <a:xfrm>
                <a:off x="6464300" y="3394075"/>
                <a:ext cx="142875" cy="119063"/>
              </a:xfrm>
              <a:custGeom>
                <a:avLst/>
                <a:gdLst/>
                <a:ahLst/>
                <a:cxnLst>
                  <a:cxn ang="0">
                    <a:pos x="0" y="80962"/>
                  </a:cxn>
                  <a:cxn ang="0">
                    <a:pos x="0" y="119063"/>
                  </a:cxn>
                  <a:cxn ang="0">
                    <a:pos x="142875" y="38100"/>
                  </a:cxn>
                  <a:cxn ang="0">
                    <a:pos x="142875" y="0"/>
                  </a:cxn>
                  <a:cxn ang="0">
                    <a:pos x="0" y="80962"/>
                  </a:cxn>
                </a:cxnLst>
                <a:rect l="l" t="t" r="r" b="b"/>
                <a:pathLst>
                  <a:path w="90" h="75">
                    <a:moveTo>
                      <a:pt x="0" y="51"/>
                    </a:moveTo>
                    <a:lnTo>
                      <a:pt x="0" y="75"/>
                    </a:lnTo>
                    <a:lnTo>
                      <a:pt x="90" y="24"/>
                    </a:lnTo>
                    <a:lnTo>
                      <a:pt x="90" y="0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5" name="Freeform 57"/>
              <p:cNvSpPr/>
              <p:nvPr>
                <p:custDataLst>
                  <p:tags r:id="rId73"/>
                </p:custDataLst>
              </p:nvPr>
            </p:nvSpPr>
            <p:spPr>
              <a:xfrm>
                <a:off x="9080500" y="3186112"/>
                <a:ext cx="58738" cy="82550"/>
              </a:xfrm>
              <a:custGeom>
                <a:avLst/>
                <a:gdLst/>
                <a:ahLst/>
                <a:cxnLst>
                  <a:cxn ang="0">
                    <a:pos x="43579" y="11518"/>
                  </a:cxn>
                  <a:cxn ang="0">
                    <a:pos x="51158" y="47994"/>
                  </a:cxn>
                  <a:cxn ang="0">
                    <a:pos x="28421" y="82550"/>
                  </a:cxn>
                  <a:cxn ang="0">
                    <a:pos x="17052" y="69111"/>
                  </a:cxn>
                  <a:cxn ang="0">
                    <a:pos x="13263" y="59512"/>
                  </a:cxn>
                  <a:cxn ang="0">
                    <a:pos x="13263" y="26876"/>
                  </a:cxn>
                  <a:cxn ang="0">
                    <a:pos x="43579" y="11518"/>
                  </a:cxn>
                </a:cxnLst>
                <a:rect l="l" t="t" r="r" b="b"/>
                <a:pathLst>
                  <a:path w="31" h="43">
                    <a:moveTo>
                      <a:pt x="23" y="6"/>
                    </a:moveTo>
                    <a:cubicBezTo>
                      <a:pt x="23" y="6"/>
                      <a:pt x="31" y="14"/>
                      <a:pt x="27" y="25"/>
                    </a:cubicBezTo>
                    <a:cubicBezTo>
                      <a:pt x="24" y="36"/>
                      <a:pt x="20" y="43"/>
                      <a:pt x="15" y="43"/>
                    </a:cubicBezTo>
                    <a:cubicBezTo>
                      <a:pt x="10" y="43"/>
                      <a:pt x="9" y="42"/>
                      <a:pt x="9" y="36"/>
                    </a:cubicBezTo>
                    <a:cubicBezTo>
                      <a:pt x="9" y="29"/>
                      <a:pt x="8" y="29"/>
                      <a:pt x="7" y="31"/>
                    </a:cubicBezTo>
                    <a:cubicBezTo>
                      <a:pt x="6" y="33"/>
                      <a:pt x="0" y="29"/>
                      <a:pt x="7" y="14"/>
                    </a:cubicBezTo>
                    <a:cubicBezTo>
                      <a:pt x="14" y="0"/>
                      <a:pt x="23" y="6"/>
                      <a:pt x="23" y="6"/>
                    </a:cubicBezTo>
                    <a:close/>
                  </a:path>
                </a:pathLst>
              </a:custGeom>
              <a:solidFill>
                <a:srgbClr val="F7AF9E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6" name="Freeform 58"/>
              <p:cNvSpPr/>
              <p:nvPr>
                <p:custDataLst>
                  <p:tags r:id="rId74"/>
                </p:custDataLst>
              </p:nvPr>
            </p:nvSpPr>
            <p:spPr>
              <a:xfrm>
                <a:off x="8564563" y="2965450"/>
                <a:ext cx="68263" cy="77788"/>
              </a:xfrm>
              <a:custGeom>
                <a:avLst/>
                <a:gdLst/>
                <a:ahLst/>
                <a:cxnLst>
                  <a:cxn ang="0">
                    <a:pos x="68263" y="49328"/>
                  </a:cxn>
                  <a:cxn ang="0">
                    <a:pos x="39820" y="17075"/>
                  </a:cxn>
                  <a:cxn ang="0">
                    <a:pos x="28442" y="20869"/>
                  </a:cxn>
                  <a:cxn ang="0">
                    <a:pos x="7584" y="13280"/>
                  </a:cxn>
                  <a:cxn ang="0">
                    <a:pos x="18961" y="60712"/>
                  </a:cxn>
                  <a:cxn ang="0">
                    <a:pos x="54989" y="75890"/>
                  </a:cxn>
                  <a:cxn ang="0">
                    <a:pos x="68263" y="49328"/>
                  </a:cxn>
                </a:cxnLst>
                <a:rect l="l" t="t" r="r" b="b"/>
                <a:pathLst>
                  <a:path w="36" h="41">
                    <a:moveTo>
                      <a:pt x="36" y="26"/>
                    </a:moveTo>
                    <a:cubicBezTo>
                      <a:pt x="36" y="26"/>
                      <a:pt x="27" y="7"/>
                      <a:pt x="21" y="9"/>
                    </a:cubicBezTo>
                    <a:cubicBezTo>
                      <a:pt x="15" y="11"/>
                      <a:pt x="21" y="14"/>
                      <a:pt x="15" y="11"/>
                    </a:cubicBezTo>
                    <a:cubicBezTo>
                      <a:pt x="8" y="8"/>
                      <a:pt x="9" y="0"/>
                      <a:pt x="4" y="7"/>
                    </a:cubicBezTo>
                    <a:cubicBezTo>
                      <a:pt x="0" y="15"/>
                      <a:pt x="4" y="27"/>
                      <a:pt x="10" y="32"/>
                    </a:cubicBezTo>
                    <a:cubicBezTo>
                      <a:pt x="15" y="36"/>
                      <a:pt x="28" y="41"/>
                      <a:pt x="29" y="40"/>
                    </a:cubicBezTo>
                    <a:cubicBezTo>
                      <a:pt x="31" y="40"/>
                      <a:pt x="36" y="26"/>
                      <a:pt x="36" y="26"/>
                    </a:cubicBezTo>
                    <a:close/>
                  </a:path>
                </a:pathLst>
              </a:custGeom>
              <a:solidFill>
                <a:srgbClr val="F7AF9E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7" name="Freeform 59"/>
              <p:cNvSpPr/>
              <p:nvPr>
                <p:custDataLst>
                  <p:tags r:id="rId75"/>
                </p:custDataLst>
              </p:nvPr>
            </p:nvSpPr>
            <p:spPr>
              <a:xfrm>
                <a:off x="8974138" y="3194050"/>
                <a:ext cx="96838" cy="512763"/>
              </a:xfrm>
              <a:custGeom>
                <a:avLst/>
                <a:gdLst/>
                <a:ahLst/>
                <a:cxnLst>
                  <a:cxn ang="0">
                    <a:pos x="75951" y="0"/>
                  </a:cxn>
                  <a:cxn ang="0">
                    <a:pos x="85445" y="87359"/>
                  </a:cxn>
                  <a:cxn ang="0">
                    <a:pos x="75951" y="296263"/>
                  </a:cxn>
                  <a:cxn ang="0">
                    <a:pos x="89242" y="484276"/>
                  </a:cxn>
                  <a:cxn ang="0">
                    <a:pos x="45570" y="488074"/>
                  </a:cxn>
                  <a:cxn ang="0">
                    <a:pos x="1898" y="246885"/>
                  </a:cxn>
                  <a:cxn ang="0">
                    <a:pos x="9493" y="106350"/>
                  </a:cxn>
                  <a:cxn ang="0">
                    <a:pos x="75951" y="0"/>
                  </a:cxn>
                </a:cxnLst>
                <a:rect l="l" t="t" r="r" b="b"/>
                <a:pathLst>
                  <a:path w="51" h="270">
                    <a:moveTo>
                      <a:pt x="40" y="0"/>
                    </a:moveTo>
                    <a:cubicBezTo>
                      <a:pt x="40" y="0"/>
                      <a:pt x="48" y="4"/>
                      <a:pt x="45" y="46"/>
                    </a:cubicBezTo>
                    <a:cubicBezTo>
                      <a:pt x="41" y="88"/>
                      <a:pt x="35" y="116"/>
                      <a:pt x="40" y="156"/>
                    </a:cubicBezTo>
                    <a:cubicBezTo>
                      <a:pt x="46" y="195"/>
                      <a:pt x="51" y="240"/>
                      <a:pt x="47" y="255"/>
                    </a:cubicBezTo>
                    <a:cubicBezTo>
                      <a:pt x="44" y="270"/>
                      <a:pt x="35" y="269"/>
                      <a:pt x="24" y="257"/>
                    </a:cubicBezTo>
                    <a:cubicBezTo>
                      <a:pt x="14" y="246"/>
                      <a:pt x="2" y="151"/>
                      <a:pt x="1" y="130"/>
                    </a:cubicBezTo>
                    <a:cubicBezTo>
                      <a:pt x="0" y="109"/>
                      <a:pt x="1" y="78"/>
                      <a:pt x="5" y="56"/>
                    </a:cubicBezTo>
                    <a:cubicBezTo>
                      <a:pt x="8" y="34"/>
                      <a:pt x="40" y="0"/>
                      <a:pt x="40" y="0"/>
                    </a:cubicBezTo>
                    <a:close/>
                  </a:path>
                </a:pathLst>
              </a:custGeom>
              <a:solidFill>
                <a:srgbClr val="3E82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8" name="Freeform 60"/>
              <p:cNvSpPr/>
              <p:nvPr>
                <p:custDataLst>
                  <p:tags r:id="rId76"/>
                </p:custDataLst>
              </p:nvPr>
            </p:nvSpPr>
            <p:spPr>
              <a:xfrm>
                <a:off x="8851900" y="3201987"/>
                <a:ext cx="207963" cy="558800"/>
              </a:xfrm>
              <a:custGeom>
                <a:avLst/>
                <a:gdLst/>
                <a:ahLst/>
                <a:cxnLst>
                  <a:cxn ang="0">
                    <a:pos x="198423" y="0"/>
                  </a:cxn>
                  <a:cxn ang="0">
                    <a:pos x="160265" y="95034"/>
                  </a:cxn>
                  <a:cxn ang="0">
                    <a:pos x="110659" y="148253"/>
                  </a:cxn>
                  <a:cxn ang="0">
                    <a:pos x="95395" y="363029"/>
                  </a:cxn>
                  <a:cxn ang="0">
                    <a:pos x="110659" y="526488"/>
                  </a:cxn>
                  <a:cxn ang="0">
                    <a:pos x="66777" y="534091"/>
                  </a:cxn>
                  <a:cxn ang="0">
                    <a:pos x="19079" y="307910"/>
                  </a:cxn>
                  <a:cxn ang="0">
                    <a:pos x="20987" y="53219"/>
                  </a:cxn>
                  <a:cxn ang="0">
                    <a:pos x="198423" y="0"/>
                  </a:cxn>
                </a:cxnLst>
                <a:rect l="l" t="t" r="r" b="b"/>
                <a:pathLst>
                  <a:path w="109" h="294">
                    <a:moveTo>
                      <a:pt x="104" y="0"/>
                    </a:moveTo>
                    <a:cubicBezTo>
                      <a:pt x="104" y="0"/>
                      <a:pt x="109" y="30"/>
                      <a:pt x="84" y="50"/>
                    </a:cubicBezTo>
                    <a:cubicBezTo>
                      <a:pt x="84" y="50"/>
                      <a:pt x="62" y="64"/>
                      <a:pt x="58" y="78"/>
                    </a:cubicBezTo>
                    <a:cubicBezTo>
                      <a:pt x="55" y="92"/>
                      <a:pt x="45" y="159"/>
                      <a:pt x="50" y="191"/>
                    </a:cubicBezTo>
                    <a:cubicBezTo>
                      <a:pt x="55" y="223"/>
                      <a:pt x="58" y="277"/>
                      <a:pt x="58" y="277"/>
                    </a:cubicBezTo>
                    <a:cubicBezTo>
                      <a:pt x="58" y="277"/>
                      <a:pt x="47" y="294"/>
                      <a:pt x="35" y="281"/>
                    </a:cubicBezTo>
                    <a:cubicBezTo>
                      <a:pt x="35" y="281"/>
                      <a:pt x="11" y="198"/>
                      <a:pt x="10" y="162"/>
                    </a:cubicBezTo>
                    <a:cubicBezTo>
                      <a:pt x="9" y="126"/>
                      <a:pt x="0" y="50"/>
                      <a:pt x="11" y="28"/>
                    </a:cubicBezTo>
                    <a:cubicBezTo>
                      <a:pt x="21" y="6"/>
                      <a:pt x="104" y="0"/>
                      <a:pt x="104" y="0"/>
                    </a:cubicBezTo>
                    <a:close/>
                  </a:path>
                </a:pathLst>
              </a:custGeom>
              <a:solidFill>
                <a:srgbClr val="6591EB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9" name="Freeform 61"/>
              <p:cNvSpPr/>
              <p:nvPr>
                <p:custDataLst>
                  <p:tags r:id="rId77"/>
                </p:custDataLst>
              </p:nvPr>
            </p:nvSpPr>
            <p:spPr>
              <a:xfrm>
                <a:off x="9039225" y="2867025"/>
                <a:ext cx="93663" cy="355600"/>
              </a:xfrm>
              <a:custGeom>
                <a:avLst/>
                <a:gdLst/>
                <a:ahLst/>
                <a:cxnLst>
                  <a:cxn ang="0">
                    <a:pos x="93663" y="336583"/>
                  </a:cxn>
                  <a:cxn ang="0">
                    <a:pos x="43964" y="344190"/>
                  </a:cxn>
                  <a:cxn ang="0">
                    <a:pos x="0" y="214881"/>
                  </a:cxn>
                  <a:cxn ang="0">
                    <a:pos x="13380" y="0"/>
                  </a:cxn>
                  <a:cxn ang="0">
                    <a:pos x="84105" y="209176"/>
                  </a:cxn>
                  <a:cxn ang="0">
                    <a:pos x="93663" y="336583"/>
                  </a:cxn>
                </a:cxnLst>
                <a:rect l="l" t="t" r="r" b="b"/>
                <a:pathLst>
                  <a:path w="49" h="187">
                    <a:moveTo>
                      <a:pt x="49" y="177"/>
                    </a:moveTo>
                    <a:cubicBezTo>
                      <a:pt x="49" y="177"/>
                      <a:pt x="34" y="187"/>
                      <a:pt x="23" y="181"/>
                    </a:cubicBezTo>
                    <a:cubicBezTo>
                      <a:pt x="23" y="181"/>
                      <a:pt x="24" y="116"/>
                      <a:pt x="0" y="11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43" y="60"/>
                      <a:pt x="44" y="110"/>
                    </a:cubicBezTo>
                    <a:cubicBezTo>
                      <a:pt x="45" y="160"/>
                      <a:pt x="49" y="177"/>
                      <a:pt x="49" y="177"/>
                    </a:cubicBezTo>
                    <a:close/>
                  </a:path>
                </a:pathLst>
              </a:custGeom>
              <a:solidFill>
                <a:srgbClr val="3F427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0" name="Freeform 62"/>
              <p:cNvSpPr/>
              <p:nvPr>
                <p:custDataLst>
                  <p:tags r:id="rId78"/>
                </p:custDataLst>
              </p:nvPr>
            </p:nvSpPr>
            <p:spPr>
              <a:xfrm>
                <a:off x="8837613" y="2740025"/>
                <a:ext cx="142875" cy="174625"/>
              </a:xfrm>
              <a:custGeom>
                <a:avLst/>
                <a:gdLst/>
                <a:ahLst/>
                <a:cxnLst>
                  <a:cxn ang="0">
                    <a:pos x="24765" y="0"/>
                  </a:cxn>
                  <a:cxn ang="0">
                    <a:pos x="36195" y="143921"/>
                  </a:cxn>
                  <a:cxn ang="0">
                    <a:pos x="81915" y="143921"/>
                  </a:cxn>
                  <a:cxn ang="0">
                    <a:pos x="97155" y="174625"/>
                  </a:cxn>
                  <a:cxn ang="0">
                    <a:pos x="142875" y="151597"/>
                  </a:cxn>
                  <a:cxn ang="0">
                    <a:pos x="135255" y="109380"/>
                  </a:cxn>
                  <a:cxn ang="0">
                    <a:pos x="83820" y="9594"/>
                  </a:cxn>
                  <a:cxn ang="0">
                    <a:pos x="24765" y="0"/>
                  </a:cxn>
                </a:cxnLst>
                <a:rect l="l" t="t" r="r" b="b"/>
                <a:pathLst>
                  <a:path w="75" h="91">
                    <a:moveTo>
                      <a:pt x="13" y="0"/>
                    </a:moveTo>
                    <a:cubicBezTo>
                      <a:pt x="13" y="0"/>
                      <a:pt x="0" y="71"/>
                      <a:pt x="19" y="75"/>
                    </a:cubicBezTo>
                    <a:cubicBezTo>
                      <a:pt x="37" y="80"/>
                      <a:pt x="33" y="67"/>
                      <a:pt x="43" y="75"/>
                    </a:cubicBezTo>
                    <a:cubicBezTo>
                      <a:pt x="52" y="84"/>
                      <a:pt x="51" y="91"/>
                      <a:pt x="51" y="91"/>
                    </a:cubicBezTo>
                    <a:cubicBezTo>
                      <a:pt x="51" y="91"/>
                      <a:pt x="69" y="77"/>
                      <a:pt x="75" y="79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44" y="5"/>
                      <a:pt x="44" y="5"/>
                      <a:pt x="44" y="5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7AF9E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1" name="Freeform 63"/>
              <p:cNvSpPr/>
              <p:nvPr>
                <p:custDataLst>
                  <p:tags r:id="rId79"/>
                </p:custDataLst>
              </p:nvPr>
            </p:nvSpPr>
            <p:spPr>
              <a:xfrm>
                <a:off x="8851900" y="2695575"/>
                <a:ext cx="161925" cy="173038"/>
              </a:xfrm>
              <a:custGeom>
                <a:avLst/>
                <a:gdLst/>
                <a:ahLst/>
                <a:cxnLst>
                  <a:cxn ang="0">
                    <a:pos x="102870" y="22818"/>
                  </a:cxn>
                  <a:cxn ang="0">
                    <a:pos x="80010" y="1901"/>
                  </a:cxn>
                  <a:cxn ang="0">
                    <a:pos x="5715" y="26621"/>
                  </a:cxn>
                  <a:cxn ang="0">
                    <a:pos x="22860" y="62750"/>
                  </a:cxn>
                  <a:cxn ang="0">
                    <a:pos x="36195" y="83666"/>
                  </a:cxn>
                  <a:cxn ang="0">
                    <a:pos x="70485" y="114090"/>
                  </a:cxn>
                  <a:cxn ang="0">
                    <a:pos x="80010" y="152121"/>
                  </a:cxn>
                  <a:cxn ang="0">
                    <a:pos x="139065" y="146416"/>
                  </a:cxn>
                  <a:cxn ang="0">
                    <a:pos x="154305" y="53242"/>
                  </a:cxn>
                  <a:cxn ang="0">
                    <a:pos x="102870" y="22818"/>
                  </a:cxn>
                </a:cxnLst>
                <a:rect l="l" t="t" r="r" b="b"/>
                <a:pathLst>
                  <a:path w="85" h="91">
                    <a:moveTo>
                      <a:pt x="54" y="12"/>
                    </a:moveTo>
                    <a:cubicBezTo>
                      <a:pt x="54" y="12"/>
                      <a:pt x="53" y="1"/>
                      <a:pt x="42" y="1"/>
                    </a:cubicBezTo>
                    <a:cubicBezTo>
                      <a:pt x="31" y="0"/>
                      <a:pt x="6" y="3"/>
                      <a:pt x="3" y="14"/>
                    </a:cubicBezTo>
                    <a:cubicBezTo>
                      <a:pt x="0" y="25"/>
                      <a:pt x="1" y="28"/>
                      <a:pt x="12" y="33"/>
                    </a:cubicBezTo>
                    <a:cubicBezTo>
                      <a:pt x="23" y="39"/>
                      <a:pt x="15" y="41"/>
                      <a:pt x="19" y="44"/>
                    </a:cubicBezTo>
                    <a:cubicBezTo>
                      <a:pt x="23" y="47"/>
                      <a:pt x="39" y="50"/>
                      <a:pt x="37" y="60"/>
                    </a:cubicBezTo>
                    <a:cubicBezTo>
                      <a:pt x="36" y="70"/>
                      <a:pt x="33" y="75"/>
                      <a:pt x="42" y="80"/>
                    </a:cubicBezTo>
                    <a:cubicBezTo>
                      <a:pt x="51" y="84"/>
                      <a:pt x="67" y="91"/>
                      <a:pt x="73" y="77"/>
                    </a:cubicBezTo>
                    <a:cubicBezTo>
                      <a:pt x="79" y="62"/>
                      <a:pt x="85" y="36"/>
                      <a:pt x="81" y="28"/>
                    </a:cubicBezTo>
                    <a:cubicBezTo>
                      <a:pt x="77" y="17"/>
                      <a:pt x="69" y="7"/>
                      <a:pt x="54" y="12"/>
                    </a:cubicBezTo>
                    <a:close/>
                  </a:path>
                </a:pathLst>
              </a:custGeom>
              <a:solidFill>
                <a:srgbClr val="AE5A4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2" name="Freeform 64"/>
              <p:cNvSpPr/>
              <p:nvPr>
                <p:custDataLst>
                  <p:tags r:id="rId80"/>
                </p:custDataLst>
              </p:nvPr>
            </p:nvSpPr>
            <p:spPr>
              <a:xfrm>
                <a:off x="8596313" y="2857500"/>
                <a:ext cx="490538" cy="434975"/>
              </a:xfrm>
              <a:custGeom>
                <a:avLst/>
                <a:gdLst/>
                <a:ahLst/>
                <a:cxnLst>
                  <a:cxn ang="0">
                    <a:pos x="448546" y="3798"/>
                  </a:cxn>
                  <a:cxn ang="0">
                    <a:pos x="404646" y="13296"/>
                  </a:cxn>
                  <a:cxn ang="0">
                    <a:pos x="320662" y="53184"/>
                  </a:cxn>
                  <a:cxn ang="0">
                    <a:pos x="244314" y="112067"/>
                  </a:cxn>
                  <a:cxn ang="0">
                    <a:pos x="146970" y="235532"/>
                  </a:cxn>
                  <a:cxn ang="0">
                    <a:pos x="36265" y="157654"/>
                  </a:cxn>
                  <a:cxn ang="0">
                    <a:pos x="7634" y="174749"/>
                  </a:cxn>
                  <a:cxn ang="0">
                    <a:pos x="34356" y="216537"/>
                  </a:cxn>
                  <a:cxn ang="0">
                    <a:pos x="139335" y="292515"/>
                  </a:cxn>
                  <a:cxn ang="0">
                    <a:pos x="179418" y="283018"/>
                  </a:cxn>
                  <a:cxn ang="0">
                    <a:pos x="265310" y="169051"/>
                  </a:cxn>
                  <a:cxn ang="0">
                    <a:pos x="265310" y="332404"/>
                  </a:cxn>
                  <a:cxn ang="0">
                    <a:pos x="261493" y="417879"/>
                  </a:cxn>
                  <a:cxn ang="0">
                    <a:pos x="435185" y="391287"/>
                  </a:cxn>
                  <a:cxn ang="0">
                    <a:pos x="480994" y="326706"/>
                  </a:cxn>
                  <a:cxn ang="0">
                    <a:pos x="448546" y="3798"/>
                  </a:cxn>
                </a:cxnLst>
                <a:rect l="l" t="t" r="r" b="b"/>
                <a:pathLst>
                  <a:path w="257" h="229">
                    <a:moveTo>
                      <a:pt x="235" y="2"/>
                    </a:moveTo>
                    <a:cubicBezTo>
                      <a:pt x="229" y="0"/>
                      <a:pt x="220" y="4"/>
                      <a:pt x="212" y="7"/>
                    </a:cubicBezTo>
                    <a:cubicBezTo>
                      <a:pt x="199" y="11"/>
                      <a:pt x="197" y="9"/>
                      <a:pt x="168" y="28"/>
                    </a:cubicBezTo>
                    <a:cubicBezTo>
                      <a:pt x="142" y="44"/>
                      <a:pt x="139" y="46"/>
                      <a:pt x="128" y="59"/>
                    </a:cubicBezTo>
                    <a:cubicBezTo>
                      <a:pt x="117" y="71"/>
                      <a:pt x="77" y="124"/>
                      <a:pt x="77" y="124"/>
                    </a:cubicBezTo>
                    <a:cubicBezTo>
                      <a:pt x="19" y="83"/>
                      <a:pt x="19" y="83"/>
                      <a:pt x="19" y="83"/>
                    </a:cubicBezTo>
                    <a:cubicBezTo>
                      <a:pt x="19" y="83"/>
                      <a:pt x="7" y="81"/>
                      <a:pt x="4" y="92"/>
                    </a:cubicBezTo>
                    <a:cubicBezTo>
                      <a:pt x="0" y="103"/>
                      <a:pt x="12" y="108"/>
                      <a:pt x="18" y="114"/>
                    </a:cubicBezTo>
                    <a:cubicBezTo>
                      <a:pt x="23" y="120"/>
                      <a:pt x="73" y="154"/>
                      <a:pt x="73" y="154"/>
                    </a:cubicBezTo>
                    <a:cubicBezTo>
                      <a:pt x="73" y="154"/>
                      <a:pt x="80" y="161"/>
                      <a:pt x="94" y="149"/>
                    </a:cubicBezTo>
                    <a:cubicBezTo>
                      <a:pt x="107" y="136"/>
                      <a:pt x="139" y="89"/>
                      <a:pt x="139" y="89"/>
                    </a:cubicBezTo>
                    <a:cubicBezTo>
                      <a:pt x="139" y="89"/>
                      <a:pt x="143" y="154"/>
                      <a:pt x="139" y="175"/>
                    </a:cubicBezTo>
                    <a:cubicBezTo>
                      <a:pt x="136" y="196"/>
                      <a:pt x="130" y="211"/>
                      <a:pt x="137" y="220"/>
                    </a:cubicBezTo>
                    <a:cubicBezTo>
                      <a:pt x="145" y="229"/>
                      <a:pt x="200" y="229"/>
                      <a:pt x="228" y="206"/>
                    </a:cubicBezTo>
                    <a:cubicBezTo>
                      <a:pt x="256" y="182"/>
                      <a:pt x="252" y="172"/>
                      <a:pt x="252" y="172"/>
                    </a:cubicBezTo>
                    <a:cubicBezTo>
                      <a:pt x="252" y="172"/>
                      <a:pt x="257" y="6"/>
                      <a:pt x="235" y="2"/>
                    </a:cubicBezTo>
                    <a:close/>
                  </a:path>
                </a:pathLst>
              </a:custGeom>
              <a:solidFill>
                <a:srgbClr val="54559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3" name="Freeform 65"/>
              <p:cNvSpPr/>
              <p:nvPr>
                <p:custDataLst>
                  <p:tags r:id="rId81"/>
                </p:custDataLst>
              </p:nvPr>
            </p:nvSpPr>
            <p:spPr>
              <a:xfrm>
                <a:off x="8596313" y="2954337"/>
                <a:ext cx="285750" cy="209550"/>
              </a:xfrm>
              <a:custGeom>
                <a:avLst/>
                <a:gdLst/>
                <a:ahLst/>
                <a:cxnLst>
                  <a:cxn ang="0">
                    <a:pos x="243840" y="15240"/>
                  </a:cxn>
                  <a:cxn ang="0">
                    <a:pos x="146685" y="139065"/>
                  </a:cxn>
                  <a:cxn ang="0">
                    <a:pos x="36195" y="60960"/>
                  </a:cxn>
                  <a:cxn ang="0">
                    <a:pos x="7620" y="78105"/>
                  </a:cxn>
                  <a:cxn ang="0">
                    <a:pos x="34290" y="120015"/>
                  </a:cxn>
                  <a:cxn ang="0">
                    <a:pos x="139065" y="196215"/>
                  </a:cxn>
                  <a:cxn ang="0">
                    <a:pos x="179070" y="186690"/>
                  </a:cxn>
                  <a:cxn ang="0">
                    <a:pos x="264795" y="72390"/>
                  </a:cxn>
                  <a:cxn ang="0">
                    <a:pos x="264795" y="74295"/>
                  </a:cxn>
                  <a:cxn ang="0">
                    <a:pos x="280035" y="15240"/>
                  </a:cxn>
                  <a:cxn ang="0">
                    <a:pos x="260985" y="0"/>
                  </a:cxn>
                  <a:cxn ang="0">
                    <a:pos x="243840" y="15240"/>
                  </a:cxn>
                </a:cxnLst>
                <a:rect l="l" t="t" r="r" b="b"/>
                <a:pathLst>
                  <a:path w="150" h="110">
                    <a:moveTo>
                      <a:pt x="128" y="8"/>
                    </a:moveTo>
                    <a:cubicBezTo>
                      <a:pt x="117" y="20"/>
                      <a:pt x="77" y="73"/>
                      <a:pt x="77" y="73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7" y="30"/>
                      <a:pt x="4" y="41"/>
                    </a:cubicBezTo>
                    <a:cubicBezTo>
                      <a:pt x="0" y="52"/>
                      <a:pt x="12" y="57"/>
                      <a:pt x="18" y="63"/>
                    </a:cubicBezTo>
                    <a:cubicBezTo>
                      <a:pt x="23" y="69"/>
                      <a:pt x="73" y="103"/>
                      <a:pt x="73" y="103"/>
                    </a:cubicBezTo>
                    <a:cubicBezTo>
                      <a:pt x="73" y="103"/>
                      <a:pt x="80" y="110"/>
                      <a:pt x="94" y="98"/>
                    </a:cubicBezTo>
                    <a:cubicBezTo>
                      <a:pt x="107" y="85"/>
                      <a:pt x="139" y="38"/>
                      <a:pt x="139" y="38"/>
                    </a:cubicBezTo>
                    <a:cubicBezTo>
                      <a:pt x="139" y="39"/>
                      <a:pt x="139" y="39"/>
                      <a:pt x="139" y="39"/>
                    </a:cubicBezTo>
                    <a:cubicBezTo>
                      <a:pt x="145" y="28"/>
                      <a:pt x="150" y="15"/>
                      <a:pt x="147" y="8"/>
                    </a:cubicBezTo>
                    <a:cubicBezTo>
                      <a:pt x="145" y="3"/>
                      <a:pt x="141" y="1"/>
                      <a:pt x="137" y="0"/>
                    </a:cubicBezTo>
                    <a:cubicBezTo>
                      <a:pt x="134" y="2"/>
                      <a:pt x="132" y="4"/>
                      <a:pt x="128" y="8"/>
                    </a:cubicBezTo>
                    <a:close/>
                  </a:path>
                </a:pathLst>
              </a:custGeom>
              <a:solidFill>
                <a:srgbClr val="5E63A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4" name="Freeform 66"/>
              <p:cNvSpPr/>
              <p:nvPr>
                <p:custDataLst>
                  <p:tags r:id="rId82"/>
                </p:custDataLst>
              </p:nvPr>
            </p:nvSpPr>
            <p:spPr>
              <a:xfrm>
                <a:off x="7499350" y="3389312"/>
                <a:ext cx="2147888" cy="1243013"/>
              </a:xfrm>
              <a:custGeom>
                <a:avLst/>
                <a:gdLst/>
                <a:ahLst/>
                <a:cxnLst>
                  <a:cxn ang="0">
                    <a:pos x="0" y="512762"/>
                  </a:cxn>
                  <a:cxn ang="0">
                    <a:pos x="882650" y="0"/>
                  </a:cxn>
                  <a:cxn ang="0">
                    <a:pos x="2147888" y="731837"/>
                  </a:cxn>
                  <a:cxn ang="0">
                    <a:pos x="1266825" y="1243013"/>
                  </a:cxn>
                  <a:cxn ang="0">
                    <a:pos x="0" y="512762"/>
                  </a:cxn>
                </a:cxnLst>
                <a:rect l="l" t="t" r="r" b="b"/>
                <a:pathLst>
                  <a:path w="1353" h="783">
                    <a:moveTo>
                      <a:pt x="0" y="323"/>
                    </a:moveTo>
                    <a:lnTo>
                      <a:pt x="556" y="0"/>
                    </a:lnTo>
                    <a:lnTo>
                      <a:pt x="1353" y="461"/>
                    </a:lnTo>
                    <a:lnTo>
                      <a:pt x="798" y="783"/>
                    </a:lnTo>
                    <a:lnTo>
                      <a:pt x="0" y="323"/>
                    </a:ln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5" name="Freeform 67"/>
              <p:cNvSpPr/>
              <p:nvPr>
                <p:custDataLst>
                  <p:tags r:id="rId83"/>
                </p:custDataLst>
              </p:nvPr>
            </p:nvSpPr>
            <p:spPr>
              <a:xfrm>
                <a:off x="7499350" y="3389312"/>
                <a:ext cx="2147888" cy="1243013"/>
              </a:xfrm>
              <a:custGeom>
                <a:avLst/>
                <a:gdLst/>
                <a:ahLst/>
                <a:cxnLst>
                  <a:cxn ang="0">
                    <a:pos x="0" y="512762"/>
                  </a:cxn>
                  <a:cxn ang="0">
                    <a:pos x="882650" y="0"/>
                  </a:cxn>
                  <a:cxn ang="0">
                    <a:pos x="2147888" y="731837"/>
                  </a:cxn>
                  <a:cxn ang="0">
                    <a:pos x="1266825" y="1243013"/>
                  </a:cxn>
                  <a:cxn ang="0">
                    <a:pos x="0" y="512762"/>
                  </a:cxn>
                </a:cxnLst>
                <a:rect l="l" t="t" r="r" b="b"/>
                <a:pathLst>
                  <a:path w="1353" h="783">
                    <a:moveTo>
                      <a:pt x="0" y="323"/>
                    </a:moveTo>
                    <a:lnTo>
                      <a:pt x="556" y="0"/>
                    </a:lnTo>
                    <a:lnTo>
                      <a:pt x="1353" y="461"/>
                    </a:lnTo>
                    <a:lnTo>
                      <a:pt x="798" y="783"/>
                    </a:lnTo>
                    <a:lnTo>
                      <a:pt x="0" y="323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6" name="Freeform 68"/>
              <p:cNvSpPr/>
              <p:nvPr>
                <p:custDataLst>
                  <p:tags r:id="rId84"/>
                </p:custDataLst>
              </p:nvPr>
            </p:nvSpPr>
            <p:spPr>
              <a:xfrm>
                <a:off x="7537450" y="3654425"/>
                <a:ext cx="96838" cy="2746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886" y="249844"/>
                  </a:cxn>
                  <a:cxn ang="0">
                    <a:pos x="74052" y="249844"/>
                  </a:cxn>
                  <a:cxn ang="0">
                    <a:pos x="96838" y="15257"/>
                  </a:cxn>
                  <a:cxn ang="0">
                    <a:pos x="0" y="0"/>
                  </a:cxn>
                </a:cxnLst>
                <a:rect l="l" t="t" r="r" b="b"/>
                <a:pathLst>
                  <a:path w="51" h="144">
                    <a:moveTo>
                      <a:pt x="0" y="0"/>
                    </a:move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1"/>
                      <a:pt x="26" y="144"/>
                      <a:pt x="39" y="131"/>
                    </a:cubicBezTo>
                    <a:cubicBezTo>
                      <a:pt x="51" y="8"/>
                      <a:pt x="51" y="8"/>
                      <a:pt x="51" y="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9E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7" name="Freeform 69"/>
              <p:cNvSpPr/>
              <p:nvPr>
                <p:custDataLst>
                  <p:tags r:id="rId85"/>
                </p:custDataLst>
              </p:nvPr>
            </p:nvSpPr>
            <p:spPr>
              <a:xfrm>
                <a:off x="8723313" y="4313237"/>
                <a:ext cx="96838" cy="2730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886" y="248399"/>
                  </a:cxn>
                  <a:cxn ang="0">
                    <a:pos x="74052" y="248399"/>
                  </a:cxn>
                  <a:cxn ang="0">
                    <a:pos x="96838" y="15169"/>
                  </a:cxn>
                  <a:cxn ang="0">
                    <a:pos x="0" y="0"/>
                  </a:cxn>
                </a:cxnLst>
                <a:rect l="l" t="t" r="r" b="b"/>
                <a:pathLst>
                  <a:path w="51" h="144">
                    <a:moveTo>
                      <a:pt x="0" y="0"/>
                    </a:move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1"/>
                      <a:pt x="26" y="144"/>
                      <a:pt x="39" y="131"/>
                    </a:cubicBezTo>
                    <a:cubicBezTo>
                      <a:pt x="51" y="8"/>
                      <a:pt x="51" y="8"/>
                      <a:pt x="51" y="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9E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8" name="Freeform 70"/>
              <p:cNvSpPr/>
              <p:nvPr>
                <p:custDataLst>
                  <p:tags r:id="rId86"/>
                </p:custDataLst>
              </p:nvPr>
            </p:nvSpPr>
            <p:spPr>
              <a:xfrm>
                <a:off x="9507538" y="3878262"/>
                <a:ext cx="95250" cy="2746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955" y="249844"/>
                  </a:cxn>
                  <a:cxn ang="0">
                    <a:pos x="72390" y="249844"/>
                  </a:cxn>
                  <a:cxn ang="0">
                    <a:pos x="95250" y="15257"/>
                  </a:cxn>
                  <a:cxn ang="0">
                    <a:pos x="0" y="0"/>
                  </a:cxn>
                </a:cxnLst>
                <a:rect l="l" t="t" r="r" b="b"/>
                <a:pathLst>
                  <a:path w="50" h="144">
                    <a:moveTo>
                      <a:pt x="0" y="0"/>
                    </a:move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1"/>
                      <a:pt x="26" y="144"/>
                      <a:pt x="38" y="131"/>
                    </a:cubicBezTo>
                    <a:cubicBezTo>
                      <a:pt x="50" y="8"/>
                      <a:pt x="50" y="8"/>
                      <a:pt x="50" y="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29EE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9" name="Freeform 71"/>
              <p:cNvSpPr/>
              <p:nvPr>
                <p:custDataLst>
                  <p:tags r:id="rId87"/>
                </p:custDataLst>
              </p:nvPr>
            </p:nvSpPr>
            <p:spPr>
              <a:xfrm>
                <a:off x="7502525" y="3627437"/>
                <a:ext cx="1268413" cy="777875"/>
              </a:xfrm>
              <a:custGeom>
                <a:avLst/>
                <a:gdLst/>
                <a:ahLst/>
                <a:cxnLst>
                  <a:cxn ang="0">
                    <a:pos x="1268413" y="730250"/>
                  </a:cxn>
                  <a:cxn ang="0">
                    <a:pos x="1268413" y="777875"/>
                  </a:cxn>
                  <a:cxn ang="0">
                    <a:pos x="0" y="47625"/>
                  </a:cxn>
                  <a:cxn ang="0">
                    <a:pos x="0" y="0"/>
                  </a:cxn>
                  <a:cxn ang="0">
                    <a:pos x="1268413" y="730250"/>
                  </a:cxn>
                </a:cxnLst>
                <a:rect l="l" t="t" r="r" b="b"/>
                <a:pathLst>
                  <a:path w="799" h="490">
                    <a:moveTo>
                      <a:pt x="799" y="460"/>
                    </a:moveTo>
                    <a:lnTo>
                      <a:pt x="799" y="490"/>
                    </a:lnTo>
                    <a:lnTo>
                      <a:pt x="0" y="30"/>
                    </a:lnTo>
                    <a:lnTo>
                      <a:pt x="0" y="0"/>
                    </a:lnTo>
                    <a:lnTo>
                      <a:pt x="799" y="460"/>
                    </a:lnTo>
                    <a:close/>
                  </a:path>
                </a:pathLst>
              </a:custGeom>
              <a:solidFill>
                <a:srgbClr val="A7C4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0" name="Freeform 72"/>
              <p:cNvSpPr/>
              <p:nvPr>
                <p:custDataLst>
                  <p:tags r:id="rId88"/>
                </p:custDataLst>
              </p:nvPr>
            </p:nvSpPr>
            <p:spPr>
              <a:xfrm>
                <a:off x="8770938" y="3846512"/>
                <a:ext cx="881063" cy="558800"/>
              </a:xfrm>
              <a:custGeom>
                <a:avLst/>
                <a:gdLst/>
                <a:ahLst/>
                <a:cxnLst>
                  <a:cxn ang="0">
                    <a:pos x="0" y="511175"/>
                  </a:cxn>
                  <a:cxn ang="0">
                    <a:pos x="881063" y="0"/>
                  </a:cxn>
                  <a:cxn ang="0">
                    <a:pos x="881063" y="47625"/>
                  </a:cxn>
                  <a:cxn ang="0">
                    <a:pos x="0" y="558800"/>
                  </a:cxn>
                  <a:cxn ang="0">
                    <a:pos x="0" y="511175"/>
                  </a:cxn>
                </a:cxnLst>
                <a:rect l="l" t="t" r="r" b="b"/>
                <a:pathLst>
                  <a:path w="555" h="352">
                    <a:moveTo>
                      <a:pt x="0" y="322"/>
                    </a:moveTo>
                    <a:lnTo>
                      <a:pt x="555" y="0"/>
                    </a:lnTo>
                    <a:lnTo>
                      <a:pt x="555" y="30"/>
                    </a:lnTo>
                    <a:lnTo>
                      <a:pt x="0" y="352"/>
                    </a:lnTo>
                    <a:lnTo>
                      <a:pt x="0" y="322"/>
                    </a:lnTo>
                    <a:close/>
                  </a:path>
                </a:pathLst>
              </a:custGeom>
              <a:solidFill>
                <a:srgbClr val="94B3F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1" name="Freeform 73"/>
              <p:cNvSpPr/>
              <p:nvPr>
                <p:custDataLst>
                  <p:tags r:id="rId89"/>
                </p:custDataLst>
              </p:nvPr>
            </p:nvSpPr>
            <p:spPr>
              <a:xfrm>
                <a:off x="7502525" y="3116262"/>
                <a:ext cx="2149475" cy="1241425"/>
              </a:xfrm>
              <a:custGeom>
                <a:avLst/>
                <a:gdLst/>
                <a:ahLst/>
                <a:cxnLst>
                  <a:cxn ang="0">
                    <a:pos x="0" y="511175"/>
                  </a:cxn>
                  <a:cxn ang="0">
                    <a:pos x="882650" y="0"/>
                  </a:cxn>
                  <a:cxn ang="0">
                    <a:pos x="2149475" y="730250"/>
                  </a:cxn>
                  <a:cxn ang="0">
                    <a:pos x="1268412" y="1241425"/>
                  </a:cxn>
                  <a:cxn ang="0">
                    <a:pos x="0" y="511175"/>
                  </a:cxn>
                </a:cxnLst>
                <a:rect l="l" t="t" r="r" b="b"/>
                <a:pathLst>
                  <a:path w="1354" h="782">
                    <a:moveTo>
                      <a:pt x="0" y="322"/>
                    </a:moveTo>
                    <a:lnTo>
                      <a:pt x="556" y="0"/>
                    </a:lnTo>
                    <a:lnTo>
                      <a:pt x="1354" y="460"/>
                    </a:lnTo>
                    <a:lnTo>
                      <a:pt x="799" y="782"/>
                    </a:lnTo>
                    <a:lnTo>
                      <a:pt x="0" y="322"/>
                    </a:lnTo>
                    <a:close/>
                  </a:path>
                </a:pathLst>
              </a:custGeom>
              <a:solidFill>
                <a:srgbClr val="E6F0FE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2" name="Freeform 74"/>
              <p:cNvSpPr/>
              <p:nvPr>
                <p:custDataLst>
                  <p:tags r:id="rId90"/>
                </p:custDataLst>
              </p:nvPr>
            </p:nvSpPr>
            <p:spPr>
              <a:xfrm>
                <a:off x="7502525" y="3116262"/>
                <a:ext cx="2149475" cy="1241425"/>
              </a:xfrm>
              <a:custGeom>
                <a:avLst/>
                <a:gdLst/>
                <a:ahLst/>
                <a:cxnLst>
                  <a:cxn ang="0">
                    <a:pos x="0" y="511175"/>
                  </a:cxn>
                  <a:cxn ang="0">
                    <a:pos x="882650" y="0"/>
                  </a:cxn>
                  <a:cxn ang="0">
                    <a:pos x="2149475" y="730250"/>
                  </a:cxn>
                  <a:cxn ang="0">
                    <a:pos x="1268412" y="1241425"/>
                  </a:cxn>
                  <a:cxn ang="0">
                    <a:pos x="0" y="511175"/>
                  </a:cxn>
                </a:cxnLst>
                <a:rect l="l" t="t" r="r" b="b"/>
                <a:pathLst>
                  <a:path w="1354" h="782">
                    <a:moveTo>
                      <a:pt x="0" y="322"/>
                    </a:moveTo>
                    <a:lnTo>
                      <a:pt x="556" y="0"/>
                    </a:lnTo>
                    <a:lnTo>
                      <a:pt x="1354" y="460"/>
                    </a:lnTo>
                    <a:lnTo>
                      <a:pt x="799" y="782"/>
                    </a:lnTo>
                    <a:lnTo>
                      <a:pt x="0" y="322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5193" name="Picture 75"/>
              <p:cNvPicPr>
                <a:picLocks noChangeAspect="1"/>
              </p:cNvPicPr>
              <p:nvPr>
                <p:custDataLst>
                  <p:tags r:id="rId91"/>
                </p:custDataLst>
              </p:nvPr>
            </p:nvPicPr>
            <p:blipFill>
              <a:blip r:embed="rId551"/>
              <a:stretch>
                <a:fillRect/>
              </a:stretch>
            </p:blipFill>
            <p:spPr>
              <a:xfrm>
                <a:off x="7820025" y="3175000"/>
                <a:ext cx="947738" cy="63976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194" name="Freeform 76"/>
              <p:cNvSpPr/>
              <p:nvPr>
                <p:custDataLst>
                  <p:tags r:id="rId92"/>
                </p:custDataLst>
              </p:nvPr>
            </p:nvSpPr>
            <p:spPr>
              <a:xfrm>
                <a:off x="8609013" y="3830637"/>
                <a:ext cx="168275" cy="160338"/>
              </a:xfrm>
              <a:custGeom>
                <a:avLst/>
                <a:gdLst/>
                <a:ahLst/>
                <a:cxnLst>
                  <a:cxn ang="0">
                    <a:pos x="168275" y="98425"/>
                  </a:cxn>
                  <a:cxn ang="0">
                    <a:pos x="168275" y="160338"/>
                  </a:cxn>
                  <a:cxn ang="0">
                    <a:pos x="0" y="63500"/>
                  </a:cxn>
                  <a:cxn ang="0">
                    <a:pos x="0" y="0"/>
                  </a:cxn>
                  <a:cxn ang="0">
                    <a:pos x="168275" y="98425"/>
                  </a:cxn>
                </a:cxnLst>
                <a:rect l="l" t="t" r="r" b="b"/>
                <a:pathLst>
                  <a:path w="105" h="100">
                    <a:moveTo>
                      <a:pt x="106" y="62"/>
                    </a:moveTo>
                    <a:lnTo>
                      <a:pt x="106" y="101"/>
                    </a:lnTo>
                    <a:lnTo>
                      <a:pt x="0" y="40"/>
                    </a:lnTo>
                    <a:lnTo>
                      <a:pt x="0" y="0"/>
                    </a:lnTo>
                    <a:lnTo>
                      <a:pt x="106" y="62"/>
                    </a:lnTo>
                    <a:close/>
                  </a:path>
                </a:pathLst>
              </a:custGeom>
              <a:solidFill>
                <a:srgbClr val="FF839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5" name="Freeform 77"/>
              <p:cNvSpPr/>
              <p:nvPr>
                <p:custDataLst>
                  <p:tags r:id="rId93"/>
                </p:custDataLst>
              </p:nvPr>
            </p:nvSpPr>
            <p:spPr>
              <a:xfrm>
                <a:off x="8777288" y="3806825"/>
                <a:ext cx="209550" cy="184150"/>
              </a:xfrm>
              <a:custGeom>
                <a:avLst/>
                <a:gdLst/>
                <a:ahLst/>
                <a:cxnLst>
                  <a:cxn ang="0">
                    <a:pos x="0" y="122237"/>
                  </a:cxn>
                  <a:cxn ang="0">
                    <a:pos x="209550" y="0"/>
                  </a:cxn>
                  <a:cxn ang="0">
                    <a:pos x="209550" y="61912"/>
                  </a:cxn>
                  <a:cxn ang="0">
                    <a:pos x="0" y="184150"/>
                  </a:cxn>
                  <a:cxn ang="0">
                    <a:pos x="0" y="122237"/>
                  </a:cxn>
                </a:cxnLst>
                <a:rect l="l" t="t" r="r" b="b"/>
                <a:pathLst>
                  <a:path w="132" h="115">
                    <a:moveTo>
                      <a:pt x="0" y="77"/>
                    </a:moveTo>
                    <a:lnTo>
                      <a:pt x="132" y="0"/>
                    </a:lnTo>
                    <a:lnTo>
                      <a:pt x="132" y="39"/>
                    </a:lnTo>
                    <a:lnTo>
                      <a:pt x="0" y="116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F7617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6" name="Freeform 78"/>
              <p:cNvSpPr/>
              <p:nvPr>
                <p:custDataLst>
                  <p:tags r:id="rId94"/>
                </p:custDataLst>
              </p:nvPr>
            </p:nvSpPr>
            <p:spPr>
              <a:xfrm>
                <a:off x="8609013" y="3709987"/>
                <a:ext cx="377825" cy="219075"/>
              </a:xfrm>
              <a:custGeom>
                <a:avLst/>
                <a:gdLst/>
                <a:ahLst/>
                <a:cxnLst>
                  <a:cxn ang="0">
                    <a:pos x="0" y="120650"/>
                  </a:cxn>
                  <a:cxn ang="0">
                    <a:pos x="209550" y="0"/>
                  </a:cxn>
                  <a:cxn ang="0">
                    <a:pos x="377825" y="96837"/>
                  </a:cxn>
                  <a:cxn ang="0">
                    <a:pos x="168275" y="219075"/>
                  </a:cxn>
                  <a:cxn ang="0">
                    <a:pos x="0" y="120650"/>
                  </a:cxn>
                </a:cxnLst>
                <a:rect l="l" t="t" r="r" b="b"/>
                <a:pathLst>
                  <a:path w="238" h="138">
                    <a:moveTo>
                      <a:pt x="0" y="76"/>
                    </a:moveTo>
                    <a:lnTo>
                      <a:pt x="132" y="0"/>
                    </a:lnTo>
                    <a:lnTo>
                      <a:pt x="238" y="61"/>
                    </a:lnTo>
                    <a:lnTo>
                      <a:pt x="106" y="138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CA7B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7" name="Freeform 79"/>
              <p:cNvSpPr>
                <a:spLocks noEditPoints="1"/>
              </p:cNvSpPr>
              <p:nvPr>
                <p:custDataLst>
                  <p:tags r:id="rId95"/>
                </p:custDataLst>
              </p:nvPr>
            </p:nvSpPr>
            <p:spPr>
              <a:xfrm>
                <a:off x="9201150" y="3857625"/>
                <a:ext cx="176213" cy="101600"/>
              </a:xfrm>
              <a:custGeom>
                <a:avLst/>
                <a:gdLst/>
                <a:ahLst/>
                <a:cxnLst>
                  <a:cxn ang="0">
                    <a:pos x="176213" y="55592"/>
                  </a:cxn>
                  <a:cxn ang="0">
                    <a:pos x="145896" y="86264"/>
                  </a:cxn>
                  <a:cxn ang="0">
                    <a:pos x="90948" y="99683"/>
                  </a:cxn>
                  <a:cxn ang="0">
                    <a:pos x="30316" y="82430"/>
                  </a:cxn>
                  <a:cxn ang="0">
                    <a:pos x="1894" y="46007"/>
                  </a:cxn>
                  <a:cxn ang="0">
                    <a:pos x="22737" y="13418"/>
                  </a:cxn>
                  <a:cxn ang="0">
                    <a:pos x="73895" y="1916"/>
                  </a:cxn>
                  <a:cxn ang="0">
                    <a:pos x="128843" y="17252"/>
                  </a:cxn>
                  <a:cxn ang="0">
                    <a:pos x="140212" y="24920"/>
                  </a:cxn>
                  <a:cxn ang="0">
                    <a:pos x="56842" y="72845"/>
                  </a:cxn>
                  <a:cxn ang="0">
                    <a:pos x="96632" y="84347"/>
                  </a:cxn>
                  <a:cxn ang="0">
                    <a:pos x="134528" y="72845"/>
                  </a:cxn>
                  <a:cxn ang="0">
                    <a:pos x="157265" y="44090"/>
                  </a:cxn>
                  <a:cxn ang="0">
                    <a:pos x="176213" y="55592"/>
                  </a:cxn>
                  <a:cxn ang="0">
                    <a:pos x="39790" y="63260"/>
                  </a:cxn>
                  <a:cxn ang="0">
                    <a:pos x="102317" y="26837"/>
                  </a:cxn>
                  <a:cxn ang="0">
                    <a:pos x="70106" y="17252"/>
                  </a:cxn>
                  <a:cxn ang="0">
                    <a:pos x="39790" y="23003"/>
                  </a:cxn>
                  <a:cxn ang="0">
                    <a:pos x="26526" y="42173"/>
                  </a:cxn>
                  <a:cxn ang="0">
                    <a:pos x="39790" y="63260"/>
                  </a:cxn>
                </a:cxnLst>
                <a:rect l="l" t="t" r="r" b="b"/>
                <a:pathLst>
                  <a:path w="93" h="52">
                    <a:moveTo>
                      <a:pt x="93" y="29"/>
                    </a:moveTo>
                    <a:cubicBezTo>
                      <a:pt x="92" y="35"/>
                      <a:pt x="86" y="40"/>
                      <a:pt x="77" y="45"/>
                    </a:cubicBezTo>
                    <a:cubicBezTo>
                      <a:pt x="68" y="50"/>
                      <a:pt x="58" y="53"/>
                      <a:pt x="48" y="52"/>
                    </a:cubicBezTo>
                    <a:cubicBezTo>
                      <a:pt x="37" y="52"/>
                      <a:pt x="26" y="49"/>
                      <a:pt x="16" y="43"/>
                    </a:cubicBezTo>
                    <a:cubicBezTo>
                      <a:pt x="7" y="37"/>
                      <a:pt x="2" y="31"/>
                      <a:pt x="1" y="24"/>
                    </a:cubicBezTo>
                    <a:cubicBezTo>
                      <a:pt x="0" y="18"/>
                      <a:pt x="4" y="12"/>
                      <a:pt x="12" y="7"/>
                    </a:cubicBezTo>
                    <a:cubicBezTo>
                      <a:pt x="20" y="2"/>
                      <a:pt x="29" y="0"/>
                      <a:pt x="39" y="1"/>
                    </a:cubicBezTo>
                    <a:cubicBezTo>
                      <a:pt x="49" y="1"/>
                      <a:pt x="59" y="4"/>
                      <a:pt x="68" y="9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7" y="42"/>
                      <a:pt x="44" y="44"/>
                      <a:pt x="51" y="44"/>
                    </a:cubicBezTo>
                    <a:cubicBezTo>
                      <a:pt x="58" y="44"/>
                      <a:pt x="65" y="42"/>
                      <a:pt x="71" y="38"/>
                    </a:cubicBezTo>
                    <a:cubicBezTo>
                      <a:pt x="78" y="34"/>
                      <a:pt x="82" y="29"/>
                      <a:pt x="83" y="23"/>
                    </a:cubicBezTo>
                    <a:lnTo>
                      <a:pt x="93" y="29"/>
                    </a:lnTo>
                    <a:close/>
                    <a:moveTo>
                      <a:pt x="21" y="33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48" y="11"/>
                      <a:pt x="42" y="9"/>
                      <a:pt x="37" y="9"/>
                    </a:cubicBezTo>
                    <a:cubicBezTo>
                      <a:pt x="31" y="8"/>
                      <a:pt x="26" y="10"/>
                      <a:pt x="21" y="12"/>
                    </a:cubicBezTo>
                    <a:cubicBezTo>
                      <a:pt x="16" y="15"/>
                      <a:pt x="14" y="18"/>
                      <a:pt x="14" y="22"/>
                    </a:cubicBezTo>
                    <a:cubicBezTo>
                      <a:pt x="14" y="26"/>
                      <a:pt x="17" y="29"/>
                      <a:pt x="21" y="33"/>
                    </a:cubicBezTo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8" name="Freeform 80"/>
              <p:cNvSpPr>
                <a:spLocks noEditPoints="1"/>
              </p:cNvSpPr>
              <p:nvPr>
                <p:custDataLst>
                  <p:tags r:id="rId96"/>
                </p:custDataLst>
              </p:nvPr>
            </p:nvSpPr>
            <p:spPr>
              <a:xfrm>
                <a:off x="9059863" y="3887787"/>
                <a:ext cx="201613" cy="152400"/>
              </a:xfrm>
              <a:custGeom>
                <a:avLst/>
                <a:gdLst/>
                <a:ahLst/>
                <a:cxnLst>
                  <a:cxn ang="0">
                    <a:pos x="159768" y="102870"/>
                  </a:cxn>
                  <a:cxn ang="0">
                    <a:pos x="142650" y="140970"/>
                  </a:cxn>
                  <a:cxn ang="0">
                    <a:pos x="91296" y="152400"/>
                  </a:cxn>
                  <a:cxn ang="0">
                    <a:pos x="34236" y="133350"/>
                  </a:cxn>
                  <a:cxn ang="0">
                    <a:pos x="1902" y="97155"/>
                  </a:cxn>
                  <a:cxn ang="0">
                    <a:pos x="22824" y="64770"/>
                  </a:cxn>
                  <a:cxn ang="0">
                    <a:pos x="76080" y="55245"/>
                  </a:cxn>
                  <a:cxn ang="0">
                    <a:pos x="3804" y="13335"/>
                  </a:cxn>
                  <a:cxn ang="0">
                    <a:pos x="24726" y="0"/>
                  </a:cxn>
                  <a:cxn ang="0">
                    <a:pos x="201613" y="102870"/>
                  </a:cxn>
                  <a:cxn ang="0">
                    <a:pos x="180690" y="114300"/>
                  </a:cxn>
                  <a:cxn ang="0">
                    <a:pos x="159768" y="102870"/>
                  </a:cxn>
                  <a:cxn ang="0">
                    <a:pos x="95100" y="133350"/>
                  </a:cxn>
                  <a:cxn ang="0">
                    <a:pos x="131238" y="125730"/>
                  </a:cxn>
                  <a:cxn ang="0">
                    <a:pos x="144552" y="104775"/>
                  </a:cxn>
                  <a:cxn ang="0">
                    <a:pos x="125532" y="83820"/>
                  </a:cxn>
                  <a:cxn ang="0">
                    <a:pos x="110316" y="74295"/>
                  </a:cxn>
                  <a:cxn ang="0">
                    <a:pos x="76080" y="64770"/>
                  </a:cxn>
                  <a:cxn ang="0">
                    <a:pos x="43746" y="72390"/>
                  </a:cxn>
                  <a:cxn ang="0">
                    <a:pos x="30432" y="95250"/>
                  </a:cxn>
                  <a:cxn ang="0">
                    <a:pos x="55158" y="121920"/>
                  </a:cxn>
                  <a:cxn ang="0">
                    <a:pos x="95100" y="133350"/>
                  </a:cxn>
                </a:cxnLst>
                <a:rect l="l" t="t" r="r" b="b"/>
                <a:pathLst>
                  <a:path w="105" h="80">
                    <a:moveTo>
                      <a:pt x="84" y="54"/>
                    </a:moveTo>
                    <a:cubicBezTo>
                      <a:pt x="87" y="62"/>
                      <a:pt x="84" y="68"/>
                      <a:pt x="75" y="74"/>
                    </a:cubicBezTo>
                    <a:cubicBezTo>
                      <a:pt x="67" y="78"/>
                      <a:pt x="58" y="80"/>
                      <a:pt x="48" y="80"/>
                    </a:cubicBezTo>
                    <a:cubicBezTo>
                      <a:pt x="37" y="79"/>
                      <a:pt x="27" y="76"/>
                      <a:pt x="18" y="70"/>
                    </a:cubicBezTo>
                    <a:cubicBezTo>
                      <a:pt x="8" y="64"/>
                      <a:pt x="2" y="58"/>
                      <a:pt x="1" y="51"/>
                    </a:cubicBezTo>
                    <a:cubicBezTo>
                      <a:pt x="0" y="45"/>
                      <a:pt x="4" y="39"/>
                      <a:pt x="12" y="34"/>
                    </a:cubicBezTo>
                    <a:cubicBezTo>
                      <a:pt x="21" y="29"/>
                      <a:pt x="30" y="28"/>
                      <a:pt x="40" y="29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06" y="54"/>
                      <a:pt x="106" y="54"/>
                      <a:pt x="106" y="54"/>
                    </a:cubicBezTo>
                    <a:cubicBezTo>
                      <a:pt x="95" y="60"/>
                      <a:pt x="95" y="60"/>
                      <a:pt x="95" y="60"/>
                    </a:cubicBezTo>
                    <a:lnTo>
                      <a:pt x="84" y="54"/>
                    </a:lnTo>
                    <a:close/>
                    <a:moveTo>
                      <a:pt x="50" y="70"/>
                    </a:moveTo>
                    <a:cubicBezTo>
                      <a:pt x="57" y="71"/>
                      <a:pt x="64" y="69"/>
                      <a:pt x="69" y="66"/>
                    </a:cubicBezTo>
                    <a:cubicBezTo>
                      <a:pt x="74" y="63"/>
                      <a:pt x="77" y="60"/>
                      <a:pt x="76" y="55"/>
                    </a:cubicBezTo>
                    <a:cubicBezTo>
                      <a:pt x="75" y="51"/>
                      <a:pt x="72" y="47"/>
                      <a:pt x="66" y="44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3" y="36"/>
                      <a:pt x="47" y="34"/>
                      <a:pt x="40" y="34"/>
                    </a:cubicBezTo>
                    <a:cubicBezTo>
                      <a:pt x="33" y="34"/>
                      <a:pt x="28" y="36"/>
                      <a:pt x="23" y="38"/>
                    </a:cubicBezTo>
                    <a:cubicBezTo>
                      <a:pt x="17" y="42"/>
                      <a:pt x="15" y="46"/>
                      <a:pt x="16" y="50"/>
                    </a:cubicBezTo>
                    <a:cubicBezTo>
                      <a:pt x="17" y="55"/>
                      <a:pt x="21" y="59"/>
                      <a:pt x="29" y="64"/>
                    </a:cubicBezTo>
                    <a:cubicBezTo>
                      <a:pt x="36" y="68"/>
                      <a:pt x="43" y="70"/>
                      <a:pt x="50" y="70"/>
                    </a:cubicBezTo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9" name="Freeform 81"/>
              <p:cNvSpPr/>
              <p:nvPr>
                <p:custDataLst>
                  <p:tags r:id="rId97"/>
                </p:custDataLst>
              </p:nvPr>
            </p:nvSpPr>
            <p:spPr>
              <a:xfrm>
                <a:off x="8982075" y="4003675"/>
                <a:ext cx="138113" cy="80963"/>
              </a:xfrm>
              <a:custGeom>
                <a:avLst/>
                <a:gdLst/>
                <a:ahLst/>
                <a:cxnLst>
                  <a:cxn ang="0">
                    <a:pos x="20637" y="0"/>
                  </a:cxn>
                  <a:cxn ang="0">
                    <a:pos x="138113" y="69850"/>
                  </a:cxn>
                  <a:cxn ang="0">
                    <a:pos x="117475" y="80963"/>
                  </a:cxn>
                  <a:cxn ang="0">
                    <a:pos x="0" y="12700"/>
                  </a:cxn>
                  <a:cxn ang="0">
                    <a:pos x="20637" y="0"/>
                  </a:cxn>
                </a:cxnLst>
                <a:rect l="l" t="t" r="r" b="b"/>
                <a:pathLst>
                  <a:path w="87" h="51">
                    <a:moveTo>
                      <a:pt x="13" y="0"/>
                    </a:moveTo>
                    <a:lnTo>
                      <a:pt x="87" y="44"/>
                    </a:lnTo>
                    <a:lnTo>
                      <a:pt x="74" y="51"/>
                    </a:lnTo>
                    <a:lnTo>
                      <a:pt x="0" y="8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0" name="Freeform 82"/>
              <p:cNvSpPr/>
              <p:nvPr>
                <p:custDataLst>
                  <p:tags r:id="rId98"/>
                </p:custDataLst>
              </p:nvPr>
            </p:nvSpPr>
            <p:spPr>
              <a:xfrm>
                <a:off x="8929688" y="3973512"/>
                <a:ext cx="38100" cy="23813"/>
              </a:xfrm>
              <a:custGeom>
                <a:avLst/>
                <a:gdLst/>
                <a:ahLst/>
                <a:cxnLst>
                  <a:cxn ang="0">
                    <a:pos x="32385" y="3968"/>
                  </a:cxn>
                  <a:cxn ang="0">
                    <a:pos x="38100" y="11906"/>
                  </a:cxn>
                  <a:cxn ang="0">
                    <a:pos x="32385" y="19844"/>
                  </a:cxn>
                  <a:cxn ang="0">
                    <a:pos x="19050" y="23813"/>
                  </a:cxn>
                  <a:cxn ang="0">
                    <a:pos x="5715" y="19844"/>
                  </a:cxn>
                  <a:cxn ang="0">
                    <a:pos x="0" y="11906"/>
                  </a:cxn>
                  <a:cxn ang="0">
                    <a:pos x="5715" y="3968"/>
                  </a:cxn>
                  <a:cxn ang="0">
                    <a:pos x="19050" y="0"/>
                  </a:cxn>
                  <a:cxn ang="0">
                    <a:pos x="32385" y="3968"/>
                  </a:cxn>
                </a:cxnLst>
                <a:rect l="l" t="t" r="r" b="b"/>
                <a:pathLst>
                  <a:path w="20" h="12">
                    <a:moveTo>
                      <a:pt x="17" y="2"/>
                    </a:moveTo>
                    <a:cubicBezTo>
                      <a:pt x="19" y="3"/>
                      <a:pt x="20" y="4"/>
                      <a:pt x="20" y="6"/>
                    </a:cubicBezTo>
                    <a:cubicBezTo>
                      <a:pt x="20" y="7"/>
                      <a:pt x="19" y="9"/>
                      <a:pt x="17" y="10"/>
                    </a:cubicBezTo>
                    <a:cubicBezTo>
                      <a:pt x="15" y="11"/>
                      <a:pt x="13" y="12"/>
                      <a:pt x="10" y="12"/>
                    </a:cubicBezTo>
                    <a:cubicBezTo>
                      <a:pt x="8" y="12"/>
                      <a:pt x="5" y="11"/>
                      <a:pt x="3" y="10"/>
                    </a:cubicBezTo>
                    <a:cubicBezTo>
                      <a:pt x="1" y="9"/>
                      <a:pt x="0" y="7"/>
                      <a:pt x="0" y="6"/>
                    </a:cubicBezTo>
                    <a:cubicBezTo>
                      <a:pt x="0" y="4"/>
                      <a:pt x="1" y="3"/>
                      <a:pt x="3" y="2"/>
                    </a:cubicBezTo>
                    <a:cubicBezTo>
                      <a:pt x="5" y="1"/>
                      <a:pt x="8" y="0"/>
                      <a:pt x="10" y="0"/>
                    </a:cubicBezTo>
                    <a:cubicBezTo>
                      <a:pt x="13" y="0"/>
                      <a:pt x="15" y="1"/>
                      <a:pt x="17" y="2"/>
                    </a:cubicBez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1" name="Freeform 83"/>
              <p:cNvSpPr/>
              <p:nvPr>
                <p:custDataLst>
                  <p:tags r:id="rId99"/>
                </p:custDataLst>
              </p:nvPr>
            </p:nvSpPr>
            <p:spPr>
              <a:xfrm>
                <a:off x="8866188" y="4003675"/>
                <a:ext cx="196850" cy="114300"/>
              </a:xfrm>
              <a:custGeom>
                <a:avLst/>
                <a:gdLst/>
                <a:ahLst/>
                <a:cxnLst>
                  <a:cxn ang="0">
                    <a:pos x="196850" y="101600"/>
                  </a:cxn>
                  <a:cxn ang="0">
                    <a:pos x="176212" y="114300"/>
                  </a:cxn>
                  <a:cxn ang="0">
                    <a:pos x="0" y="12700"/>
                  </a:cxn>
                  <a:cxn ang="0">
                    <a:pos x="20637" y="0"/>
                  </a:cxn>
                  <a:cxn ang="0">
                    <a:pos x="196850" y="101600"/>
                  </a:cxn>
                </a:cxnLst>
                <a:rect l="l" t="t" r="r" b="b"/>
                <a:pathLst>
                  <a:path w="124" h="72">
                    <a:moveTo>
                      <a:pt x="124" y="64"/>
                    </a:moveTo>
                    <a:lnTo>
                      <a:pt x="111" y="72"/>
                    </a:lnTo>
                    <a:lnTo>
                      <a:pt x="0" y="8"/>
                    </a:lnTo>
                    <a:lnTo>
                      <a:pt x="13" y="0"/>
                    </a:lnTo>
                    <a:lnTo>
                      <a:pt x="124" y="64"/>
                    </a:ln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2" name="Freeform 84"/>
              <p:cNvSpPr/>
              <p:nvPr>
                <p:custDataLst>
                  <p:tags r:id="rId100"/>
                </p:custDataLst>
              </p:nvPr>
            </p:nvSpPr>
            <p:spPr>
              <a:xfrm>
                <a:off x="8766175" y="4044950"/>
                <a:ext cx="223838" cy="146050"/>
              </a:xfrm>
              <a:custGeom>
                <a:avLst/>
                <a:gdLst/>
                <a:ahLst/>
                <a:cxnLst>
                  <a:cxn ang="0">
                    <a:pos x="204706" y="66386"/>
                  </a:cxn>
                  <a:cxn ang="0">
                    <a:pos x="221924" y="94837"/>
                  </a:cxn>
                  <a:cxn ang="0">
                    <a:pos x="189401" y="127082"/>
                  </a:cxn>
                  <a:cxn ang="0">
                    <a:pos x="164530" y="138462"/>
                  </a:cxn>
                  <a:cxn ang="0">
                    <a:pos x="137746" y="146050"/>
                  </a:cxn>
                  <a:cxn ang="0">
                    <a:pos x="112875" y="130875"/>
                  </a:cxn>
                  <a:cxn ang="0">
                    <a:pos x="145399" y="127082"/>
                  </a:cxn>
                  <a:cxn ang="0">
                    <a:pos x="174096" y="113805"/>
                  </a:cxn>
                  <a:cxn ang="0">
                    <a:pos x="183661" y="79663"/>
                  </a:cxn>
                  <a:cxn ang="0">
                    <a:pos x="166443" y="75870"/>
                  </a:cxn>
                  <a:cxn ang="0">
                    <a:pos x="147312" y="75870"/>
                  </a:cxn>
                  <a:cxn ang="0">
                    <a:pos x="109049" y="81560"/>
                  </a:cxn>
                  <a:cxn ang="0">
                    <a:pos x="51654" y="87250"/>
                  </a:cxn>
                  <a:cxn ang="0">
                    <a:pos x="19131" y="77766"/>
                  </a:cxn>
                  <a:cxn ang="0">
                    <a:pos x="3826" y="49315"/>
                  </a:cxn>
                  <a:cxn ang="0">
                    <a:pos x="32523" y="18967"/>
                  </a:cxn>
                  <a:cxn ang="0">
                    <a:pos x="74612" y="0"/>
                  </a:cxn>
                  <a:cxn ang="0">
                    <a:pos x="99483" y="13277"/>
                  </a:cxn>
                  <a:cxn ang="0">
                    <a:pos x="49741" y="30348"/>
                  </a:cxn>
                  <a:cxn ang="0">
                    <a:pos x="32523" y="47418"/>
                  </a:cxn>
                  <a:cxn ang="0">
                    <a:pos x="40176" y="64489"/>
                  </a:cxn>
                  <a:cxn ang="0">
                    <a:pos x="63133" y="70179"/>
                  </a:cxn>
                  <a:cxn ang="0">
                    <a:pos x="109049" y="62592"/>
                  </a:cxn>
                  <a:cxn ang="0">
                    <a:pos x="168356" y="56902"/>
                  </a:cxn>
                  <a:cxn ang="0">
                    <a:pos x="204706" y="66386"/>
                  </a:cxn>
                </a:cxnLst>
                <a:rect l="l" t="t" r="r" b="b"/>
                <a:pathLst>
                  <a:path w="117" h="77">
                    <a:moveTo>
                      <a:pt x="107" y="35"/>
                    </a:moveTo>
                    <a:cubicBezTo>
                      <a:pt x="114" y="39"/>
                      <a:pt x="117" y="44"/>
                      <a:pt x="116" y="50"/>
                    </a:cubicBezTo>
                    <a:cubicBezTo>
                      <a:pt x="115" y="56"/>
                      <a:pt x="109" y="61"/>
                      <a:pt x="99" y="67"/>
                    </a:cubicBezTo>
                    <a:cubicBezTo>
                      <a:pt x="96" y="69"/>
                      <a:pt x="91" y="71"/>
                      <a:pt x="86" y="73"/>
                    </a:cubicBezTo>
                    <a:cubicBezTo>
                      <a:pt x="80" y="75"/>
                      <a:pt x="76" y="76"/>
                      <a:pt x="72" y="77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64" y="69"/>
                      <a:pt x="70" y="68"/>
                      <a:pt x="76" y="67"/>
                    </a:cubicBezTo>
                    <a:cubicBezTo>
                      <a:pt x="82" y="65"/>
                      <a:pt x="86" y="63"/>
                      <a:pt x="91" y="60"/>
                    </a:cubicBezTo>
                    <a:cubicBezTo>
                      <a:pt x="103" y="53"/>
                      <a:pt x="104" y="47"/>
                      <a:pt x="96" y="42"/>
                    </a:cubicBezTo>
                    <a:cubicBezTo>
                      <a:pt x="93" y="41"/>
                      <a:pt x="90" y="40"/>
                      <a:pt x="87" y="40"/>
                    </a:cubicBezTo>
                    <a:cubicBezTo>
                      <a:pt x="84" y="39"/>
                      <a:pt x="80" y="39"/>
                      <a:pt x="77" y="40"/>
                    </a:cubicBezTo>
                    <a:cubicBezTo>
                      <a:pt x="73" y="40"/>
                      <a:pt x="66" y="41"/>
                      <a:pt x="57" y="43"/>
                    </a:cubicBezTo>
                    <a:cubicBezTo>
                      <a:pt x="44" y="46"/>
                      <a:pt x="34" y="47"/>
                      <a:pt x="27" y="46"/>
                    </a:cubicBezTo>
                    <a:cubicBezTo>
                      <a:pt x="21" y="46"/>
                      <a:pt x="15" y="44"/>
                      <a:pt x="10" y="41"/>
                    </a:cubicBezTo>
                    <a:cubicBezTo>
                      <a:pt x="3" y="37"/>
                      <a:pt x="0" y="32"/>
                      <a:pt x="2" y="26"/>
                    </a:cubicBezTo>
                    <a:cubicBezTo>
                      <a:pt x="3" y="20"/>
                      <a:pt x="8" y="15"/>
                      <a:pt x="17" y="10"/>
                    </a:cubicBezTo>
                    <a:cubicBezTo>
                      <a:pt x="26" y="5"/>
                      <a:pt x="33" y="2"/>
                      <a:pt x="39" y="0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43" y="8"/>
                      <a:pt x="34" y="11"/>
                      <a:pt x="26" y="16"/>
                    </a:cubicBezTo>
                    <a:cubicBezTo>
                      <a:pt x="21" y="19"/>
                      <a:pt x="18" y="22"/>
                      <a:pt x="17" y="25"/>
                    </a:cubicBezTo>
                    <a:cubicBezTo>
                      <a:pt x="16" y="29"/>
                      <a:pt x="17" y="31"/>
                      <a:pt x="21" y="34"/>
                    </a:cubicBezTo>
                    <a:cubicBezTo>
                      <a:pt x="25" y="36"/>
                      <a:pt x="29" y="37"/>
                      <a:pt x="33" y="37"/>
                    </a:cubicBezTo>
                    <a:cubicBezTo>
                      <a:pt x="38" y="37"/>
                      <a:pt x="46" y="35"/>
                      <a:pt x="57" y="33"/>
                    </a:cubicBezTo>
                    <a:cubicBezTo>
                      <a:pt x="70" y="31"/>
                      <a:pt x="80" y="29"/>
                      <a:pt x="88" y="30"/>
                    </a:cubicBezTo>
                    <a:cubicBezTo>
                      <a:pt x="95" y="30"/>
                      <a:pt x="102" y="32"/>
                      <a:pt x="107" y="35"/>
                    </a:cubicBez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3" name="Freeform 85"/>
              <p:cNvSpPr/>
              <p:nvPr>
                <p:custDataLst>
                  <p:tags r:id="rId101"/>
                </p:custDataLst>
              </p:nvPr>
            </p:nvSpPr>
            <p:spPr>
              <a:xfrm>
                <a:off x="8737600" y="4144962"/>
                <a:ext cx="141288" cy="80963"/>
              </a:xfrm>
              <a:custGeom>
                <a:avLst/>
                <a:gdLst/>
                <a:ahLst/>
                <a:cxnLst>
                  <a:cxn ang="0">
                    <a:pos x="20637" y="0"/>
                  </a:cxn>
                  <a:cxn ang="0">
                    <a:pos x="141288" y="68262"/>
                  </a:cxn>
                  <a:cxn ang="0">
                    <a:pos x="120650" y="80963"/>
                  </a:cxn>
                  <a:cxn ang="0">
                    <a:pos x="0" y="11112"/>
                  </a:cxn>
                  <a:cxn ang="0">
                    <a:pos x="20637" y="0"/>
                  </a:cxn>
                </a:cxnLst>
                <a:rect l="l" t="t" r="r" b="b"/>
                <a:pathLst>
                  <a:path w="89" h="51">
                    <a:moveTo>
                      <a:pt x="13" y="0"/>
                    </a:moveTo>
                    <a:lnTo>
                      <a:pt x="89" y="43"/>
                    </a:lnTo>
                    <a:lnTo>
                      <a:pt x="76" y="51"/>
                    </a:lnTo>
                    <a:lnTo>
                      <a:pt x="0" y="7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4" name="Freeform 86"/>
              <p:cNvSpPr/>
              <p:nvPr>
                <p:custDataLst>
                  <p:tags r:id="rId102"/>
                </p:custDataLst>
              </p:nvPr>
            </p:nvSpPr>
            <p:spPr>
              <a:xfrm>
                <a:off x="8688388" y="4114800"/>
                <a:ext cx="38100" cy="22225"/>
              </a:xfrm>
              <a:custGeom>
                <a:avLst/>
                <a:gdLst/>
                <a:ahLst/>
                <a:cxnLst>
                  <a:cxn ang="0">
                    <a:pos x="32385" y="3704"/>
                  </a:cxn>
                  <a:cxn ang="0">
                    <a:pos x="36195" y="11112"/>
                  </a:cxn>
                  <a:cxn ang="0">
                    <a:pos x="30480" y="18520"/>
                  </a:cxn>
                  <a:cxn ang="0">
                    <a:pos x="19050" y="22225"/>
                  </a:cxn>
                  <a:cxn ang="0">
                    <a:pos x="5715" y="18520"/>
                  </a:cxn>
                  <a:cxn ang="0">
                    <a:pos x="0" y="11112"/>
                  </a:cxn>
                  <a:cxn ang="0">
                    <a:pos x="5715" y="3704"/>
                  </a:cxn>
                  <a:cxn ang="0">
                    <a:pos x="19050" y="0"/>
                  </a:cxn>
                  <a:cxn ang="0">
                    <a:pos x="32385" y="3704"/>
                  </a:cxn>
                </a:cxnLst>
                <a:rect l="l" t="t" r="r" b="b"/>
                <a:pathLst>
                  <a:path w="20" h="12">
                    <a:moveTo>
                      <a:pt x="17" y="2"/>
                    </a:moveTo>
                    <a:cubicBezTo>
                      <a:pt x="19" y="3"/>
                      <a:pt x="20" y="4"/>
                      <a:pt x="19" y="6"/>
                    </a:cubicBezTo>
                    <a:cubicBezTo>
                      <a:pt x="19" y="8"/>
                      <a:pt x="18" y="9"/>
                      <a:pt x="16" y="10"/>
                    </a:cubicBezTo>
                    <a:cubicBezTo>
                      <a:pt x="14" y="11"/>
                      <a:pt x="12" y="12"/>
                      <a:pt x="10" y="12"/>
                    </a:cubicBezTo>
                    <a:cubicBezTo>
                      <a:pt x="7" y="12"/>
                      <a:pt x="5" y="11"/>
                      <a:pt x="3" y="10"/>
                    </a:cubicBezTo>
                    <a:cubicBezTo>
                      <a:pt x="1" y="9"/>
                      <a:pt x="0" y="8"/>
                      <a:pt x="0" y="6"/>
                    </a:cubicBezTo>
                    <a:cubicBezTo>
                      <a:pt x="0" y="5"/>
                      <a:pt x="1" y="3"/>
                      <a:pt x="3" y="2"/>
                    </a:cubicBezTo>
                    <a:cubicBezTo>
                      <a:pt x="5" y="1"/>
                      <a:pt x="7" y="0"/>
                      <a:pt x="10" y="0"/>
                    </a:cubicBezTo>
                    <a:cubicBezTo>
                      <a:pt x="12" y="0"/>
                      <a:pt x="15" y="1"/>
                      <a:pt x="17" y="2"/>
                    </a:cubicBezTo>
                    <a:close/>
                  </a:path>
                </a:pathLst>
              </a:custGeom>
              <a:solidFill>
                <a:srgbClr val="A7C5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5" name="Freeform 87"/>
              <p:cNvSpPr/>
              <p:nvPr>
                <p:custDataLst>
                  <p:tags r:id="rId103"/>
                </p:custDataLst>
              </p:nvPr>
            </p:nvSpPr>
            <p:spPr>
              <a:xfrm>
                <a:off x="8083550" y="4630737"/>
                <a:ext cx="60325" cy="104775"/>
              </a:xfrm>
              <a:custGeom>
                <a:avLst/>
                <a:gdLst/>
                <a:ahLst/>
                <a:cxnLst>
                  <a:cxn ang="0">
                    <a:pos x="60325" y="0"/>
                  </a:cxn>
                  <a:cxn ang="0">
                    <a:pos x="60325" y="69850"/>
                  </a:cxn>
                  <a:cxn ang="0">
                    <a:pos x="0" y="104775"/>
                  </a:cxn>
                  <a:cxn ang="0">
                    <a:pos x="0" y="36512"/>
                  </a:cxn>
                  <a:cxn ang="0">
                    <a:pos x="60325" y="0"/>
                  </a:cxn>
                </a:cxnLst>
                <a:rect l="l" t="t" r="r" b="b"/>
                <a:pathLst>
                  <a:path w="38" h="66">
                    <a:moveTo>
                      <a:pt x="38" y="0"/>
                    </a:moveTo>
                    <a:lnTo>
                      <a:pt x="38" y="44"/>
                    </a:lnTo>
                    <a:lnTo>
                      <a:pt x="0" y="66"/>
                    </a:lnTo>
                    <a:lnTo>
                      <a:pt x="0" y="23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93B7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6" name="Freeform 88"/>
              <p:cNvSpPr/>
              <p:nvPr>
                <p:custDataLst>
                  <p:tags r:id="rId104"/>
                </p:custDataLst>
              </p:nvPr>
            </p:nvSpPr>
            <p:spPr>
              <a:xfrm>
                <a:off x="7832725" y="4519612"/>
                <a:ext cx="250825" cy="215900"/>
              </a:xfrm>
              <a:custGeom>
                <a:avLst/>
                <a:gdLst/>
                <a:ahLst/>
                <a:cxnLst>
                  <a:cxn ang="0">
                    <a:pos x="250825" y="215900"/>
                  </a:cxn>
                  <a:cxn ang="0">
                    <a:pos x="1587" y="71437"/>
                  </a:cxn>
                  <a:cxn ang="0">
                    <a:pos x="0" y="0"/>
                  </a:cxn>
                  <a:cxn ang="0">
                    <a:pos x="250825" y="147637"/>
                  </a:cxn>
                  <a:cxn ang="0">
                    <a:pos x="250825" y="215900"/>
                  </a:cxn>
                </a:cxnLst>
                <a:rect l="l" t="t" r="r" b="b"/>
                <a:pathLst>
                  <a:path w="158" h="136">
                    <a:moveTo>
                      <a:pt x="158" y="136"/>
                    </a:moveTo>
                    <a:lnTo>
                      <a:pt x="1" y="45"/>
                    </a:lnTo>
                    <a:lnTo>
                      <a:pt x="0" y="0"/>
                    </a:lnTo>
                    <a:lnTo>
                      <a:pt x="158" y="93"/>
                    </a:lnTo>
                    <a:lnTo>
                      <a:pt x="158" y="136"/>
                    </a:lnTo>
                    <a:close/>
                  </a:path>
                </a:pathLst>
              </a:custGeom>
              <a:solidFill>
                <a:srgbClr val="A4C6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7" name="Freeform 89"/>
              <p:cNvSpPr/>
              <p:nvPr>
                <p:custDataLst>
                  <p:tags r:id="rId105"/>
                </p:custDataLst>
              </p:nvPr>
            </p:nvSpPr>
            <p:spPr>
              <a:xfrm>
                <a:off x="7832725" y="4486275"/>
                <a:ext cx="311150" cy="180975"/>
              </a:xfrm>
              <a:custGeom>
                <a:avLst/>
                <a:gdLst/>
                <a:ahLst/>
                <a:cxnLst>
                  <a:cxn ang="0">
                    <a:pos x="250825" y="180975"/>
                  </a:cxn>
                  <a:cxn ang="0">
                    <a:pos x="0" y="33337"/>
                  </a:cxn>
                  <a:cxn ang="0">
                    <a:pos x="60325" y="0"/>
                  </a:cxn>
                  <a:cxn ang="0">
                    <a:pos x="311150" y="144462"/>
                  </a:cxn>
                  <a:cxn ang="0">
                    <a:pos x="250825" y="180975"/>
                  </a:cxn>
                </a:cxnLst>
                <a:rect l="l" t="t" r="r" b="b"/>
                <a:pathLst>
                  <a:path w="196" h="114">
                    <a:moveTo>
                      <a:pt x="158" y="114"/>
                    </a:moveTo>
                    <a:lnTo>
                      <a:pt x="0" y="21"/>
                    </a:lnTo>
                    <a:lnTo>
                      <a:pt x="38" y="0"/>
                    </a:lnTo>
                    <a:lnTo>
                      <a:pt x="196" y="91"/>
                    </a:lnTo>
                    <a:lnTo>
                      <a:pt x="158" y="114"/>
                    </a:lnTo>
                    <a:close/>
                  </a:path>
                </a:pathLst>
              </a:custGeom>
              <a:solidFill>
                <a:srgbClr val="C2D5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8" name="Freeform 90"/>
              <p:cNvSpPr/>
              <p:nvPr>
                <p:custDataLst>
                  <p:tags r:id="rId106"/>
                </p:custDataLst>
              </p:nvPr>
            </p:nvSpPr>
            <p:spPr>
              <a:xfrm>
                <a:off x="8023225" y="4735512"/>
                <a:ext cx="60325" cy="103188"/>
              </a:xfrm>
              <a:custGeom>
                <a:avLst/>
                <a:gdLst/>
                <a:ahLst/>
                <a:cxnLst>
                  <a:cxn ang="0">
                    <a:pos x="60325" y="0"/>
                  </a:cxn>
                  <a:cxn ang="0">
                    <a:pos x="60325" y="68262"/>
                  </a:cxn>
                  <a:cxn ang="0">
                    <a:pos x="0" y="103188"/>
                  </a:cxn>
                  <a:cxn ang="0">
                    <a:pos x="0" y="33337"/>
                  </a:cxn>
                  <a:cxn ang="0">
                    <a:pos x="60325" y="0"/>
                  </a:cxn>
                </a:cxnLst>
                <a:rect l="l" t="t" r="r" b="b"/>
                <a:pathLst>
                  <a:path w="38" h="65">
                    <a:moveTo>
                      <a:pt x="38" y="0"/>
                    </a:moveTo>
                    <a:lnTo>
                      <a:pt x="38" y="43"/>
                    </a:lnTo>
                    <a:lnTo>
                      <a:pt x="0" y="65"/>
                    </a:lnTo>
                    <a:lnTo>
                      <a:pt x="0" y="21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93B7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9" name="Freeform 91"/>
              <p:cNvSpPr/>
              <p:nvPr>
                <p:custDataLst>
                  <p:tags r:id="rId107"/>
                </p:custDataLst>
              </p:nvPr>
            </p:nvSpPr>
            <p:spPr>
              <a:xfrm>
                <a:off x="7773988" y="4624387"/>
                <a:ext cx="249238" cy="214313"/>
              </a:xfrm>
              <a:custGeom>
                <a:avLst/>
                <a:gdLst/>
                <a:ahLst/>
                <a:cxnLst>
                  <a:cxn ang="0">
                    <a:pos x="249238" y="214313"/>
                  </a:cxn>
                  <a:cxn ang="0">
                    <a:pos x="0" y="68262"/>
                  </a:cxn>
                  <a:cxn ang="0">
                    <a:pos x="0" y="0"/>
                  </a:cxn>
                  <a:cxn ang="0">
                    <a:pos x="249238" y="144462"/>
                  </a:cxn>
                  <a:cxn ang="0">
                    <a:pos x="249238" y="214313"/>
                  </a:cxn>
                </a:cxnLst>
                <a:rect l="l" t="t" r="r" b="b"/>
                <a:pathLst>
                  <a:path w="157" h="135">
                    <a:moveTo>
                      <a:pt x="157" y="135"/>
                    </a:moveTo>
                    <a:lnTo>
                      <a:pt x="0" y="43"/>
                    </a:lnTo>
                    <a:lnTo>
                      <a:pt x="0" y="0"/>
                    </a:lnTo>
                    <a:lnTo>
                      <a:pt x="157" y="91"/>
                    </a:lnTo>
                    <a:lnTo>
                      <a:pt x="157" y="135"/>
                    </a:lnTo>
                    <a:close/>
                  </a:path>
                </a:pathLst>
              </a:custGeom>
              <a:solidFill>
                <a:srgbClr val="A4C6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0" name="Freeform 92"/>
              <p:cNvSpPr/>
              <p:nvPr>
                <p:custDataLst>
                  <p:tags r:id="rId108"/>
                </p:custDataLst>
              </p:nvPr>
            </p:nvSpPr>
            <p:spPr>
              <a:xfrm>
                <a:off x="7773988" y="4591050"/>
                <a:ext cx="309563" cy="177800"/>
              </a:xfrm>
              <a:custGeom>
                <a:avLst/>
                <a:gdLst/>
                <a:ahLst/>
                <a:cxnLst>
                  <a:cxn ang="0">
                    <a:pos x="249237" y="177800"/>
                  </a:cxn>
                  <a:cxn ang="0">
                    <a:pos x="0" y="33337"/>
                  </a:cxn>
                  <a:cxn ang="0">
                    <a:pos x="60325" y="0"/>
                  </a:cxn>
                  <a:cxn ang="0">
                    <a:pos x="309563" y="144462"/>
                  </a:cxn>
                  <a:cxn ang="0">
                    <a:pos x="249237" y="177800"/>
                  </a:cxn>
                </a:cxnLst>
                <a:rect l="l" t="t" r="r" b="b"/>
                <a:pathLst>
                  <a:path w="195" h="112">
                    <a:moveTo>
                      <a:pt x="157" y="112"/>
                    </a:moveTo>
                    <a:lnTo>
                      <a:pt x="0" y="21"/>
                    </a:lnTo>
                    <a:lnTo>
                      <a:pt x="38" y="0"/>
                    </a:lnTo>
                    <a:lnTo>
                      <a:pt x="195" y="91"/>
                    </a:lnTo>
                    <a:lnTo>
                      <a:pt x="157" y="112"/>
                    </a:lnTo>
                    <a:close/>
                  </a:path>
                </a:pathLst>
              </a:custGeom>
              <a:solidFill>
                <a:srgbClr val="C2D5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1" name="Freeform 93"/>
              <p:cNvSpPr/>
              <p:nvPr>
                <p:custDataLst>
                  <p:tags r:id="rId109"/>
                </p:custDataLst>
              </p:nvPr>
            </p:nvSpPr>
            <p:spPr>
              <a:xfrm>
                <a:off x="7964488" y="4838700"/>
                <a:ext cx="60325" cy="104775"/>
              </a:xfrm>
              <a:custGeom>
                <a:avLst/>
                <a:gdLst/>
                <a:ahLst/>
                <a:cxnLst>
                  <a:cxn ang="0">
                    <a:pos x="60325" y="0"/>
                  </a:cxn>
                  <a:cxn ang="0">
                    <a:pos x="60325" y="69850"/>
                  </a:cxn>
                  <a:cxn ang="0">
                    <a:pos x="0" y="104775"/>
                  </a:cxn>
                  <a:cxn ang="0">
                    <a:pos x="0" y="34925"/>
                  </a:cxn>
                  <a:cxn ang="0">
                    <a:pos x="60325" y="0"/>
                  </a:cxn>
                </a:cxnLst>
                <a:rect l="l" t="t" r="r" b="b"/>
                <a:pathLst>
                  <a:path w="38" h="66">
                    <a:moveTo>
                      <a:pt x="38" y="0"/>
                    </a:moveTo>
                    <a:lnTo>
                      <a:pt x="38" y="44"/>
                    </a:lnTo>
                    <a:lnTo>
                      <a:pt x="0" y="66"/>
                    </a:lnTo>
                    <a:lnTo>
                      <a:pt x="0" y="22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93B7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2" name="Freeform 94"/>
              <p:cNvSpPr/>
              <p:nvPr>
                <p:custDataLst>
                  <p:tags r:id="rId110"/>
                </p:custDataLst>
              </p:nvPr>
            </p:nvSpPr>
            <p:spPr>
              <a:xfrm>
                <a:off x="7715250" y="4727575"/>
                <a:ext cx="249238" cy="215900"/>
              </a:xfrm>
              <a:custGeom>
                <a:avLst/>
                <a:gdLst/>
                <a:ahLst/>
                <a:cxnLst>
                  <a:cxn ang="0">
                    <a:pos x="249238" y="215900"/>
                  </a:cxn>
                  <a:cxn ang="0">
                    <a:pos x="0" y="69850"/>
                  </a:cxn>
                  <a:cxn ang="0">
                    <a:pos x="0" y="0"/>
                  </a:cxn>
                  <a:cxn ang="0">
                    <a:pos x="249238" y="146050"/>
                  </a:cxn>
                  <a:cxn ang="0">
                    <a:pos x="249238" y="215900"/>
                  </a:cxn>
                </a:cxnLst>
                <a:rect l="l" t="t" r="r" b="b"/>
                <a:pathLst>
                  <a:path w="157" h="136">
                    <a:moveTo>
                      <a:pt x="157" y="136"/>
                    </a:moveTo>
                    <a:lnTo>
                      <a:pt x="0" y="44"/>
                    </a:lnTo>
                    <a:lnTo>
                      <a:pt x="0" y="0"/>
                    </a:lnTo>
                    <a:lnTo>
                      <a:pt x="157" y="92"/>
                    </a:lnTo>
                    <a:lnTo>
                      <a:pt x="157" y="136"/>
                    </a:lnTo>
                    <a:close/>
                  </a:path>
                </a:pathLst>
              </a:custGeom>
              <a:solidFill>
                <a:srgbClr val="A4C6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3" name="Freeform 95"/>
              <p:cNvSpPr/>
              <p:nvPr>
                <p:custDataLst>
                  <p:tags r:id="rId111"/>
                </p:custDataLst>
              </p:nvPr>
            </p:nvSpPr>
            <p:spPr>
              <a:xfrm>
                <a:off x="7715250" y="4692650"/>
                <a:ext cx="309563" cy="180975"/>
              </a:xfrm>
              <a:custGeom>
                <a:avLst/>
                <a:gdLst/>
                <a:ahLst/>
                <a:cxnLst>
                  <a:cxn ang="0">
                    <a:pos x="249237" y="180975"/>
                  </a:cxn>
                  <a:cxn ang="0">
                    <a:pos x="0" y="34925"/>
                  </a:cxn>
                  <a:cxn ang="0">
                    <a:pos x="58737" y="0"/>
                  </a:cxn>
                  <a:cxn ang="0">
                    <a:pos x="309563" y="146050"/>
                  </a:cxn>
                  <a:cxn ang="0">
                    <a:pos x="249237" y="180975"/>
                  </a:cxn>
                </a:cxnLst>
                <a:rect l="l" t="t" r="r" b="b"/>
                <a:pathLst>
                  <a:path w="195" h="114">
                    <a:moveTo>
                      <a:pt x="157" y="114"/>
                    </a:moveTo>
                    <a:lnTo>
                      <a:pt x="0" y="22"/>
                    </a:lnTo>
                    <a:lnTo>
                      <a:pt x="37" y="0"/>
                    </a:lnTo>
                    <a:lnTo>
                      <a:pt x="195" y="92"/>
                    </a:lnTo>
                    <a:lnTo>
                      <a:pt x="157" y="114"/>
                    </a:lnTo>
                    <a:close/>
                  </a:path>
                </a:pathLst>
              </a:custGeom>
              <a:solidFill>
                <a:srgbClr val="C2D5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4" name="Freeform 96"/>
              <p:cNvSpPr/>
              <p:nvPr>
                <p:custDataLst>
                  <p:tags r:id="rId112"/>
                </p:custDataLst>
              </p:nvPr>
            </p:nvSpPr>
            <p:spPr>
              <a:xfrm>
                <a:off x="7905750" y="4943475"/>
                <a:ext cx="58738" cy="101600"/>
              </a:xfrm>
              <a:custGeom>
                <a:avLst/>
                <a:gdLst/>
                <a:ahLst/>
                <a:cxnLst>
                  <a:cxn ang="0">
                    <a:pos x="58738" y="0"/>
                  </a:cxn>
                  <a:cxn ang="0">
                    <a:pos x="58738" y="68262"/>
                  </a:cxn>
                  <a:cxn ang="0">
                    <a:pos x="0" y="101600"/>
                  </a:cxn>
                  <a:cxn ang="0">
                    <a:pos x="0" y="33337"/>
                  </a:cxn>
                  <a:cxn ang="0">
                    <a:pos x="58738" y="0"/>
                  </a:cxn>
                </a:cxnLst>
                <a:rect l="l" t="t" r="r" b="b"/>
                <a:pathLst>
                  <a:path w="37" h="64">
                    <a:moveTo>
                      <a:pt x="37" y="0"/>
                    </a:moveTo>
                    <a:lnTo>
                      <a:pt x="37" y="43"/>
                    </a:lnTo>
                    <a:lnTo>
                      <a:pt x="0" y="64"/>
                    </a:lnTo>
                    <a:lnTo>
                      <a:pt x="0" y="21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93B7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5" name="Freeform 97"/>
              <p:cNvSpPr/>
              <p:nvPr>
                <p:custDataLst>
                  <p:tags r:id="rId113"/>
                </p:custDataLst>
              </p:nvPr>
            </p:nvSpPr>
            <p:spPr>
              <a:xfrm>
                <a:off x="7653338" y="4832350"/>
                <a:ext cx="252413" cy="212725"/>
              </a:xfrm>
              <a:custGeom>
                <a:avLst/>
                <a:gdLst/>
                <a:ahLst/>
                <a:cxnLst>
                  <a:cxn ang="0">
                    <a:pos x="252413" y="212725"/>
                  </a:cxn>
                  <a:cxn ang="0">
                    <a:pos x="0" y="68262"/>
                  </a:cxn>
                  <a:cxn ang="0">
                    <a:pos x="0" y="0"/>
                  </a:cxn>
                  <a:cxn ang="0">
                    <a:pos x="252413" y="144462"/>
                  </a:cxn>
                  <a:cxn ang="0">
                    <a:pos x="252413" y="212725"/>
                  </a:cxn>
                </a:cxnLst>
                <a:rect l="l" t="t" r="r" b="b"/>
                <a:pathLst>
                  <a:path w="159" h="134">
                    <a:moveTo>
                      <a:pt x="159" y="134"/>
                    </a:moveTo>
                    <a:lnTo>
                      <a:pt x="0" y="43"/>
                    </a:lnTo>
                    <a:lnTo>
                      <a:pt x="0" y="0"/>
                    </a:lnTo>
                    <a:lnTo>
                      <a:pt x="159" y="91"/>
                    </a:lnTo>
                    <a:lnTo>
                      <a:pt x="159" y="134"/>
                    </a:lnTo>
                    <a:close/>
                  </a:path>
                </a:pathLst>
              </a:custGeom>
              <a:solidFill>
                <a:srgbClr val="A4C6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6" name="Freeform 98"/>
              <p:cNvSpPr/>
              <p:nvPr>
                <p:custDataLst>
                  <p:tags r:id="rId114"/>
                </p:custDataLst>
              </p:nvPr>
            </p:nvSpPr>
            <p:spPr>
              <a:xfrm>
                <a:off x="7653338" y="4797425"/>
                <a:ext cx="311150" cy="179388"/>
              </a:xfrm>
              <a:custGeom>
                <a:avLst/>
                <a:gdLst/>
                <a:ahLst/>
                <a:cxnLst>
                  <a:cxn ang="0">
                    <a:pos x="252412" y="179388"/>
                  </a:cxn>
                  <a:cxn ang="0">
                    <a:pos x="0" y="34925"/>
                  </a:cxn>
                  <a:cxn ang="0">
                    <a:pos x="61912" y="0"/>
                  </a:cxn>
                  <a:cxn ang="0">
                    <a:pos x="311150" y="146050"/>
                  </a:cxn>
                  <a:cxn ang="0">
                    <a:pos x="252412" y="179388"/>
                  </a:cxn>
                </a:cxnLst>
                <a:rect l="l" t="t" r="r" b="b"/>
                <a:pathLst>
                  <a:path w="196" h="113">
                    <a:moveTo>
                      <a:pt x="159" y="113"/>
                    </a:moveTo>
                    <a:lnTo>
                      <a:pt x="0" y="22"/>
                    </a:lnTo>
                    <a:lnTo>
                      <a:pt x="39" y="0"/>
                    </a:lnTo>
                    <a:lnTo>
                      <a:pt x="196" y="92"/>
                    </a:lnTo>
                    <a:lnTo>
                      <a:pt x="159" y="113"/>
                    </a:lnTo>
                    <a:close/>
                  </a:path>
                </a:pathLst>
              </a:custGeom>
              <a:solidFill>
                <a:srgbClr val="C2D5F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7" name="Freeform 99"/>
              <p:cNvSpPr/>
              <p:nvPr>
                <p:custDataLst>
                  <p:tags r:id="rId115"/>
                </p:custDataLst>
              </p:nvPr>
            </p:nvSpPr>
            <p:spPr>
              <a:xfrm>
                <a:off x="7905750" y="4630737"/>
                <a:ext cx="238125" cy="414338"/>
              </a:xfrm>
              <a:custGeom>
                <a:avLst/>
                <a:gdLst/>
                <a:ahLst/>
                <a:cxnLst>
                  <a:cxn ang="0">
                    <a:pos x="238125" y="0"/>
                  </a:cxn>
                  <a:cxn ang="0">
                    <a:pos x="238125" y="279400"/>
                  </a:cxn>
                  <a:cxn ang="0">
                    <a:pos x="0" y="414338"/>
                  </a:cxn>
                  <a:cxn ang="0">
                    <a:pos x="238125" y="0"/>
                  </a:cxn>
                </a:cxnLst>
                <a:rect l="l" t="t" r="r" b="b"/>
                <a:pathLst>
                  <a:path w="150" h="261">
                    <a:moveTo>
                      <a:pt x="150" y="0"/>
                    </a:moveTo>
                    <a:lnTo>
                      <a:pt x="150" y="176"/>
                    </a:lnTo>
                    <a:lnTo>
                      <a:pt x="0" y="261"/>
                    </a:lnTo>
                    <a:lnTo>
                      <a:pt x="150" y="0"/>
                    </a:lnTo>
                    <a:close/>
                  </a:path>
                </a:pathLst>
              </a:custGeom>
              <a:solidFill>
                <a:srgbClr val="93B7F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8" name="Rectangle 100"/>
              <p:cNvSpPr/>
              <p:nvPr>
                <p:custDataLst>
                  <p:tags r:id="rId116"/>
                </p:custDataLst>
              </p:nvPr>
            </p:nvSpPr>
            <p:spPr>
              <a:xfrm>
                <a:off x="9990138" y="3346450"/>
                <a:ext cx="30163" cy="90488"/>
              </a:xfrm>
              <a:prstGeom prst="rect">
                <a:avLst/>
              </a:prstGeom>
              <a:solidFill>
                <a:srgbClr val="474762"/>
              </a:solidFill>
              <a:ln w="9525">
                <a:noFill/>
              </a:ln>
            </p:spPr>
            <p:txBody>
              <a:bodyPr wrap="square" lIns="68580" tIns="34290" rIns="68580" bIns="34290" anchor="t"/>
              <a:lstStyle/>
              <a:p>
                <a:pPr lvl="0"/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19" name="Freeform 101"/>
              <p:cNvSpPr/>
              <p:nvPr>
                <p:custDataLst>
                  <p:tags r:id="rId117"/>
                </p:custDataLst>
              </p:nvPr>
            </p:nvSpPr>
            <p:spPr>
              <a:xfrm>
                <a:off x="10004425" y="3094037"/>
                <a:ext cx="95250" cy="2714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1463"/>
                  </a:cxn>
                  <a:cxn ang="0">
                    <a:pos x="95250" y="215900"/>
                  </a:cxn>
                  <a:cxn ang="0">
                    <a:pos x="0" y="0"/>
                  </a:cxn>
                </a:cxnLst>
                <a:rect l="l" t="t" r="r" b="b"/>
                <a:pathLst>
                  <a:path w="60" h="171">
                    <a:moveTo>
                      <a:pt x="0" y="0"/>
                    </a:moveTo>
                    <a:lnTo>
                      <a:pt x="0" y="171"/>
                    </a:lnTo>
                    <a:lnTo>
                      <a:pt x="60" y="13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1D898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0" name="Freeform 102"/>
              <p:cNvSpPr/>
              <p:nvPr>
                <p:custDataLst>
                  <p:tags r:id="rId118"/>
                </p:custDataLst>
              </p:nvPr>
            </p:nvSpPr>
            <p:spPr>
              <a:xfrm>
                <a:off x="9909175" y="3094037"/>
                <a:ext cx="95250" cy="271463"/>
              </a:xfrm>
              <a:custGeom>
                <a:avLst/>
                <a:gdLst/>
                <a:ahLst/>
                <a:cxnLst>
                  <a:cxn ang="0">
                    <a:pos x="95250" y="0"/>
                  </a:cxn>
                  <a:cxn ang="0">
                    <a:pos x="95250" y="271463"/>
                  </a:cxn>
                  <a:cxn ang="0">
                    <a:pos x="0" y="215900"/>
                  </a:cxn>
                  <a:cxn ang="0">
                    <a:pos x="95250" y="0"/>
                  </a:cxn>
                </a:cxnLst>
                <a:rect l="l" t="t" r="r" b="b"/>
                <a:pathLst>
                  <a:path w="60" h="171">
                    <a:moveTo>
                      <a:pt x="60" y="0"/>
                    </a:moveTo>
                    <a:lnTo>
                      <a:pt x="60" y="171"/>
                    </a:lnTo>
                    <a:lnTo>
                      <a:pt x="0" y="136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29BF7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1" name="Freeform 103"/>
              <p:cNvSpPr/>
              <p:nvPr>
                <p:custDataLst>
                  <p:tags r:id="rId119"/>
                </p:custDataLst>
              </p:nvPr>
            </p:nvSpPr>
            <p:spPr>
              <a:xfrm>
                <a:off x="10391775" y="3214687"/>
                <a:ext cx="546100" cy="606425"/>
              </a:xfrm>
              <a:custGeom>
                <a:avLst/>
                <a:gdLst/>
                <a:ahLst/>
                <a:cxnLst>
                  <a:cxn ang="0">
                    <a:pos x="281612" y="20911"/>
                  </a:cxn>
                  <a:cxn ang="0">
                    <a:pos x="195987" y="129269"/>
                  </a:cxn>
                  <a:cxn ang="0">
                    <a:pos x="154125" y="95050"/>
                  </a:cxn>
                  <a:cxn ang="0">
                    <a:pos x="15222" y="96951"/>
                  </a:cxn>
                  <a:cxn ang="0">
                    <a:pos x="26639" y="165388"/>
                  </a:cxn>
                  <a:cxn ang="0">
                    <a:pos x="85625" y="288954"/>
                  </a:cxn>
                  <a:cxn ang="0">
                    <a:pos x="83722" y="307965"/>
                  </a:cxn>
                  <a:cxn ang="0">
                    <a:pos x="83722" y="307965"/>
                  </a:cxn>
                  <a:cxn ang="0">
                    <a:pos x="53278" y="326975"/>
                  </a:cxn>
                  <a:cxn ang="0">
                    <a:pos x="24736" y="366896"/>
                  </a:cxn>
                  <a:cxn ang="0">
                    <a:pos x="36152" y="437234"/>
                  </a:cxn>
                  <a:cxn ang="0">
                    <a:pos x="253070" y="589315"/>
                  </a:cxn>
                  <a:cxn ang="0">
                    <a:pos x="321571" y="577909"/>
                  </a:cxn>
                  <a:cxn ang="0">
                    <a:pos x="350112" y="537988"/>
                  </a:cxn>
                  <a:cxn ang="0">
                    <a:pos x="352015" y="484759"/>
                  </a:cxn>
                  <a:cxn ang="0">
                    <a:pos x="353918" y="484759"/>
                  </a:cxn>
                  <a:cxn ang="0">
                    <a:pos x="355821" y="482858"/>
                  </a:cxn>
                  <a:cxn ang="0">
                    <a:pos x="357724" y="480957"/>
                  </a:cxn>
                  <a:cxn ang="0">
                    <a:pos x="409099" y="435333"/>
                  </a:cxn>
                  <a:cxn ang="0">
                    <a:pos x="475696" y="363094"/>
                  </a:cxn>
                  <a:cxn ang="0">
                    <a:pos x="527072" y="288954"/>
                  </a:cxn>
                  <a:cxn ang="0">
                    <a:pos x="536586" y="222419"/>
                  </a:cxn>
                  <a:cxn ang="0">
                    <a:pos x="525169" y="205310"/>
                  </a:cxn>
                  <a:cxn ang="0">
                    <a:pos x="502335" y="188200"/>
                  </a:cxn>
                  <a:cxn ang="0">
                    <a:pos x="483308" y="142576"/>
                  </a:cxn>
                  <a:cxn ang="0">
                    <a:pos x="445252" y="115962"/>
                  </a:cxn>
                  <a:cxn ang="0">
                    <a:pos x="422418" y="72238"/>
                  </a:cxn>
                  <a:cxn ang="0">
                    <a:pos x="386265" y="55129"/>
                  </a:cxn>
                  <a:cxn ang="0">
                    <a:pos x="365335" y="22812"/>
                  </a:cxn>
                  <a:cxn ang="0">
                    <a:pos x="361529" y="19010"/>
                  </a:cxn>
                  <a:cxn ang="0">
                    <a:pos x="355821" y="15208"/>
                  </a:cxn>
                  <a:cxn ang="0">
                    <a:pos x="281612" y="20911"/>
                  </a:cxn>
                </a:cxnLst>
                <a:rect l="l" t="t" r="r" b="b"/>
                <a:pathLst>
                  <a:path w="287" h="319">
                    <a:moveTo>
                      <a:pt x="148" y="11"/>
                    </a:moveTo>
                    <a:cubicBezTo>
                      <a:pt x="140" y="18"/>
                      <a:pt x="125" y="39"/>
                      <a:pt x="103" y="68"/>
                    </a:cubicBezTo>
                    <a:cubicBezTo>
                      <a:pt x="97" y="62"/>
                      <a:pt x="91" y="58"/>
                      <a:pt x="81" y="50"/>
                    </a:cubicBezTo>
                    <a:cubicBezTo>
                      <a:pt x="55" y="32"/>
                      <a:pt x="20" y="35"/>
                      <a:pt x="8" y="51"/>
                    </a:cubicBezTo>
                    <a:cubicBezTo>
                      <a:pt x="0" y="63"/>
                      <a:pt x="2" y="79"/>
                      <a:pt x="14" y="87"/>
                    </a:cubicBezTo>
                    <a:cubicBezTo>
                      <a:pt x="28" y="98"/>
                      <a:pt x="50" y="119"/>
                      <a:pt x="45" y="152"/>
                    </a:cubicBezTo>
                    <a:cubicBezTo>
                      <a:pt x="45" y="155"/>
                      <a:pt x="44" y="161"/>
                      <a:pt x="44" y="162"/>
                    </a:cubicBezTo>
                    <a:cubicBezTo>
                      <a:pt x="44" y="162"/>
                      <a:pt x="44" y="162"/>
                      <a:pt x="44" y="162"/>
                    </a:cubicBezTo>
                    <a:cubicBezTo>
                      <a:pt x="38" y="163"/>
                      <a:pt x="32" y="167"/>
                      <a:pt x="28" y="172"/>
                    </a:cubicBezTo>
                    <a:cubicBezTo>
                      <a:pt x="13" y="193"/>
                      <a:pt x="13" y="193"/>
                      <a:pt x="13" y="193"/>
                    </a:cubicBezTo>
                    <a:cubicBezTo>
                      <a:pt x="5" y="205"/>
                      <a:pt x="8" y="221"/>
                      <a:pt x="19" y="230"/>
                    </a:cubicBezTo>
                    <a:cubicBezTo>
                      <a:pt x="133" y="310"/>
                      <a:pt x="133" y="310"/>
                      <a:pt x="133" y="310"/>
                    </a:cubicBezTo>
                    <a:cubicBezTo>
                      <a:pt x="144" y="319"/>
                      <a:pt x="161" y="316"/>
                      <a:pt x="169" y="304"/>
                    </a:cubicBezTo>
                    <a:cubicBezTo>
                      <a:pt x="184" y="283"/>
                      <a:pt x="184" y="283"/>
                      <a:pt x="184" y="283"/>
                    </a:cubicBezTo>
                    <a:cubicBezTo>
                      <a:pt x="190" y="274"/>
                      <a:pt x="190" y="264"/>
                      <a:pt x="185" y="255"/>
                    </a:cubicBezTo>
                    <a:cubicBezTo>
                      <a:pt x="186" y="255"/>
                      <a:pt x="186" y="255"/>
                      <a:pt x="186" y="255"/>
                    </a:cubicBezTo>
                    <a:cubicBezTo>
                      <a:pt x="186" y="255"/>
                      <a:pt x="187" y="254"/>
                      <a:pt x="187" y="254"/>
                    </a:cubicBezTo>
                    <a:cubicBezTo>
                      <a:pt x="188" y="253"/>
                      <a:pt x="188" y="253"/>
                      <a:pt x="188" y="253"/>
                    </a:cubicBezTo>
                    <a:cubicBezTo>
                      <a:pt x="192" y="250"/>
                      <a:pt x="199" y="243"/>
                      <a:pt x="215" y="229"/>
                    </a:cubicBezTo>
                    <a:cubicBezTo>
                      <a:pt x="218" y="226"/>
                      <a:pt x="236" y="210"/>
                      <a:pt x="250" y="191"/>
                    </a:cubicBezTo>
                    <a:cubicBezTo>
                      <a:pt x="277" y="152"/>
                      <a:pt x="277" y="152"/>
                      <a:pt x="277" y="152"/>
                    </a:cubicBezTo>
                    <a:cubicBezTo>
                      <a:pt x="286" y="140"/>
                      <a:pt x="287" y="128"/>
                      <a:pt x="282" y="117"/>
                    </a:cubicBezTo>
                    <a:cubicBezTo>
                      <a:pt x="281" y="117"/>
                      <a:pt x="279" y="113"/>
                      <a:pt x="276" y="108"/>
                    </a:cubicBezTo>
                    <a:cubicBezTo>
                      <a:pt x="274" y="105"/>
                      <a:pt x="269" y="102"/>
                      <a:pt x="264" y="99"/>
                    </a:cubicBezTo>
                    <a:cubicBezTo>
                      <a:pt x="264" y="88"/>
                      <a:pt x="258" y="80"/>
                      <a:pt x="254" y="75"/>
                    </a:cubicBezTo>
                    <a:cubicBezTo>
                      <a:pt x="247" y="66"/>
                      <a:pt x="240" y="62"/>
                      <a:pt x="234" y="61"/>
                    </a:cubicBezTo>
                    <a:cubicBezTo>
                      <a:pt x="233" y="54"/>
                      <a:pt x="230" y="46"/>
                      <a:pt x="222" y="38"/>
                    </a:cubicBezTo>
                    <a:cubicBezTo>
                      <a:pt x="217" y="33"/>
                      <a:pt x="210" y="29"/>
                      <a:pt x="203" y="29"/>
                    </a:cubicBezTo>
                    <a:cubicBezTo>
                      <a:pt x="201" y="21"/>
                      <a:pt x="197" y="15"/>
                      <a:pt x="192" y="12"/>
                    </a:cubicBezTo>
                    <a:cubicBezTo>
                      <a:pt x="190" y="10"/>
                      <a:pt x="190" y="10"/>
                      <a:pt x="190" y="10"/>
                    </a:cubicBezTo>
                    <a:cubicBezTo>
                      <a:pt x="189" y="10"/>
                      <a:pt x="189" y="9"/>
                      <a:pt x="187" y="8"/>
                    </a:cubicBezTo>
                    <a:cubicBezTo>
                      <a:pt x="178" y="1"/>
                      <a:pt x="162" y="0"/>
                      <a:pt x="148" y="11"/>
                    </a:cubicBezTo>
                    <a:close/>
                  </a:path>
                </a:pathLst>
              </a:custGeom>
              <a:solidFill>
                <a:srgbClr val="F4BD5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2" name="Freeform 104"/>
              <p:cNvSpPr/>
              <p:nvPr>
                <p:custDataLst>
                  <p:tags r:id="rId120"/>
                </p:custDataLst>
              </p:nvPr>
            </p:nvSpPr>
            <p:spPr>
              <a:xfrm>
                <a:off x="10398125" y="3255962"/>
                <a:ext cx="509588" cy="563563"/>
              </a:xfrm>
              <a:custGeom>
                <a:avLst/>
                <a:gdLst/>
                <a:ahLst/>
                <a:cxnLst>
                  <a:cxn ang="0">
                    <a:pos x="498179" y="224663"/>
                  </a:cxn>
                  <a:cxn ang="0">
                    <a:pos x="488672" y="207528"/>
                  </a:cxn>
                  <a:cxn ang="0">
                    <a:pos x="463953" y="190392"/>
                  </a:cxn>
                  <a:cxn ang="0">
                    <a:pos x="444938" y="144698"/>
                  </a:cxn>
                  <a:cxn ang="0">
                    <a:pos x="408811" y="118043"/>
                  </a:cxn>
                  <a:cxn ang="0">
                    <a:pos x="384092" y="74253"/>
                  </a:cxn>
                  <a:cxn ang="0">
                    <a:pos x="349866" y="55213"/>
                  </a:cxn>
                  <a:cxn ang="0">
                    <a:pos x="327049" y="24751"/>
                  </a:cxn>
                  <a:cxn ang="0">
                    <a:pos x="325147" y="20943"/>
                  </a:cxn>
                  <a:cxn ang="0">
                    <a:pos x="319443" y="17135"/>
                  </a:cxn>
                  <a:cxn ang="0">
                    <a:pos x="245286" y="22847"/>
                  </a:cxn>
                  <a:cxn ang="0">
                    <a:pos x="157820" y="131371"/>
                  </a:cxn>
                  <a:cxn ang="0">
                    <a:pos x="115988" y="97100"/>
                  </a:cxn>
                  <a:cxn ang="0">
                    <a:pos x="0" y="81868"/>
                  </a:cxn>
                  <a:cxn ang="0">
                    <a:pos x="20915" y="123755"/>
                  </a:cxn>
                  <a:cxn ang="0">
                    <a:pos x="79860" y="247510"/>
                  </a:cxn>
                  <a:cxn ang="0">
                    <a:pos x="77959" y="266550"/>
                  </a:cxn>
                  <a:cxn ang="0">
                    <a:pos x="77959" y="266550"/>
                  </a:cxn>
                  <a:cxn ang="0">
                    <a:pos x="49437" y="283685"/>
                  </a:cxn>
                  <a:cxn ang="0">
                    <a:pos x="49437" y="291301"/>
                  </a:cxn>
                  <a:cxn ang="0">
                    <a:pos x="45634" y="310340"/>
                  </a:cxn>
                  <a:cxn ang="0">
                    <a:pos x="47536" y="310340"/>
                  </a:cxn>
                  <a:cxn ang="0">
                    <a:pos x="19014" y="327475"/>
                  </a:cxn>
                  <a:cxn ang="0">
                    <a:pos x="30423" y="396017"/>
                  </a:cxn>
                  <a:cxn ang="0">
                    <a:pos x="247188" y="548331"/>
                  </a:cxn>
                  <a:cxn ang="0">
                    <a:pos x="315640" y="538811"/>
                  </a:cxn>
                  <a:cxn ang="0">
                    <a:pos x="315640" y="487405"/>
                  </a:cxn>
                  <a:cxn ang="0">
                    <a:pos x="315640" y="487405"/>
                  </a:cxn>
                  <a:cxn ang="0">
                    <a:pos x="319443" y="485501"/>
                  </a:cxn>
                  <a:cxn ang="0">
                    <a:pos x="319443" y="483597"/>
                  </a:cxn>
                  <a:cxn ang="0">
                    <a:pos x="351767" y="456942"/>
                  </a:cxn>
                  <a:cxn ang="0">
                    <a:pos x="346063" y="443615"/>
                  </a:cxn>
                  <a:cxn ang="0">
                    <a:pos x="347964" y="443615"/>
                  </a:cxn>
                  <a:cxn ang="0">
                    <a:pos x="349866" y="441711"/>
                  </a:cxn>
                  <a:cxn ang="0">
                    <a:pos x="351767" y="439807"/>
                  </a:cxn>
                  <a:cxn ang="0">
                    <a:pos x="403106" y="394113"/>
                  </a:cxn>
                  <a:cxn ang="0">
                    <a:pos x="469657" y="321764"/>
                  </a:cxn>
                  <a:cxn ang="0">
                    <a:pos x="490573" y="291301"/>
                  </a:cxn>
                  <a:cxn ang="0">
                    <a:pos x="498179" y="224663"/>
                  </a:cxn>
                </a:cxnLst>
                <a:rect l="l" t="t" r="r" b="b"/>
                <a:pathLst>
                  <a:path w="268" h="296">
                    <a:moveTo>
                      <a:pt x="262" y="118"/>
                    </a:moveTo>
                    <a:cubicBezTo>
                      <a:pt x="262" y="118"/>
                      <a:pt x="260" y="114"/>
                      <a:pt x="257" y="109"/>
                    </a:cubicBezTo>
                    <a:cubicBezTo>
                      <a:pt x="254" y="106"/>
                      <a:pt x="250" y="102"/>
                      <a:pt x="244" y="100"/>
                    </a:cubicBezTo>
                    <a:cubicBezTo>
                      <a:pt x="245" y="89"/>
                      <a:pt x="238" y="81"/>
                      <a:pt x="234" y="76"/>
                    </a:cubicBezTo>
                    <a:cubicBezTo>
                      <a:pt x="228" y="67"/>
                      <a:pt x="221" y="63"/>
                      <a:pt x="215" y="62"/>
                    </a:cubicBezTo>
                    <a:cubicBezTo>
                      <a:pt x="214" y="55"/>
                      <a:pt x="211" y="47"/>
                      <a:pt x="202" y="39"/>
                    </a:cubicBezTo>
                    <a:cubicBezTo>
                      <a:pt x="197" y="34"/>
                      <a:pt x="190" y="30"/>
                      <a:pt x="184" y="29"/>
                    </a:cubicBezTo>
                    <a:cubicBezTo>
                      <a:pt x="182" y="22"/>
                      <a:pt x="178" y="16"/>
                      <a:pt x="172" y="13"/>
                    </a:cubicBezTo>
                    <a:cubicBezTo>
                      <a:pt x="171" y="11"/>
                      <a:pt x="171" y="11"/>
                      <a:pt x="171" y="11"/>
                    </a:cubicBezTo>
                    <a:cubicBezTo>
                      <a:pt x="170" y="11"/>
                      <a:pt x="170" y="10"/>
                      <a:pt x="168" y="9"/>
                    </a:cubicBezTo>
                    <a:cubicBezTo>
                      <a:pt x="159" y="2"/>
                      <a:pt x="143" y="0"/>
                      <a:pt x="129" y="12"/>
                    </a:cubicBezTo>
                    <a:cubicBezTo>
                      <a:pt x="120" y="19"/>
                      <a:pt x="106" y="40"/>
                      <a:pt x="83" y="69"/>
                    </a:cubicBezTo>
                    <a:cubicBezTo>
                      <a:pt x="78" y="63"/>
                      <a:pt x="72" y="59"/>
                      <a:pt x="61" y="51"/>
                    </a:cubicBezTo>
                    <a:cubicBezTo>
                      <a:pt x="42" y="37"/>
                      <a:pt x="16" y="36"/>
                      <a:pt x="0" y="43"/>
                    </a:cubicBezTo>
                    <a:cubicBezTo>
                      <a:pt x="0" y="51"/>
                      <a:pt x="4" y="60"/>
                      <a:pt x="11" y="65"/>
                    </a:cubicBezTo>
                    <a:cubicBezTo>
                      <a:pt x="25" y="76"/>
                      <a:pt x="47" y="97"/>
                      <a:pt x="42" y="130"/>
                    </a:cubicBezTo>
                    <a:cubicBezTo>
                      <a:pt x="42" y="133"/>
                      <a:pt x="41" y="139"/>
                      <a:pt x="41" y="140"/>
                    </a:cubicBezTo>
                    <a:cubicBezTo>
                      <a:pt x="41" y="140"/>
                      <a:pt x="41" y="140"/>
                      <a:pt x="41" y="140"/>
                    </a:cubicBezTo>
                    <a:cubicBezTo>
                      <a:pt x="36" y="141"/>
                      <a:pt x="30" y="144"/>
                      <a:pt x="26" y="149"/>
                    </a:cubicBezTo>
                    <a:cubicBezTo>
                      <a:pt x="26" y="150"/>
                      <a:pt x="26" y="152"/>
                      <a:pt x="26" y="153"/>
                    </a:cubicBezTo>
                    <a:cubicBezTo>
                      <a:pt x="26" y="155"/>
                      <a:pt x="24" y="162"/>
                      <a:pt x="24" y="163"/>
                    </a:cubicBezTo>
                    <a:cubicBezTo>
                      <a:pt x="25" y="163"/>
                      <a:pt x="25" y="163"/>
                      <a:pt x="25" y="163"/>
                    </a:cubicBezTo>
                    <a:cubicBezTo>
                      <a:pt x="19" y="164"/>
                      <a:pt x="14" y="168"/>
                      <a:pt x="10" y="172"/>
                    </a:cubicBezTo>
                    <a:cubicBezTo>
                      <a:pt x="2" y="184"/>
                      <a:pt x="5" y="200"/>
                      <a:pt x="16" y="208"/>
                    </a:cubicBezTo>
                    <a:cubicBezTo>
                      <a:pt x="130" y="288"/>
                      <a:pt x="130" y="288"/>
                      <a:pt x="130" y="288"/>
                    </a:cubicBezTo>
                    <a:cubicBezTo>
                      <a:pt x="141" y="296"/>
                      <a:pt x="157" y="294"/>
                      <a:pt x="166" y="283"/>
                    </a:cubicBezTo>
                    <a:cubicBezTo>
                      <a:pt x="171" y="275"/>
                      <a:pt x="171" y="264"/>
                      <a:pt x="166" y="256"/>
                    </a:cubicBezTo>
                    <a:cubicBezTo>
                      <a:pt x="166" y="256"/>
                      <a:pt x="166" y="256"/>
                      <a:pt x="166" y="256"/>
                    </a:cubicBezTo>
                    <a:cubicBezTo>
                      <a:pt x="167" y="256"/>
                      <a:pt x="167" y="255"/>
                      <a:pt x="168" y="255"/>
                    </a:cubicBezTo>
                    <a:cubicBezTo>
                      <a:pt x="168" y="254"/>
                      <a:pt x="168" y="254"/>
                      <a:pt x="168" y="254"/>
                    </a:cubicBezTo>
                    <a:cubicBezTo>
                      <a:pt x="171" y="252"/>
                      <a:pt x="176" y="248"/>
                      <a:pt x="185" y="240"/>
                    </a:cubicBezTo>
                    <a:cubicBezTo>
                      <a:pt x="184" y="238"/>
                      <a:pt x="183" y="235"/>
                      <a:pt x="182" y="233"/>
                    </a:cubicBezTo>
                    <a:cubicBezTo>
                      <a:pt x="183" y="233"/>
                      <a:pt x="183" y="233"/>
                      <a:pt x="183" y="233"/>
                    </a:cubicBezTo>
                    <a:cubicBezTo>
                      <a:pt x="183" y="233"/>
                      <a:pt x="184" y="232"/>
                      <a:pt x="184" y="232"/>
                    </a:cubicBezTo>
                    <a:cubicBezTo>
                      <a:pt x="185" y="231"/>
                      <a:pt x="185" y="231"/>
                      <a:pt x="185" y="231"/>
                    </a:cubicBezTo>
                    <a:cubicBezTo>
                      <a:pt x="189" y="228"/>
                      <a:pt x="196" y="221"/>
                      <a:pt x="212" y="207"/>
                    </a:cubicBezTo>
                    <a:cubicBezTo>
                      <a:pt x="215" y="204"/>
                      <a:pt x="233" y="188"/>
                      <a:pt x="247" y="169"/>
                    </a:cubicBezTo>
                    <a:cubicBezTo>
                      <a:pt x="258" y="153"/>
                      <a:pt x="258" y="153"/>
                      <a:pt x="258" y="153"/>
                    </a:cubicBezTo>
                    <a:cubicBezTo>
                      <a:pt x="266" y="141"/>
                      <a:pt x="268" y="129"/>
                      <a:pt x="262" y="118"/>
                    </a:cubicBezTo>
                    <a:close/>
                  </a:path>
                </a:pathLst>
              </a:custGeom>
              <a:solidFill>
                <a:srgbClr val="F9D180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3" name="Freeform 105"/>
              <p:cNvSpPr/>
              <p:nvPr>
                <p:custDataLst>
                  <p:tags r:id="rId121"/>
                </p:custDataLst>
              </p:nvPr>
            </p:nvSpPr>
            <p:spPr>
              <a:xfrm>
                <a:off x="9066213" y="2573337"/>
                <a:ext cx="41275" cy="523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1275" y="50800"/>
                  </a:cxn>
                  <a:cxn ang="0">
                    <a:pos x="0" y="52388"/>
                  </a:cxn>
                  <a:cxn ang="0">
                    <a:pos x="0" y="0"/>
                  </a:cxn>
                </a:cxnLst>
                <a:rect l="l" t="t" r="r" b="b"/>
                <a:pathLst>
                  <a:path w="26" h="33">
                    <a:moveTo>
                      <a:pt x="0" y="0"/>
                    </a:moveTo>
                    <a:lnTo>
                      <a:pt x="26" y="32"/>
                    </a:lnTo>
                    <a:lnTo>
                      <a:pt x="0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5A7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4" name="Freeform 106"/>
              <p:cNvSpPr/>
              <p:nvPr>
                <p:custDataLst>
                  <p:tags r:id="rId122"/>
                </p:custDataLst>
              </p:nvPr>
            </p:nvSpPr>
            <p:spPr>
              <a:xfrm>
                <a:off x="9088438" y="2343150"/>
                <a:ext cx="400050" cy="384175"/>
              </a:xfrm>
              <a:custGeom>
                <a:avLst/>
                <a:gdLst/>
                <a:ahLst/>
                <a:cxnLst>
                  <a:cxn ang="0">
                    <a:pos x="241300" y="0"/>
                  </a:cxn>
                  <a:cxn ang="0">
                    <a:pos x="400050" y="314325"/>
                  </a:cxn>
                  <a:cxn ang="0">
                    <a:pos x="315912" y="384175"/>
                  </a:cxn>
                  <a:cxn ang="0">
                    <a:pos x="0" y="201612"/>
                  </a:cxn>
                  <a:cxn ang="0">
                    <a:pos x="241300" y="0"/>
                  </a:cxn>
                </a:cxnLst>
                <a:rect l="l" t="t" r="r" b="b"/>
                <a:pathLst>
                  <a:path w="251" h="241">
                    <a:moveTo>
                      <a:pt x="152" y="0"/>
                    </a:moveTo>
                    <a:lnTo>
                      <a:pt x="252" y="198"/>
                    </a:lnTo>
                    <a:lnTo>
                      <a:pt x="199" y="242"/>
                    </a:lnTo>
                    <a:lnTo>
                      <a:pt x="0" y="127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rgbClr val="677A8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5" name="Freeform 107"/>
              <p:cNvSpPr/>
              <p:nvPr>
                <p:custDataLst>
                  <p:tags r:id="rId123"/>
                </p:custDataLst>
              </p:nvPr>
            </p:nvSpPr>
            <p:spPr>
              <a:xfrm>
                <a:off x="9137650" y="2641600"/>
                <a:ext cx="582613" cy="344488"/>
              </a:xfrm>
              <a:custGeom>
                <a:avLst/>
                <a:gdLst/>
                <a:ahLst/>
                <a:cxnLst>
                  <a:cxn ang="0">
                    <a:pos x="573093" y="321649"/>
                  </a:cxn>
                  <a:cxn ang="0">
                    <a:pos x="582613" y="336875"/>
                  </a:cxn>
                  <a:cxn ang="0">
                    <a:pos x="573093" y="342584"/>
                  </a:cxn>
                  <a:cxn ang="0">
                    <a:pos x="7615" y="17129"/>
                  </a:cxn>
                  <a:cxn ang="0">
                    <a:pos x="0" y="0"/>
                  </a:cxn>
                  <a:cxn ang="0">
                    <a:pos x="7615" y="17129"/>
                  </a:cxn>
                  <a:cxn ang="0">
                    <a:pos x="203724" y="129420"/>
                  </a:cxn>
                  <a:cxn ang="0">
                    <a:pos x="211340" y="123711"/>
                  </a:cxn>
                  <a:cxn ang="0">
                    <a:pos x="203724" y="108485"/>
                  </a:cxn>
                  <a:cxn ang="0">
                    <a:pos x="573093" y="321649"/>
                  </a:cxn>
                </a:cxnLst>
                <a:rect l="l" t="t" r="r" b="b"/>
                <a:pathLst>
                  <a:path w="306" h="181">
                    <a:moveTo>
                      <a:pt x="301" y="169"/>
                    </a:moveTo>
                    <a:cubicBezTo>
                      <a:pt x="304" y="170"/>
                      <a:pt x="306" y="174"/>
                      <a:pt x="306" y="177"/>
                    </a:cubicBezTo>
                    <a:cubicBezTo>
                      <a:pt x="306" y="180"/>
                      <a:pt x="304" y="181"/>
                      <a:pt x="301" y="18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7"/>
                      <a:pt x="0" y="3"/>
                      <a:pt x="0" y="0"/>
                    </a:cubicBezTo>
                    <a:cubicBezTo>
                      <a:pt x="0" y="3"/>
                      <a:pt x="2" y="7"/>
                      <a:pt x="4" y="9"/>
                    </a:cubicBezTo>
                    <a:cubicBezTo>
                      <a:pt x="107" y="68"/>
                      <a:pt x="107" y="68"/>
                      <a:pt x="107" y="68"/>
                    </a:cubicBezTo>
                    <a:cubicBezTo>
                      <a:pt x="109" y="69"/>
                      <a:pt x="111" y="68"/>
                      <a:pt x="111" y="65"/>
                    </a:cubicBezTo>
                    <a:cubicBezTo>
                      <a:pt x="111" y="62"/>
                      <a:pt x="109" y="58"/>
                      <a:pt x="107" y="57"/>
                    </a:cubicBezTo>
                    <a:lnTo>
                      <a:pt x="301" y="169"/>
                    </a:lnTo>
                    <a:close/>
                  </a:path>
                </a:pathLst>
              </a:custGeom>
              <a:solidFill>
                <a:srgbClr val="89898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6" name="Freeform 108"/>
              <p:cNvSpPr/>
              <p:nvPr>
                <p:custDataLst>
                  <p:tags r:id="rId124"/>
                </p:custDataLst>
              </p:nvPr>
            </p:nvSpPr>
            <p:spPr>
              <a:xfrm>
                <a:off x="9447213" y="2422525"/>
                <a:ext cx="111125" cy="166688"/>
              </a:xfrm>
              <a:custGeom>
                <a:avLst/>
                <a:gdLst/>
                <a:ahLst/>
                <a:cxnLst>
                  <a:cxn ang="0">
                    <a:pos x="56504" y="17243"/>
                  </a:cxn>
                  <a:cxn ang="0">
                    <a:pos x="111125" y="116873"/>
                  </a:cxn>
                  <a:cxn ang="0">
                    <a:pos x="54620" y="149444"/>
                  </a:cxn>
                  <a:cxn ang="0">
                    <a:pos x="0" y="49814"/>
                  </a:cxn>
                  <a:cxn ang="0">
                    <a:pos x="56504" y="17243"/>
                  </a:cxn>
                </a:cxnLst>
                <a:rect l="l" t="t" r="r" b="b"/>
                <a:pathLst>
                  <a:path w="59" h="87">
                    <a:moveTo>
                      <a:pt x="30" y="9"/>
                    </a:moveTo>
                    <a:cubicBezTo>
                      <a:pt x="46" y="19"/>
                      <a:pt x="59" y="42"/>
                      <a:pt x="59" y="61"/>
                    </a:cubicBezTo>
                    <a:cubicBezTo>
                      <a:pt x="59" y="80"/>
                      <a:pt x="46" y="87"/>
                      <a:pt x="29" y="78"/>
                    </a:cubicBezTo>
                    <a:cubicBezTo>
                      <a:pt x="13" y="68"/>
                      <a:pt x="0" y="45"/>
                      <a:pt x="0" y="26"/>
                    </a:cubicBezTo>
                    <a:cubicBezTo>
                      <a:pt x="0" y="8"/>
                      <a:pt x="13" y="0"/>
                      <a:pt x="30" y="9"/>
                    </a:cubicBezTo>
                    <a:close/>
                  </a:path>
                </a:pathLst>
              </a:custGeom>
              <a:solidFill>
                <a:srgbClr val="86704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7" name="Freeform 109"/>
              <p:cNvSpPr/>
              <p:nvPr>
                <p:custDataLst>
                  <p:tags r:id="rId125"/>
                </p:custDataLst>
              </p:nvPr>
            </p:nvSpPr>
            <p:spPr>
              <a:xfrm>
                <a:off x="9013825" y="2116137"/>
                <a:ext cx="758825" cy="917575"/>
              </a:xfrm>
              <a:custGeom>
                <a:avLst/>
                <a:gdLst/>
                <a:ahLst/>
                <a:cxnLst>
                  <a:cxn ang="0">
                    <a:pos x="49571" y="13325"/>
                  </a:cxn>
                  <a:cxn ang="0">
                    <a:pos x="743572" y="413099"/>
                  </a:cxn>
                  <a:cxn ang="0">
                    <a:pos x="758825" y="439750"/>
                  </a:cxn>
                  <a:cxn ang="0">
                    <a:pos x="756918" y="877597"/>
                  </a:cxn>
                  <a:cxn ang="0">
                    <a:pos x="709253" y="906152"/>
                  </a:cxn>
                  <a:cxn ang="0">
                    <a:pos x="17159" y="506379"/>
                  </a:cxn>
                  <a:cxn ang="0">
                    <a:pos x="0" y="477824"/>
                  </a:cxn>
                  <a:cxn ang="0">
                    <a:pos x="1906" y="41881"/>
                  </a:cxn>
                  <a:cxn ang="0">
                    <a:pos x="49571" y="13325"/>
                  </a:cxn>
                </a:cxnLst>
                <a:rect l="l" t="t" r="r" b="b"/>
                <a:pathLst>
                  <a:path w="398" h="482">
                    <a:moveTo>
                      <a:pt x="26" y="7"/>
                    </a:moveTo>
                    <a:cubicBezTo>
                      <a:pt x="390" y="217"/>
                      <a:pt x="390" y="217"/>
                      <a:pt x="390" y="217"/>
                    </a:cubicBezTo>
                    <a:cubicBezTo>
                      <a:pt x="395" y="220"/>
                      <a:pt x="398" y="225"/>
                      <a:pt x="398" y="231"/>
                    </a:cubicBezTo>
                    <a:cubicBezTo>
                      <a:pt x="397" y="461"/>
                      <a:pt x="397" y="461"/>
                      <a:pt x="397" y="461"/>
                    </a:cubicBezTo>
                    <a:cubicBezTo>
                      <a:pt x="397" y="474"/>
                      <a:pt x="383" y="482"/>
                      <a:pt x="372" y="476"/>
                    </a:cubicBezTo>
                    <a:cubicBezTo>
                      <a:pt x="9" y="266"/>
                      <a:pt x="9" y="266"/>
                      <a:pt x="9" y="266"/>
                    </a:cubicBezTo>
                    <a:cubicBezTo>
                      <a:pt x="3" y="263"/>
                      <a:pt x="0" y="257"/>
                      <a:pt x="0" y="25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9"/>
                      <a:pt x="15" y="0"/>
                      <a:pt x="26" y="7"/>
                    </a:cubicBezTo>
                    <a:close/>
                  </a:path>
                </a:pathLst>
              </a:custGeom>
              <a:solidFill>
                <a:srgbClr val="DAF1F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8" name="Freeform 110"/>
              <p:cNvSpPr/>
              <p:nvPr>
                <p:custDataLst>
                  <p:tags r:id="rId126"/>
                </p:custDataLst>
              </p:nvPr>
            </p:nvSpPr>
            <p:spPr>
              <a:xfrm>
                <a:off x="9088438" y="2343150"/>
                <a:ext cx="609600" cy="554038"/>
              </a:xfrm>
              <a:custGeom>
                <a:avLst/>
                <a:gdLst/>
                <a:ahLst/>
                <a:cxnLst>
                  <a:cxn ang="0">
                    <a:pos x="241300" y="0"/>
                  </a:cxn>
                  <a:cxn ang="0">
                    <a:pos x="0" y="201612"/>
                  </a:cxn>
                  <a:cxn ang="0">
                    <a:pos x="315912" y="384175"/>
                  </a:cxn>
                  <a:cxn ang="0">
                    <a:pos x="609600" y="554038"/>
                  </a:cxn>
                  <a:cxn ang="0">
                    <a:pos x="463550" y="261937"/>
                  </a:cxn>
                  <a:cxn ang="0">
                    <a:pos x="400050" y="314325"/>
                  </a:cxn>
                  <a:cxn ang="0">
                    <a:pos x="241300" y="0"/>
                  </a:cxn>
                </a:cxnLst>
                <a:rect l="l" t="t" r="r" b="b"/>
                <a:pathLst>
                  <a:path w="384" h="349">
                    <a:moveTo>
                      <a:pt x="152" y="0"/>
                    </a:moveTo>
                    <a:lnTo>
                      <a:pt x="0" y="127"/>
                    </a:lnTo>
                    <a:lnTo>
                      <a:pt x="199" y="242"/>
                    </a:lnTo>
                    <a:lnTo>
                      <a:pt x="384" y="349"/>
                    </a:lnTo>
                    <a:lnTo>
                      <a:pt x="292" y="165"/>
                    </a:lnTo>
                    <a:lnTo>
                      <a:pt x="252" y="198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rgbClr val="9AD7E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9" name="Freeform 111"/>
              <p:cNvSpPr/>
              <p:nvPr>
                <p:custDataLst>
                  <p:tags r:id="rId127"/>
                </p:custDataLst>
              </p:nvPr>
            </p:nvSpPr>
            <p:spPr>
              <a:xfrm>
                <a:off x="9088438" y="2343150"/>
                <a:ext cx="609600" cy="554038"/>
              </a:xfrm>
              <a:custGeom>
                <a:avLst/>
                <a:gdLst/>
                <a:ahLst/>
                <a:cxnLst>
                  <a:cxn ang="0">
                    <a:pos x="241300" y="0"/>
                  </a:cxn>
                  <a:cxn ang="0">
                    <a:pos x="0" y="201612"/>
                  </a:cxn>
                  <a:cxn ang="0">
                    <a:pos x="315912" y="384175"/>
                  </a:cxn>
                  <a:cxn ang="0">
                    <a:pos x="609600" y="554038"/>
                  </a:cxn>
                  <a:cxn ang="0">
                    <a:pos x="463550" y="261937"/>
                  </a:cxn>
                  <a:cxn ang="0">
                    <a:pos x="400050" y="314325"/>
                  </a:cxn>
                  <a:cxn ang="0">
                    <a:pos x="241300" y="0"/>
                  </a:cxn>
                </a:cxnLst>
                <a:rect l="l" t="t" r="r" b="b"/>
                <a:pathLst>
                  <a:path w="384" h="349">
                    <a:moveTo>
                      <a:pt x="152" y="0"/>
                    </a:moveTo>
                    <a:lnTo>
                      <a:pt x="0" y="127"/>
                    </a:lnTo>
                    <a:lnTo>
                      <a:pt x="199" y="242"/>
                    </a:lnTo>
                    <a:lnTo>
                      <a:pt x="384" y="349"/>
                    </a:lnTo>
                    <a:lnTo>
                      <a:pt x="292" y="165"/>
                    </a:lnTo>
                    <a:lnTo>
                      <a:pt x="252" y="198"/>
                    </a:lnTo>
                    <a:lnTo>
                      <a:pt x="152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0" name="Freeform 112"/>
              <p:cNvSpPr/>
              <p:nvPr>
                <p:custDataLst>
                  <p:tags r:id="rId128"/>
                </p:custDataLst>
              </p:nvPr>
            </p:nvSpPr>
            <p:spPr>
              <a:xfrm>
                <a:off x="9447213" y="2422525"/>
                <a:ext cx="111125" cy="166688"/>
              </a:xfrm>
              <a:custGeom>
                <a:avLst/>
                <a:gdLst/>
                <a:ahLst/>
                <a:cxnLst>
                  <a:cxn ang="0">
                    <a:pos x="56504" y="17243"/>
                  </a:cxn>
                  <a:cxn ang="0">
                    <a:pos x="0" y="49814"/>
                  </a:cxn>
                  <a:cxn ang="0">
                    <a:pos x="54620" y="149444"/>
                  </a:cxn>
                  <a:cxn ang="0">
                    <a:pos x="111125" y="116873"/>
                  </a:cxn>
                  <a:cxn ang="0">
                    <a:pos x="56504" y="17243"/>
                  </a:cxn>
                </a:cxnLst>
                <a:rect l="l" t="t" r="r" b="b"/>
                <a:pathLst>
                  <a:path w="59" h="87">
                    <a:moveTo>
                      <a:pt x="30" y="9"/>
                    </a:moveTo>
                    <a:cubicBezTo>
                      <a:pt x="13" y="0"/>
                      <a:pt x="0" y="8"/>
                      <a:pt x="0" y="26"/>
                    </a:cubicBezTo>
                    <a:cubicBezTo>
                      <a:pt x="0" y="45"/>
                      <a:pt x="13" y="68"/>
                      <a:pt x="29" y="78"/>
                    </a:cubicBezTo>
                    <a:cubicBezTo>
                      <a:pt x="46" y="87"/>
                      <a:pt x="59" y="80"/>
                      <a:pt x="59" y="61"/>
                    </a:cubicBezTo>
                    <a:cubicBezTo>
                      <a:pt x="59" y="42"/>
                      <a:pt x="46" y="19"/>
                      <a:pt x="30" y="9"/>
                    </a:cubicBezTo>
                  </a:path>
                </a:pathLst>
              </a:custGeom>
              <a:solidFill>
                <a:srgbClr val="F9E6B4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1" name="Freeform 113"/>
              <p:cNvSpPr/>
              <p:nvPr>
                <p:custDataLst>
                  <p:tags r:id="rId129"/>
                </p:custDataLst>
              </p:nvPr>
            </p:nvSpPr>
            <p:spPr>
              <a:xfrm>
                <a:off x="9137650" y="2633662"/>
                <a:ext cx="582613" cy="352425"/>
              </a:xfrm>
              <a:custGeom>
                <a:avLst/>
                <a:gdLst/>
                <a:ahLst/>
                <a:cxnLst>
                  <a:cxn ang="0">
                    <a:pos x="573093" y="350520"/>
                  </a:cxn>
                  <a:cxn ang="0">
                    <a:pos x="582613" y="344805"/>
                  </a:cxn>
                  <a:cxn ang="0">
                    <a:pos x="573093" y="329565"/>
                  </a:cxn>
                  <a:cxn ang="0">
                    <a:pos x="203724" y="116205"/>
                  </a:cxn>
                  <a:cxn ang="0">
                    <a:pos x="9519" y="3810"/>
                  </a:cxn>
                  <a:cxn ang="0">
                    <a:pos x="0" y="7620"/>
                  </a:cxn>
                  <a:cxn ang="0">
                    <a:pos x="7615" y="24765"/>
                  </a:cxn>
                  <a:cxn ang="0">
                    <a:pos x="573093" y="350520"/>
                  </a:cxn>
                </a:cxnLst>
                <a:rect l="l" t="t" r="r" b="b"/>
                <a:pathLst>
                  <a:path w="306" h="185">
                    <a:moveTo>
                      <a:pt x="301" y="184"/>
                    </a:moveTo>
                    <a:cubicBezTo>
                      <a:pt x="304" y="185"/>
                      <a:pt x="306" y="184"/>
                      <a:pt x="306" y="181"/>
                    </a:cubicBezTo>
                    <a:cubicBezTo>
                      <a:pt x="306" y="178"/>
                      <a:pt x="304" y="174"/>
                      <a:pt x="301" y="173"/>
                    </a:cubicBezTo>
                    <a:cubicBezTo>
                      <a:pt x="107" y="61"/>
                      <a:pt x="107" y="61"/>
                      <a:pt x="107" y="6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7"/>
                      <a:pt x="2" y="11"/>
                      <a:pt x="4" y="13"/>
                    </a:cubicBezTo>
                    <a:cubicBezTo>
                      <a:pt x="301" y="184"/>
                      <a:pt x="301" y="184"/>
                      <a:pt x="301" y="184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2" name="Freeform 114"/>
              <p:cNvSpPr/>
              <p:nvPr>
                <p:custDataLst>
                  <p:tags r:id="rId130"/>
                </p:custDataLst>
              </p:nvPr>
            </p:nvSpPr>
            <p:spPr>
              <a:xfrm>
                <a:off x="9066213" y="2573337"/>
                <a:ext cx="41275" cy="52388"/>
              </a:xfrm>
              <a:custGeom>
                <a:avLst/>
                <a:gdLst/>
                <a:ahLst/>
                <a:cxnLst>
                  <a:cxn ang="0">
                    <a:pos x="0" y="52388"/>
                  </a:cxn>
                  <a:cxn ang="0">
                    <a:pos x="41275" y="50800"/>
                  </a:cxn>
                  <a:cxn ang="0">
                    <a:pos x="0" y="0"/>
                  </a:cxn>
                  <a:cxn ang="0">
                    <a:pos x="0" y="52388"/>
                  </a:cxn>
                </a:cxnLst>
                <a:rect l="l" t="t" r="r" b="b"/>
                <a:pathLst>
                  <a:path w="26" h="33">
                    <a:moveTo>
                      <a:pt x="0" y="33"/>
                    </a:moveTo>
                    <a:lnTo>
                      <a:pt x="26" y="32"/>
                    </a:lnTo>
                    <a:lnTo>
                      <a:pt x="0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FA7DA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3" name="Freeform 115"/>
              <p:cNvSpPr/>
              <p:nvPr>
                <p:custDataLst>
                  <p:tags r:id="rId131"/>
                </p:custDataLst>
              </p:nvPr>
            </p:nvSpPr>
            <p:spPr>
              <a:xfrm>
                <a:off x="9066213" y="2573337"/>
                <a:ext cx="41275" cy="52388"/>
              </a:xfrm>
              <a:custGeom>
                <a:avLst/>
                <a:gdLst/>
                <a:ahLst/>
                <a:cxnLst>
                  <a:cxn ang="0">
                    <a:pos x="0" y="52388"/>
                  </a:cxn>
                  <a:cxn ang="0">
                    <a:pos x="41275" y="50800"/>
                  </a:cxn>
                  <a:cxn ang="0">
                    <a:pos x="0" y="0"/>
                  </a:cxn>
                  <a:cxn ang="0">
                    <a:pos x="0" y="52388"/>
                  </a:cxn>
                </a:cxnLst>
                <a:rect l="l" t="t" r="r" b="b"/>
                <a:pathLst>
                  <a:path w="26" h="33">
                    <a:moveTo>
                      <a:pt x="0" y="33"/>
                    </a:moveTo>
                    <a:lnTo>
                      <a:pt x="26" y="32"/>
                    </a:lnTo>
                    <a:lnTo>
                      <a:pt x="0" y="0"/>
                    </a:lnTo>
                    <a:lnTo>
                      <a:pt x="0" y="33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4" name="Freeform 116"/>
              <p:cNvSpPr/>
              <p:nvPr>
                <p:custDataLst>
                  <p:tags r:id="rId132"/>
                </p:custDataLst>
              </p:nvPr>
            </p:nvSpPr>
            <p:spPr>
              <a:xfrm>
                <a:off x="9404350" y="2605087"/>
                <a:ext cx="293688" cy="292100"/>
              </a:xfrm>
              <a:custGeom>
                <a:avLst/>
                <a:gdLst/>
                <a:ahLst/>
                <a:cxnLst>
                  <a:cxn ang="0">
                    <a:pos x="147637" y="0"/>
                  </a:cxn>
                  <a:cxn ang="0">
                    <a:pos x="293688" y="292100"/>
                  </a:cxn>
                  <a:cxn ang="0">
                    <a:pos x="0" y="122237"/>
                  </a:cxn>
                  <a:cxn ang="0">
                    <a:pos x="84137" y="52387"/>
                  </a:cxn>
                  <a:cxn ang="0">
                    <a:pos x="147637" y="0"/>
                  </a:cxn>
                </a:cxnLst>
                <a:rect l="l" t="t" r="r" b="b"/>
                <a:pathLst>
                  <a:path w="185" h="184">
                    <a:moveTo>
                      <a:pt x="93" y="0"/>
                    </a:moveTo>
                    <a:lnTo>
                      <a:pt x="185" y="184"/>
                    </a:lnTo>
                    <a:lnTo>
                      <a:pt x="0" y="77"/>
                    </a:lnTo>
                    <a:lnTo>
                      <a:pt x="53" y="33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C0C4F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5" name="Freeform 117"/>
              <p:cNvSpPr/>
              <p:nvPr>
                <p:custDataLst>
                  <p:tags r:id="rId133"/>
                </p:custDataLst>
              </p:nvPr>
            </p:nvSpPr>
            <p:spPr>
              <a:xfrm>
                <a:off x="9137650" y="2633662"/>
                <a:ext cx="211138" cy="139700"/>
              </a:xfrm>
              <a:custGeom>
                <a:avLst/>
                <a:gdLst/>
                <a:ahLst/>
                <a:cxnLst>
                  <a:cxn ang="0">
                    <a:pos x="203529" y="116735"/>
                  </a:cxn>
                  <a:cxn ang="0">
                    <a:pos x="211138" y="132045"/>
                  </a:cxn>
                  <a:cxn ang="0">
                    <a:pos x="203529" y="137786"/>
                  </a:cxn>
                  <a:cxn ang="0">
                    <a:pos x="7608" y="24878"/>
                  </a:cxn>
                  <a:cxn ang="0">
                    <a:pos x="0" y="7654"/>
                  </a:cxn>
                  <a:cxn ang="0">
                    <a:pos x="9510" y="3827"/>
                  </a:cxn>
                  <a:cxn ang="0">
                    <a:pos x="203529" y="116735"/>
                  </a:cxn>
                </a:cxnLst>
                <a:rect l="l" t="t" r="r" b="b"/>
                <a:pathLst>
                  <a:path w="110" h="73">
                    <a:moveTo>
                      <a:pt x="107" y="61"/>
                    </a:moveTo>
                    <a:cubicBezTo>
                      <a:pt x="109" y="62"/>
                      <a:pt x="111" y="66"/>
                      <a:pt x="111" y="69"/>
                    </a:cubicBezTo>
                    <a:cubicBezTo>
                      <a:pt x="111" y="72"/>
                      <a:pt x="109" y="73"/>
                      <a:pt x="107" y="7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2" y="11"/>
                      <a:pt x="0" y="7"/>
                      <a:pt x="0" y="4"/>
                    </a:cubicBezTo>
                    <a:cubicBezTo>
                      <a:pt x="0" y="1"/>
                      <a:pt x="2" y="0"/>
                      <a:pt x="5" y="2"/>
                    </a:cubicBezTo>
                    <a:lnTo>
                      <a:pt x="107" y="61"/>
                    </a:lnTo>
                    <a:close/>
                  </a:path>
                </a:pathLst>
              </a:custGeom>
              <a:solidFill>
                <a:srgbClr val="8AD6CB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6" name="Rectangle 118"/>
              <p:cNvSpPr/>
              <p:nvPr>
                <p:custDataLst>
                  <p:tags r:id="rId134"/>
                </p:custDataLst>
              </p:nvPr>
            </p:nvSpPr>
            <p:spPr>
              <a:xfrm>
                <a:off x="11229975" y="3856037"/>
                <a:ext cx="17463" cy="1588"/>
              </a:xfrm>
              <a:prstGeom prst="rect">
                <a:avLst/>
              </a:prstGeom>
              <a:solidFill>
                <a:srgbClr val="E1E9F7"/>
              </a:solidFill>
              <a:ln w="9525">
                <a:noFill/>
              </a:ln>
            </p:spPr>
            <p:txBody>
              <a:bodyPr wrap="square" lIns="68580" tIns="34290" rIns="68580" bIns="34290" anchor="t"/>
              <a:lstStyle/>
              <a:p>
                <a:pPr lvl="0"/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37" name="Freeform 119"/>
              <p:cNvSpPr/>
              <p:nvPr>
                <p:custDataLst>
                  <p:tags r:id="rId135"/>
                </p:custDataLst>
              </p:nvPr>
            </p:nvSpPr>
            <p:spPr>
              <a:xfrm>
                <a:off x="11229975" y="3848100"/>
                <a:ext cx="17463" cy="9525"/>
              </a:xfrm>
              <a:custGeom>
                <a:avLst/>
                <a:gdLst/>
                <a:ahLst/>
                <a:cxnLst>
                  <a:cxn ang="0">
                    <a:pos x="17463" y="0"/>
                  </a:cxn>
                  <a:cxn ang="0">
                    <a:pos x="0" y="9525"/>
                  </a:cxn>
                  <a:cxn ang="0">
                    <a:pos x="0" y="9525"/>
                  </a:cxn>
                  <a:cxn ang="0">
                    <a:pos x="0" y="9525"/>
                  </a:cxn>
                  <a:cxn ang="0">
                    <a:pos x="0" y="9525"/>
                  </a:cxn>
                  <a:cxn ang="0">
                    <a:pos x="0" y="9525"/>
                  </a:cxn>
                  <a:cxn ang="0">
                    <a:pos x="3880" y="7620"/>
                  </a:cxn>
                  <a:cxn ang="0">
                    <a:pos x="17463" y="0"/>
                  </a:cxn>
                  <a:cxn ang="0">
                    <a:pos x="17463" y="0"/>
                  </a:cxn>
                </a:cxnLst>
                <a:rect l="l" t="t" r="r" b="b"/>
                <a:pathLst>
                  <a:path w="9" h="5">
                    <a:moveTo>
                      <a:pt x="9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2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8" name="Freeform 120"/>
              <p:cNvSpPr/>
              <p:nvPr>
                <p:custDataLst>
                  <p:tags r:id="rId136"/>
                </p:custDataLst>
              </p:nvPr>
            </p:nvSpPr>
            <p:spPr>
              <a:xfrm>
                <a:off x="11233150" y="3848100"/>
                <a:ext cx="14288" cy="7938"/>
              </a:xfrm>
              <a:custGeom>
                <a:avLst/>
                <a:gdLst/>
                <a:ahLst/>
                <a:cxnLst>
                  <a:cxn ang="0">
                    <a:pos x="14288" y="0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2041" y="7938"/>
                  </a:cxn>
                  <a:cxn ang="0">
                    <a:pos x="2041" y="7938"/>
                  </a:cxn>
                  <a:cxn ang="0">
                    <a:pos x="2041" y="7938"/>
                  </a:cxn>
                  <a:cxn ang="0">
                    <a:pos x="14288" y="0"/>
                  </a:cxn>
                  <a:cxn ang="0">
                    <a:pos x="14288" y="0"/>
                  </a:cxn>
                </a:cxnLst>
                <a:rect l="l" t="t" r="r" b="b"/>
                <a:pathLst>
                  <a:path w="7" h="4">
                    <a:moveTo>
                      <a:pt x="7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9" name="Freeform 121"/>
              <p:cNvSpPr/>
              <p:nvPr>
                <p:custDataLst>
                  <p:tags r:id="rId137"/>
                </p:custDataLst>
              </p:nvPr>
            </p:nvSpPr>
            <p:spPr>
              <a:xfrm>
                <a:off x="11236325" y="3848100"/>
                <a:ext cx="11113" cy="7938"/>
              </a:xfrm>
              <a:custGeom>
                <a:avLst/>
                <a:gdLst/>
                <a:ahLst/>
                <a:cxnLst>
                  <a:cxn ang="0">
                    <a:pos x="11113" y="0"/>
                  </a:cxn>
                  <a:cxn ang="0">
                    <a:pos x="0" y="7938"/>
                  </a:cxn>
                  <a:cxn ang="0">
                    <a:pos x="1852" y="7938"/>
                  </a:cxn>
                  <a:cxn ang="0">
                    <a:pos x="11113" y="1984"/>
                  </a:cxn>
                  <a:cxn ang="0">
                    <a:pos x="11113" y="0"/>
                  </a:cxn>
                </a:cxnLst>
                <a:rect l="l" t="t" r="r" b="b"/>
                <a:pathLst>
                  <a:path w="6" h="4">
                    <a:moveTo>
                      <a:pt x="6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0" name="Freeform 122"/>
              <p:cNvSpPr/>
              <p:nvPr>
                <p:custDataLst>
                  <p:tags r:id="rId138"/>
                </p:custDataLst>
              </p:nvPr>
            </p:nvSpPr>
            <p:spPr>
              <a:xfrm>
                <a:off x="11237913" y="3849687"/>
                <a:ext cx="11113" cy="6350"/>
              </a:xfrm>
              <a:custGeom>
                <a:avLst/>
                <a:gdLst/>
                <a:ahLst/>
                <a:cxnLst>
                  <a:cxn ang="0">
                    <a:pos x="9260" y="0"/>
                  </a:cxn>
                  <a:cxn ang="0">
                    <a:pos x="0" y="6350"/>
                  </a:cxn>
                  <a:cxn ang="0">
                    <a:pos x="1852" y="6350"/>
                  </a:cxn>
                  <a:cxn ang="0">
                    <a:pos x="11113" y="0"/>
                  </a:cxn>
                  <a:cxn ang="0">
                    <a:pos x="9260" y="0"/>
                  </a:cxn>
                </a:cxnLst>
                <a:rect l="l" t="t" r="r" b="b"/>
                <a:pathLst>
                  <a:path w="6" h="3">
                    <a:moveTo>
                      <a:pt x="5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1" name="Freeform 123"/>
              <p:cNvSpPr/>
              <p:nvPr>
                <p:custDataLst>
                  <p:tags r:id="rId139"/>
                </p:custDataLst>
              </p:nvPr>
            </p:nvSpPr>
            <p:spPr>
              <a:xfrm>
                <a:off x="11239500" y="3849687"/>
                <a:ext cx="9525" cy="6350"/>
              </a:xfrm>
              <a:custGeom>
                <a:avLst/>
                <a:gdLst/>
                <a:ahLst/>
                <a:cxnLst>
                  <a:cxn ang="0">
                    <a:pos x="9525" y="0"/>
                  </a:cxn>
                  <a:cxn ang="0">
                    <a:pos x="0" y="6350"/>
                  </a:cxn>
                  <a:cxn ang="0">
                    <a:pos x="0" y="6350"/>
                  </a:cxn>
                  <a:cxn ang="0">
                    <a:pos x="1905" y="6350"/>
                  </a:cxn>
                  <a:cxn ang="0">
                    <a:pos x="9525" y="2116"/>
                  </a:cxn>
                  <a:cxn ang="0">
                    <a:pos x="9525" y="0"/>
                  </a:cxn>
                </a:cxnLst>
                <a:rect l="l" t="t" r="r" b="b"/>
                <a:pathLst>
                  <a:path w="5" h="3">
                    <a:moveTo>
                      <a:pt x="5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2" name="Freeform 124"/>
              <p:cNvSpPr/>
              <p:nvPr>
                <p:custDataLst>
                  <p:tags r:id="rId140"/>
                </p:custDataLst>
              </p:nvPr>
            </p:nvSpPr>
            <p:spPr>
              <a:xfrm>
                <a:off x="11241088" y="3852862"/>
                <a:ext cx="7938" cy="3175"/>
              </a:xfrm>
              <a:custGeom>
                <a:avLst/>
                <a:gdLst/>
                <a:ahLst/>
                <a:cxnLst>
                  <a:cxn ang="0">
                    <a:pos x="7938" y="0"/>
                  </a:cxn>
                  <a:cxn ang="0">
                    <a:pos x="0" y="3175"/>
                  </a:cxn>
                  <a:cxn ang="0">
                    <a:pos x="0" y="3175"/>
                  </a:cxn>
                  <a:cxn ang="0">
                    <a:pos x="7938" y="0"/>
                  </a:cxn>
                  <a:cxn ang="0">
                    <a:pos x="7938" y="0"/>
                  </a:cxn>
                </a:cxnLst>
                <a:rect l="l" t="t" r="r" b="b"/>
                <a:pathLst>
                  <a:path w="4" h="2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3" name="Freeform 125"/>
              <p:cNvSpPr/>
              <p:nvPr>
                <p:custDataLst>
                  <p:tags r:id="rId141"/>
                </p:custDataLst>
              </p:nvPr>
            </p:nvSpPr>
            <p:spPr>
              <a:xfrm>
                <a:off x="11241088" y="3852862"/>
                <a:ext cx="7938" cy="3175"/>
              </a:xfrm>
              <a:custGeom>
                <a:avLst/>
                <a:gdLst/>
                <a:ahLst/>
                <a:cxnLst>
                  <a:cxn ang="0">
                    <a:pos x="7938" y="0"/>
                  </a:cxn>
                  <a:cxn ang="0">
                    <a:pos x="0" y="3175"/>
                  </a:cxn>
                  <a:cxn ang="0">
                    <a:pos x="1984" y="3175"/>
                  </a:cxn>
                  <a:cxn ang="0">
                    <a:pos x="1984" y="3175"/>
                  </a:cxn>
                  <a:cxn ang="0">
                    <a:pos x="7938" y="1587"/>
                  </a:cxn>
                  <a:cxn ang="0">
                    <a:pos x="7938" y="0"/>
                  </a:cxn>
                </a:cxnLst>
                <a:rect l="l" t="t" r="r" b="b"/>
                <a:pathLst>
                  <a:path w="4" h="2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4" name="Freeform 126"/>
              <p:cNvSpPr/>
              <p:nvPr>
                <p:custDataLst>
                  <p:tags r:id="rId142"/>
                </p:custDataLst>
              </p:nvPr>
            </p:nvSpPr>
            <p:spPr>
              <a:xfrm>
                <a:off x="11242675" y="3854450"/>
                <a:ext cx="6350" cy="1588"/>
              </a:xfrm>
              <a:custGeom>
                <a:avLst/>
                <a:gdLst/>
                <a:ahLst/>
                <a:cxnLst>
                  <a:cxn ang="0">
                    <a:pos x="6350" y="0"/>
                  </a:cxn>
                  <a:cxn ang="0">
                    <a:pos x="0" y="1588"/>
                  </a:cxn>
                  <a:cxn ang="0">
                    <a:pos x="0" y="1588"/>
                  </a:cxn>
                  <a:cxn ang="0">
                    <a:pos x="2116" y="1588"/>
                  </a:cxn>
                  <a:cxn ang="0">
                    <a:pos x="6350" y="0"/>
                  </a:cxn>
                  <a:cxn ang="0">
                    <a:pos x="6350" y="0"/>
                  </a:cxn>
                </a:cxnLst>
                <a:rect l="l" t="t" r="r" b="b"/>
                <a:pathLst>
                  <a:path w="3" h="1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5" name="Freeform 127"/>
              <p:cNvSpPr/>
              <p:nvPr>
                <p:custDataLst>
                  <p:tags r:id="rId143"/>
                </p:custDataLst>
              </p:nvPr>
            </p:nvSpPr>
            <p:spPr>
              <a:xfrm>
                <a:off x="11245850" y="3854450"/>
                <a:ext cx="3175" cy="3175"/>
              </a:xfrm>
              <a:custGeom>
                <a:avLst/>
                <a:gdLst/>
                <a:ahLst/>
                <a:cxnLst>
                  <a:cxn ang="0">
                    <a:pos x="3175" y="0"/>
                  </a:cxn>
                  <a:cxn ang="0">
                    <a:pos x="0" y="1587"/>
                  </a:cxn>
                  <a:cxn ang="0">
                    <a:pos x="0" y="3175"/>
                  </a:cxn>
                  <a:cxn ang="0">
                    <a:pos x="1587" y="3175"/>
                  </a:cxn>
                  <a:cxn ang="0">
                    <a:pos x="3175" y="1587"/>
                  </a:cxn>
                  <a:cxn ang="0">
                    <a:pos x="3175" y="0"/>
                  </a:cxn>
                </a:cxnLst>
                <a:rect l="l" t="t" r="r" b="b"/>
                <a:pathLst>
                  <a:path w="2" h="2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6" name="Freeform 128"/>
              <p:cNvSpPr/>
              <p:nvPr>
                <p:custDataLst>
                  <p:tags r:id="rId144"/>
                </p:custDataLst>
              </p:nvPr>
            </p:nvSpPr>
            <p:spPr>
              <a:xfrm>
                <a:off x="11247438" y="3856037"/>
                <a:ext cx="1588" cy="1588"/>
              </a:xfrm>
              <a:custGeom>
                <a:avLst/>
                <a:gdLst/>
                <a:ahLst/>
                <a:cxnLst>
                  <a:cxn ang="0">
                    <a:pos x="1588" y="0"/>
                  </a:cxn>
                  <a:cxn ang="0">
                    <a:pos x="0" y="1588"/>
                  </a:cxn>
                  <a:cxn ang="0">
                    <a:pos x="0" y="1588"/>
                  </a:cxn>
                  <a:cxn ang="0">
                    <a:pos x="0" y="1588"/>
                  </a:cxn>
                  <a:cxn ang="0">
                    <a:pos x="0" y="1588"/>
                  </a:cxn>
                  <a:cxn ang="0">
                    <a:pos x="1588" y="0"/>
                  </a:cxn>
                  <a:cxn ang="0">
                    <a:pos x="1588" y="0"/>
                  </a:cxn>
                </a:cxnLst>
                <a:rect l="l" t="t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7" name="Freeform 129"/>
              <p:cNvSpPr/>
              <p:nvPr>
                <p:custDataLst>
                  <p:tags r:id="rId145"/>
                </p:custDataLst>
              </p:nvPr>
            </p:nvSpPr>
            <p:spPr>
              <a:xfrm>
                <a:off x="11247438" y="3856037"/>
                <a:ext cx="1588" cy="1588"/>
              </a:xfrm>
              <a:custGeom>
                <a:avLst/>
                <a:gdLst/>
                <a:ahLst/>
                <a:cxnLst>
                  <a:cxn ang="0">
                    <a:pos x="1588" y="0"/>
                  </a:cxn>
                  <a:cxn ang="0">
                    <a:pos x="0" y="1588"/>
                  </a:cxn>
                  <a:cxn ang="0">
                    <a:pos x="0" y="1588"/>
                  </a:cxn>
                  <a:cxn ang="0">
                    <a:pos x="1588" y="1588"/>
                  </a:cxn>
                  <a:cxn ang="0">
                    <a:pos x="1588" y="1588"/>
                  </a:cxn>
                  <a:cxn ang="0">
                    <a:pos x="1588" y="0"/>
                  </a:cxn>
                </a:cxnLst>
                <a:rect l="l" t="t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8" name="Freeform 130"/>
              <p:cNvSpPr/>
              <p:nvPr>
                <p:custDataLst>
                  <p:tags r:id="rId146"/>
                </p:custDataLst>
              </p:nvPr>
            </p:nvSpPr>
            <p:spPr>
              <a:xfrm flipH="1">
                <a:off x="11249025" y="38576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l" t="t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9" name="Freeform 131"/>
              <p:cNvSpPr>
                <a:spLocks noEditPoints="1"/>
              </p:cNvSpPr>
              <p:nvPr>
                <p:custDataLst>
                  <p:tags r:id="rId147"/>
                </p:custDataLst>
              </p:nvPr>
            </p:nvSpPr>
            <p:spPr>
              <a:xfrm>
                <a:off x="11258550" y="3798887"/>
                <a:ext cx="73025" cy="46038"/>
              </a:xfrm>
              <a:custGeom>
                <a:avLst/>
                <a:gdLst/>
                <a:ahLst/>
                <a:cxnLst>
                  <a:cxn ang="0">
                    <a:pos x="40355" y="46038"/>
                  </a:cxn>
                  <a:cxn ang="0">
                    <a:pos x="40355" y="46038"/>
                  </a:cxn>
                  <a:cxn ang="0">
                    <a:pos x="36512" y="40283"/>
                  </a:cxn>
                  <a:cxn ang="0">
                    <a:pos x="36512" y="40283"/>
                  </a:cxn>
                  <a:cxn ang="0">
                    <a:pos x="34590" y="40283"/>
                  </a:cxn>
                  <a:cxn ang="0">
                    <a:pos x="34590" y="40283"/>
                  </a:cxn>
                  <a:cxn ang="0">
                    <a:pos x="30747" y="36446"/>
                  </a:cxn>
                  <a:cxn ang="0">
                    <a:pos x="30747" y="34528"/>
                  </a:cxn>
                  <a:cxn ang="0">
                    <a:pos x="1921" y="26855"/>
                  </a:cxn>
                  <a:cxn ang="0">
                    <a:pos x="0" y="26855"/>
                  </a:cxn>
                  <a:cxn ang="0">
                    <a:pos x="1921" y="26855"/>
                  </a:cxn>
                  <a:cxn ang="0">
                    <a:pos x="1921" y="26855"/>
                  </a:cxn>
                  <a:cxn ang="0">
                    <a:pos x="5765" y="24937"/>
                  </a:cxn>
                  <a:cxn ang="0">
                    <a:pos x="5765" y="24937"/>
                  </a:cxn>
                  <a:cxn ang="0">
                    <a:pos x="73025" y="11509"/>
                  </a:cxn>
                  <a:cxn ang="0">
                    <a:pos x="73025" y="11509"/>
                  </a:cxn>
                  <a:cxn ang="0">
                    <a:pos x="71103" y="9591"/>
                  </a:cxn>
                  <a:cxn ang="0">
                    <a:pos x="69181" y="7673"/>
                  </a:cxn>
                  <a:cxn ang="0">
                    <a:pos x="69181" y="7673"/>
                  </a:cxn>
                  <a:cxn ang="0">
                    <a:pos x="65338" y="5754"/>
                  </a:cxn>
                  <a:cxn ang="0">
                    <a:pos x="67259" y="7673"/>
                  </a:cxn>
                  <a:cxn ang="0">
                    <a:pos x="63416" y="3836"/>
                  </a:cxn>
                  <a:cxn ang="0">
                    <a:pos x="63416" y="3836"/>
                  </a:cxn>
                  <a:cxn ang="0">
                    <a:pos x="63416" y="3836"/>
                  </a:cxn>
                  <a:cxn ang="0">
                    <a:pos x="61494" y="3836"/>
                  </a:cxn>
                  <a:cxn ang="0">
                    <a:pos x="61494" y="3836"/>
                  </a:cxn>
                  <a:cxn ang="0">
                    <a:pos x="61494" y="3836"/>
                  </a:cxn>
                  <a:cxn ang="0">
                    <a:pos x="59573" y="1918"/>
                  </a:cxn>
                  <a:cxn ang="0">
                    <a:pos x="59573" y="1918"/>
                  </a:cxn>
                  <a:cxn ang="0">
                    <a:pos x="57651" y="1918"/>
                  </a:cxn>
                  <a:cxn ang="0">
                    <a:pos x="55729" y="1918"/>
                  </a:cxn>
                  <a:cxn ang="0">
                    <a:pos x="55729" y="1918"/>
                  </a:cxn>
                  <a:cxn ang="0">
                    <a:pos x="40355" y="3836"/>
                  </a:cxn>
                  <a:cxn ang="0">
                    <a:pos x="44199" y="1918"/>
                  </a:cxn>
                  <a:cxn ang="0">
                    <a:pos x="53807" y="1918"/>
                  </a:cxn>
                  <a:cxn ang="0">
                    <a:pos x="53807" y="1918"/>
                  </a:cxn>
                  <a:cxn ang="0">
                    <a:pos x="53807" y="1918"/>
                  </a:cxn>
                  <a:cxn ang="0">
                    <a:pos x="49964" y="0"/>
                  </a:cxn>
                  <a:cxn ang="0">
                    <a:pos x="48042" y="0"/>
                  </a:cxn>
                  <a:cxn ang="0">
                    <a:pos x="49964" y="0"/>
                  </a:cxn>
                  <a:cxn ang="0">
                    <a:pos x="51886" y="0"/>
                  </a:cxn>
                  <a:cxn ang="0">
                    <a:pos x="49964" y="0"/>
                  </a:cxn>
                </a:cxnLst>
                <a:rect l="l" t="t" r="r" b="b"/>
                <a:pathLst>
                  <a:path w="38" h="24">
                    <a:moveTo>
                      <a:pt x="21" y="24"/>
                    </a:move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moveTo>
                      <a:pt x="19" y="21"/>
                    </a:move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moveTo>
                      <a:pt x="18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moveTo>
                      <a:pt x="16" y="18"/>
                    </a:moveTo>
                    <a:cubicBezTo>
                      <a:pt x="16" y="18"/>
                      <a:pt x="16" y="18"/>
                      <a:pt x="16" y="19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moveTo>
                      <a:pt x="1" y="14"/>
                    </a:move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moveTo>
                      <a:pt x="1" y="14"/>
                    </a:move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moveTo>
                      <a:pt x="3" y="13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moveTo>
                      <a:pt x="38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moveTo>
                      <a:pt x="36" y="4"/>
                    </a:moveTo>
                    <a:cubicBezTo>
                      <a:pt x="37" y="5"/>
                      <a:pt x="37" y="5"/>
                      <a:pt x="37" y="5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7" y="5"/>
                      <a:pt x="37" y="5"/>
                      <a:pt x="36" y="4"/>
                    </a:cubicBezTo>
                    <a:moveTo>
                      <a:pt x="36" y="4"/>
                    </a:moveTo>
                    <a:cubicBezTo>
                      <a:pt x="36" y="4"/>
                      <a:pt x="36" y="4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moveTo>
                      <a:pt x="34" y="3"/>
                    </a:moveTo>
                    <a:cubicBezTo>
                      <a:pt x="35" y="3"/>
                      <a:pt x="35" y="3"/>
                      <a:pt x="35" y="3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3"/>
                      <a:pt x="35" y="3"/>
                      <a:pt x="34" y="3"/>
                    </a:cubicBezTo>
                    <a:moveTo>
                      <a:pt x="33" y="2"/>
                    </a:moveTo>
                    <a:cubicBezTo>
                      <a:pt x="34" y="3"/>
                      <a:pt x="34" y="3"/>
                      <a:pt x="34" y="3"/>
                    </a:cubicBezTo>
                    <a:cubicBezTo>
                      <a:pt x="34" y="3"/>
                      <a:pt x="34" y="3"/>
                      <a:pt x="33" y="2"/>
                    </a:cubicBezTo>
                    <a:moveTo>
                      <a:pt x="33" y="2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moveTo>
                      <a:pt x="32" y="2"/>
                    </a:move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moveTo>
                      <a:pt x="31" y="2"/>
                    </a:move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1" y="2"/>
                      <a:pt x="31" y="2"/>
                    </a:cubicBezTo>
                    <a:moveTo>
                      <a:pt x="31" y="1"/>
                    </a:move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moveTo>
                      <a:pt x="30" y="1"/>
                    </a:move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moveTo>
                      <a:pt x="29" y="1"/>
                    </a:moveTo>
                    <a:cubicBezTo>
                      <a:pt x="30" y="1"/>
                      <a:pt x="30" y="1"/>
                      <a:pt x="30" y="1"/>
                    </a:cubicBezTo>
                    <a:cubicBezTo>
                      <a:pt x="29" y="1"/>
                      <a:pt x="29" y="1"/>
                      <a:pt x="29" y="1"/>
                    </a:cubicBezTo>
                    <a:moveTo>
                      <a:pt x="24" y="1"/>
                    </a:moveTo>
                    <a:cubicBezTo>
                      <a:pt x="23" y="1"/>
                      <a:pt x="22" y="1"/>
                      <a:pt x="21" y="2"/>
                    </a:cubicBezTo>
                    <a:cubicBezTo>
                      <a:pt x="22" y="1"/>
                      <a:pt x="22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4" y="1"/>
                    </a:cubicBezTo>
                    <a:moveTo>
                      <a:pt x="28" y="1"/>
                    </a:move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8" y="1"/>
                    </a:cubicBezTo>
                    <a:moveTo>
                      <a:pt x="28" y="0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8" y="0"/>
                      <a:pt x="28" y="0"/>
                    </a:cubicBezTo>
                    <a:moveTo>
                      <a:pt x="26" y="0"/>
                    </a:moveTo>
                    <a:cubicBezTo>
                      <a:pt x="25" y="0"/>
                      <a:pt x="25" y="0"/>
                      <a:pt x="24" y="1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6" y="0"/>
                      <a:pt x="26" y="0"/>
                    </a:cubicBezTo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6" y="0"/>
                      <a:pt x="2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0" name="Freeform 132"/>
              <p:cNvSpPr/>
              <p:nvPr>
                <p:custDataLst>
                  <p:tags r:id="rId148"/>
                </p:custDataLst>
              </p:nvPr>
            </p:nvSpPr>
            <p:spPr>
              <a:xfrm>
                <a:off x="11256963" y="3800475"/>
                <a:ext cx="46038" cy="25400"/>
              </a:xfrm>
              <a:custGeom>
                <a:avLst/>
                <a:gdLst/>
                <a:ahLst/>
                <a:cxnLst>
                  <a:cxn ang="0">
                    <a:pos x="46038" y="0"/>
                  </a:cxn>
                  <a:cxn ang="0">
                    <a:pos x="42201" y="1953"/>
                  </a:cxn>
                  <a:cxn ang="0">
                    <a:pos x="42201" y="1953"/>
                  </a:cxn>
                  <a:cxn ang="0">
                    <a:pos x="42201" y="1953"/>
                  </a:cxn>
                  <a:cxn ang="0">
                    <a:pos x="0" y="25400"/>
                  </a:cxn>
                  <a:cxn ang="0">
                    <a:pos x="1918" y="25400"/>
                  </a:cxn>
                  <a:cxn ang="0">
                    <a:pos x="3836" y="25400"/>
                  </a:cxn>
                  <a:cxn ang="0">
                    <a:pos x="3836" y="25400"/>
                  </a:cxn>
                  <a:cxn ang="0">
                    <a:pos x="3836" y="25400"/>
                  </a:cxn>
                  <a:cxn ang="0">
                    <a:pos x="46038" y="0"/>
                  </a:cxn>
                </a:cxnLst>
                <a:rect l="l" t="t" r="r" b="b"/>
                <a:pathLst>
                  <a:path w="24" h="13">
                    <a:moveTo>
                      <a:pt x="24" y="0"/>
                    </a:moveTo>
                    <a:cubicBezTo>
                      <a:pt x="23" y="0"/>
                      <a:pt x="23" y="0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1" name="Freeform 133"/>
              <p:cNvSpPr/>
              <p:nvPr>
                <p:custDataLst>
                  <p:tags r:id="rId149"/>
                </p:custDataLst>
              </p:nvPr>
            </p:nvSpPr>
            <p:spPr>
              <a:xfrm>
                <a:off x="11260138" y="3800475"/>
                <a:ext cx="44450" cy="25400"/>
              </a:xfrm>
              <a:custGeom>
                <a:avLst/>
                <a:gdLst/>
                <a:ahLst/>
                <a:cxnLst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932" y="23446"/>
                  </a:cxn>
                  <a:cxn ang="0">
                    <a:pos x="44450" y="0"/>
                  </a:cxn>
                </a:cxnLst>
                <a:rect l="l" t="t" r="r" b="b"/>
                <a:pathLst>
                  <a:path w="23" h="13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2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2" name="Freeform 134"/>
              <p:cNvSpPr/>
              <p:nvPr>
                <p:custDataLst>
                  <p:tags r:id="rId150"/>
                </p:custDataLst>
              </p:nvPr>
            </p:nvSpPr>
            <p:spPr>
              <a:xfrm>
                <a:off x="11261725" y="3798887"/>
                <a:ext cx="44450" cy="25400"/>
              </a:xfrm>
              <a:custGeom>
                <a:avLst/>
                <a:gdLst/>
                <a:ahLst/>
                <a:cxnLst>
                  <a:cxn ang="0">
                    <a:pos x="44450" y="0"/>
                  </a:cxn>
                  <a:cxn ang="0">
                    <a:pos x="42517" y="1953"/>
                  </a:cxn>
                  <a:cxn ang="0">
                    <a:pos x="42517" y="1953"/>
                  </a:cxn>
                  <a:cxn ang="0">
                    <a:pos x="0" y="25400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44450" y="0"/>
                  </a:cxn>
                </a:cxnLst>
                <a:rect l="l" t="t" r="r" b="b"/>
                <a:pathLst>
                  <a:path w="23" h="13">
                    <a:moveTo>
                      <a:pt x="23" y="0"/>
                    </a:move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3" name="Freeform 135"/>
              <p:cNvSpPr/>
              <p:nvPr>
                <p:custDataLst>
                  <p:tags r:id="rId151"/>
                </p:custDataLst>
              </p:nvPr>
            </p:nvSpPr>
            <p:spPr>
              <a:xfrm>
                <a:off x="11264900" y="3798887"/>
                <a:ext cx="42863" cy="25400"/>
              </a:xfrm>
              <a:custGeom>
                <a:avLst/>
                <a:gdLst/>
                <a:ahLst/>
                <a:cxnLst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0999" y="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863" y="25400"/>
                  </a:cxn>
                  <a:cxn ang="0">
                    <a:pos x="42863" y="0"/>
                  </a:cxn>
                </a:cxnLst>
                <a:rect l="l" t="t" r="r" b="b"/>
                <a:pathLst>
                  <a:path w="23" h="13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4" name="Freeform 136"/>
              <p:cNvSpPr/>
              <p:nvPr>
                <p:custDataLst>
                  <p:tags r:id="rId152"/>
                </p:custDataLst>
              </p:nvPr>
            </p:nvSpPr>
            <p:spPr>
              <a:xfrm>
                <a:off x="11266488" y="3798887"/>
                <a:ext cx="42863" cy="25400"/>
              </a:xfrm>
              <a:custGeom>
                <a:avLst/>
                <a:gdLst/>
                <a:ahLst/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863" y="25400"/>
                  </a:cxn>
                  <a:cxn ang="0">
                    <a:pos x="42863" y="0"/>
                  </a:cxn>
                  <a:cxn ang="0">
                    <a:pos x="40999" y="0"/>
                  </a:cxn>
                </a:cxnLst>
                <a:rect l="l" t="t" r="r" b="b"/>
                <a:pathLst>
                  <a:path w="23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5" name="Freeform 137"/>
              <p:cNvSpPr/>
              <p:nvPr>
                <p:custDataLst>
                  <p:tags r:id="rId153"/>
                </p:custDataLst>
              </p:nvPr>
            </p:nvSpPr>
            <p:spPr>
              <a:xfrm>
                <a:off x="11268075" y="3798887"/>
                <a:ext cx="44450" cy="25400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6" name="Freeform 138"/>
              <p:cNvSpPr/>
              <p:nvPr>
                <p:custDataLst>
                  <p:tags r:id="rId154"/>
                </p:custDataLst>
              </p:nvPr>
            </p:nvSpPr>
            <p:spPr>
              <a:xfrm>
                <a:off x="11268075" y="3798887"/>
                <a:ext cx="44450" cy="25400"/>
              </a:xfrm>
              <a:custGeom>
                <a:avLst/>
                <a:gdLst/>
                <a:ahLst/>
                <a:cxnLst>
                  <a:cxn ang="0">
                    <a:pos x="44450" y="0"/>
                  </a:cxn>
                  <a:cxn ang="0">
                    <a:pos x="0" y="25400"/>
                  </a:cxn>
                  <a:cxn ang="0">
                    <a:pos x="1932" y="25400"/>
                  </a:cxn>
                  <a:cxn ang="0">
                    <a:pos x="44450" y="1953"/>
                  </a:cxn>
                  <a:cxn ang="0">
                    <a:pos x="44450" y="1953"/>
                  </a:cxn>
                  <a:cxn ang="0">
                    <a:pos x="44450" y="1953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l" t="t" r="r" b="b"/>
                <a:pathLst>
                  <a:path w="23" h="13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7" name="Freeform 139"/>
              <p:cNvSpPr/>
              <p:nvPr>
                <p:custDataLst>
                  <p:tags r:id="rId155"/>
                </p:custDataLst>
              </p:nvPr>
            </p:nvSpPr>
            <p:spPr>
              <a:xfrm>
                <a:off x="11269663" y="3800475"/>
                <a:ext cx="44450" cy="25400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0" y="23446"/>
                  </a:cxn>
                  <a:cxn ang="0">
                    <a:pos x="1932" y="2540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3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8" name="Freeform 140"/>
              <p:cNvSpPr/>
              <p:nvPr>
                <p:custDataLst>
                  <p:tags r:id="rId156"/>
                </p:custDataLst>
              </p:nvPr>
            </p:nvSpPr>
            <p:spPr>
              <a:xfrm>
                <a:off x="11271250" y="3800475"/>
                <a:ext cx="44450" cy="25400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0" y="25400"/>
                  </a:cxn>
                  <a:cxn ang="0">
                    <a:pos x="1932" y="2540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9" name="Freeform 141"/>
              <p:cNvSpPr/>
              <p:nvPr>
                <p:custDataLst>
                  <p:tags r:id="rId157"/>
                </p:custDataLst>
              </p:nvPr>
            </p:nvSpPr>
            <p:spPr>
              <a:xfrm>
                <a:off x="11274425" y="3800475"/>
                <a:ext cx="41275" cy="25400"/>
              </a:xfrm>
              <a:custGeom>
                <a:avLst/>
                <a:gdLst/>
                <a:ahLst/>
                <a:cxnLst>
                  <a:cxn ang="0">
                    <a:pos x="41275" y="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l" t="t" r="r" b="b"/>
                <a:pathLst>
                  <a:path w="22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0" name="Freeform 142"/>
              <p:cNvSpPr/>
              <p:nvPr>
                <p:custDataLst>
                  <p:tags r:id="rId158"/>
                </p:custDataLst>
              </p:nvPr>
            </p:nvSpPr>
            <p:spPr>
              <a:xfrm>
                <a:off x="11274425" y="3800475"/>
                <a:ext cx="42863" cy="25400"/>
              </a:xfrm>
              <a:custGeom>
                <a:avLst/>
                <a:gdLst/>
                <a:ahLst/>
                <a:cxnLst>
                  <a:cxn ang="0">
                    <a:pos x="40999" y="0"/>
                  </a:cxn>
                  <a:cxn ang="0">
                    <a:pos x="0" y="25400"/>
                  </a:cxn>
                  <a:cxn ang="0">
                    <a:pos x="1863" y="2540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0999" y="0"/>
                  </a:cxn>
                </a:cxnLst>
                <a:rect l="l" t="t" r="r" b="b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1" name="Freeform 143"/>
              <p:cNvSpPr/>
              <p:nvPr>
                <p:custDataLst>
                  <p:tags r:id="rId159"/>
                </p:custDataLst>
              </p:nvPr>
            </p:nvSpPr>
            <p:spPr>
              <a:xfrm>
                <a:off x="11276013" y="3800475"/>
                <a:ext cx="42863" cy="26988"/>
              </a:xfrm>
              <a:custGeom>
                <a:avLst/>
                <a:gdLst/>
                <a:ahLst/>
                <a:cxnLst>
                  <a:cxn ang="0">
                    <a:pos x="40999" y="0"/>
                  </a:cxn>
                  <a:cxn ang="0">
                    <a:pos x="0" y="25060"/>
                  </a:cxn>
                  <a:cxn ang="0">
                    <a:pos x="1863" y="26988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0999" y="1927"/>
                  </a:cxn>
                  <a:cxn ang="0">
                    <a:pos x="40999" y="0"/>
                  </a:cxn>
                </a:cxnLst>
                <a:rect l="l" t="t" r="r" b="b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2" name="Freeform 144"/>
              <p:cNvSpPr/>
              <p:nvPr>
                <p:custDataLst>
                  <p:tags r:id="rId160"/>
                </p:custDataLst>
              </p:nvPr>
            </p:nvSpPr>
            <p:spPr>
              <a:xfrm>
                <a:off x="11277600" y="3802062"/>
                <a:ext cx="44450" cy="25400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3" name="Freeform 145"/>
              <p:cNvSpPr/>
              <p:nvPr>
                <p:custDataLst>
                  <p:tags r:id="rId161"/>
                </p:custDataLst>
              </p:nvPr>
            </p:nvSpPr>
            <p:spPr>
              <a:xfrm>
                <a:off x="11277600" y="3802062"/>
                <a:ext cx="44450" cy="25400"/>
              </a:xfrm>
              <a:custGeom>
                <a:avLst/>
                <a:gdLst/>
                <a:ahLst/>
                <a:cxnLst>
                  <a:cxn ang="0">
                    <a:pos x="44450" y="0"/>
                  </a:cxn>
                  <a:cxn ang="0">
                    <a:pos x="0" y="25400"/>
                  </a:cxn>
                  <a:cxn ang="0">
                    <a:pos x="1932" y="2540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l" t="t" r="r" b="b"/>
                <a:pathLst>
                  <a:path w="23" h="13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4" name="Freeform 146"/>
              <p:cNvSpPr/>
              <p:nvPr>
                <p:custDataLst>
                  <p:tags r:id="rId162"/>
                </p:custDataLst>
              </p:nvPr>
            </p:nvSpPr>
            <p:spPr>
              <a:xfrm>
                <a:off x="11279188" y="3802062"/>
                <a:ext cx="44450" cy="26988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5" name="Freeform 147"/>
              <p:cNvSpPr/>
              <p:nvPr>
                <p:custDataLst>
                  <p:tags r:id="rId163"/>
                </p:custDataLst>
              </p:nvPr>
            </p:nvSpPr>
            <p:spPr>
              <a:xfrm>
                <a:off x="11280775" y="3805237"/>
                <a:ext cx="44450" cy="23813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0" y="23813"/>
                  </a:cxn>
                  <a:cxn ang="0">
                    <a:pos x="1932" y="23813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6" name="Freeform 148"/>
              <p:cNvSpPr/>
              <p:nvPr>
                <p:custDataLst>
                  <p:tags r:id="rId164"/>
                </p:custDataLst>
              </p:nvPr>
            </p:nvSpPr>
            <p:spPr>
              <a:xfrm>
                <a:off x="11283950" y="3805237"/>
                <a:ext cx="42863" cy="25400"/>
              </a:xfrm>
              <a:custGeom>
                <a:avLst/>
                <a:gdLst/>
                <a:ahLst/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42863" y="1814"/>
                  </a:cxn>
                  <a:cxn ang="0">
                    <a:pos x="40999" y="1814"/>
                  </a:cxn>
                  <a:cxn ang="0">
                    <a:pos x="40999" y="1814"/>
                  </a:cxn>
                  <a:cxn ang="0">
                    <a:pos x="40999" y="0"/>
                  </a:cxn>
                </a:cxnLst>
                <a:rect l="l" t="t" r="r" b="b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7" name="Freeform 149"/>
              <p:cNvSpPr/>
              <p:nvPr>
                <p:custDataLst>
                  <p:tags r:id="rId165"/>
                </p:custDataLst>
              </p:nvPr>
            </p:nvSpPr>
            <p:spPr>
              <a:xfrm>
                <a:off x="11283950" y="3806825"/>
                <a:ext cx="42863" cy="23813"/>
              </a:xfrm>
              <a:custGeom>
                <a:avLst/>
                <a:gdLst/>
                <a:ahLst/>
                <a:cxnLst>
                  <a:cxn ang="0">
                    <a:pos x="42863" y="0"/>
                  </a:cxn>
                  <a:cxn ang="0">
                    <a:pos x="0" y="23813"/>
                  </a:cxn>
                  <a:cxn ang="0">
                    <a:pos x="1863" y="23813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</a:cxnLst>
                <a:rect l="l" t="t" r="r" b="b"/>
                <a:pathLst>
                  <a:path w="23" h="13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8" name="Freeform 150"/>
              <p:cNvSpPr/>
              <p:nvPr>
                <p:custDataLst>
                  <p:tags r:id="rId166"/>
                </p:custDataLst>
              </p:nvPr>
            </p:nvSpPr>
            <p:spPr>
              <a:xfrm>
                <a:off x="11285538" y="3806825"/>
                <a:ext cx="42863" cy="26988"/>
              </a:xfrm>
              <a:custGeom>
                <a:avLst/>
                <a:gdLst/>
                <a:ahLst/>
                <a:cxnLst>
                  <a:cxn ang="0">
                    <a:pos x="40999" y="0"/>
                  </a:cxn>
                  <a:cxn ang="0">
                    <a:pos x="0" y="25060"/>
                  </a:cxn>
                  <a:cxn ang="0">
                    <a:pos x="1863" y="26988"/>
                  </a:cxn>
                  <a:cxn ang="0">
                    <a:pos x="42863" y="1927"/>
                  </a:cxn>
                  <a:cxn ang="0">
                    <a:pos x="40999" y="0"/>
                  </a:cxn>
                  <a:cxn ang="0">
                    <a:pos x="40999" y="0"/>
                  </a:cxn>
                </a:cxnLst>
                <a:rect l="l" t="t" r="r" b="b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9" name="Freeform 151"/>
              <p:cNvSpPr/>
              <p:nvPr>
                <p:custDataLst>
                  <p:tags r:id="rId167"/>
                </p:custDataLst>
              </p:nvPr>
            </p:nvSpPr>
            <p:spPr>
              <a:xfrm>
                <a:off x="11287125" y="3808412"/>
                <a:ext cx="44450" cy="25400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400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44450" y="1953"/>
                  </a:cxn>
                  <a:cxn ang="0">
                    <a:pos x="44450" y="1953"/>
                  </a:cxn>
                  <a:cxn ang="0">
                    <a:pos x="44450" y="1953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0" name="Freeform 152"/>
              <p:cNvSpPr>
                <a:spLocks noEditPoints="1"/>
              </p:cNvSpPr>
              <p:nvPr>
                <p:custDataLst>
                  <p:tags r:id="rId168"/>
                </p:custDataLst>
              </p:nvPr>
            </p:nvSpPr>
            <p:spPr>
              <a:xfrm>
                <a:off x="11288713" y="3810000"/>
                <a:ext cx="42863" cy="25400"/>
              </a:xfrm>
              <a:custGeom>
                <a:avLst/>
                <a:gdLst/>
                <a:ahLst/>
                <a:cxnLst>
                  <a:cxn ang="0">
                    <a:pos x="19483" y="13676"/>
                  </a:cxn>
                  <a:cxn ang="0">
                    <a:pos x="19483" y="13676"/>
                  </a:cxn>
                  <a:cxn ang="0">
                    <a:pos x="19483" y="13676"/>
                  </a:cxn>
                  <a:cxn ang="0">
                    <a:pos x="19483" y="13676"/>
                  </a:cxn>
                  <a:cxn ang="0">
                    <a:pos x="19483" y="13676"/>
                  </a:cxn>
                  <a:cxn ang="0">
                    <a:pos x="19483" y="13676"/>
                  </a:cxn>
                  <a:cxn ang="0">
                    <a:pos x="25328" y="11723"/>
                  </a:cxn>
                  <a:cxn ang="0">
                    <a:pos x="19483" y="13676"/>
                  </a:cxn>
                  <a:cxn ang="0">
                    <a:pos x="25328" y="11723"/>
                  </a:cxn>
                  <a:cxn ang="0">
                    <a:pos x="25328" y="11723"/>
                  </a:cxn>
                  <a:cxn ang="0">
                    <a:pos x="42863" y="0"/>
                  </a:cxn>
                  <a:cxn ang="0">
                    <a:pos x="0" y="23446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5586" y="17584"/>
                  </a:cxn>
                  <a:cxn ang="0">
                    <a:pos x="19483" y="13676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</a:cxnLst>
                <a:rect l="l" t="t" r="r" b="b"/>
                <a:pathLst>
                  <a:path w="22" h="13">
                    <a:moveTo>
                      <a:pt x="10" y="7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moveTo>
                      <a:pt x="10" y="7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moveTo>
                      <a:pt x="13" y="6"/>
                    </a:moveTo>
                    <a:cubicBezTo>
                      <a:pt x="12" y="6"/>
                      <a:pt x="11" y="7"/>
                      <a:pt x="10" y="7"/>
                    </a:cubicBezTo>
                    <a:cubicBezTo>
                      <a:pt x="11" y="7"/>
                      <a:pt x="12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9" y="8"/>
                      <a:pt x="10" y="7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1" name="Freeform 153"/>
              <p:cNvSpPr>
                <a:spLocks noEditPoints="1"/>
              </p:cNvSpPr>
              <p:nvPr>
                <p:custDataLst>
                  <p:tags r:id="rId169"/>
                </p:custDataLst>
              </p:nvPr>
            </p:nvSpPr>
            <p:spPr>
              <a:xfrm>
                <a:off x="11288713" y="3821112"/>
                <a:ext cx="28575" cy="15875"/>
              </a:xfrm>
              <a:custGeom>
                <a:avLst/>
                <a:gdLst/>
                <a:ahLst/>
                <a:cxnLst>
                  <a:cxn ang="0">
                    <a:pos x="15240" y="5953"/>
                  </a:cxn>
                  <a:cxn ang="0">
                    <a:pos x="0" y="13890"/>
                  </a:cxn>
                  <a:cxn ang="0">
                    <a:pos x="1905" y="15875"/>
                  </a:cxn>
                  <a:cxn ang="0">
                    <a:pos x="11430" y="9921"/>
                  </a:cxn>
                  <a:cxn ang="0">
                    <a:pos x="15240" y="5953"/>
                  </a:cxn>
                  <a:cxn ang="0">
                    <a:pos x="28575" y="0"/>
                  </a:cxn>
                  <a:cxn ang="0">
                    <a:pos x="24765" y="0"/>
                  </a:cxn>
                  <a:cxn ang="0">
                    <a:pos x="24765" y="0"/>
                  </a:cxn>
                  <a:cxn ang="0">
                    <a:pos x="28575" y="0"/>
                  </a:cxn>
                  <a:cxn ang="0">
                    <a:pos x="28575" y="0"/>
                  </a:cxn>
                  <a:cxn ang="0">
                    <a:pos x="28575" y="0"/>
                  </a:cxn>
                  <a:cxn ang="0">
                    <a:pos x="28575" y="0"/>
                  </a:cxn>
                </a:cxnLst>
                <a:rect l="l" t="t" r="r" b="b"/>
                <a:pathLst>
                  <a:path w="15" h="8">
                    <a:moveTo>
                      <a:pt x="8" y="3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4"/>
                      <a:pt x="7" y="4"/>
                      <a:pt x="8" y="3"/>
                    </a:cubicBezTo>
                    <a:moveTo>
                      <a:pt x="15" y="0"/>
                    </a:moveTo>
                    <a:cubicBezTo>
                      <a:pt x="14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4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2" name="Freeform 154"/>
              <p:cNvSpPr>
                <a:spLocks noEditPoints="1"/>
              </p:cNvSpPr>
              <p:nvPr>
                <p:custDataLst>
                  <p:tags r:id="rId170"/>
                </p:custDataLst>
              </p:nvPr>
            </p:nvSpPr>
            <p:spPr>
              <a:xfrm>
                <a:off x="11290300" y="3821112"/>
                <a:ext cx="31750" cy="17463"/>
              </a:xfrm>
              <a:custGeom>
                <a:avLst/>
                <a:gdLst/>
                <a:ahLst/>
                <a:cxnLst>
                  <a:cxn ang="0">
                    <a:pos x="9921" y="9701"/>
                  </a:cxn>
                  <a:cxn ang="0">
                    <a:pos x="0" y="15522"/>
                  </a:cxn>
                  <a:cxn ang="0">
                    <a:pos x="1984" y="17463"/>
                  </a:cxn>
                  <a:cxn ang="0">
                    <a:pos x="1984" y="17463"/>
                  </a:cxn>
                  <a:cxn ang="0">
                    <a:pos x="9921" y="11642"/>
                  </a:cxn>
                  <a:cxn ang="0">
                    <a:pos x="9921" y="9701"/>
                  </a:cxn>
                  <a:cxn ang="0">
                    <a:pos x="27781" y="0"/>
                  </a:cxn>
                  <a:cxn ang="0">
                    <a:pos x="27781" y="0"/>
                  </a:cxn>
                  <a:cxn ang="0">
                    <a:pos x="31750" y="0"/>
                  </a:cxn>
                  <a:cxn ang="0">
                    <a:pos x="31750" y="0"/>
                  </a:cxn>
                  <a:cxn ang="0">
                    <a:pos x="27781" y="0"/>
                  </a:cxn>
                </a:cxnLst>
                <a:rect l="l" t="t" r="r" b="b"/>
                <a:pathLst>
                  <a:path w="16" h="9">
                    <a:moveTo>
                      <a:pt x="5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5"/>
                      <a:pt x="5" y="5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5" y="0"/>
                      <a:pt x="14" y="0"/>
                      <a:pt x="1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3" name="Freeform 155"/>
              <p:cNvSpPr>
                <a:spLocks noEditPoints="1"/>
              </p:cNvSpPr>
              <p:nvPr>
                <p:custDataLst>
                  <p:tags r:id="rId171"/>
                </p:custDataLst>
              </p:nvPr>
            </p:nvSpPr>
            <p:spPr>
              <a:xfrm>
                <a:off x="11293475" y="3821112"/>
                <a:ext cx="30163" cy="17463"/>
              </a:xfrm>
              <a:custGeom>
                <a:avLst/>
                <a:gdLst/>
                <a:ahLst/>
                <a:cxnLst>
                  <a:cxn ang="0">
                    <a:pos x="7540" y="11642"/>
                  </a:cxn>
                  <a:cxn ang="0">
                    <a:pos x="0" y="17463"/>
                  </a:cxn>
                  <a:cxn ang="0">
                    <a:pos x="0" y="17463"/>
                  </a:cxn>
                  <a:cxn ang="0">
                    <a:pos x="1885" y="17463"/>
                  </a:cxn>
                  <a:cxn ang="0">
                    <a:pos x="1885" y="17463"/>
                  </a:cxn>
                  <a:cxn ang="0">
                    <a:pos x="5655" y="15522"/>
                  </a:cxn>
                  <a:cxn ang="0">
                    <a:pos x="7540" y="11642"/>
                  </a:cxn>
                  <a:cxn ang="0">
                    <a:pos x="28277" y="0"/>
                  </a:cxn>
                  <a:cxn ang="0">
                    <a:pos x="28277" y="0"/>
                  </a:cxn>
                  <a:cxn ang="0">
                    <a:pos x="30163" y="0"/>
                  </a:cxn>
                  <a:cxn ang="0">
                    <a:pos x="30163" y="0"/>
                  </a:cxn>
                  <a:cxn ang="0">
                    <a:pos x="28277" y="0"/>
                  </a:cxn>
                </a:cxnLst>
                <a:rect l="l" t="t" r="r" b="b"/>
                <a:pathLst>
                  <a:path w="16" h="9">
                    <a:moveTo>
                      <a:pt x="4" y="6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3" y="7"/>
                      <a:pt x="4" y="6"/>
                    </a:cubicBezTo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5" y="0"/>
                      <a:pt x="1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4" name="Freeform 156"/>
              <p:cNvSpPr>
                <a:spLocks noEditPoints="1"/>
              </p:cNvSpPr>
              <p:nvPr>
                <p:custDataLst>
                  <p:tags r:id="rId172"/>
                </p:custDataLst>
              </p:nvPr>
            </p:nvSpPr>
            <p:spPr>
              <a:xfrm>
                <a:off x="11295063" y="3821112"/>
                <a:ext cx="30163" cy="19050"/>
              </a:xfrm>
              <a:custGeom>
                <a:avLst/>
                <a:gdLst/>
                <a:ahLst/>
                <a:cxnLst>
                  <a:cxn ang="0">
                    <a:pos x="3770" y="15240"/>
                  </a:cxn>
                  <a:cxn ang="0">
                    <a:pos x="0" y="17145"/>
                  </a:cxn>
                  <a:cxn ang="0">
                    <a:pos x="0" y="17145"/>
                  </a:cxn>
                  <a:cxn ang="0">
                    <a:pos x="0" y="19050"/>
                  </a:cxn>
                  <a:cxn ang="0">
                    <a:pos x="3770" y="17145"/>
                  </a:cxn>
                  <a:cxn ang="0">
                    <a:pos x="3770" y="15240"/>
                  </a:cxn>
                  <a:cxn ang="0">
                    <a:pos x="28277" y="0"/>
                  </a:cxn>
                  <a:cxn ang="0">
                    <a:pos x="28277" y="0"/>
                  </a:cxn>
                  <a:cxn ang="0">
                    <a:pos x="30163" y="1905"/>
                  </a:cxn>
                  <a:cxn ang="0">
                    <a:pos x="30163" y="1905"/>
                  </a:cxn>
                  <a:cxn ang="0">
                    <a:pos x="28277" y="0"/>
                  </a:cxn>
                </a:cxnLst>
                <a:rect l="l" t="t" r="r" b="b"/>
                <a:pathLst>
                  <a:path w="16" h="10">
                    <a:moveTo>
                      <a:pt x="2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8"/>
                      <a:pt x="2" y="8"/>
                    </a:cubicBezTo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0"/>
                      <a:pt x="1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5" name="Freeform 157"/>
              <p:cNvSpPr>
                <a:spLocks noEditPoints="1"/>
              </p:cNvSpPr>
              <p:nvPr>
                <p:custDataLst>
                  <p:tags r:id="rId173"/>
                </p:custDataLst>
              </p:nvPr>
            </p:nvSpPr>
            <p:spPr>
              <a:xfrm>
                <a:off x="11295063" y="3824287"/>
                <a:ext cx="33338" cy="19050"/>
              </a:xfrm>
              <a:custGeom>
                <a:avLst/>
                <a:gdLst/>
                <a:ahLst/>
                <a:cxnLst>
                  <a:cxn ang="0">
                    <a:pos x="3704" y="15240"/>
                  </a:cxn>
                  <a:cxn ang="0">
                    <a:pos x="0" y="17145"/>
                  </a:cxn>
                  <a:cxn ang="0">
                    <a:pos x="1852" y="19050"/>
                  </a:cxn>
                  <a:cxn ang="0">
                    <a:pos x="3704" y="17145"/>
                  </a:cxn>
                  <a:cxn ang="0">
                    <a:pos x="3704" y="15240"/>
                  </a:cxn>
                  <a:cxn ang="0">
                    <a:pos x="29633" y="0"/>
                  </a:cxn>
                  <a:cxn ang="0">
                    <a:pos x="29633" y="0"/>
                  </a:cxn>
                  <a:cxn ang="0">
                    <a:pos x="33338" y="0"/>
                  </a:cxn>
                  <a:cxn ang="0">
                    <a:pos x="33338" y="0"/>
                  </a:cxn>
                  <a:cxn ang="0">
                    <a:pos x="29633" y="0"/>
                  </a:cxn>
                </a:cxnLst>
                <a:rect l="l" t="t" r="r" b="b"/>
                <a:pathLst>
                  <a:path w="18" h="10">
                    <a:moveTo>
                      <a:pt x="2" y="8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8"/>
                    </a:cubicBezTo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7" y="0"/>
                      <a:pt x="1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6" name="Freeform 158"/>
              <p:cNvSpPr>
                <a:spLocks noEditPoints="1"/>
              </p:cNvSpPr>
              <p:nvPr>
                <p:custDataLst>
                  <p:tags r:id="rId174"/>
                </p:custDataLst>
              </p:nvPr>
            </p:nvSpPr>
            <p:spPr>
              <a:xfrm>
                <a:off x="11296650" y="3824287"/>
                <a:ext cx="34925" cy="20638"/>
              </a:xfrm>
              <a:custGeom>
                <a:avLst/>
                <a:gdLst/>
                <a:ahLst/>
                <a:cxnLst>
                  <a:cxn ang="0">
                    <a:pos x="1940" y="16885"/>
                  </a:cxn>
                  <a:cxn ang="0">
                    <a:pos x="0" y="18761"/>
                  </a:cxn>
                  <a:cxn ang="0">
                    <a:pos x="1940" y="20638"/>
                  </a:cxn>
                  <a:cxn ang="0">
                    <a:pos x="1940" y="20638"/>
                  </a:cxn>
                  <a:cxn ang="0">
                    <a:pos x="1940" y="20638"/>
                  </a:cxn>
                  <a:cxn ang="0">
                    <a:pos x="1940" y="16885"/>
                  </a:cxn>
                  <a:cxn ang="0">
                    <a:pos x="32984" y="0"/>
                  </a:cxn>
                  <a:cxn ang="0">
                    <a:pos x="32984" y="0"/>
                  </a:cxn>
                  <a:cxn ang="0">
                    <a:pos x="34925" y="1876"/>
                  </a:cxn>
                  <a:cxn ang="0">
                    <a:pos x="34925" y="1876"/>
                  </a:cxn>
                  <a:cxn ang="0">
                    <a:pos x="32984" y="0"/>
                  </a:cxn>
                </a:cxnLst>
                <a:rect l="l" t="t" r="r" b="b"/>
                <a:pathLst>
                  <a:path w="18" h="11">
                    <a:moveTo>
                      <a:pt x="1" y="9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0"/>
                      <a:pt x="1" y="10"/>
                      <a:pt x="1" y="9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7" y="1"/>
                      <a:pt x="17" y="0"/>
                      <a:pt x="1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7" name="Freeform 159"/>
              <p:cNvSpPr>
                <a:spLocks noEditPoints="1"/>
              </p:cNvSpPr>
              <p:nvPr>
                <p:custDataLst>
                  <p:tags r:id="rId175"/>
                </p:custDataLst>
              </p:nvPr>
            </p:nvSpPr>
            <p:spPr>
              <a:xfrm>
                <a:off x="11298238" y="3825875"/>
                <a:ext cx="33338" cy="19050"/>
              </a:xfrm>
              <a:custGeom>
                <a:avLst/>
                <a:gdLst/>
                <a:ahLst/>
                <a:cxnLst>
                  <a:cxn ang="0">
                    <a:pos x="0" y="19050"/>
                  </a:cxn>
                  <a:cxn ang="0">
                    <a:pos x="0" y="19050"/>
                  </a:cxn>
                  <a:cxn ang="0">
                    <a:pos x="0" y="19050"/>
                  </a:cxn>
                  <a:cxn ang="0">
                    <a:pos x="0" y="19050"/>
                  </a:cxn>
                  <a:cxn ang="0">
                    <a:pos x="0" y="19050"/>
                  </a:cxn>
                  <a:cxn ang="0">
                    <a:pos x="33338" y="0"/>
                  </a:cxn>
                  <a:cxn ang="0">
                    <a:pos x="33338" y="0"/>
                  </a:cxn>
                  <a:cxn ang="0">
                    <a:pos x="33338" y="0"/>
                  </a:cxn>
                  <a:cxn ang="0">
                    <a:pos x="33338" y="0"/>
                  </a:cxn>
                  <a:cxn ang="0">
                    <a:pos x="33338" y="0"/>
                  </a:cxn>
                </a:cxnLst>
                <a:rect l="l" t="t" r="r" b="b"/>
                <a:pathLst>
                  <a:path w="17" h="10"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8" name="Freeform 160"/>
              <p:cNvSpPr>
                <a:spLocks noEditPoints="1"/>
              </p:cNvSpPr>
              <p:nvPr>
                <p:custDataLst>
                  <p:tags r:id="rId176"/>
                </p:custDataLst>
              </p:nvPr>
            </p:nvSpPr>
            <p:spPr>
              <a:xfrm>
                <a:off x="11307763" y="3797300"/>
                <a:ext cx="52388" cy="41275"/>
              </a:xfrm>
              <a:custGeom>
                <a:avLst/>
                <a:gdLst/>
                <a:ahLst/>
                <a:cxnLst>
                  <a:cxn ang="0">
                    <a:pos x="40746" y="41275"/>
                  </a:cxn>
                  <a:cxn ang="0">
                    <a:pos x="40746" y="41275"/>
                  </a:cxn>
                  <a:cxn ang="0">
                    <a:pos x="38805" y="39398"/>
                  </a:cxn>
                  <a:cxn ang="0">
                    <a:pos x="38805" y="39398"/>
                  </a:cxn>
                  <a:cxn ang="0">
                    <a:pos x="36865" y="37522"/>
                  </a:cxn>
                  <a:cxn ang="0">
                    <a:pos x="36865" y="37522"/>
                  </a:cxn>
                  <a:cxn ang="0">
                    <a:pos x="34925" y="35646"/>
                  </a:cxn>
                  <a:cxn ang="0">
                    <a:pos x="34925" y="35646"/>
                  </a:cxn>
                  <a:cxn ang="0">
                    <a:pos x="34925" y="35646"/>
                  </a:cxn>
                  <a:cxn ang="0">
                    <a:pos x="32985" y="33770"/>
                  </a:cxn>
                  <a:cxn ang="0">
                    <a:pos x="32985" y="33770"/>
                  </a:cxn>
                  <a:cxn ang="0">
                    <a:pos x="32985" y="33770"/>
                  </a:cxn>
                  <a:cxn ang="0">
                    <a:pos x="0" y="26265"/>
                  </a:cxn>
                  <a:cxn ang="0">
                    <a:pos x="9701" y="24389"/>
                  </a:cxn>
                  <a:cxn ang="0">
                    <a:pos x="9701" y="24389"/>
                  </a:cxn>
                  <a:cxn ang="0">
                    <a:pos x="5820" y="24389"/>
                  </a:cxn>
                  <a:cxn ang="0">
                    <a:pos x="5820" y="24389"/>
                  </a:cxn>
                  <a:cxn ang="0">
                    <a:pos x="1940" y="24389"/>
                  </a:cxn>
                  <a:cxn ang="0">
                    <a:pos x="1940" y="26265"/>
                  </a:cxn>
                  <a:cxn ang="0">
                    <a:pos x="0" y="26265"/>
                  </a:cxn>
                  <a:cxn ang="0">
                    <a:pos x="0" y="26265"/>
                  </a:cxn>
                  <a:cxn ang="0">
                    <a:pos x="0" y="26265"/>
                  </a:cxn>
                  <a:cxn ang="0">
                    <a:pos x="5820" y="24389"/>
                  </a:cxn>
                  <a:cxn ang="0">
                    <a:pos x="9701" y="24389"/>
                  </a:cxn>
                  <a:cxn ang="0">
                    <a:pos x="15522" y="24389"/>
                  </a:cxn>
                  <a:cxn ang="0">
                    <a:pos x="21343" y="26265"/>
                  </a:cxn>
                  <a:cxn ang="0">
                    <a:pos x="23283" y="28142"/>
                  </a:cxn>
                  <a:cxn ang="0">
                    <a:pos x="25223" y="30018"/>
                  </a:cxn>
                  <a:cxn ang="0">
                    <a:pos x="25223" y="28142"/>
                  </a:cxn>
                  <a:cxn ang="0">
                    <a:pos x="23283" y="28142"/>
                  </a:cxn>
                  <a:cxn ang="0">
                    <a:pos x="21343" y="26265"/>
                  </a:cxn>
                  <a:cxn ang="0">
                    <a:pos x="19402" y="26265"/>
                  </a:cxn>
                  <a:cxn ang="0">
                    <a:pos x="19402" y="26265"/>
                  </a:cxn>
                  <a:cxn ang="0">
                    <a:pos x="15522" y="24389"/>
                  </a:cxn>
                  <a:cxn ang="0">
                    <a:pos x="13582" y="24389"/>
                  </a:cxn>
                  <a:cxn ang="0">
                    <a:pos x="11641" y="24389"/>
                  </a:cxn>
                  <a:cxn ang="0">
                    <a:pos x="9701" y="24389"/>
                  </a:cxn>
                  <a:cxn ang="0">
                    <a:pos x="9701" y="24389"/>
                  </a:cxn>
                  <a:cxn ang="0">
                    <a:pos x="50447" y="0"/>
                  </a:cxn>
                  <a:cxn ang="0">
                    <a:pos x="50447" y="0"/>
                  </a:cxn>
                  <a:cxn ang="0">
                    <a:pos x="52388" y="0"/>
                  </a:cxn>
                  <a:cxn ang="0">
                    <a:pos x="52388" y="0"/>
                  </a:cxn>
                </a:cxnLst>
                <a:rect l="l" t="t" r="r" b="b"/>
                <a:pathLst>
                  <a:path w="27" h="22">
                    <a:moveTo>
                      <a:pt x="21" y="22"/>
                    </a:move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moveTo>
                      <a:pt x="20" y="21"/>
                    </a:move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1"/>
                      <a:pt x="20" y="21"/>
                      <a:pt x="20" y="21"/>
                    </a:cubicBezTo>
                    <a:moveTo>
                      <a:pt x="19" y="20"/>
                    </a:move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moveTo>
                      <a:pt x="18" y="19"/>
                    </a:move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moveTo>
                      <a:pt x="17" y="18"/>
                    </a:move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18"/>
                      <a:pt x="17" y="18"/>
                      <a:pt x="17" y="18"/>
                    </a:cubicBezTo>
                    <a:moveTo>
                      <a:pt x="17" y="18"/>
                    </a:move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moveTo>
                      <a:pt x="0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moveTo>
                      <a:pt x="5" y="13"/>
                    </a:move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2" y="13"/>
                      <a:pt x="2" y="13"/>
                      <a:pt x="1" y="13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2" y="13"/>
                      <a:pt x="3" y="13"/>
                    </a:cubicBezTo>
                    <a:cubicBezTo>
                      <a:pt x="3" y="13"/>
                      <a:pt x="4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6" y="13"/>
                      <a:pt x="7" y="13"/>
                    </a:cubicBezTo>
                    <a:cubicBezTo>
                      <a:pt x="7" y="13"/>
                      <a:pt x="8" y="13"/>
                      <a:pt x="8" y="13"/>
                    </a:cubicBezTo>
                    <a:cubicBezTo>
                      <a:pt x="9" y="13"/>
                      <a:pt x="9" y="14"/>
                      <a:pt x="9" y="14"/>
                    </a:cubicBezTo>
                    <a:cubicBezTo>
                      <a:pt x="10" y="14"/>
                      <a:pt x="10" y="14"/>
                      <a:pt x="11" y="14"/>
                    </a:cubicBezTo>
                    <a:cubicBezTo>
                      <a:pt x="11" y="14"/>
                      <a:pt x="11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3" y="15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1" y="15"/>
                      <a:pt x="11" y="14"/>
                    </a:cubicBezTo>
                    <a:cubicBezTo>
                      <a:pt x="11" y="14"/>
                      <a:pt x="11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moveTo>
                      <a:pt x="27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7" y="0"/>
                      <a:pt x="27" y="0"/>
                    </a:cubicBezTo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9" name="Freeform 161"/>
              <p:cNvSpPr/>
              <p:nvPr>
                <p:custDataLst>
                  <p:tags r:id="rId177"/>
                </p:custDataLst>
              </p:nvPr>
            </p:nvSpPr>
            <p:spPr>
              <a:xfrm>
                <a:off x="11307763" y="3798887"/>
                <a:ext cx="46038" cy="25400"/>
              </a:xfrm>
              <a:custGeom>
                <a:avLst/>
                <a:gdLst/>
                <a:ahLst/>
                <a:cxnLst>
                  <a:cxn ang="0">
                    <a:pos x="46038" y="0"/>
                  </a:cxn>
                  <a:cxn ang="0">
                    <a:pos x="42201" y="0"/>
                  </a:cxn>
                  <a:cxn ang="0">
                    <a:pos x="23019" y="11723"/>
                  </a:cxn>
                  <a:cxn ang="0">
                    <a:pos x="23019" y="11723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918" y="25400"/>
                  </a:cxn>
                  <a:cxn ang="0">
                    <a:pos x="1918" y="25400"/>
                  </a:cxn>
                  <a:cxn ang="0">
                    <a:pos x="1918" y="25400"/>
                  </a:cxn>
                  <a:cxn ang="0">
                    <a:pos x="1918" y="23446"/>
                  </a:cxn>
                  <a:cxn ang="0">
                    <a:pos x="46038" y="0"/>
                  </a:cxn>
                </a:cxnLst>
                <a:rect l="l" t="t" r="r" b="b"/>
                <a:pathLst>
                  <a:path w="24" h="13">
                    <a:moveTo>
                      <a:pt x="24" y="0"/>
                    </a:moveTo>
                    <a:cubicBezTo>
                      <a:pt x="23" y="0"/>
                      <a:pt x="23" y="0"/>
                      <a:pt x="22" y="0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0" name="Freeform 162"/>
              <p:cNvSpPr/>
              <p:nvPr>
                <p:custDataLst>
                  <p:tags r:id="rId178"/>
                </p:custDataLst>
              </p:nvPr>
            </p:nvSpPr>
            <p:spPr>
              <a:xfrm>
                <a:off x="11309350" y="3797300"/>
                <a:ext cx="46038" cy="23813"/>
              </a:xfrm>
              <a:custGeom>
                <a:avLst/>
                <a:gdLst/>
                <a:ahLst/>
                <a:cxnLst>
                  <a:cxn ang="0">
                    <a:pos x="46038" y="0"/>
                  </a:cxn>
                  <a:cxn ang="0">
                    <a:pos x="44119" y="1831"/>
                  </a:cxn>
                  <a:cxn ang="0">
                    <a:pos x="0" y="23813"/>
                  </a:cxn>
                  <a:cxn ang="0">
                    <a:pos x="3836" y="23813"/>
                  </a:cxn>
                  <a:cxn ang="0">
                    <a:pos x="3836" y="23813"/>
                  </a:cxn>
                  <a:cxn ang="0">
                    <a:pos x="3836" y="23813"/>
                  </a:cxn>
                  <a:cxn ang="0">
                    <a:pos x="3836" y="23813"/>
                  </a:cxn>
                  <a:cxn ang="0">
                    <a:pos x="46038" y="0"/>
                  </a:cxn>
                </a:cxnLst>
                <a:rect l="l" t="t" r="r" b="b"/>
                <a:pathLst>
                  <a:path w="24" h="13">
                    <a:moveTo>
                      <a:pt x="24" y="0"/>
                    </a:moveTo>
                    <a:cubicBezTo>
                      <a:pt x="23" y="0"/>
                      <a:pt x="23" y="0"/>
                      <a:pt x="23" y="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1" name="Freeform 163"/>
              <p:cNvSpPr/>
              <p:nvPr>
                <p:custDataLst>
                  <p:tags r:id="rId179"/>
                </p:custDataLst>
              </p:nvPr>
            </p:nvSpPr>
            <p:spPr>
              <a:xfrm>
                <a:off x="11314113" y="3797300"/>
                <a:ext cx="42863" cy="23813"/>
              </a:xfrm>
              <a:custGeom>
                <a:avLst/>
                <a:gdLst/>
                <a:ahLst/>
                <a:cxnLst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0999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863" y="23813"/>
                  </a:cxn>
                  <a:cxn ang="0">
                    <a:pos x="42863" y="0"/>
                  </a:cxn>
                </a:cxnLst>
                <a:rect l="l" t="t" r="r" b="b"/>
                <a:pathLst>
                  <a:path w="23" h="13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2" name="Freeform 164"/>
              <p:cNvSpPr/>
              <p:nvPr>
                <p:custDataLst>
                  <p:tags r:id="rId180"/>
                </p:custDataLst>
              </p:nvPr>
            </p:nvSpPr>
            <p:spPr>
              <a:xfrm>
                <a:off x="11315700" y="3797300"/>
                <a:ext cx="44450" cy="23813"/>
              </a:xfrm>
              <a:custGeom>
                <a:avLst/>
                <a:gdLst/>
                <a:ahLst/>
                <a:cxnLst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0" y="23813"/>
                  </a:cxn>
                  <a:cxn ang="0">
                    <a:pos x="1932" y="23813"/>
                  </a:cxn>
                  <a:cxn ang="0">
                    <a:pos x="1932" y="23813"/>
                  </a:cxn>
                  <a:cxn ang="0">
                    <a:pos x="44450" y="0"/>
                  </a:cxn>
                </a:cxnLst>
                <a:rect l="l" t="t" r="r" b="b"/>
                <a:pathLst>
                  <a:path w="23" h="13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3" name="Freeform 165"/>
              <p:cNvSpPr/>
              <p:nvPr>
                <p:custDataLst>
                  <p:tags r:id="rId181"/>
                </p:custDataLst>
              </p:nvPr>
            </p:nvSpPr>
            <p:spPr>
              <a:xfrm>
                <a:off x="11317288" y="3797300"/>
                <a:ext cx="42863" cy="23813"/>
              </a:xfrm>
              <a:custGeom>
                <a:avLst/>
                <a:gdLst/>
                <a:ahLst/>
                <a:cxnLst>
                  <a:cxn ang="0">
                    <a:pos x="42863" y="0"/>
                  </a:cxn>
                  <a:cxn ang="0">
                    <a:pos x="42863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948" y="23813"/>
                  </a:cxn>
                  <a:cxn ang="0">
                    <a:pos x="42863" y="1831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</a:cxnLst>
                <a:rect l="l" t="t" r="r" b="b"/>
                <a:pathLst>
                  <a:path w="22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4" name="Freeform 166"/>
              <p:cNvSpPr/>
              <p:nvPr>
                <p:custDataLst>
                  <p:tags r:id="rId182"/>
                </p:custDataLst>
              </p:nvPr>
            </p:nvSpPr>
            <p:spPr>
              <a:xfrm>
                <a:off x="11318875" y="3798887"/>
                <a:ext cx="41275" cy="22225"/>
              </a:xfrm>
              <a:custGeom>
                <a:avLst/>
                <a:gdLst/>
                <a:ahLst/>
                <a:cxnLst>
                  <a:cxn ang="0">
                    <a:pos x="41275" y="0"/>
                  </a:cxn>
                  <a:cxn ang="0">
                    <a:pos x="0" y="22225"/>
                  </a:cxn>
                  <a:cxn ang="0">
                    <a:pos x="0" y="22225"/>
                  </a:cxn>
                  <a:cxn ang="0">
                    <a:pos x="39309" y="1852"/>
                  </a:cxn>
                  <a:cxn ang="0">
                    <a:pos x="41275" y="0"/>
                  </a:cxn>
                </a:cxnLst>
                <a:rect l="l" t="t" r="r" b="b"/>
                <a:pathLst>
                  <a:path w="21" h="12">
                    <a:moveTo>
                      <a:pt x="21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0"/>
                      <a:pt x="21" y="0"/>
                      <a:pt x="2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5" name="Freeform 167"/>
              <p:cNvSpPr/>
              <p:nvPr>
                <p:custDataLst>
                  <p:tags r:id="rId183"/>
                </p:custDataLst>
              </p:nvPr>
            </p:nvSpPr>
            <p:spPr>
              <a:xfrm>
                <a:off x="11318875" y="3800475"/>
                <a:ext cx="38100" cy="20638"/>
              </a:xfrm>
              <a:custGeom>
                <a:avLst/>
                <a:gdLst/>
                <a:ahLst/>
                <a:cxnLst>
                  <a:cxn ang="0">
                    <a:pos x="38100" y="0"/>
                  </a:cxn>
                  <a:cxn ang="0">
                    <a:pos x="0" y="20638"/>
                  </a:cxn>
                  <a:cxn ang="0">
                    <a:pos x="1905" y="20638"/>
                  </a:cxn>
                  <a:cxn ang="0">
                    <a:pos x="1905" y="20638"/>
                  </a:cxn>
                  <a:cxn ang="0">
                    <a:pos x="38100" y="0"/>
                  </a:cxn>
                  <a:cxn ang="0">
                    <a:pos x="38100" y="0"/>
                  </a:cxn>
                </a:cxnLst>
                <a:rect l="l" t="t" r="r" b="b"/>
                <a:pathLst>
                  <a:path w="20" h="11">
                    <a:moveTo>
                      <a:pt x="20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6" name="Freeform 168"/>
              <p:cNvSpPr/>
              <p:nvPr>
                <p:custDataLst>
                  <p:tags r:id="rId184"/>
                </p:custDataLst>
              </p:nvPr>
            </p:nvSpPr>
            <p:spPr>
              <a:xfrm>
                <a:off x="11322050" y="3800475"/>
                <a:ext cx="34925" cy="20638"/>
              </a:xfrm>
              <a:custGeom>
                <a:avLst/>
                <a:gdLst/>
                <a:ahLst/>
                <a:cxnLst>
                  <a:cxn ang="0">
                    <a:pos x="34925" y="0"/>
                  </a:cxn>
                  <a:cxn ang="0">
                    <a:pos x="0" y="20638"/>
                  </a:cxn>
                  <a:cxn ang="0">
                    <a:pos x="0" y="20638"/>
                  </a:cxn>
                  <a:cxn ang="0">
                    <a:pos x="1838" y="20638"/>
                  </a:cxn>
                  <a:cxn ang="0">
                    <a:pos x="33086" y="1876"/>
                  </a:cxn>
                  <a:cxn ang="0">
                    <a:pos x="34925" y="0"/>
                  </a:cxn>
                </a:cxnLst>
                <a:rect l="l" t="t" r="r" b="b"/>
                <a:pathLst>
                  <a:path w="19" h="11">
                    <a:moveTo>
                      <a:pt x="19" y="0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7" name="Freeform 169"/>
              <p:cNvSpPr/>
              <p:nvPr>
                <p:custDataLst>
                  <p:tags r:id="rId185"/>
                </p:custDataLst>
              </p:nvPr>
            </p:nvSpPr>
            <p:spPr>
              <a:xfrm>
                <a:off x="11323638" y="3802062"/>
                <a:ext cx="31750" cy="22225"/>
              </a:xfrm>
              <a:custGeom>
                <a:avLst/>
                <a:gdLst/>
                <a:ahLst/>
                <a:cxnLst>
                  <a:cxn ang="0">
                    <a:pos x="31750" y="0"/>
                  </a:cxn>
                  <a:cxn ang="0">
                    <a:pos x="0" y="20204"/>
                  </a:cxn>
                  <a:cxn ang="0">
                    <a:pos x="1867" y="22225"/>
                  </a:cxn>
                  <a:cxn ang="0">
                    <a:pos x="31750" y="2020"/>
                  </a:cxn>
                  <a:cxn ang="0">
                    <a:pos x="31750" y="0"/>
                  </a:cxn>
                </a:cxnLst>
                <a:rect l="l" t="t" r="r" b="b"/>
                <a:pathLst>
                  <a:path w="17" h="11">
                    <a:moveTo>
                      <a:pt x="17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1" y="10"/>
                      <a:pt x="1" y="1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8" name="Freeform 170"/>
              <p:cNvSpPr/>
              <p:nvPr>
                <p:custDataLst>
                  <p:tags r:id="rId186"/>
                </p:custDataLst>
              </p:nvPr>
            </p:nvSpPr>
            <p:spPr>
              <a:xfrm>
                <a:off x="11325225" y="3805237"/>
                <a:ext cx="30163" cy="19050"/>
              </a:xfrm>
              <a:custGeom>
                <a:avLst/>
                <a:gdLst/>
                <a:ahLst/>
                <a:cxnLst>
                  <a:cxn ang="0">
                    <a:pos x="30163" y="0"/>
                  </a:cxn>
                  <a:cxn ang="0">
                    <a:pos x="0" y="19050"/>
                  </a:cxn>
                  <a:cxn ang="0">
                    <a:pos x="1885" y="19050"/>
                  </a:cxn>
                  <a:cxn ang="0">
                    <a:pos x="28277" y="1905"/>
                  </a:cxn>
                  <a:cxn ang="0">
                    <a:pos x="30163" y="0"/>
                  </a:cxn>
                </a:cxnLst>
                <a:rect l="l" t="t" r="r" b="b"/>
                <a:pathLst>
                  <a:path w="16" h="10">
                    <a:moveTo>
                      <a:pt x="16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9" name="Freeform 171"/>
              <p:cNvSpPr/>
              <p:nvPr>
                <p:custDataLst>
                  <p:tags r:id="rId187"/>
                </p:custDataLst>
              </p:nvPr>
            </p:nvSpPr>
            <p:spPr>
              <a:xfrm>
                <a:off x="11326813" y="3806825"/>
                <a:ext cx="26988" cy="17463"/>
              </a:xfrm>
              <a:custGeom>
                <a:avLst/>
                <a:gdLst/>
                <a:ahLst/>
                <a:cxnLst>
                  <a:cxn ang="0">
                    <a:pos x="26988" y="0"/>
                  </a:cxn>
                  <a:cxn ang="0">
                    <a:pos x="0" y="17463"/>
                  </a:cxn>
                  <a:cxn ang="0">
                    <a:pos x="0" y="17463"/>
                  </a:cxn>
                  <a:cxn ang="0">
                    <a:pos x="0" y="17463"/>
                  </a:cxn>
                  <a:cxn ang="0">
                    <a:pos x="26988" y="1940"/>
                  </a:cxn>
                  <a:cxn ang="0">
                    <a:pos x="26988" y="0"/>
                  </a:cxn>
                </a:cxnLst>
                <a:rect l="l" t="t" r="r" b="b"/>
                <a:pathLst>
                  <a:path w="14" h="9">
                    <a:moveTo>
                      <a:pt x="14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0" name="Freeform 172"/>
              <p:cNvSpPr/>
              <p:nvPr>
                <p:custDataLst>
                  <p:tags r:id="rId188"/>
                </p:custDataLst>
              </p:nvPr>
            </p:nvSpPr>
            <p:spPr>
              <a:xfrm>
                <a:off x="11326813" y="3808412"/>
                <a:ext cx="26988" cy="15875"/>
              </a:xfrm>
              <a:custGeom>
                <a:avLst/>
                <a:gdLst/>
                <a:ahLst/>
                <a:cxnLst>
                  <a:cxn ang="0">
                    <a:pos x="26988" y="0"/>
                  </a:cxn>
                  <a:cxn ang="0">
                    <a:pos x="0" y="15875"/>
                  </a:cxn>
                  <a:cxn ang="0">
                    <a:pos x="0" y="15875"/>
                  </a:cxn>
                  <a:cxn ang="0">
                    <a:pos x="1927" y="15875"/>
                  </a:cxn>
                  <a:cxn ang="0">
                    <a:pos x="25060" y="1984"/>
                  </a:cxn>
                  <a:cxn ang="0">
                    <a:pos x="26988" y="0"/>
                  </a:cxn>
                </a:cxnLst>
                <a:rect l="l" t="t" r="r" b="b"/>
                <a:pathLst>
                  <a:path w="14" h="8">
                    <a:moveTo>
                      <a:pt x="14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4" y="1"/>
                      <a:pt x="1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1" name="Freeform 173"/>
              <p:cNvSpPr/>
              <p:nvPr>
                <p:custDataLst>
                  <p:tags r:id="rId189"/>
                </p:custDataLst>
              </p:nvPr>
            </p:nvSpPr>
            <p:spPr>
              <a:xfrm>
                <a:off x="11328400" y="3810000"/>
                <a:ext cx="23813" cy="15875"/>
              </a:xfrm>
              <a:custGeom>
                <a:avLst/>
                <a:gdLst/>
                <a:ahLst/>
                <a:cxnLst>
                  <a:cxn ang="0">
                    <a:pos x="23813" y="0"/>
                  </a:cxn>
                  <a:cxn ang="0">
                    <a:pos x="0" y="13890"/>
                  </a:cxn>
                  <a:cxn ang="0">
                    <a:pos x="1984" y="15875"/>
                  </a:cxn>
                  <a:cxn ang="0">
                    <a:pos x="1984" y="15875"/>
                  </a:cxn>
                  <a:cxn ang="0">
                    <a:pos x="23813" y="1984"/>
                  </a:cxn>
                  <a:cxn ang="0">
                    <a:pos x="23813" y="0"/>
                  </a:cxn>
                </a:cxnLst>
                <a:rect l="l" t="t" r="r" b="b"/>
                <a:pathLst>
                  <a:path w="12" h="8">
                    <a:moveTo>
                      <a:pt x="12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2" name="Freeform 174"/>
              <p:cNvSpPr/>
              <p:nvPr>
                <p:custDataLst>
                  <p:tags r:id="rId190"/>
                </p:custDataLst>
              </p:nvPr>
            </p:nvSpPr>
            <p:spPr>
              <a:xfrm>
                <a:off x="11331575" y="3811587"/>
                <a:ext cx="20638" cy="14288"/>
              </a:xfrm>
              <a:custGeom>
                <a:avLst/>
                <a:gdLst/>
                <a:ahLst/>
                <a:cxnLst>
                  <a:cxn ang="0">
                    <a:pos x="20638" y="0"/>
                  </a:cxn>
                  <a:cxn ang="0">
                    <a:pos x="0" y="14288"/>
                  </a:cxn>
                  <a:cxn ang="0">
                    <a:pos x="0" y="14288"/>
                  </a:cxn>
                  <a:cxn ang="0">
                    <a:pos x="1876" y="14288"/>
                  </a:cxn>
                  <a:cxn ang="0">
                    <a:pos x="20638" y="2041"/>
                  </a:cxn>
                  <a:cxn ang="0">
                    <a:pos x="20638" y="0"/>
                  </a:cxn>
                </a:cxnLst>
                <a:rect l="l" t="t" r="r" b="b"/>
                <a:pathLst>
                  <a:path w="11" h="7">
                    <a:moveTo>
                      <a:pt x="11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1" y="7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3" name="Freeform 175"/>
              <p:cNvSpPr/>
              <p:nvPr>
                <p:custDataLst>
                  <p:tags r:id="rId191"/>
                </p:custDataLst>
              </p:nvPr>
            </p:nvSpPr>
            <p:spPr>
              <a:xfrm>
                <a:off x="11333163" y="3814762"/>
                <a:ext cx="19050" cy="12700"/>
              </a:xfrm>
              <a:custGeom>
                <a:avLst/>
                <a:gdLst/>
                <a:ahLst/>
                <a:cxnLst>
                  <a:cxn ang="0">
                    <a:pos x="19050" y="0"/>
                  </a:cxn>
                  <a:cxn ang="0">
                    <a:pos x="0" y="10885"/>
                  </a:cxn>
                  <a:cxn ang="0">
                    <a:pos x="0" y="12700"/>
                  </a:cxn>
                  <a:cxn ang="0">
                    <a:pos x="0" y="12700"/>
                  </a:cxn>
                  <a:cxn ang="0">
                    <a:pos x="0" y="12700"/>
                  </a:cxn>
                  <a:cxn ang="0">
                    <a:pos x="17145" y="1814"/>
                  </a:cxn>
                  <a:cxn ang="0">
                    <a:pos x="19050" y="0"/>
                  </a:cxn>
                </a:cxnLst>
                <a:rect l="l" t="t" r="r" b="b"/>
                <a:pathLst>
                  <a:path w="10" h="7">
                    <a:moveTo>
                      <a:pt x="1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10" y="1"/>
                      <a:pt x="1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4" name="Freeform 176"/>
              <p:cNvSpPr/>
              <p:nvPr>
                <p:custDataLst>
                  <p:tags r:id="rId192"/>
                </p:custDataLst>
              </p:nvPr>
            </p:nvSpPr>
            <p:spPr>
              <a:xfrm>
                <a:off x="11333163" y="3816350"/>
                <a:ext cx="17463" cy="11113"/>
              </a:xfrm>
              <a:custGeom>
                <a:avLst/>
                <a:gdLst/>
                <a:ahLst/>
                <a:cxnLst>
                  <a:cxn ang="0">
                    <a:pos x="17463" y="0"/>
                  </a:cxn>
                  <a:cxn ang="0">
                    <a:pos x="0" y="11113"/>
                  </a:cxn>
                  <a:cxn ang="0">
                    <a:pos x="1940" y="11113"/>
                  </a:cxn>
                  <a:cxn ang="0">
                    <a:pos x="17463" y="3704"/>
                  </a:cxn>
                  <a:cxn ang="0">
                    <a:pos x="17463" y="0"/>
                  </a:cxn>
                </a:cxnLst>
                <a:rect l="l" t="t" r="r" b="b"/>
                <a:pathLst>
                  <a:path w="9" h="6">
                    <a:moveTo>
                      <a:pt x="9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5" name="Freeform 177"/>
              <p:cNvSpPr/>
              <p:nvPr>
                <p:custDataLst>
                  <p:tags r:id="rId193"/>
                </p:custDataLst>
              </p:nvPr>
            </p:nvSpPr>
            <p:spPr>
              <a:xfrm>
                <a:off x="11334750" y="3819525"/>
                <a:ext cx="15875" cy="9525"/>
              </a:xfrm>
              <a:custGeom>
                <a:avLst/>
                <a:gdLst/>
                <a:ahLst/>
                <a:cxnLst>
                  <a:cxn ang="0">
                    <a:pos x="15875" y="0"/>
                  </a:cxn>
                  <a:cxn ang="0">
                    <a:pos x="0" y="7620"/>
                  </a:cxn>
                  <a:cxn ang="0">
                    <a:pos x="1984" y="9525"/>
                  </a:cxn>
                  <a:cxn ang="0">
                    <a:pos x="15875" y="1905"/>
                  </a:cxn>
                  <a:cxn ang="0">
                    <a:pos x="15875" y="0"/>
                  </a:cxn>
                </a:cxnLst>
                <a:rect l="l" t="t" r="r" b="b"/>
                <a:pathLst>
                  <a:path w="8" h="5">
                    <a:moveTo>
                      <a:pt x="8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6" name="Freeform 178"/>
              <p:cNvSpPr/>
              <p:nvPr>
                <p:custDataLst>
                  <p:tags r:id="rId194"/>
                </p:custDataLst>
              </p:nvPr>
            </p:nvSpPr>
            <p:spPr>
              <a:xfrm>
                <a:off x="11336338" y="3821112"/>
                <a:ext cx="14288" cy="7938"/>
              </a:xfrm>
              <a:custGeom>
                <a:avLst/>
                <a:gdLst/>
                <a:ahLst/>
                <a:cxnLst>
                  <a:cxn ang="0">
                    <a:pos x="14288" y="0"/>
                  </a:cxn>
                  <a:cxn ang="0">
                    <a:pos x="0" y="7938"/>
                  </a:cxn>
                  <a:cxn ang="0">
                    <a:pos x="2041" y="7938"/>
                  </a:cxn>
                  <a:cxn ang="0">
                    <a:pos x="14288" y="1984"/>
                  </a:cxn>
                  <a:cxn ang="0">
                    <a:pos x="14288" y="0"/>
                  </a:cxn>
                </a:cxnLst>
                <a:rect l="l" t="t" r="r" b="b"/>
                <a:pathLst>
                  <a:path w="7" h="4">
                    <a:moveTo>
                      <a:pt x="7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7" name="Freeform 179"/>
              <p:cNvSpPr/>
              <p:nvPr>
                <p:custDataLst>
                  <p:tags r:id="rId195"/>
                </p:custDataLst>
              </p:nvPr>
            </p:nvSpPr>
            <p:spPr>
              <a:xfrm>
                <a:off x="11337925" y="3824287"/>
                <a:ext cx="12700" cy="6350"/>
              </a:xfrm>
              <a:custGeom>
                <a:avLst/>
                <a:gdLst/>
                <a:ahLst/>
                <a:cxnLst>
                  <a:cxn ang="0">
                    <a:pos x="12700" y="0"/>
                  </a:cxn>
                  <a:cxn ang="0">
                    <a:pos x="0" y="4762"/>
                  </a:cxn>
                  <a:cxn ang="0">
                    <a:pos x="2116" y="6350"/>
                  </a:cxn>
                  <a:cxn ang="0">
                    <a:pos x="2116" y="6350"/>
                  </a:cxn>
                  <a:cxn ang="0">
                    <a:pos x="10583" y="1587"/>
                  </a:cxn>
                  <a:cxn ang="0">
                    <a:pos x="12700" y="0"/>
                  </a:cxn>
                </a:cxnLst>
                <a:rect l="l" t="t" r="r" b="b"/>
                <a:pathLst>
                  <a:path w="6" h="4">
                    <a:moveTo>
                      <a:pt x="6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0"/>
                      <a:pt x="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8" name="Freeform 180"/>
              <p:cNvSpPr/>
              <p:nvPr>
                <p:custDataLst>
                  <p:tags r:id="rId196"/>
                </p:custDataLst>
              </p:nvPr>
            </p:nvSpPr>
            <p:spPr>
              <a:xfrm>
                <a:off x="11341100" y="3825875"/>
                <a:ext cx="6350" cy="7938"/>
              </a:xfrm>
              <a:custGeom>
                <a:avLst/>
                <a:gdLst/>
                <a:ahLst/>
                <a:cxnLst>
                  <a:cxn ang="0">
                    <a:pos x="6350" y="0"/>
                  </a:cxn>
                  <a:cxn ang="0">
                    <a:pos x="0" y="5953"/>
                  </a:cxn>
                  <a:cxn ang="0">
                    <a:pos x="0" y="5953"/>
                  </a:cxn>
                  <a:cxn ang="0">
                    <a:pos x="0" y="5953"/>
                  </a:cxn>
                  <a:cxn ang="0">
                    <a:pos x="1587" y="7938"/>
                  </a:cxn>
                  <a:cxn ang="0">
                    <a:pos x="6350" y="1984"/>
                  </a:cxn>
                  <a:cxn ang="0">
                    <a:pos x="6350" y="0"/>
                  </a:cxn>
                </a:cxnLst>
                <a:rect l="l" t="t" r="r" b="b"/>
                <a:pathLst>
                  <a:path w="4" h="4">
                    <a:moveTo>
                      <a:pt x="4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9" name="Freeform 181"/>
              <p:cNvSpPr/>
              <p:nvPr>
                <p:custDataLst>
                  <p:tags r:id="rId197"/>
                </p:custDataLst>
              </p:nvPr>
            </p:nvSpPr>
            <p:spPr>
              <a:xfrm>
                <a:off x="11342688" y="3827462"/>
                <a:ext cx="4763" cy="6350"/>
              </a:xfrm>
              <a:custGeom>
                <a:avLst/>
                <a:gdLst/>
                <a:ahLst/>
                <a:cxnLst>
                  <a:cxn ang="0">
                    <a:pos x="4763" y="0"/>
                  </a:cxn>
                  <a:cxn ang="0">
                    <a:pos x="0" y="6350"/>
                  </a:cxn>
                  <a:cxn ang="0">
                    <a:pos x="0" y="6350"/>
                  </a:cxn>
                  <a:cxn ang="0">
                    <a:pos x="0" y="6350"/>
                  </a:cxn>
                  <a:cxn ang="0">
                    <a:pos x="0" y="6350"/>
                  </a:cxn>
                  <a:cxn ang="0">
                    <a:pos x="4763" y="4233"/>
                  </a:cxn>
                  <a:cxn ang="0">
                    <a:pos x="4763" y="0"/>
                  </a:cxn>
                </a:cxnLst>
                <a:rect l="l" t="t" r="r" b="b"/>
                <a:pathLst>
                  <a:path w="3" h="3">
                    <a:moveTo>
                      <a:pt x="3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0" name="Freeform 182"/>
              <p:cNvSpPr/>
              <p:nvPr>
                <p:custDataLst>
                  <p:tags r:id="rId198"/>
                </p:custDataLst>
              </p:nvPr>
            </p:nvSpPr>
            <p:spPr>
              <a:xfrm>
                <a:off x="11342688" y="3830637"/>
                <a:ext cx="4763" cy="4763"/>
              </a:xfrm>
              <a:custGeom>
                <a:avLst/>
                <a:gdLst/>
                <a:ahLst/>
                <a:cxnLst>
                  <a:cxn ang="0">
                    <a:pos x="4763" y="0"/>
                  </a:cxn>
                  <a:cxn ang="0">
                    <a:pos x="0" y="2381"/>
                  </a:cxn>
                  <a:cxn ang="0">
                    <a:pos x="0" y="2381"/>
                  </a:cxn>
                  <a:cxn ang="0">
                    <a:pos x="1587" y="4763"/>
                  </a:cxn>
                  <a:cxn ang="0">
                    <a:pos x="1587" y="4763"/>
                  </a:cxn>
                  <a:cxn ang="0">
                    <a:pos x="4763" y="2381"/>
                  </a:cxn>
                  <a:cxn ang="0">
                    <a:pos x="4763" y="0"/>
                  </a:cxn>
                </a:cxnLst>
                <a:rect l="l" t="t" r="r" b="b"/>
                <a:pathLst>
                  <a:path w="3" h="2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1" name="Freeform 183"/>
              <p:cNvSpPr/>
              <p:nvPr>
                <p:custDataLst>
                  <p:tags r:id="rId199"/>
                </p:custDataLst>
              </p:nvPr>
            </p:nvSpPr>
            <p:spPr>
              <a:xfrm>
                <a:off x="11344275" y="3833812"/>
                <a:ext cx="3175" cy="3175"/>
              </a:xfrm>
              <a:custGeom>
                <a:avLst/>
                <a:gdLst/>
                <a:ahLst/>
                <a:cxnLst>
                  <a:cxn ang="0">
                    <a:pos x="3175" y="0"/>
                  </a:cxn>
                  <a:cxn ang="0">
                    <a:pos x="0" y="1587"/>
                  </a:cxn>
                  <a:cxn ang="0">
                    <a:pos x="0" y="1587"/>
                  </a:cxn>
                  <a:cxn ang="0">
                    <a:pos x="1587" y="3175"/>
                  </a:cxn>
                  <a:cxn ang="0">
                    <a:pos x="1587" y="3175"/>
                  </a:cxn>
                  <a:cxn ang="0">
                    <a:pos x="3175" y="1587"/>
                  </a:cxn>
                  <a:cxn ang="0">
                    <a:pos x="3175" y="0"/>
                  </a:cxn>
                </a:cxnLst>
                <a:rect l="l" t="t" r="r" b="b"/>
                <a:pathLst>
                  <a:path w="2" h="2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2" name="Freeform 184"/>
              <p:cNvSpPr/>
              <p:nvPr>
                <p:custDataLst>
                  <p:tags r:id="rId200"/>
                </p:custDataLst>
              </p:nvPr>
            </p:nvSpPr>
            <p:spPr>
              <a:xfrm>
                <a:off x="11345863" y="3835400"/>
                <a:ext cx="1588" cy="3175"/>
              </a:xfrm>
              <a:custGeom>
                <a:avLst/>
                <a:gdLst/>
                <a:ahLst/>
                <a:cxnLst>
                  <a:cxn ang="0">
                    <a:pos x="1588" y="0"/>
                  </a:cxn>
                  <a:cxn ang="0">
                    <a:pos x="0" y="1587"/>
                  </a:cxn>
                  <a:cxn ang="0">
                    <a:pos x="0" y="1587"/>
                  </a:cxn>
                  <a:cxn ang="0">
                    <a:pos x="1588" y="3175"/>
                  </a:cxn>
                  <a:cxn ang="0">
                    <a:pos x="1588" y="3175"/>
                  </a:cxn>
                  <a:cxn ang="0">
                    <a:pos x="1588" y="3175"/>
                  </a:cxn>
                  <a:cxn ang="0">
                    <a:pos x="1588" y="0"/>
                  </a:cxn>
                </a:cxnLst>
                <a:rect l="l" t="t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3" name="Oval 185"/>
              <p:cNvSpPr/>
              <p:nvPr>
                <p:custDataLst>
                  <p:tags r:id="rId201"/>
                </p:custDataLst>
              </p:nvPr>
            </p:nvSpPr>
            <p:spPr>
              <a:xfrm>
                <a:off x="11347450" y="3838575"/>
                <a:ext cx="1588" cy="1588"/>
              </a:xfrm>
              <a:prstGeom prst="ellipse">
                <a:avLst/>
              </a:prstGeom>
              <a:solidFill>
                <a:srgbClr val="E1E9F7"/>
              </a:solidFill>
              <a:ln w="9525">
                <a:noFill/>
              </a:ln>
            </p:spPr>
            <p:txBody>
              <a:bodyPr wrap="square" lIns="68580" tIns="34290" rIns="68580" bIns="34290" anchor="t"/>
              <a:lstStyle/>
              <a:p>
                <a:pPr lvl="0"/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304" name="Freeform 186"/>
              <p:cNvSpPr>
                <a:spLocks noEditPoints="1"/>
              </p:cNvSpPr>
              <p:nvPr>
                <p:custDataLst>
                  <p:tags r:id="rId202"/>
                </p:custDataLst>
              </p:nvPr>
            </p:nvSpPr>
            <p:spPr>
              <a:xfrm>
                <a:off x="11414125" y="3757612"/>
                <a:ext cx="61913" cy="11113"/>
              </a:xfrm>
              <a:custGeom>
                <a:avLst/>
                <a:gdLst/>
                <a:ahLst/>
                <a:cxnLst>
                  <a:cxn ang="0">
                    <a:pos x="61913" y="11113"/>
                  </a:cxn>
                  <a:cxn ang="0">
                    <a:pos x="59978" y="9260"/>
                  </a:cxn>
                  <a:cxn ang="0">
                    <a:pos x="58043" y="9260"/>
                  </a:cxn>
                  <a:cxn ang="0">
                    <a:pos x="54173" y="7408"/>
                  </a:cxn>
                  <a:cxn ang="0">
                    <a:pos x="54173" y="7408"/>
                  </a:cxn>
                  <a:cxn ang="0">
                    <a:pos x="54173" y="7408"/>
                  </a:cxn>
                  <a:cxn ang="0">
                    <a:pos x="52239" y="5556"/>
                  </a:cxn>
                  <a:cxn ang="0">
                    <a:pos x="52239" y="5556"/>
                  </a:cxn>
                  <a:cxn ang="0">
                    <a:pos x="52239" y="5556"/>
                  </a:cxn>
                  <a:cxn ang="0">
                    <a:pos x="52239" y="5556"/>
                  </a:cxn>
                  <a:cxn ang="0">
                    <a:pos x="46434" y="3704"/>
                  </a:cxn>
                  <a:cxn ang="0">
                    <a:pos x="46434" y="3704"/>
                  </a:cxn>
                  <a:cxn ang="0">
                    <a:pos x="46434" y="3704"/>
                  </a:cxn>
                  <a:cxn ang="0">
                    <a:pos x="7739" y="1852"/>
                  </a:cxn>
                  <a:cxn ang="0">
                    <a:pos x="5804" y="1852"/>
                  </a:cxn>
                  <a:cxn ang="0">
                    <a:pos x="7739" y="1852"/>
                  </a:cxn>
                  <a:cxn ang="0">
                    <a:pos x="7739" y="1852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1608" y="0"/>
                  </a:cxn>
                  <a:cxn ang="0">
                    <a:pos x="13543" y="0"/>
                  </a:cxn>
                  <a:cxn ang="0">
                    <a:pos x="13543" y="0"/>
                  </a:cxn>
                  <a:cxn ang="0">
                    <a:pos x="13543" y="0"/>
                  </a:cxn>
                  <a:cxn ang="0">
                    <a:pos x="13543" y="0"/>
                  </a:cxn>
                  <a:cxn ang="0">
                    <a:pos x="13543" y="0"/>
                  </a:cxn>
                  <a:cxn ang="0">
                    <a:pos x="13543" y="0"/>
                  </a:cxn>
                  <a:cxn ang="0">
                    <a:pos x="27086" y="0"/>
                  </a:cxn>
                  <a:cxn ang="0">
                    <a:pos x="27086" y="0"/>
                  </a:cxn>
                  <a:cxn ang="0">
                    <a:pos x="27086" y="0"/>
                  </a:cxn>
                  <a:cxn ang="0">
                    <a:pos x="27086" y="0"/>
                  </a:cxn>
                  <a:cxn ang="0">
                    <a:pos x="27086" y="0"/>
                  </a:cxn>
                  <a:cxn ang="0">
                    <a:pos x="15478" y="0"/>
                  </a:cxn>
                  <a:cxn ang="0">
                    <a:pos x="17413" y="0"/>
                  </a:cxn>
                </a:cxnLst>
                <a:rect l="l" t="t" r="r" b="b"/>
                <a:pathLst>
                  <a:path w="32" h="6">
                    <a:moveTo>
                      <a:pt x="31" y="5"/>
                    </a:moveTo>
                    <a:cubicBezTo>
                      <a:pt x="31" y="6"/>
                      <a:pt x="32" y="6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6"/>
                      <a:pt x="31" y="6"/>
                      <a:pt x="31" y="5"/>
                    </a:cubicBezTo>
                    <a:moveTo>
                      <a:pt x="29" y="4"/>
                    </a:moveTo>
                    <a:cubicBezTo>
                      <a:pt x="29" y="4"/>
                      <a:pt x="30" y="5"/>
                      <a:pt x="30" y="5"/>
                    </a:cubicBezTo>
                    <a:cubicBezTo>
                      <a:pt x="30" y="5"/>
                      <a:pt x="29" y="4"/>
                      <a:pt x="29" y="4"/>
                    </a:cubicBezTo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moveTo>
                      <a:pt x="28" y="4"/>
                    </a:move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moveTo>
                      <a:pt x="27" y="3"/>
                    </a:move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3"/>
                    </a:cubicBezTo>
                    <a:moveTo>
                      <a:pt x="26" y="3"/>
                    </a:moveTo>
                    <a:cubicBezTo>
                      <a:pt x="26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7" y="3"/>
                      <a:pt x="27" y="3"/>
                      <a:pt x="26" y="3"/>
                    </a:cubicBezTo>
                    <a:moveTo>
                      <a:pt x="24" y="2"/>
                    </a:move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moveTo>
                      <a:pt x="24" y="2"/>
                    </a:move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moveTo>
                      <a:pt x="4" y="1"/>
                    </a:moveTo>
                    <a:cubicBezTo>
                      <a:pt x="3" y="1"/>
                      <a:pt x="1" y="2"/>
                      <a:pt x="0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moveTo>
                      <a:pt x="9" y="0"/>
                    </a:move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5" name="Freeform 187"/>
              <p:cNvSpPr/>
              <p:nvPr>
                <p:custDataLst>
                  <p:tags r:id="rId203"/>
                </p:custDataLst>
              </p:nvPr>
            </p:nvSpPr>
            <p:spPr>
              <a:xfrm>
                <a:off x="11372850" y="3759200"/>
                <a:ext cx="47625" cy="26988"/>
              </a:xfrm>
              <a:custGeom>
                <a:avLst/>
                <a:gdLst/>
                <a:ahLst/>
                <a:cxnLst>
                  <a:cxn ang="0">
                    <a:pos x="47625" y="0"/>
                  </a:cxn>
                  <a:cxn ang="0">
                    <a:pos x="41910" y="3855"/>
                  </a:cxn>
                  <a:cxn ang="0">
                    <a:pos x="41910" y="3855"/>
                  </a:cxn>
                  <a:cxn ang="0">
                    <a:pos x="41910" y="3855"/>
                  </a:cxn>
                  <a:cxn ang="0">
                    <a:pos x="0" y="26988"/>
                  </a:cxn>
                  <a:cxn ang="0">
                    <a:pos x="5715" y="25060"/>
                  </a:cxn>
                  <a:cxn ang="0">
                    <a:pos x="47625" y="0"/>
                  </a:cxn>
                </a:cxnLst>
                <a:rect l="l" t="t" r="r" b="b"/>
                <a:pathLst>
                  <a:path w="25" h="14">
                    <a:moveTo>
                      <a:pt x="25" y="0"/>
                    </a:moveTo>
                    <a:cubicBezTo>
                      <a:pt x="24" y="0"/>
                      <a:pt x="23" y="1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2" y="13"/>
                      <a:pt x="3" y="13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6" name="Freeform 188"/>
              <p:cNvSpPr/>
              <p:nvPr>
                <p:custDataLst>
                  <p:tags r:id="rId204"/>
                </p:custDataLst>
              </p:nvPr>
            </p:nvSpPr>
            <p:spPr>
              <a:xfrm>
                <a:off x="11379200" y="3757612"/>
                <a:ext cx="47625" cy="25400"/>
              </a:xfrm>
              <a:custGeom>
                <a:avLst/>
                <a:gdLst/>
                <a:ahLst/>
                <a:cxnLst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7625" y="0"/>
                  </a:cxn>
                  <a:cxn ang="0">
                    <a:pos x="43815" y="1814"/>
                  </a:cxn>
                  <a:cxn ang="0">
                    <a:pos x="43815" y="1814"/>
                  </a:cxn>
                  <a:cxn ang="0">
                    <a:pos x="43815" y="1814"/>
                  </a:cxn>
                  <a:cxn ang="0">
                    <a:pos x="43815" y="1814"/>
                  </a:cxn>
                  <a:cxn ang="0">
                    <a:pos x="43815" y="1814"/>
                  </a:cxn>
                  <a:cxn ang="0">
                    <a:pos x="43815" y="1814"/>
                  </a:cxn>
                  <a:cxn ang="0">
                    <a:pos x="41910" y="1814"/>
                  </a:cxn>
                  <a:cxn ang="0">
                    <a:pos x="41910" y="1814"/>
                  </a:cxn>
                  <a:cxn ang="0">
                    <a:pos x="0" y="25400"/>
                  </a:cxn>
                  <a:cxn ang="0">
                    <a:pos x="5715" y="23585"/>
                  </a:cxn>
                  <a:cxn ang="0">
                    <a:pos x="47625" y="0"/>
                  </a:cxn>
                </a:cxnLst>
                <a:rect l="l" t="t" r="r" b="b"/>
                <a:pathLst>
                  <a:path w="25" h="14"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4" y="0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3"/>
                      <a:pt x="2" y="13"/>
                      <a:pt x="3" y="13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7" name="Freeform 189"/>
              <p:cNvSpPr/>
              <p:nvPr>
                <p:custDataLst>
                  <p:tags r:id="rId205"/>
                </p:custDataLst>
              </p:nvPr>
            </p:nvSpPr>
            <p:spPr>
              <a:xfrm>
                <a:off x="11383963" y="3757612"/>
                <a:ext cx="47625" cy="23813"/>
              </a:xfrm>
              <a:custGeom>
                <a:avLst/>
                <a:gdLst/>
                <a:ahLst/>
                <a:cxnLst>
                  <a:cxn ang="0">
                    <a:pos x="47625" y="0"/>
                  </a:cxn>
                  <a:cxn ang="0">
                    <a:pos x="45720" y="0"/>
                  </a:cxn>
                  <a:cxn ang="0">
                    <a:pos x="45720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3815" y="0"/>
                  </a:cxn>
                  <a:cxn ang="0">
                    <a:pos x="41910" y="0"/>
                  </a:cxn>
                  <a:cxn ang="0">
                    <a:pos x="41910" y="0"/>
                  </a:cxn>
                  <a:cxn ang="0">
                    <a:pos x="41910" y="0"/>
                  </a:cxn>
                  <a:cxn ang="0">
                    <a:pos x="41910" y="0"/>
                  </a:cxn>
                  <a:cxn ang="0">
                    <a:pos x="41910" y="0"/>
                  </a:cxn>
                  <a:cxn ang="0">
                    <a:pos x="0" y="23813"/>
                  </a:cxn>
                  <a:cxn ang="0">
                    <a:pos x="5715" y="23813"/>
                  </a:cxn>
                  <a:cxn ang="0">
                    <a:pos x="47625" y="0"/>
                  </a:cxn>
                </a:cxnLst>
                <a:rect l="l" t="t" r="r" b="b"/>
                <a:pathLst>
                  <a:path w="25" h="13">
                    <a:moveTo>
                      <a:pt x="25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2" y="13"/>
                      <a:pt x="3" y="13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8" name="Freeform 190"/>
              <p:cNvSpPr/>
              <p:nvPr>
                <p:custDataLst>
                  <p:tags r:id="rId206"/>
                </p:custDataLst>
              </p:nvPr>
            </p:nvSpPr>
            <p:spPr>
              <a:xfrm>
                <a:off x="11390313" y="3757612"/>
                <a:ext cx="46038" cy="23813"/>
              </a:xfrm>
              <a:custGeom>
                <a:avLst/>
                <a:gdLst/>
                <a:ahLst/>
                <a:cxnLst>
                  <a:cxn ang="0">
                    <a:pos x="46038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3813"/>
                  </a:cxn>
                  <a:cxn ang="0">
                    <a:pos x="3836" y="21981"/>
                  </a:cxn>
                  <a:cxn ang="0">
                    <a:pos x="46038" y="0"/>
                  </a:cxn>
                </a:cxnLst>
                <a:rect l="l" t="t" r="r" b="b"/>
                <a:pathLst>
                  <a:path w="24" h="13">
                    <a:moveTo>
                      <a:pt x="24" y="0"/>
                    </a:moveTo>
                    <a:cubicBezTo>
                      <a:pt x="24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2"/>
                      <a:pt x="2" y="12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9" name="Freeform 191"/>
              <p:cNvSpPr/>
              <p:nvPr>
                <p:custDataLst>
                  <p:tags r:id="rId207"/>
                </p:custDataLst>
              </p:nvPr>
            </p:nvSpPr>
            <p:spPr>
              <a:xfrm>
                <a:off x="11393488" y="3757612"/>
                <a:ext cx="46038" cy="23813"/>
              </a:xfrm>
              <a:custGeom>
                <a:avLst/>
                <a:gdLst/>
                <a:ahLst/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1981"/>
                  </a:cxn>
                  <a:cxn ang="0">
                    <a:pos x="0" y="21981"/>
                  </a:cxn>
                  <a:cxn ang="0">
                    <a:pos x="3836" y="23813"/>
                  </a:cxn>
                  <a:cxn ang="0">
                    <a:pos x="46038" y="0"/>
                  </a:cxn>
                  <a:cxn ang="0">
                    <a:pos x="42201" y="0"/>
                  </a:cxn>
                </a:cxnLst>
                <a:rect l="l" t="t" r="r" b="b"/>
                <a:pathLst>
                  <a:path w="24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1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0" name="Freeform 192"/>
              <p:cNvSpPr/>
              <p:nvPr>
                <p:custDataLst>
                  <p:tags r:id="rId208"/>
                </p:custDataLst>
              </p:nvPr>
            </p:nvSpPr>
            <p:spPr>
              <a:xfrm>
                <a:off x="11398250" y="3757612"/>
                <a:ext cx="44450" cy="23813"/>
              </a:xfrm>
              <a:custGeom>
                <a:avLst/>
                <a:gdLst/>
                <a:ahLst/>
                <a:cxnLst>
                  <a:cxn ang="0">
                    <a:pos x="40745" y="0"/>
                  </a:cxn>
                  <a:cxn ang="0">
                    <a:pos x="0" y="23813"/>
                  </a:cxn>
                  <a:cxn ang="0">
                    <a:pos x="3704" y="23813"/>
                  </a:cxn>
                  <a:cxn ang="0">
                    <a:pos x="44450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0745" y="0"/>
                  </a:cxn>
                </a:cxnLst>
                <a:rect l="l" t="t" r="r" b="b"/>
                <a:pathLst>
                  <a:path w="24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1" name="Freeform 193"/>
              <p:cNvSpPr/>
              <p:nvPr>
                <p:custDataLst>
                  <p:tags r:id="rId209"/>
                </p:custDataLst>
              </p:nvPr>
            </p:nvSpPr>
            <p:spPr>
              <a:xfrm>
                <a:off x="11401425" y="3757612"/>
                <a:ext cx="46038" cy="23813"/>
              </a:xfrm>
              <a:custGeom>
                <a:avLst/>
                <a:gdLst/>
                <a:ahLst/>
                <a:cxnLst>
                  <a:cxn ang="0">
                    <a:pos x="42201" y="0"/>
                  </a:cxn>
                  <a:cxn ang="0">
                    <a:pos x="0" y="23813"/>
                  </a:cxn>
                  <a:cxn ang="0">
                    <a:pos x="3836" y="23813"/>
                  </a:cxn>
                  <a:cxn ang="0">
                    <a:pos x="46038" y="0"/>
                  </a:cxn>
                  <a:cxn ang="0">
                    <a:pos x="42201" y="0"/>
                  </a:cxn>
                </a:cxnLst>
                <a:rect l="l" t="t" r="r" b="b"/>
                <a:pathLst>
                  <a:path w="24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2" name="Freeform 194"/>
              <p:cNvSpPr/>
              <p:nvPr>
                <p:custDataLst>
                  <p:tags r:id="rId210"/>
                </p:custDataLst>
              </p:nvPr>
            </p:nvSpPr>
            <p:spPr>
              <a:xfrm>
                <a:off x="11404600" y="3757612"/>
                <a:ext cx="46038" cy="23813"/>
              </a:xfrm>
              <a:custGeom>
                <a:avLst/>
                <a:gdLst/>
                <a:ahLst/>
                <a:cxnLst>
                  <a:cxn ang="0">
                    <a:pos x="42201" y="0"/>
                  </a:cxn>
                  <a:cxn ang="0">
                    <a:pos x="0" y="23813"/>
                  </a:cxn>
                  <a:cxn ang="0">
                    <a:pos x="3836" y="23813"/>
                  </a:cxn>
                  <a:cxn ang="0">
                    <a:pos x="46038" y="1831"/>
                  </a:cxn>
                  <a:cxn ang="0">
                    <a:pos x="42201" y="0"/>
                  </a:cxn>
                </a:cxnLst>
                <a:rect l="l" t="t" r="r" b="b"/>
                <a:pathLst>
                  <a:path w="24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3" name="Freeform 195"/>
              <p:cNvSpPr/>
              <p:nvPr>
                <p:custDataLst>
                  <p:tags r:id="rId211"/>
                </p:custDataLst>
              </p:nvPr>
            </p:nvSpPr>
            <p:spPr>
              <a:xfrm>
                <a:off x="11409363" y="3759200"/>
                <a:ext cx="46038" cy="23813"/>
              </a:xfrm>
              <a:custGeom>
                <a:avLst/>
                <a:gdLst/>
                <a:ahLst/>
                <a:cxnLst>
                  <a:cxn ang="0">
                    <a:pos x="42201" y="0"/>
                  </a:cxn>
                  <a:cxn ang="0">
                    <a:pos x="0" y="21981"/>
                  </a:cxn>
                  <a:cxn ang="0">
                    <a:pos x="3836" y="23813"/>
                  </a:cxn>
                  <a:cxn ang="0">
                    <a:pos x="46038" y="0"/>
                  </a:cxn>
                  <a:cxn ang="0">
                    <a:pos x="42201" y="0"/>
                  </a:cxn>
                </a:cxnLst>
                <a:rect l="l" t="t" r="r" b="b"/>
                <a:pathLst>
                  <a:path w="24" h="13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4" name="Freeform 196"/>
              <p:cNvSpPr/>
              <p:nvPr>
                <p:custDataLst>
                  <p:tags r:id="rId212"/>
                </p:custDataLst>
              </p:nvPr>
            </p:nvSpPr>
            <p:spPr>
              <a:xfrm>
                <a:off x="11412538" y="3759200"/>
                <a:ext cx="46038" cy="26988"/>
              </a:xfrm>
              <a:custGeom>
                <a:avLst/>
                <a:gdLst/>
                <a:ahLst/>
                <a:cxnLst>
                  <a:cxn ang="0">
                    <a:pos x="42201" y="0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2201" y="0"/>
                  </a:cxn>
                </a:cxnLst>
                <a:rect l="l" t="t" r="r" b="b"/>
                <a:pathLst>
                  <a:path w="24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5" name="Freeform 197"/>
              <p:cNvSpPr/>
              <p:nvPr>
                <p:custDataLst>
                  <p:tags r:id="rId213"/>
                </p:custDataLst>
              </p:nvPr>
            </p:nvSpPr>
            <p:spPr>
              <a:xfrm>
                <a:off x="11417300" y="3760787"/>
                <a:ext cx="44450" cy="25400"/>
              </a:xfrm>
              <a:custGeom>
                <a:avLst/>
                <a:gdLst/>
                <a:ahLst/>
                <a:cxnLst>
                  <a:cxn ang="0">
                    <a:pos x="40745" y="0"/>
                  </a:cxn>
                  <a:cxn ang="0">
                    <a:pos x="0" y="25400"/>
                  </a:cxn>
                  <a:cxn ang="0">
                    <a:pos x="3704" y="25400"/>
                  </a:cxn>
                  <a:cxn ang="0">
                    <a:pos x="44450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0745" y="0"/>
                  </a:cxn>
                </a:cxnLst>
                <a:rect l="l" t="t" r="r" b="b"/>
                <a:pathLst>
                  <a:path w="24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6" name="Freeform 198"/>
              <p:cNvSpPr/>
              <p:nvPr>
                <p:custDataLst>
                  <p:tags r:id="rId214"/>
                </p:custDataLst>
              </p:nvPr>
            </p:nvSpPr>
            <p:spPr>
              <a:xfrm>
                <a:off x="11420475" y="3760787"/>
                <a:ext cx="46038" cy="26988"/>
              </a:xfrm>
              <a:custGeom>
                <a:avLst/>
                <a:gdLst/>
                <a:ahLst/>
                <a:cxnLst>
                  <a:cxn ang="0">
                    <a:pos x="42201" y="0"/>
                  </a:cxn>
                  <a:cxn ang="0">
                    <a:pos x="0" y="25060"/>
                  </a:cxn>
                  <a:cxn ang="0">
                    <a:pos x="1918" y="26988"/>
                  </a:cxn>
                  <a:cxn ang="0">
                    <a:pos x="46038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2201" y="0"/>
                  </a:cxn>
                </a:cxnLst>
                <a:rect l="l" t="t" r="r" b="b"/>
                <a:pathLst>
                  <a:path w="24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7" name="Freeform 199"/>
              <p:cNvSpPr/>
              <p:nvPr>
                <p:custDataLst>
                  <p:tags r:id="rId215"/>
                </p:custDataLst>
              </p:nvPr>
            </p:nvSpPr>
            <p:spPr>
              <a:xfrm>
                <a:off x="11422063" y="3762375"/>
                <a:ext cx="46038" cy="26988"/>
              </a:xfrm>
              <a:custGeom>
                <a:avLst/>
                <a:gdLst/>
                <a:ahLst/>
                <a:cxnLst>
                  <a:cxn ang="0">
                    <a:pos x="44119" y="0"/>
                  </a:cxn>
                  <a:cxn ang="0">
                    <a:pos x="44119" y="0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</a:cxnLst>
                <a:rect l="l" t="t" r="r" b="b"/>
                <a:pathLst>
                  <a:path w="24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2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8" name="Freeform 200"/>
              <p:cNvSpPr/>
              <p:nvPr>
                <p:custDataLst>
                  <p:tags r:id="rId216"/>
                </p:custDataLst>
              </p:nvPr>
            </p:nvSpPr>
            <p:spPr>
              <a:xfrm>
                <a:off x="11426825" y="3763962"/>
                <a:ext cx="44450" cy="26988"/>
              </a:xfrm>
              <a:custGeom>
                <a:avLst/>
                <a:gdLst/>
                <a:ahLst/>
                <a:cxnLst>
                  <a:cxn ang="0">
                    <a:pos x="40745" y="0"/>
                  </a:cxn>
                  <a:cxn ang="0">
                    <a:pos x="0" y="25060"/>
                  </a:cxn>
                  <a:cxn ang="0">
                    <a:pos x="3704" y="26988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2597" y="0"/>
                  </a:cxn>
                  <a:cxn ang="0">
                    <a:pos x="42597" y="0"/>
                  </a:cxn>
                  <a:cxn ang="0">
                    <a:pos x="40745" y="0"/>
                  </a:cxn>
                </a:cxnLst>
                <a:rect l="l" t="t" r="r" b="b"/>
                <a:pathLst>
                  <a:path w="24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9" name="Freeform 201"/>
              <p:cNvSpPr/>
              <p:nvPr>
                <p:custDataLst>
                  <p:tags r:id="rId217"/>
                </p:custDataLst>
              </p:nvPr>
            </p:nvSpPr>
            <p:spPr>
              <a:xfrm>
                <a:off x="11430000" y="3767137"/>
                <a:ext cx="46038" cy="25400"/>
              </a:xfrm>
              <a:custGeom>
                <a:avLst/>
                <a:gdLst/>
                <a:ahLst/>
                <a:cxnLst>
                  <a:cxn ang="0">
                    <a:pos x="42201" y="0"/>
                  </a:cxn>
                  <a:cxn ang="0">
                    <a:pos x="0" y="23585"/>
                  </a:cxn>
                  <a:cxn ang="0">
                    <a:pos x="3836" y="25400"/>
                  </a:cxn>
                  <a:cxn ang="0">
                    <a:pos x="3836" y="25400"/>
                  </a:cxn>
                  <a:cxn ang="0">
                    <a:pos x="46038" y="1814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2201" y="0"/>
                  </a:cxn>
                </a:cxnLst>
                <a:rect l="l" t="t" r="r" b="b"/>
                <a:pathLst>
                  <a:path w="24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0" name="Freeform 202"/>
              <p:cNvSpPr>
                <a:spLocks noEditPoints="1"/>
              </p:cNvSpPr>
              <p:nvPr>
                <p:custDataLst>
                  <p:tags r:id="rId218"/>
                </p:custDataLst>
              </p:nvPr>
            </p:nvSpPr>
            <p:spPr>
              <a:xfrm>
                <a:off x="11437938" y="3768725"/>
                <a:ext cx="117475" cy="134938"/>
              </a:xfrm>
              <a:custGeom>
                <a:avLst/>
                <a:gdLst/>
                <a:ahLst/>
                <a:cxnLst>
                  <a:cxn ang="0">
                    <a:pos x="75790" y="134938"/>
                  </a:cxn>
                  <a:cxn ang="0">
                    <a:pos x="70106" y="117833"/>
                  </a:cxn>
                  <a:cxn ang="0">
                    <a:pos x="70106" y="117833"/>
                  </a:cxn>
                  <a:cxn ang="0">
                    <a:pos x="117475" y="110231"/>
                  </a:cxn>
                  <a:cxn ang="0">
                    <a:pos x="117475" y="110231"/>
                  </a:cxn>
                  <a:cxn ang="0">
                    <a:pos x="64421" y="102628"/>
                  </a:cxn>
                  <a:cxn ang="0">
                    <a:pos x="62527" y="100728"/>
                  </a:cxn>
                  <a:cxn ang="0">
                    <a:pos x="113685" y="96927"/>
                  </a:cxn>
                  <a:cxn ang="0">
                    <a:pos x="113685" y="100728"/>
                  </a:cxn>
                  <a:cxn ang="0">
                    <a:pos x="60632" y="96927"/>
                  </a:cxn>
                  <a:cxn ang="0">
                    <a:pos x="60632" y="95026"/>
                  </a:cxn>
                  <a:cxn ang="0">
                    <a:pos x="109895" y="89325"/>
                  </a:cxn>
                  <a:cxn ang="0">
                    <a:pos x="109895" y="89325"/>
                  </a:cxn>
                  <a:cxn ang="0">
                    <a:pos x="54947" y="87424"/>
                  </a:cxn>
                  <a:cxn ang="0">
                    <a:pos x="102316" y="70319"/>
                  </a:cxn>
                  <a:cxn ang="0">
                    <a:pos x="89053" y="49413"/>
                  </a:cxn>
                  <a:cxn ang="0">
                    <a:pos x="92843" y="55115"/>
                  </a:cxn>
                  <a:cxn ang="0">
                    <a:pos x="89053" y="49413"/>
                  </a:cxn>
                  <a:cxn ang="0">
                    <a:pos x="85264" y="43712"/>
                  </a:cxn>
                  <a:cxn ang="0">
                    <a:pos x="85264" y="43712"/>
                  </a:cxn>
                  <a:cxn ang="0">
                    <a:pos x="11368" y="34209"/>
                  </a:cxn>
                  <a:cxn ang="0">
                    <a:pos x="75790" y="32309"/>
                  </a:cxn>
                  <a:cxn ang="0">
                    <a:pos x="81474" y="38010"/>
                  </a:cxn>
                  <a:cxn ang="0">
                    <a:pos x="75790" y="32309"/>
                  </a:cxn>
                  <a:cxn ang="0">
                    <a:pos x="72000" y="28508"/>
                  </a:cxn>
                  <a:cxn ang="0">
                    <a:pos x="75790" y="32309"/>
                  </a:cxn>
                  <a:cxn ang="0">
                    <a:pos x="0" y="26607"/>
                  </a:cxn>
                  <a:cxn ang="0">
                    <a:pos x="0" y="26607"/>
                  </a:cxn>
                  <a:cxn ang="0">
                    <a:pos x="68211" y="24706"/>
                  </a:cxn>
                  <a:cxn ang="0">
                    <a:pos x="68211" y="24706"/>
                  </a:cxn>
                  <a:cxn ang="0">
                    <a:pos x="66316" y="20905"/>
                  </a:cxn>
                  <a:cxn ang="0">
                    <a:pos x="64421" y="20905"/>
                  </a:cxn>
                  <a:cxn ang="0">
                    <a:pos x="64421" y="20905"/>
                  </a:cxn>
                  <a:cxn ang="0">
                    <a:pos x="58737" y="13303"/>
                  </a:cxn>
                  <a:cxn ang="0">
                    <a:pos x="53053" y="11403"/>
                  </a:cxn>
                  <a:cxn ang="0">
                    <a:pos x="51158" y="9502"/>
                  </a:cxn>
                  <a:cxn ang="0">
                    <a:pos x="49263" y="7602"/>
                  </a:cxn>
                  <a:cxn ang="0">
                    <a:pos x="45474" y="3801"/>
                  </a:cxn>
                  <a:cxn ang="0">
                    <a:pos x="45474" y="5701"/>
                  </a:cxn>
                  <a:cxn ang="0">
                    <a:pos x="45474" y="3801"/>
                  </a:cxn>
                  <a:cxn ang="0">
                    <a:pos x="43579" y="3801"/>
                  </a:cxn>
                  <a:cxn ang="0">
                    <a:pos x="37895" y="0"/>
                  </a:cxn>
                  <a:cxn ang="0">
                    <a:pos x="43579" y="3801"/>
                  </a:cxn>
                </a:cxnLst>
                <a:rect l="l" t="t" r="r" b="b"/>
                <a:pathLst>
                  <a:path w="62" h="71">
                    <a:moveTo>
                      <a:pt x="40" y="71"/>
                    </a:moveTo>
                    <a:cubicBezTo>
                      <a:pt x="40" y="71"/>
                      <a:pt x="40" y="71"/>
                      <a:pt x="40" y="71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0" y="71"/>
                      <a:pt x="40" y="71"/>
                      <a:pt x="40" y="71"/>
                    </a:cubicBezTo>
                    <a:moveTo>
                      <a:pt x="37" y="62"/>
                    </a:moveTo>
                    <a:cubicBezTo>
                      <a:pt x="37" y="62"/>
                      <a:pt x="37" y="63"/>
                      <a:pt x="37" y="63"/>
                    </a:cubicBezTo>
                    <a:cubicBezTo>
                      <a:pt x="37" y="63"/>
                      <a:pt x="37" y="63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moveTo>
                      <a:pt x="62" y="58"/>
                    </a:move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2" y="58"/>
                      <a:pt x="62" y="59"/>
                    </a:cubicBezTo>
                    <a:cubicBezTo>
                      <a:pt x="62" y="58"/>
                      <a:pt x="62" y="58"/>
                      <a:pt x="62" y="58"/>
                    </a:cubicBezTo>
                    <a:moveTo>
                      <a:pt x="33" y="53"/>
                    </a:moveTo>
                    <a:cubicBezTo>
                      <a:pt x="33" y="53"/>
                      <a:pt x="33" y="54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33" y="54"/>
                      <a:pt x="33" y="53"/>
                      <a:pt x="33" y="53"/>
                    </a:cubicBezTo>
                    <a:moveTo>
                      <a:pt x="33" y="53"/>
                    </a:move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3"/>
                      <a:pt x="33" y="53"/>
                      <a:pt x="33" y="53"/>
                    </a:cubicBezTo>
                    <a:moveTo>
                      <a:pt x="60" y="51"/>
                    </a:moveTo>
                    <a:cubicBezTo>
                      <a:pt x="60" y="51"/>
                      <a:pt x="60" y="51"/>
                      <a:pt x="60" y="52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60" y="52"/>
                      <a:pt x="60" y="53"/>
                      <a:pt x="60" y="53"/>
                    </a:cubicBezTo>
                    <a:cubicBezTo>
                      <a:pt x="60" y="52"/>
                      <a:pt x="60" y="51"/>
                      <a:pt x="60" y="51"/>
                    </a:cubicBezTo>
                    <a:moveTo>
                      <a:pt x="32" y="51"/>
                    </a:move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moveTo>
                      <a:pt x="32" y="50"/>
                    </a:move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0"/>
                      <a:pt x="32" y="50"/>
                      <a:pt x="32" y="50"/>
                    </a:cubicBezTo>
                    <a:moveTo>
                      <a:pt x="58" y="47"/>
                    </a:move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9" y="48"/>
                      <a:pt x="59" y="48"/>
                      <a:pt x="59" y="49"/>
                    </a:cubicBezTo>
                    <a:cubicBezTo>
                      <a:pt x="59" y="48"/>
                      <a:pt x="59" y="48"/>
                      <a:pt x="58" y="47"/>
                    </a:cubicBezTo>
                    <a:moveTo>
                      <a:pt x="29" y="45"/>
                    </a:move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6"/>
                      <a:pt x="29" y="46"/>
                      <a:pt x="29" y="46"/>
                    </a:cubicBezTo>
                    <a:cubicBezTo>
                      <a:pt x="29" y="45"/>
                      <a:pt x="29" y="45"/>
                      <a:pt x="29" y="45"/>
                    </a:cubicBezTo>
                    <a:moveTo>
                      <a:pt x="54" y="37"/>
                    </a:moveTo>
                    <a:cubicBezTo>
                      <a:pt x="54" y="37"/>
                      <a:pt x="54" y="38"/>
                      <a:pt x="54" y="38"/>
                    </a:cubicBezTo>
                    <a:cubicBezTo>
                      <a:pt x="54" y="38"/>
                      <a:pt x="54" y="37"/>
                      <a:pt x="54" y="37"/>
                    </a:cubicBezTo>
                    <a:moveTo>
                      <a:pt x="47" y="26"/>
                    </a:moveTo>
                    <a:cubicBezTo>
                      <a:pt x="47" y="26"/>
                      <a:pt x="47" y="27"/>
                      <a:pt x="48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28"/>
                      <a:pt x="49" y="28"/>
                      <a:pt x="49" y="29"/>
                    </a:cubicBezTo>
                    <a:cubicBezTo>
                      <a:pt x="48" y="28"/>
                      <a:pt x="48" y="27"/>
                      <a:pt x="47" y="26"/>
                    </a:cubicBezTo>
                    <a:moveTo>
                      <a:pt x="47" y="25"/>
                    </a:moveTo>
                    <a:cubicBezTo>
                      <a:pt x="47" y="25"/>
                      <a:pt x="47" y="25"/>
                      <a:pt x="47" y="26"/>
                    </a:cubicBezTo>
                    <a:cubicBezTo>
                      <a:pt x="47" y="25"/>
                      <a:pt x="47" y="25"/>
                      <a:pt x="47" y="25"/>
                    </a:cubicBezTo>
                    <a:moveTo>
                      <a:pt x="45" y="23"/>
                    </a:move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6" y="24"/>
                      <a:pt x="46" y="25"/>
                      <a:pt x="46" y="25"/>
                    </a:cubicBezTo>
                    <a:cubicBezTo>
                      <a:pt x="46" y="24"/>
                      <a:pt x="45" y="24"/>
                      <a:pt x="45" y="23"/>
                    </a:cubicBezTo>
                    <a:moveTo>
                      <a:pt x="6" y="18"/>
                    </a:moveTo>
                    <a:cubicBezTo>
                      <a:pt x="6" y="18"/>
                      <a:pt x="6" y="18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moveTo>
                      <a:pt x="40" y="17"/>
                    </a:moveTo>
                    <a:cubicBezTo>
                      <a:pt x="41" y="18"/>
                      <a:pt x="41" y="18"/>
                      <a:pt x="41" y="19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2" y="19"/>
                      <a:pt x="42" y="20"/>
                      <a:pt x="43" y="20"/>
                    </a:cubicBezTo>
                    <a:cubicBezTo>
                      <a:pt x="42" y="19"/>
                      <a:pt x="41" y="18"/>
                      <a:pt x="40" y="17"/>
                    </a:cubicBezTo>
                    <a:moveTo>
                      <a:pt x="40" y="17"/>
                    </a:move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7"/>
                      <a:pt x="40" y="17"/>
                      <a:pt x="40" y="17"/>
                    </a:cubicBezTo>
                    <a:moveTo>
                      <a:pt x="38" y="14"/>
                    </a:moveTo>
                    <a:cubicBezTo>
                      <a:pt x="38" y="14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9" y="15"/>
                      <a:pt x="39" y="16"/>
                      <a:pt x="40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39" y="16"/>
                      <a:pt x="38" y="15"/>
                      <a:pt x="38" y="14"/>
                    </a:cubicBezTo>
                    <a:moveTo>
                      <a:pt x="0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moveTo>
                      <a:pt x="36" y="13"/>
                    </a:move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7" y="13"/>
                      <a:pt x="37" y="14"/>
                      <a:pt x="38" y="14"/>
                    </a:cubicBezTo>
                    <a:cubicBezTo>
                      <a:pt x="37" y="14"/>
                      <a:pt x="37" y="13"/>
                      <a:pt x="36" y="13"/>
                    </a:cubicBezTo>
                    <a:moveTo>
                      <a:pt x="35" y="11"/>
                    </a:move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moveTo>
                      <a:pt x="34" y="11"/>
                    </a:move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4" y="11"/>
                    </a:cubicBezTo>
                    <a:moveTo>
                      <a:pt x="34" y="11"/>
                    </a:move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moveTo>
                      <a:pt x="31" y="7"/>
                    </a:moveTo>
                    <a:cubicBezTo>
                      <a:pt x="31" y="8"/>
                      <a:pt x="32" y="8"/>
                      <a:pt x="32" y="9"/>
                    </a:cubicBezTo>
                    <a:cubicBezTo>
                      <a:pt x="32" y="8"/>
                      <a:pt x="31" y="8"/>
                      <a:pt x="31" y="7"/>
                    </a:cubicBezTo>
                    <a:moveTo>
                      <a:pt x="27" y="5"/>
                    </a:moveTo>
                    <a:cubicBezTo>
                      <a:pt x="27" y="5"/>
                      <a:pt x="28" y="5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9" y="6"/>
                      <a:pt x="29" y="6"/>
                      <a:pt x="30" y="7"/>
                    </a:cubicBezTo>
                    <a:cubicBezTo>
                      <a:pt x="29" y="6"/>
                      <a:pt x="28" y="5"/>
                      <a:pt x="27" y="5"/>
                    </a:cubicBezTo>
                    <a:moveTo>
                      <a:pt x="27" y="5"/>
                    </a:move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moveTo>
                      <a:pt x="26" y="4"/>
                    </a:move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moveTo>
                      <a:pt x="24" y="2"/>
                    </a:moveTo>
                    <a:cubicBezTo>
                      <a:pt x="24" y="2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2"/>
                    </a:cubicBezTo>
                    <a:moveTo>
                      <a:pt x="24" y="2"/>
                    </a:move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moveTo>
                      <a:pt x="23" y="2"/>
                    </a:move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1" y="0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3" y="2"/>
                      <a:pt x="23" y="2"/>
                    </a:cubicBezTo>
                    <a:cubicBezTo>
                      <a:pt x="22" y="1"/>
                      <a:pt x="21" y="0"/>
                      <a:pt x="2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1" name="Freeform 203"/>
              <p:cNvSpPr/>
              <p:nvPr>
                <p:custDataLst>
                  <p:tags r:id="rId219"/>
                </p:custDataLst>
              </p:nvPr>
            </p:nvSpPr>
            <p:spPr>
              <a:xfrm>
                <a:off x="11433175" y="3768725"/>
                <a:ext cx="42863" cy="23813"/>
              </a:xfrm>
              <a:custGeom>
                <a:avLst/>
                <a:gdLst/>
                <a:ahLst/>
                <a:cxnLst>
                  <a:cxn ang="0">
                    <a:pos x="42863" y="0"/>
                  </a:cxn>
                  <a:cxn ang="0">
                    <a:pos x="42863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</a:cxnLst>
                <a:rect l="l" t="t" r="r" b="b"/>
                <a:pathLst>
                  <a:path w="22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2" name="Freeform 204"/>
              <p:cNvSpPr/>
              <p:nvPr>
                <p:custDataLst>
                  <p:tags r:id="rId220"/>
                </p:custDataLst>
              </p:nvPr>
            </p:nvSpPr>
            <p:spPr>
              <a:xfrm>
                <a:off x="11433175" y="3768725"/>
                <a:ext cx="46038" cy="26988"/>
              </a:xfrm>
              <a:custGeom>
                <a:avLst/>
                <a:gdLst/>
                <a:ahLst/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3836" y="26988"/>
                  </a:cxn>
                  <a:cxn ang="0">
                    <a:pos x="3836" y="26988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2201" y="0"/>
                  </a:cxn>
                </a:cxnLst>
                <a:rect l="l" t="t" r="r" b="b"/>
                <a:pathLst>
                  <a:path w="24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3" name="Freeform 206"/>
              <p:cNvSpPr/>
              <p:nvPr>
                <p:custDataLst>
                  <p:tags r:id="rId221"/>
                </p:custDataLst>
              </p:nvPr>
            </p:nvSpPr>
            <p:spPr>
              <a:xfrm>
                <a:off x="11437938" y="3770313"/>
                <a:ext cx="46038" cy="26988"/>
              </a:xfrm>
              <a:custGeom>
                <a:avLst/>
                <a:gdLst/>
                <a:ahLst/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46038" y="3855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2201" y="0"/>
                  </a:cxn>
                </a:cxnLst>
                <a:rect l="l" t="t" r="r" b="b"/>
                <a:pathLst>
                  <a:path w="24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4" name="Freeform 207"/>
              <p:cNvSpPr/>
              <p:nvPr>
                <p:custDataLst>
                  <p:tags r:id="rId222"/>
                </p:custDataLst>
              </p:nvPr>
            </p:nvSpPr>
            <p:spPr>
              <a:xfrm>
                <a:off x="11441113" y="3773488"/>
                <a:ext cx="46038" cy="26988"/>
              </a:xfrm>
              <a:custGeom>
                <a:avLst/>
                <a:gdLst/>
                <a:ahLst/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3132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</a:cxnLst>
                <a:rect l="l" t="t" r="r" b="b"/>
                <a:pathLst>
                  <a:path w="24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3"/>
                      <a:pt x="1" y="13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5" name="Freeform 208"/>
              <p:cNvSpPr/>
              <p:nvPr>
                <p:custDataLst>
                  <p:tags r:id="rId223"/>
                </p:custDataLst>
              </p:nvPr>
            </p:nvSpPr>
            <p:spPr>
              <a:xfrm>
                <a:off x="11445876" y="3776663"/>
                <a:ext cx="44450" cy="25400"/>
              </a:xfrm>
              <a:custGeom>
                <a:avLst/>
                <a:gdLst/>
                <a:ahLst/>
                <a:cxnLst>
                  <a:cxn ang="0">
                    <a:pos x="40745" y="0"/>
                  </a:cxn>
                  <a:cxn ang="0">
                    <a:pos x="0" y="23585"/>
                  </a:cxn>
                  <a:cxn ang="0">
                    <a:pos x="3704" y="25400"/>
                  </a:cxn>
                  <a:cxn ang="0">
                    <a:pos x="3704" y="25400"/>
                  </a:cxn>
                  <a:cxn ang="0">
                    <a:pos x="3704" y="25400"/>
                  </a:cxn>
                  <a:cxn ang="0">
                    <a:pos x="3704" y="25400"/>
                  </a:cxn>
                  <a:cxn ang="0">
                    <a:pos x="44450" y="3628"/>
                  </a:cxn>
                  <a:cxn ang="0">
                    <a:pos x="42597" y="1814"/>
                  </a:cxn>
                  <a:cxn ang="0">
                    <a:pos x="42597" y="1814"/>
                  </a:cxn>
                  <a:cxn ang="0">
                    <a:pos x="42597" y="1814"/>
                  </a:cxn>
                  <a:cxn ang="0">
                    <a:pos x="42597" y="1814"/>
                  </a:cxn>
                  <a:cxn ang="0">
                    <a:pos x="42597" y="1814"/>
                  </a:cxn>
                  <a:cxn ang="0">
                    <a:pos x="42597" y="1814"/>
                  </a:cxn>
                  <a:cxn ang="0">
                    <a:pos x="40745" y="0"/>
                  </a:cxn>
                </a:cxnLst>
                <a:rect l="l" t="t" r="r" b="b"/>
                <a:pathLst>
                  <a:path w="24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6" name="Freeform 209"/>
              <p:cNvSpPr/>
              <p:nvPr>
                <p:custDataLst>
                  <p:tags r:id="rId224"/>
                </p:custDataLst>
              </p:nvPr>
            </p:nvSpPr>
            <p:spPr>
              <a:xfrm>
                <a:off x="11449051" y="3779838"/>
                <a:ext cx="46038" cy="26988"/>
              </a:xfrm>
              <a:custGeom>
                <a:avLst/>
                <a:gdLst/>
                <a:ahLst/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3132"/>
                  </a:cxn>
                  <a:cxn ang="0">
                    <a:pos x="0" y="23132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2201" y="0"/>
                  </a:cxn>
                </a:cxnLst>
                <a:rect l="l" t="t" r="r" b="b"/>
                <a:pathLst>
                  <a:path w="24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3"/>
                    </a:cubicBezTo>
                    <a:cubicBezTo>
                      <a:pt x="1" y="13"/>
                      <a:pt x="1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7" name="Freeform 210"/>
              <p:cNvSpPr/>
              <p:nvPr>
                <p:custDataLst>
                  <p:tags r:id="rId225"/>
                </p:custDataLst>
              </p:nvPr>
            </p:nvSpPr>
            <p:spPr>
              <a:xfrm>
                <a:off x="11452226" y="3781425"/>
                <a:ext cx="46038" cy="28575"/>
              </a:xfrm>
              <a:custGeom>
                <a:avLst/>
                <a:gdLst/>
                <a:ahLst/>
                <a:cxnLst>
                  <a:cxn ang="0">
                    <a:pos x="42201" y="0"/>
                  </a:cxn>
                  <a:cxn ang="0">
                    <a:pos x="0" y="2476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6038" y="3810"/>
                  </a:cxn>
                  <a:cxn ang="0">
                    <a:pos x="46038" y="381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2201" y="0"/>
                  </a:cxn>
                </a:cxnLst>
                <a:rect l="l" t="t" r="r" b="b"/>
                <a:pathLst>
                  <a:path w="24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8" name="Freeform 211"/>
              <p:cNvSpPr/>
              <p:nvPr>
                <p:custDataLst>
                  <p:tags r:id="rId226"/>
                </p:custDataLst>
              </p:nvPr>
            </p:nvSpPr>
            <p:spPr>
              <a:xfrm>
                <a:off x="11456988" y="3786188"/>
                <a:ext cx="46038" cy="28575"/>
              </a:xfrm>
              <a:custGeom>
                <a:avLst/>
                <a:gdLst/>
                <a:ahLst/>
                <a:cxnLst>
                  <a:cxn ang="0">
                    <a:pos x="42201" y="0"/>
                  </a:cxn>
                  <a:cxn ang="0">
                    <a:pos x="0" y="2476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2201" y="0"/>
                  </a:cxn>
                </a:cxnLst>
                <a:rect l="l" t="t" r="r" b="b"/>
                <a:pathLst>
                  <a:path w="24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9" name="Freeform 212"/>
              <p:cNvSpPr/>
              <p:nvPr>
                <p:custDataLst>
                  <p:tags r:id="rId227"/>
                </p:custDataLst>
              </p:nvPr>
            </p:nvSpPr>
            <p:spPr>
              <a:xfrm>
                <a:off x="11460163" y="3789363"/>
                <a:ext cx="46038" cy="28575"/>
              </a:xfrm>
              <a:custGeom>
                <a:avLst/>
                <a:gdLst/>
                <a:ahLst/>
                <a:cxnLst>
                  <a:cxn ang="0">
                    <a:pos x="42201" y="0"/>
                  </a:cxn>
                  <a:cxn ang="0">
                    <a:pos x="0" y="2476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6038" y="3810"/>
                  </a:cxn>
                  <a:cxn ang="0">
                    <a:pos x="46038" y="381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</a:cxnLst>
                <a:rect l="l" t="t" r="r" b="b"/>
                <a:pathLst>
                  <a:path w="24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0" name="Freeform 213"/>
              <p:cNvSpPr/>
              <p:nvPr>
                <p:custDataLst>
                  <p:tags r:id="rId228"/>
                </p:custDataLst>
              </p:nvPr>
            </p:nvSpPr>
            <p:spPr>
              <a:xfrm>
                <a:off x="11464926" y="3792538"/>
                <a:ext cx="44450" cy="28575"/>
              </a:xfrm>
              <a:custGeom>
                <a:avLst/>
                <a:gdLst/>
                <a:ahLst/>
                <a:cxnLst>
                  <a:cxn ang="0">
                    <a:pos x="40745" y="0"/>
                  </a:cxn>
                  <a:cxn ang="0">
                    <a:pos x="40745" y="0"/>
                  </a:cxn>
                  <a:cxn ang="0">
                    <a:pos x="0" y="24765"/>
                  </a:cxn>
                  <a:cxn ang="0">
                    <a:pos x="3704" y="28575"/>
                  </a:cxn>
                  <a:cxn ang="0">
                    <a:pos x="44450" y="3810"/>
                  </a:cxn>
                  <a:cxn ang="0">
                    <a:pos x="44450" y="1905"/>
                  </a:cxn>
                  <a:cxn ang="0">
                    <a:pos x="44450" y="1905"/>
                  </a:cxn>
                  <a:cxn ang="0">
                    <a:pos x="44450" y="1905"/>
                  </a:cxn>
                  <a:cxn ang="0">
                    <a:pos x="44450" y="1905"/>
                  </a:cxn>
                  <a:cxn ang="0">
                    <a:pos x="40745" y="0"/>
                  </a:cxn>
                </a:cxnLst>
                <a:rect l="l" t="t" r="r" b="b"/>
                <a:pathLst>
                  <a:path w="24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1" name="Freeform 214"/>
              <p:cNvSpPr/>
              <p:nvPr>
                <p:custDataLst>
                  <p:tags r:id="rId229"/>
                </p:custDataLst>
              </p:nvPr>
            </p:nvSpPr>
            <p:spPr>
              <a:xfrm>
                <a:off x="11468101" y="3797300"/>
                <a:ext cx="46038" cy="28575"/>
              </a:xfrm>
              <a:custGeom>
                <a:avLst/>
                <a:gdLst/>
                <a:ahLst/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476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2201" y="0"/>
                  </a:cxn>
                </a:cxnLst>
                <a:rect l="l" t="t" r="r" b="b"/>
                <a:pathLst>
                  <a:path w="24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2" name="Freeform 215"/>
              <p:cNvSpPr/>
              <p:nvPr>
                <p:custDataLst>
                  <p:tags r:id="rId230"/>
                </p:custDataLst>
              </p:nvPr>
            </p:nvSpPr>
            <p:spPr>
              <a:xfrm>
                <a:off x="11471276" y="3800475"/>
                <a:ext cx="44450" cy="28575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3" name="Freeform 216"/>
              <p:cNvSpPr/>
              <p:nvPr>
                <p:custDataLst>
                  <p:tags r:id="rId231"/>
                </p:custDataLst>
              </p:nvPr>
            </p:nvSpPr>
            <p:spPr>
              <a:xfrm>
                <a:off x="11474451" y="3805238"/>
                <a:ext cx="44450" cy="28575"/>
              </a:xfrm>
              <a:custGeom>
                <a:avLst/>
                <a:gdLst/>
                <a:ahLst/>
                <a:cxnLst>
                  <a:cxn ang="0">
                    <a:pos x="40745" y="0"/>
                  </a:cxn>
                  <a:cxn ang="0">
                    <a:pos x="40745" y="0"/>
                  </a:cxn>
                  <a:cxn ang="0">
                    <a:pos x="0" y="24765"/>
                  </a:cxn>
                  <a:cxn ang="0">
                    <a:pos x="3704" y="28575"/>
                  </a:cxn>
                  <a:cxn ang="0">
                    <a:pos x="44450" y="3810"/>
                  </a:cxn>
                  <a:cxn ang="0">
                    <a:pos x="44450" y="1905"/>
                  </a:cxn>
                  <a:cxn ang="0">
                    <a:pos x="44450" y="1905"/>
                  </a:cxn>
                  <a:cxn ang="0">
                    <a:pos x="40745" y="0"/>
                  </a:cxn>
                </a:cxnLst>
                <a:rect l="l" t="t" r="r" b="b"/>
                <a:pathLst>
                  <a:path w="24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4" name="Freeform 217"/>
              <p:cNvSpPr/>
              <p:nvPr>
                <p:custDataLst>
                  <p:tags r:id="rId232"/>
                </p:custDataLst>
              </p:nvPr>
            </p:nvSpPr>
            <p:spPr>
              <a:xfrm>
                <a:off x="11477626" y="3808413"/>
                <a:ext cx="46038" cy="28575"/>
              </a:xfrm>
              <a:custGeom>
                <a:avLst/>
                <a:gdLst/>
                <a:ahLst/>
                <a:cxnLst>
                  <a:cxn ang="0">
                    <a:pos x="42201" y="0"/>
                  </a:cxn>
                  <a:cxn ang="0">
                    <a:pos x="0" y="2476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6038" y="3810"/>
                  </a:cxn>
                  <a:cxn ang="0">
                    <a:pos x="46038" y="3810"/>
                  </a:cxn>
                  <a:cxn ang="0">
                    <a:pos x="42201" y="0"/>
                  </a:cxn>
                </a:cxnLst>
                <a:rect l="l" t="t" r="r" b="b"/>
                <a:pathLst>
                  <a:path w="24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5" name="Freeform 218"/>
              <p:cNvSpPr/>
              <p:nvPr>
                <p:custDataLst>
                  <p:tags r:id="rId233"/>
                </p:custDataLst>
              </p:nvPr>
            </p:nvSpPr>
            <p:spPr>
              <a:xfrm>
                <a:off x="11480801" y="3811588"/>
                <a:ext cx="47625" cy="33338"/>
              </a:xfrm>
              <a:custGeom>
                <a:avLst/>
                <a:gdLst/>
                <a:ahLst/>
                <a:cxnLst>
                  <a:cxn ang="0">
                    <a:pos x="41910" y="0"/>
                  </a:cxn>
                  <a:cxn ang="0">
                    <a:pos x="41910" y="0"/>
                  </a:cxn>
                  <a:cxn ang="0">
                    <a:pos x="0" y="25493"/>
                  </a:cxn>
                  <a:cxn ang="0">
                    <a:pos x="5715" y="33338"/>
                  </a:cxn>
                  <a:cxn ang="0">
                    <a:pos x="47625" y="7844"/>
                  </a:cxn>
                  <a:cxn ang="0">
                    <a:pos x="45720" y="5883"/>
                  </a:cxn>
                  <a:cxn ang="0">
                    <a:pos x="45720" y="5883"/>
                  </a:cxn>
                  <a:cxn ang="0">
                    <a:pos x="45720" y="5883"/>
                  </a:cxn>
                  <a:cxn ang="0">
                    <a:pos x="45720" y="5883"/>
                  </a:cxn>
                  <a:cxn ang="0">
                    <a:pos x="45720" y="3922"/>
                  </a:cxn>
                  <a:cxn ang="0">
                    <a:pos x="45720" y="3922"/>
                  </a:cxn>
                  <a:cxn ang="0">
                    <a:pos x="43815" y="3922"/>
                  </a:cxn>
                  <a:cxn ang="0">
                    <a:pos x="43815" y="3922"/>
                  </a:cxn>
                  <a:cxn ang="0">
                    <a:pos x="41910" y="0"/>
                  </a:cxn>
                </a:cxnLst>
                <a:rect l="l" t="t" r="r" b="b"/>
                <a:pathLst>
                  <a:path w="25" h="17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2" y="16"/>
                      <a:pt x="3" y="17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4" y="4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6" name="Freeform 219"/>
              <p:cNvSpPr/>
              <p:nvPr>
                <p:custDataLst>
                  <p:tags r:id="rId234"/>
                </p:custDataLst>
              </p:nvPr>
            </p:nvSpPr>
            <p:spPr>
              <a:xfrm>
                <a:off x="11487151" y="3819525"/>
                <a:ext cx="47625" cy="36513"/>
              </a:xfrm>
              <a:custGeom>
                <a:avLst/>
                <a:gdLst/>
                <a:ahLst/>
                <a:cxnLst>
                  <a:cxn ang="0">
                    <a:pos x="41910" y="0"/>
                  </a:cxn>
                  <a:cxn ang="0">
                    <a:pos x="41910" y="0"/>
                  </a:cxn>
                  <a:cxn ang="0">
                    <a:pos x="0" y="24982"/>
                  </a:cxn>
                  <a:cxn ang="0">
                    <a:pos x="5715" y="34591"/>
                  </a:cxn>
                  <a:cxn ang="0">
                    <a:pos x="5715" y="36513"/>
                  </a:cxn>
                  <a:cxn ang="0">
                    <a:pos x="5715" y="36513"/>
                  </a:cxn>
                  <a:cxn ang="0">
                    <a:pos x="5715" y="36513"/>
                  </a:cxn>
                  <a:cxn ang="0">
                    <a:pos x="47625" y="11530"/>
                  </a:cxn>
                  <a:cxn ang="0">
                    <a:pos x="43815" y="3843"/>
                  </a:cxn>
                  <a:cxn ang="0">
                    <a:pos x="43815" y="3843"/>
                  </a:cxn>
                  <a:cxn ang="0">
                    <a:pos x="41910" y="0"/>
                  </a:cxn>
                </a:cxnLst>
                <a:rect l="l" t="t" r="r" b="b"/>
                <a:pathLst>
                  <a:path w="25" h="19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5"/>
                      <a:pt x="2" y="16"/>
                      <a:pt x="3" y="18"/>
                    </a:cubicBezTo>
                    <a:cubicBezTo>
                      <a:pt x="3" y="18"/>
                      <a:pt x="3" y="18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4"/>
                      <a:pt x="24" y="3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7" name="Freeform 220"/>
              <p:cNvSpPr/>
              <p:nvPr>
                <p:custDataLst>
                  <p:tags r:id="rId235"/>
                </p:custDataLst>
              </p:nvPr>
            </p:nvSpPr>
            <p:spPr>
              <a:xfrm>
                <a:off x="11493501" y="3830638"/>
                <a:ext cx="44450" cy="31750"/>
              </a:xfrm>
              <a:custGeom>
                <a:avLst/>
                <a:gdLst/>
                <a:ahLst/>
                <a:cxnLst>
                  <a:cxn ang="0">
                    <a:pos x="40745" y="0"/>
                  </a:cxn>
                  <a:cxn ang="0">
                    <a:pos x="0" y="25796"/>
                  </a:cxn>
                  <a:cxn ang="0">
                    <a:pos x="0" y="25796"/>
                  </a:cxn>
                  <a:cxn ang="0">
                    <a:pos x="0" y="25796"/>
                  </a:cxn>
                  <a:cxn ang="0">
                    <a:pos x="3704" y="31750"/>
                  </a:cxn>
                  <a:cxn ang="0">
                    <a:pos x="44450" y="5953"/>
                  </a:cxn>
                  <a:cxn ang="0">
                    <a:pos x="40745" y="0"/>
                  </a:cxn>
                </a:cxnLst>
                <a:rect l="l" t="t" r="r" b="b"/>
                <a:pathLst>
                  <a:path w="24" h="16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2" y="15"/>
                      <a:pt x="2" y="16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2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8" name="Freeform 221"/>
              <p:cNvSpPr/>
              <p:nvPr>
                <p:custDataLst>
                  <p:tags r:id="rId236"/>
                </p:custDataLst>
              </p:nvPr>
            </p:nvSpPr>
            <p:spPr>
              <a:xfrm>
                <a:off x="11496676" y="3836988"/>
                <a:ext cx="46038" cy="30163"/>
              </a:xfrm>
              <a:custGeom>
                <a:avLst/>
                <a:gdLst/>
                <a:ahLst/>
                <a:cxnLst>
                  <a:cxn ang="0">
                    <a:pos x="42201" y="0"/>
                  </a:cxn>
                  <a:cxn ang="0">
                    <a:pos x="0" y="24507"/>
                  </a:cxn>
                  <a:cxn ang="0">
                    <a:pos x="1918" y="26392"/>
                  </a:cxn>
                  <a:cxn ang="0">
                    <a:pos x="1918" y="26392"/>
                  </a:cxn>
                  <a:cxn ang="0">
                    <a:pos x="1918" y="28277"/>
                  </a:cxn>
                  <a:cxn ang="0">
                    <a:pos x="1918" y="28277"/>
                  </a:cxn>
                  <a:cxn ang="0">
                    <a:pos x="3836" y="30163"/>
                  </a:cxn>
                  <a:cxn ang="0">
                    <a:pos x="46038" y="5655"/>
                  </a:cxn>
                  <a:cxn ang="0">
                    <a:pos x="44119" y="3770"/>
                  </a:cxn>
                  <a:cxn ang="0">
                    <a:pos x="44119" y="3770"/>
                  </a:cxn>
                  <a:cxn ang="0">
                    <a:pos x="44119" y="1885"/>
                  </a:cxn>
                  <a:cxn ang="0">
                    <a:pos x="44119" y="1885"/>
                  </a:cxn>
                  <a:cxn ang="0">
                    <a:pos x="42201" y="0"/>
                  </a:cxn>
                </a:cxnLst>
                <a:rect l="l" t="t" r="r" b="b"/>
                <a:pathLst>
                  <a:path w="24" h="16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9" name="Freeform 222"/>
              <p:cNvSpPr/>
              <p:nvPr>
                <p:custDataLst>
                  <p:tags r:id="rId237"/>
                </p:custDataLst>
              </p:nvPr>
            </p:nvSpPr>
            <p:spPr>
              <a:xfrm>
                <a:off x="11499851" y="3843338"/>
                <a:ext cx="44450" cy="28575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0" name="Freeform 223"/>
              <p:cNvSpPr/>
              <p:nvPr>
                <p:custDataLst>
                  <p:tags r:id="rId238"/>
                </p:custDataLst>
              </p:nvPr>
            </p:nvSpPr>
            <p:spPr>
              <a:xfrm>
                <a:off x="11503026" y="3846513"/>
                <a:ext cx="42863" cy="28575"/>
              </a:xfrm>
              <a:custGeom>
                <a:avLst/>
                <a:gdLst/>
                <a:ahLst/>
                <a:cxnLst>
                  <a:cxn ang="0">
                    <a:pos x="40999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863" y="28575"/>
                  </a:cxn>
                  <a:cxn ang="0">
                    <a:pos x="42863" y="3810"/>
                  </a:cxn>
                  <a:cxn ang="0">
                    <a:pos x="40999" y="0"/>
                  </a:cxn>
                </a:cxnLst>
                <a:rect l="l" t="t" r="r" b="b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1" name="Freeform 224"/>
              <p:cNvSpPr/>
              <p:nvPr>
                <p:custDataLst>
                  <p:tags r:id="rId239"/>
                </p:custDataLst>
              </p:nvPr>
            </p:nvSpPr>
            <p:spPr>
              <a:xfrm>
                <a:off x="11504613" y="3849688"/>
                <a:ext cx="42863" cy="28575"/>
              </a:xfrm>
              <a:custGeom>
                <a:avLst/>
                <a:gdLst/>
                <a:ahLst/>
                <a:cxnLst>
                  <a:cxn ang="0">
                    <a:pos x="40999" y="0"/>
                  </a:cxn>
                  <a:cxn ang="0">
                    <a:pos x="0" y="24765"/>
                  </a:cxn>
                  <a:cxn ang="0">
                    <a:pos x="0" y="28575"/>
                  </a:cxn>
                  <a:cxn ang="0">
                    <a:pos x="42863" y="3810"/>
                  </a:cxn>
                  <a:cxn ang="0">
                    <a:pos x="40999" y="0"/>
                  </a:cxn>
                </a:cxnLst>
                <a:rect l="l" t="t" r="r" b="b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2" name="Freeform 225"/>
              <p:cNvSpPr/>
              <p:nvPr>
                <p:custDataLst>
                  <p:tags r:id="rId240"/>
                </p:custDataLst>
              </p:nvPr>
            </p:nvSpPr>
            <p:spPr>
              <a:xfrm>
                <a:off x="11504613" y="3854450"/>
                <a:ext cx="42863" cy="28575"/>
              </a:xfrm>
              <a:custGeom>
                <a:avLst/>
                <a:gdLst/>
                <a:ahLst/>
                <a:cxnLst>
                  <a:cxn ang="0">
                    <a:pos x="42863" y="0"/>
                  </a:cxn>
                  <a:cxn ang="0">
                    <a:pos x="0" y="24765"/>
                  </a:cxn>
                  <a:cxn ang="0">
                    <a:pos x="1863" y="28575"/>
                  </a:cxn>
                  <a:cxn ang="0">
                    <a:pos x="42863" y="3810"/>
                  </a:cxn>
                  <a:cxn ang="0">
                    <a:pos x="42863" y="3810"/>
                  </a:cxn>
                  <a:cxn ang="0">
                    <a:pos x="42863" y="3810"/>
                  </a:cxn>
                  <a:cxn ang="0">
                    <a:pos x="42863" y="0"/>
                  </a:cxn>
                </a:cxnLst>
                <a:rect l="l" t="t" r="r" b="b"/>
                <a:pathLst>
                  <a:path w="23" h="15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1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3" name="Freeform 226"/>
              <p:cNvSpPr/>
              <p:nvPr>
                <p:custDataLst>
                  <p:tags r:id="rId241"/>
                </p:custDataLst>
              </p:nvPr>
            </p:nvSpPr>
            <p:spPr>
              <a:xfrm>
                <a:off x="11506201" y="3857625"/>
                <a:ext cx="44450" cy="28575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44450" y="5715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4" name="Freeform 227"/>
              <p:cNvSpPr/>
              <p:nvPr>
                <p:custDataLst>
                  <p:tags r:id="rId242"/>
                </p:custDataLst>
              </p:nvPr>
            </p:nvSpPr>
            <p:spPr>
              <a:xfrm>
                <a:off x="11507788" y="3863975"/>
                <a:ext cx="44450" cy="28575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0" y="22860"/>
                  </a:cxn>
                  <a:cxn ang="0">
                    <a:pos x="0" y="22860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4450" y="1905"/>
                  </a:cxn>
                  <a:cxn ang="0">
                    <a:pos x="44450" y="1905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5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5" name="Freeform 228"/>
              <p:cNvSpPr/>
              <p:nvPr>
                <p:custDataLst>
                  <p:tags r:id="rId243"/>
                </p:custDataLst>
              </p:nvPr>
            </p:nvSpPr>
            <p:spPr>
              <a:xfrm>
                <a:off x="11509376" y="3867150"/>
                <a:ext cx="44450" cy="28575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4765"/>
                  </a:cxn>
                  <a:cxn ang="0">
                    <a:pos x="0" y="28575"/>
                  </a:cxn>
                  <a:cxn ang="0">
                    <a:pos x="44450" y="3810"/>
                  </a:cxn>
                  <a:cxn ang="0">
                    <a:pos x="42517" y="1905"/>
                  </a:cxn>
                  <a:cxn ang="0">
                    <a:pos x="42517" y="1905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6" name="Freeform 229"/>
              <p:cNvSpPr/>
              <p:nvPr>
                <p:custDataLst>
                  <p:tags r:id="rId244"/>
                </p:custDataLst>
              </p:nvPr>
            </p:nvSpPr>
            <p:spPr>
              <a:xfrm>
                <a:off x="11509376" y="3871913"/>
                <a:ext cx="44450" cy="28575"/>
              </a:xfrm>
              <a:custGeom>
                <a:avLst/>
                <a:gdLst/>
                <a:ahLst/>
                <a:cxnLst>
                  <a:cxn ang="0">
                    <a:pos x="44450" y="0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4450" y="0"/>
                  </a:cxn>
                </a:cxnLst>
                <a:rect l="l" t="t" r="r" b="b"/>
                <a:pathLst>
                  <a:path w="23" h="15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7" name="Freeform 230"/>
              <p:cNvSpPr/>
              <p:nvPr>
                <p:custDataLst>
                  <p:tags r:id="rId245"/>
                </p:custDataLst>
              </p:nvPr>
            </p:nvSpPr>
            <p:spPr>
              <a:xfrm>
                <a:off x="11512551" y="3875088"/>
                <a:ext cx="42863" cy="28575"/>
              </a:xfrm>
              <a:custGeom>
                <a:avLst/>
                <a:gdLst/>
                <a:ahLst/>
                <a:cxnLst>
                  <a:cxn ang="0">
                    <a:pos x="40999" y="0"/>
                  </a:cxn>
                  <a:cxn ang="0">
                    <a:pos x="0" y="24765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42863" y="3810"/>
                  </a:cxn>
                  <a:cxn ang="0">
                    <a:pos x="42863" y="3810"/>
                  </a:cxn>
                  <a:cxn ang="0">
                    <a:pos x="42863" y="3810"/>
                  </a:cxn>
                  <a:cxn ang="0">
                    <a:pos x="40999" y="0"/>
                  </a:cxn>
                </a:cxnLst>
                <a:rect l="l" t="t" r="r" b="b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8" name="Freeform 231"/>
              <p:cNvSpPr/>
              <p:nvPr>
                <p:custDataLst>
                  <p:tags r:id="rId246"/>
                </p:custDataLst>
              </p:nvPr>
            </p:nvSpPr>
            <p:spPr>
              <a:xfrm>
                <a:off x="11514138" y="3878263"/>
                <a:ext cx="41275" cy="28575"/>
              </a:xfrm>
              <a:custGeom>
                <a:avLst/>
                <a:gdLst/>
                <a:ahLst/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8575"/>
                  </a:cxn>
                  <a:cxn ang="0">
                    <a:pos x="0" y="28575"/>
                  </a:cxn>
                  <a:cxn ang="0">
                    <a:pos x="41275" y="3810"/>
                  </a:cxn>
                  <a:cxn ang="0">
                    <a:pos x="41275" y="1905"/>
                  </a:cxn>
                  <a:cxn ang="0">
                    <a:pos x="41275" y="1905"/>
                  </a:cxn>
                  <a:cxn ang="0">
                    <a:pos x="41275" y="0"/>
                  </a:cxn>
                </a:cxnLst>
                <a:rect l="l" t="t" r="r" b="b"/>
                <a:pathLst>
                  <a:path w="22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9" name="Freeform 232"/>
              <p:cNvSpPr>
                <a:spLocks noEditPoints="1"/>
              </p:cNvSpPr>
              <p:nvPr>
                <p:custDataLst>
                  <p:tags r:id="rId247"/>
                </p:custDataLst>
              </p:nvPr>
            </p:nvSpPr>
            <p:spPr>
              <a:xfrm>
                <a:off x="11598276" y="3978275"/>
                <a:ext cx="79375" cy="146050"/>
              </a:xfrm>
              <a:custGeom>
                <a:avLst/>
                <a:gdLst/>
                <a:ahLst/>
                <a:cxnLst>
                  <a:cxn ang="0">
                    <a:pos x="30238" y="138462"/>
                  </a:cxn>
                  <a:cxn ang="0">
                    <a:pos x="32127" y="136566"/>
                  </a:cxn>
                  <a:cxn ang="0">
                    <a:pos x="32127" y="136566"/>
                  </a:cxn>
                  <a:cxn ang="0">
                    <a:pos x="32127" y="134669"/>
                  </a:cxn>
                  <a:cxn ang="0">
                    <a:pos x="35907" y="128979"/>
                  </a:cxn>
                  <a:cxn ang="0">
                    <a:pos x="35907" y="127082"/>
                  </a:cxn>
                  <a:cxn ang="0">
                    <a:pos x="37797" y="121392"/>
                  </a:cxn>
                  <a:cxn ang="0">
                    <a:pos x="37797" y="115701"/>
                  </a:cxn>
                  <a:cxn ang="0">
                    <a:pos x="37797" y="113805"/>
                  </a:cxn>
                  <a:cxn ang="0">
                    <a:pos x="37797" y="113805"/>
                  </a:cxn>
                  <a:cxn ang="0">
                    <a:pos x="37797" y="111908"/>
                  </a:cxn>
                  <a:cxn ang="0">
                    <a:pos x="37797" y="111908"/>
                  </a:cxn>
                  <a:cxn ang="0">
                    <a:pos x="37797" y="110011"/>
                  </a:cxn>
                  <a:cxn ang="0">
                    <a:pos x="37797" y="104321"/>
                  </a:cxn>
                  <a:cxn ang="0">
                    <a:pos x="37797" y="100527"/>
                  </a:cxn>
                  <a:cxn ang="0">
                    <a:pos x="35907" y="91044"/>
                  </a:cxn>
                  <a:cxn ang="0">
                    <a:pos x="34017" y="89147"/>
                  </a:cxn>
                  <a:cxn ang="0">
                    <a:pos x="79375" y="91044"/>
                  </a:cxn>
                  <a:cxn ang="0">
                    <a:pos x="79375" y="92940"/>
                  </a:cxn>
                  <a:cxn ang="0">
                    <a:pos x="79375" y="98631"/>
                  </a:cxn>
                  <a:cxn ang="0">
                    <a:pos x="77485" y="106218"/>
                  </a:cxn>
                  <a:cxn ang="0">
                    <a:pos x="73705" y="111908"/>
                  </a:cxn>
                  <a:cxn ang="0">
                    <a:pos x="71815" y="115701"/>
                  </a:cxn>
                  <a:cxn ang="0">
                    <a:pos x="71815" y="115701"/>
                  </a:cxn>
                  <a:cxn ang="0">
                    <a:pos x="69925" y="117598"/>
                  </a:cxn>
                  <a:cxn ang="0">
                    <a:pos x="69925" y="117598"/>
                  </a:cxn>
                  <a:cxn ang="0">
                    <a:pos x="69925" y="119495"/>
                  </a:cxn>
                  <a:cxn ang="0">
                    <a:pos x="22678" y="146050"/>
                  </a:cxn>
                  <a:cxn ang="0">
                    <a:pos x="34017" y="87250"/>
                  </a:cxn>
                  <a:cxn ang="0">
                    <a:pos x="34017" y="85353"/>
                  </a:cxn>
                  <a:cxn ang="0">
                    <a:pos x="79375" y="87250"/>
                  </a:cxn>
                  <a:cxn ang="0">
                    <a:pos x="79375" y="81560"/>
                  </a:cxn>
                  <a:cxn ang="0">
                    <a:pos x="32127" y="79663"/>
                  </a:cxn>
                  <a:cxn ang="0">
                    <a:pos x="79375" y="77766"/>
                  </a:cxn>
                  <a:cxn ang="0">
                    <a:pos x="30238" y="75870"/>
                  </a:cxn>
                  <a:cxn ang="0">
                    <a:pos x="79375" y="72076"/>
                  </a:cxn>
                  <a:cxn ang="0">
                    <a:pos x="24568" y="64489"/>
                  </a:cxn>
                  <a:cxn ang="0">
                    <a:pos x="26458" y="66386"/>
                  </a:cxn>
                  <a:cxn ang="0">
                    <a:pos x="77485" y="64489"/>
                  </a:cxn>
                  <a:cxn ang="0">
                    <a:pos x="22678" y="58799"/>
                  </a:cxn>
                  <a:cxn ang="0">
                    <a:pos x="75595" y="58799"/>
                  </a:cxn>
                  <a:cxn ang="0">
                    <a:pos x="71815" y="51212"/>
                  </a:cxn>
                  <a:cxn ang="0">
                    <a:pos x="20788" y="58799"/>
                  </a:cxn>
                  <a:cxn ang="0">
                    <a:pos x="15119" y="47418"/>
                  </a:cxn>
                  <a:cxn ang="0">
                    <a:pos x="11339" y="43625"/>
                  </a:cxn>
                  <a:cxn ang="0">
                    <a:pos x="9449" y="41728"/>
                  </a:cxn>
                  <a:cxn ang="0">
                    <a:pos x="66145" y="37935"/>
                  </a:cxn>
                  <a:cxn ang="0">
                    <a:pos x="66145" y="37935"/>
                  </a:cxn>
                  <a:cxn ang="0">
                    <a:pos x="1889" y="34141"/>
                  </a:cxn>
                  <a:cxn ang="0">
                    <a:pos x="0" y="30348"/>
                  </a:cxn>
                  <a:cxn ang="0">
                    <a:pos x="0" y="30348"/>
                  </a:cxn>
                  <a:cxn ang="0">
                    <a:pos x="58586" y="26554"/>
                  </a:cxn>
                  <a:cxn ang="0">
                    <a:pos x="58586" y="24657"/>
                  </a:cxn>
                  <a:cxn ang="0">
                    <a:pos x="54806" y="18967"/>
                  </a:cxn>
                  <a:cxn ang="0">
                    <a:pos x="41577" y="5690"/>
                  </a:cxn>
                  <a:cxn ang="0">
                    <a:pos x="39687" y="3793"/>
                  </a:cxn>
                  <a:cxn ang="0">
                    <a:pos x="37797" y="3793"/>
                  </a:cxn>
                  <a:cxn ang="0">
                    <a:pos x="37797" y="1896"/>
                  </a:cxn>
                </a:cxnLst>
                <a:rect l="l" t="t" r="r" b="b"/>
                <a:pathLst>
                  <a:path w="42" h="77">
                    <a:moveTo>
                      <a:pt x="16" y="73"/>
                    </a:move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moveTo>
                      <a:pt x="16" y="73"/>
                    </a:move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73"/>
                      <a:pt x="16" y="73"/>
                      <a:pt x="16" y="73"/>
                    </a:cubicBezTo>
                    <a:moveTo>
                      <a:pt x="17" y="72"/>
                    </a:move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3"/>
                      <a:pt x="16" y="73"/>
                    </a:cubicBezTo>
                    <a:cubicBezTo>
                      <a:pt x="17" y="73"/>
                      <a:pt x="17" y="73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moveTo>
                      <a:pt x="17" y="71"/>
                    </a:move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2"/>
                    </a:cubicBezTo>
                    <a:cubicBezTo>
                      <a:pt x="17" y="72"/>
                      <a:pt x="17" y="72"/>
                      <a:pt x="17" y="71"/>
                    </a:cubicBezTo>
                    <a:moveTo>
                      <a:pt x="19" y="68"/>
                    </a:move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8"/>
                    </a:cubicBezTo>
                    <a:moveTo>
                      <a:pt x="19" y="68"/>
                    </a:move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8"/>
                      <a:pt x="19" y="68"/>
                      <a:pt x="19" y="68"/>
                    </a:cubicBezTo>
                    <a:moveTo>
                      <a:pt x="20" y="65"/>
                    </a:moveTo>
                    <a:cubicBezTo>
                      <a:pt x="19" y="66"/>
                      <a:pt x="19" y="67"/>
                      <a:pt x="19" y="68"/>
                    </a:cubicBezTo>
                    <a:cubicBezTo>
                      <a:pt x="19" y="68"/>
                      <a:pt x="19" y="68"/>
                      <a:pt x="19" y="67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19" y="67"/>
                      <a:pt x="19" y="66"/>
                      <a:pt x="19" y="66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0" y="66"/>
                      <a:pt x="20" y="65"/>
                      <a:pt x="20" y="65"/>
                    </a:cubicBezTo>
                    <a:moveTo>
                      <a:pt x="20" y="63"/>
                    </a:moveTo>
                    <a:cubicBezTo>
                      <a:pt x="20" y="63"/>
                      <a:pt x="20" y="63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moveTo>
                      <a:pt x="20" y="61"/>
                    </a:moveTo>
                    <a:cubicBezTo>
                      <a:pt x="20" y="61"/>
                      <a:pt x="20" y="61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moveTo>
                      <a:pt x="20" y="60"/>
                    </a:move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60"/>
                      <a:pt x="20" y="60"/>
                      <a:pt x="20" y="60"/>
                    </a:cubicBezTo>
                    <a:cubicBezTo>
                      <a:pt x="20" y="60"/>
                      <a:pt x="20" y="61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20" y="60"/>
                      <a:pt x="20" y="60"/>
                      <a:pt x="20" y="60"/>
                    </a:cubicBezTo>
                    <a:moveTo>
                      <a:pt x="20" y="59"/>
                    </a:move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moveTo>
                      <a:pt x="20" y="59"/>
                    </a:move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moveTo>
                      <a:pt x="20" y="59"/>
                    </a:moveTo>
                    <a:cubicBezTo>
                      <a:pt x="20" y="59"/>
                      <a:pt x="20" y="59"/>
                      <a:pt x="20" y="59"/>
                    </a:cubicBezTo>
                    <a:cubicBezTo>
                      <a:pt x="20" y="59"/>
                      <a:pt x="20" y="59"/>
                      <a:pt x="20" y="59"/>
                    </a:cubicBezTo>
                    <a:moveTo>
                      <a:pt x="20" y="57"/>
                    </a:moveTo>
                    <a:cubicBezTo>
                      <a:pt x="20" y="58"/>
                      <a:pt x="20" y="58"/>
                      <a:pt x="20" y="59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20" y="58"/>
                      <a:pt x="20" y="58"/>
                      <a:pt x="20" y="57"/>
                    </a:cubicBezTo>
                    <a:moveTo>
                      <a:pt x="20" y="55"/>
                    </a:move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5"/>
                      <a:pt x="20" y="55"/>
                    </a:cubicBezTo>
                    <a:moveTo>
                      <a:pt x="20" y="54"/>
                    </a:moveTo>
                    <a:cubicBezTo>
                      <a:pt x="20" y="54"/>
                      <a:pt x="20" y="54"/>
                      <a:pt x="20" y="55"/>
                    </a:cubicBezTo>
                    <a:cubicBezTo>
                      <a:pt x="20" y="54"/>
                      <a:pt x="20" y="54"/>
                      <a:pt x="20" y="54"/>
                    </a:cubicBezTo>
                    <a:moveTo>
                      <a:pt x="20" y="53"/>
                    </a:moveTo>
                    <a:cubicBezTo>
                      <a:pt x="20" y="53"/>
                      <a:pt x="20" y="53"/>
                      <a:pt x="20" y="53"/>
                    </a:cubicBezTo>
                    <a:cubicBezTo>
                      <a:pt x="20" y="53"/>
                      <a:pt x="20" y="53"/>
                      <a:pt x="20" y="53"/>
                    </a:cubicBezTo>
                    <a:moveTo>
                      <a:pt x="18" y="47"/>
                    </a:moveTo>
                    <a:cubicBezTo>
                      <a:pt x="19" y="48"/>
                      <a:pt x="19" y="48"/>
                      <a:pt x="19" y="49"/>
                    </a:cubicBezTo>
                    <a:cubicBezTo>
                      <a:pt x="19" y="49"/>
                      <a:pt x="19" y="48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19" y="47"/>
                      <a:pt x="18" y="47"/>
                    </a:cubicBezTo>
                    <a:moveTo>
                      <a:pt x="18" y="47"/>
                    </a:move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moveTo>
                      <a:pt x="42" y="46"/>
                    </a:moveTo>
                    <a:cubicBezTo>
                      <a:pt x="42" y="46"/>
                      <a:pt x="42" y="46"/>
                      <a:pt x="42" y="46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42" y="47"/>
                      <a:pt x="42" y="47"/>
                      <a:pt x="42" y="48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2" y="49"/>
                      <a:pt x="42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42" y="50"/>
                      <a:pt x="42" y="50"/>
                      <a:pt x="42" y="50"/>
                    </a:cubicBezTo>
                    <a:cubicBezTo>
                      <a:pt x="42" y="50"/>
                      <a:pt x="42" y="51"/>
                      <a:pt x="42" y="51"/>
                    </a:cubicBezTo>
                    <a:cubicBezTo>
                      <a:pt x="42" y="51"/>
                      <a:pt x="42" y="51"/>
                      <a:pt x="42" y="51"/>
                    </a:cubicBezTo>
                    <a:cubicBezTo>
                      <a:pt x="42" y="51"/>
                      <a:pt x="42" y="51"/>
                      <a:pt x="42" y="51"/>
                    </a:cubicBezTo>
                    <a:cubicBezTo>
                      <a:pt x="42" y="51"/>
                      <a:pt x="42" y="51"/>
                      <a:pt x="42" y="52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42" y="52"/>
                      <a:pt x="42" y="52"/>
                      <a:pt x="42" y="53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2" y="54"/>
                      <a:pt x="41" y="54"/>
                      <a:pt x="41" y="55"/>
                    </a:cubicBezTo>
                    <a:cubicBezTo>
                      <a:pt x="41" y="55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7"/>
                      <a:pt x="40" y="57"/>
                      <a:pt x="40" y="58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0" y="58"/>
                      <a:pt x="40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60"/>
                    </a:cubicBezTo>
                    <a:cubicBezTo>
                      <a:pt x="39" y="60"/>
                      <a:pt x="39" y="60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8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3"/>
                      <a:pt x="37" y="63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6" y="63"/>
                      <a:pt x="35" y="64"/>
                      <a:pt x="34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12" y="77"/>
                      <a:pt x="12" y="77"/>
                      <a:pt x="12" y="77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9" y="61"/>
                      <a:pt x="42" y="55"/>
                      <a:pt x="42" y="46"/>
                    </a:cubicBezTo>
                    <a:cubicBezTo>
                      <a:pt x="42" y="46"/>
                      <a:pt x="42" y="46"/>
                      <a:pt x="42" y="46"/>
                    </a:cubicBezTo>
                    <a:moveTo>
                      <a:pt x="18" y="46"/>
                    </a:moveTo>
                    <a:cubicBezTo>
                      <a:pt x="18" y="46"/>
                      <a:pt x="18" y="46"/>
                      <a:pt x="18" y="46"/>
                    </a:cubicBezTo>
                    <a:cubicBezTo>
                      <a:pt x="18" y="46"/>
                      <a:pt x="18" y="46"/>
                      <a:pt x="18" y="46"/>
                    </a:cubicBezTo>
                    <a:moveTo>
                      <a:pt x="18" y="45"/>
                    </a:moveTo>
                    <a:cubicBezTo>
                      <a:pt x="18" y="45"/>
                      <a:pt x="18" y="45"/>
                      <a:pt x="18" y="46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45"/>
                      <a:pt x="18" y="45"/>
                      <a:pt x="18" y="45"/>
                    </a:cubicBezTo>
                    <a:moveTo>
                      <a:pt x="42" y="44"/>
                    </a:moveTo>
                    <a:cubicBezTo>
                      <a:pt x="42" y="44"/>
                      <a:pt x="42" y="45"/>
                      <a:pt x="42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42" y="45"/>
                      <a:pt x="42" y="46"/>
                      <a:pt x="42" y="46"/>
                    </a:cubicBezTo>
                    <a:cubicBezTo>
                      <a:pt x="42" y="45"/>
                      <a:pt x="42" y="45"/>
                      <a:pt x="42" y="44"/>
                    </a:cubicBezTo>
                    <a:moveTo>
                      <a:pt x="17" y="43"/>
                    </a:moveTo>
                    <a:cubicBezTo>
                      <a:pt x="17" y="43"/>
                      <a:pt x="17" y="43"/>
                      <a:pt x="17" y="43"/>
                    </a:cubicBezTo>
                    <a:cubicBezTo>
                      <a:pt x="17" y="43"/>
                      <a:pt x="17" y="43"/>
                      <a:pt x="17" y="43"/>
                    </a:cubicBezTo>
                    <a:moveTo>
                      <a:pt x="42" y="43"/>
                    </a:moveTo>
                    <a:cubicBezTo>
                      <a:pt x="42" y="43"/>
                      <a:pt x="42" y="43"/>
                      <a:pt x="42" y="44"/>
                    </a:cubicBezTo>
                    <a:cubicBezTo>
                      <a:pt x="42" y="43"/>
                      <a:pt x="42" y="43"/>
                      <a:pt x="42" y="43"/>
                    </a:cubicBezTo>
                    <a:moveTo>
                      <a:pt x="17" y="42"/>
                    </a:moveTo>
                    <a:cubicBezTo>
                      <a:pt x="17" y="43"/>
                      <a:pt x="17" y="43"/>
                      <a:pt x="17" y="43"/>
                    </a:cubicBezTo>
                    <a:cubicBezTo>
                      <a:pt x="17" y="43"/>
                      <a:pt x="17" y="43"/>
                      <a:pt x="17" y="42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17" y="42"/>
                      <a:pt x="17" y="42"/>
                      <a:pt x="17" y="42"/>
                    </a:cubicBezTo>
                    <a:moveTo>
                      <a:pt x="42" y="40"/>
                    </a:moveTo>
                    <a:cubicBezTo>
                      <a:pt x="42" y="40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2" y="41"/>
                      <a:pt x="42" y="40"/>
                      <a:pt x="42" y="40"/>
                    </a:cubicBezTo>
                    <a:moveTo>
                      <a:pt x="16" y="40"/>
                    </a:moveTo>
                    <a:cubicBezTo>
                      <a:pt x="16" y="40"/>
                      <a:pt x="16" y="40"/>
                      <a:pt x="16" y="41"/>
                    </a:cubicBezTo>
                    <a:cubicBezTo>
                      <a:pt x="16" y="40"/>
                      <a:pt x="16" y="40"/>
                      <a:pt x="16" y="40"/>
                    </a:cubicBezTo>
                    <a:moveTo>
                      <a:pt x="41" y="36"/>
                    </a:moveTo>
                    <a:cubicBezTo>
                      <a:pt x="41" y="36"/>
                      <a:pt x="41" y="36"/>
                      <a:pt x="41" y="37"/>
                    </a:cubicBezTo>
                    <a:cubicBezTo>
                      <a:pt x="41" y="37"/>
                      <a:pt x="41" y="37"/>
                      <a:pt x="41" y="37"/>
                    </a:cubicBezTo>
                    <a:cubicBezTo>
                      <a:pt x="41" y="37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42" y="39"/>
                      <a:pt x="42" y="39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39"/>
                      <a:pt x="41" y="37"/>
                      <a:pt x="41" y="36"/>
                    </a:cubicBezTo>
                    <a:moveTo>
                      <a:pt x="13" y="34"/>
                    </a:moveTo>
                    <a:cubicBezTo>
                      <a:pt x="14" y="35"/>
                      <a:pt x="15" y="37"/>
                      <a:pt x="15" y="38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4" y="36"/>
                      <a:pt x="14" y="36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4"/>
                      <a:pt x="13" y="34"/>
                    </a:cubicBezTo>
                    <a:moveTo>
                      <a:pt x="40" y="33"/>
                    </a:moveTo>
                    <a:cubicBezTo>
                      <a:pt x="40" y="33"/>
                      <a:pt x="40" y="33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0" y="33"/>
                      <a:pt x="40" y="33"/>
                    </a:cubicBezTo>
                    <a:moveTo>
                      <a:pt x="11" y="31"/>
                    </a:moveTo>
                    <a:cubicBezTo>
                      <a:pt x="12" y="31"/>
                      <a:pt x="12" y="32"/>
                      <a:pt x="13" y="33"/>
                    </a:cubicBezTo>
                    <a:cubicBezTo>
                      <a:pt x="12" y="32"/>
                      <a:pt x="12" y="32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1" y="31"/>
                      <a:pt x="11" y="31"/>
                    </a:cubicBezTo>
                    <a:moveTo>
                      <a:pt x="39" y="30"/>
                    </a:moveTo>
                    <a:cubicBezTo>
                      <a:pt x="40" y="30"/>
                      <a:pt x="40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0" y="31"/>
                      <a:pt x="40" y="30"/>
                      <a:pt x="39" y="30"/>
                    </a:cubicBezTo>
                    <a:moveTo>
                      <a:pt x="37" y="25"/>
                    </a:move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8" y="26"/>
                      <a:pt x="38" y="26"/>
                      <a:pt x="3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6"/>
                      <a:pt x="37" y="25"/>
                    </a:cubicBezTo>
                    <a:moveTo>
                      <a:pt x="8" y="25"/>
                    </a:moveTo>
                    <a:cubicBezTo>
                      <a:pt x="9" y="27"/>
                      <a:pt x="10" y="29"/>
                      <a:pt x="11" y="31"/>
                    </a:cubicBezTo>
                    <a:cubicBezTo>
                      <a:pt x="11" y="29"/>
                      <a:pt x="10" y="28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6"/>
                      <a:pt x="8" y="26"/>
                      <a:pt x="8" y="25"/>
                    </a:cubicBezTo>
                    <a:moveTo>
                      <a:pt x="7" y="24"/>
                    </a:moveTo>
                    <a:cubicBezTo>
                      <a:pt x="7" y="24"/>
                      <a:pt x="7" y="24"/>
                      <a:pt x="8" y="25"/>
                    </a:cubicBezTo>
                    <a:cubicBezTo>
                      <a:pt x="8" y="25"/>
                      <a:pt x="8" y="25"/>
                      <a:pt x="7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7" y="24"/>
                      <a:pt x="7" y="24"/>
                      <a:pt x="7" y="24"/>
                    </a:cubicBezTo>
                    <a:moveTo>
                      <a:pt x="6" y="22"/>
                    </a:move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2"/>
                    </a:cubicBezTo>
                    <a:moveTo>
                      <a:pt x="5" y="22"/>
                    </a:moveTo>
                    <a:cubicBezTo>
                      <a:pt x="5" y="22"/>
                      <a:pt x="6" y="22"/>
                      <a:pt x="6" y="22"/>
                    </a:cubicBezTo>
                    <a:cubicBezTo>
                      <a:pt x="6" y="22"/>
                      <a:pt x="5" y="22"/>
                      <a:pt x="5" y="22"/>
                    </a:cubicBezTo>
                    <a:moveTo>
                      <a:pt x="5" y="22"/>
                    </a:move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5" y="22"/>
                      <a:pt x="5" y="22"/>
                    </a:cubicBezTo>
                    <a:moveTo>
                      <a:pt x="35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moveTo>
                      <a:pt x="35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moveTo>
                      <a:pt x="1" y="17"/>
                    </a:moveTo>
                    <a:cubicBezTo>
                      <a:pt x="2" y="18"/>
                      <a:pt x="2" y="18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" y="18"/>
                      <a:pt x="2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7"/>
                      <a:pt x="1" y="17"/>
                      <a:pt x="1" y="17"/>
                    </a:cubicBezTo>
                    <a:moveTo>
                      <a:pt x="0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moveTo>
                      <a:pt x="0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moveTo>
                      <a:pt x="0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moveTo>
                      <a:pt x="31" y="13"/>
                    </a:moveTo>
                    <a:cubicBezTo>
                      <a:pt x="31" y="14"/>
                      <a:pt x="31" y="14"/>
                      <a:pt x="31" y="1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1" y="14"/>
                      <a:pt x="31" y="13"/>
                    </a:cubicBezTo>
                    <a:moveTo>
                      <a:pt x="31" y="13"/>
                    </a:moveTo>
                    <a:cubicBezTo>
                      <a:pt x="31" y="13"/>
                      <a:pt x="31" y="13"/>
                      <a:pt x="31" y="13"/>
                    </a:cubicBezTo>
                    <a:cubicBezTo>
                      <a:pt x="31" y="13"/>
                      <a:pt x="31" y="13"/>
                      <a:pt x="31" y="13"/>
                    </a:cubicBezTo>
                    <a:moveTo>
                      <a:pt x="27" y="9"/>
                    </a:moveTo>
                    <a:cubicBezTo>
                      <a:pt x="28" y="9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9" y="10"/>
                      <a:pt x="29" y="10"/>
                    </a:cubicBezTo>
                    <a:cubicBezTo>
                      <a:pt x="28" y="10"/>
                      <a:pt x="28" y="9"/>
                      <a:pt x="27" y="9"/>
                    </a:cubicBezTo>
                    <a:moveTo>
                      <a:pt x="27" y="8"/>
                    </a:moveTo>
                    <a:cubicBezTo>
                      <a:pt x="27" y="8"/>
                      <a:pt x="27" y="8"/>
                      <a:pt x="27" y="9"/>
                    </a:cubicBezTo>
                    <a:cubicBezTo>
                      <a:pt x="27" y="8"/>
                      <a:pt x="27" y="8"/>
                      <a:pt x="27" y="8"/>
                    </a:cubicBezTo>
                    <a:moveTo>
                      <a:pt x="22" y="3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moveTo>
                      <a:pt x="21" y="2"/>
                    </a:moveTo>
                    <a:cubicBezTo>
                      <a:pt x="21" y="2"/>
                      <a:pt x="21" y="2"/>
                      <a:pt x="21" y="3"/>
                    </a:cubicBezTo>
                    <a:cubicBezTo>
                      <a:pt x="21" y="2"/>
                      <a:pt x="21" y="2"/>
                      <a:pt x="21" y="2"/>
                    </a:cubicBezTo>
                    <a:moveTo>
                      <a:pt x="20" y="2"/>
                    </a:move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0" y="2"/>
                    </a:cubicBezTo>
                    <a:moveTo>
                      <a:pt x="20" y="1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moveTo>
                      <a:pt x="19" y="0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19" y="1"/>
                      <a:pt x="19" y="1"/>
                      <a:pt x="1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0" name="Freeform 233"/>
              <p:cNvSpPr/>
              <p:nvPr>
                <p:custDataLst>
                  <p:tags r:id="rId248"/>
                </p:custDataLst>
              </p:nvPr>
            </p:nvSpPr>
            <p:spPr>
              <a:xfrm>
                <a:off x="11591926" y="3978275"/>
                <a:ext cx="44450" cy="25400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1" name="Freeform 234"/>
              <p:cNvSpPr/>
              <p:nvPr>
                <p:custDataLst>
                  <p:tags r:id="rId249"/>
                </p:custDataLst>
              </p:nvPr>
            </p:nvSpPr>
            <p:spPr>
              <a:xfrm>
                <a:off x="11591926" y="3979863"/>
                <a:ext cx="46038" cy="26988"/>
              </a:xfrm>
              <a:custGeom>
                <a:avLst/>
                <a:gdLst/>
                <a:ahLst/>
                <a:cxnLst>
                  <a:cxn ang="0">
                    <a:pos x="44119" y="0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</a:cxnLst>
                <a:rect l="l" t="t" r="r" b="b"/>
                <a:pathLst>
                  <a:path w="24" h="14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2" name="Freeform 235"/>
              <p:cNvSpPr/>
              <p:nvPr>
                <p:custDataLst>
                  <p:tags r:id="rId250"/>
                </p:custDataLst>
              </p:nvPr>
            </p:nvSpPr>
            <p:spPr>
              <a:xfrm>
                <a:off x="11595101" y="3981450"/>
                <a:ext cx="44450" cy="26988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2517" y="1927"/>
                  </a:cxn>
                  <a:cxn ang="0">
                    <a:pos x="42517" y="1927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3" name="Freeform 236"/>
              <p:cNvSpPr/>
              <p:nvPr>
                <p:custDataLst>
                  <p:tags r:id="rId251"/>
                </p:custDataLst>
              </p:nvPr>
            </p:nvSpPr>
            <p:spPr>
              <a:xfrm>
                <a:off x="11598276" y="3983038"/>
                <a:ext cx="44450" cy="28575"/>
              </a:xfrm>
              <a:custGeom>
                <a:avLst/>
                <a:gdLst/>
                <a:ahLst/>
                <a:cxnLst>
                  <a:cxn ang="0">
                    <a:pos x="40745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852" y="26670"/>
                  </a:cxn>
                  <a:cxn ang="0">
                    <a:pos x="1852" y="28575"/>
                  </a:cxn>
                  <a:cxn ang="0">
                    <a:pos x="1852" y="28575"/>
                  </a:cxn>
                  <a:cxn ang="0">
                    <a:pos x="1852" y="28575"/>
                  </a:cxn>
                  <a:cxn ang="0">
                    <a:pos x="44450" y="3810"/>
                  </a:cxn>
                  <a:cxn ang="0">
                    <a:pos x="40745" y="0"/>
                  </a:cxn>
                </a:cxnLst>
                <a:rect l="l" t="t" r="r" b="b"/>
                <a:pathLst>
                  <a:path w="24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1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4" name="Freeform 237"/>
              <p:cNvSpPr/>
              <p:nvPr>
                <p:custDataLst>
                  <p:tags r:id="rId252"/>
                </p:custDataLst>
              </p:nvPr>
            </p:nvSpPr>
            <p:spPr>
              <a:xfrm>
                <a:off x="11599863" y="3987800"/>
                <a:ext cx="46038" cy="25400"/>
              </a:xfrm>
              <a:custGeom>
                <a:avLst/>
                <a:gdLst/>
                <a:ahLst/>
                <a:cxnLst>
                  <a:cxn ang="0">
                    <a:pos x="44119" y="0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3836" y="25400"/>
                  </a:cxn>
                  <a:cxn ang="0">
                    <a:pos x="3836" y="25400"/>
                  </a:cxn>
                  <a:cxn ang="0">
                    <a:pos x="3836" y="25400"/>
                  </a:cxn>
                  <a:cxn ang="0">
                    <a:pos x="46038" y="1814"/>
                  </a:cxn>
                  <a:cxn ang="0">
                    <a:pos x="44119" y="0"/>
                  </a:cxn>
                </a:cxnLst>
                <a:rect l="l" t="t" r="r" b="b"/>
                <a:pathLst>
                  <a:path w="24" h="14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1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5" name="Freeform 238"/>
              <p:cNvSpPr/>
              <p:nvPr>
                <p:custDataLst>
                  <p:tags r:id="rId253"/>
                </p:custDataLst>
              </p:nvPr>
            </p:nvSpPr>
            <p:spPr>
              <a:xfrm>
                <a:off x="11603038" y="3989388"/>
                <a:ext cx="44450" cy="26988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6" name="Freeform 239"/>
              <p:cNvSpPr/>
              <p:nvPr>
                <p:custDataLst>
                  <p:tags r:id="rId254"/>
                </p:custDataLst>
              </p:nvPr>
            </p:nvSpPr>
            <p:spPr>
              <a:xfrm>
                <a:off x="11604626" y="3990975"/>
                <a:ext cx="44450" cy="28575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1905"/>
                  </a:cxn>
                  <a:cxn ang="0">
                    <a:pos x="44450" y="1905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7" name="Freeform 240"/>
              <p:cNvSpPr/>
              <p:nvPr>
                <p:custDataLst>
                  <p:tags r:id="rId255"/>
                </p:custDataLst>
              </p:nvPr>
            </p:nvSpPr>
            <p:spPr>
              <a:xfrm>
                <a:off x="11607801" y="3994150"/>
                <a:ext cx="42863" cy="26988"/>
              </a:xfrm>
              <a:custGeom>
                <a:avLst/>
                <a:gdLst/>
                <a:ahLst/>
                <a:cxnLst>
                  <a:cxn ang="0">
                    <a:pos x="40999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863" y="25060"/>
                  </a:cxn>
                  <a:cxn ang="0">
                    <a:pos x="1863" y="25060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42863" y="1927"/>
                  </a:cxn>
                  <a:cxn ang="0">
                    <a:pos x="40999" y="0"/>
                  </a:cxn>
                  <a:cxn ang="0">
                    <a:pos x="40999" y="0"/>
                  </a:cxn>
                  <a:cxn ang="0">
                    <a:pos x="40999" y="0"/>
                  </a:cxn>
                </a:cxnLst>
                <a:rect l="l" t="t" r="r" b="b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8" name="Freeform 241"/>
              <p:cNvSpPr/>
              <p:nvPr>
                <p:custDataLst>
                  <p:tags r:id="rId256"/>
                </p:custDataLst>
              </p:nvPr>
            </p:nvSpPr>
            <p:spPr>
              <a:xfrm>
                <a:off x="11609388" y="3997325"/>
                <a:ext cx="46038" cy="28575"/>
              </a:xfrm>
              <a:custGeom>
                <a:avLst/>
                <a:gdLst/>
                <a:ahLst/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4765"/>
                  </a:cxn>
                  <a:cxn ang="0">
                    <a:pos x="1918" y="26670"/>
                  </a:cxn>
                  <a:cxn ang="0">
                    <a:pos x="1918" y="28575"/>
                  </a:cxn>
                  <a:cxn ang="0">
                    <a:pos x="1918" y="28575"/>
                  </a:cxn>
                  <a:cxn ang="0">
                    <a:pos x="1918" y="28575"/>
                  </a:cxn>
                  <a:cxn ang="0">
                    <a:pos x="46038" y="381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2201" y="0"/>
                  </a:cxn>
                </a:cxnLst>
                <a:rect l="l" t="t" r="r" b="b"/>
                <a:pathLst>
                  <a:path w="24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4"/>
                    </a:cubicBezTo>
                    <a:cubicBezTo>
                      <a:pt x="1" y="14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9" name="Freeform 242"/>
              <p:cNvSpPr/>
              <p:nvPr>
                <p:custDataLst>
                  <p:tags r:id="rId257"/>
                </p:custDataLst>
              </p:nvPr>
            </p:nvSpPr>
            <p:spPr>
              <a:xfrm>
                <a:off x="11610976" y="4000500"/>
                <a:ext cx="46038" cy="28575"/>
              </a:xfrm>
              <a:custGeom>
                <a:avLst/>
                <a:gdLst/>
                <a:ahLst/>
                <a:cxnLst>
                  <a:cxn ang="0">
                    <a:pos x="44119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918" y="24765"/>
                  </a:cxn>
                  <a:cxn ang="0">
                    <a:pos x="1918" y="24765"/>
                  </a:cxn>
                  <a:cxn ang="0">
                    <a:pos x="3836" y="28575"/>
                  </a:cxn>
                  <a:cxn ang="0">
                    <a:pos x="3836" y="2857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6038" y="1905"/>
                  </a:cxn>
                  <a:cxn ang="0">
                    <a:pos x="46038" y="1905"/>
                  </a:cxn>
                  <a:cxn ang="0">
                    <a:pos x="46038" y="1905"/>
                  </a:cxn>
                  <a:cxn ang="0">
                    <a:pos x="46038" y="1905"/>
                  </a:cxn>
                  <a:cxn ang="0">
                    <a:pos x="46038" y="1905"/>
                  </a:cxn>
                  <a:cxn ang="0">
                    <a:pos x="46038" y="1905"/>
                  </a:cxn>
                  <a:cxn ang="0">
                    <a:pos x="44119" y="0"/>
                  </a:cxn>
                </a:cxnLst>
                <a:rect l="l" t="t" r="r" b="b"/>
                <a:pathLst>
                  <a:path w="24" h="15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2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1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0" name="Freeform 243"/>
              <p:cNvSpPr/>
              <p:nvPr>
                <p:custDataLst>
                  <p:tags r:id="rId258"/>
                </p:custDataLst>
              </p:nvPr>
            </p:nvSpPr>
            <p:spPr>
              <a:xfrm>
                <a:off x="11614151" y="4003675"/>
                <a:ext cx="47625" cy="33338"/>
              </a:xfrm>
              <a:custGeom>
                <a:avLst/>
                <a:gdLst/>
                <a:ahLst/>
                <a:cxnLst>
                  <a:cxn ang="0">
                    <a:pos x="41910" y="0"/>
                  </a:cxn>
                  <a:cxn ang="0">
                    <a:pos x="41910" y="0"/>
                  </a:cxn>
                  <a:cxn ang="0">
                    <a:pos x="0" y="25493"/>
                  </a:cxn>
                  <a:cxn ang="0">
                    <a:pos x="0" y="25493"/>
                  </a:cxn>
                  <a:cxn ang="0">
                    <a:pos x="3810" y="33338"/>
                  </a:cxn>
                  <a:cxn ang="0">
                    <a:pos x="3810" y="33338"/>
                  </a:cxn>
                  <a:cxn ang="0">
                    <a:pos x="5715" y="33338"/>
                  </a:cxn>
                  <a:cxn ang="0">
                    <a:pos x="5715" y="33338"/>
                  </a:cxn>
                  <a:cxn ang="0">
                    <a:pos x="5715" y="33338"/>
                  </a:cxn>
                  <a:cxn ang="0">
                    <a:pos x="47625" y="7844"/>
                  </a:cxn>
                  <a:cxn ang="0">
                    <a:pos x="43815" y="1961"/>
                  </a:cxn>
                  <a:cxn ang="0">
                    <a:pos x="43815" y="1961"/>
                  </a:cxn>
                  <a:cxn ang="0">
                    <a:pos x="41910" y="0"/>
                  </a:cxn>
                </a:cxnLst>
                <a:rect l="l" t="t" r="r" b="b"/>
                <a:pathLst>
                  <a:path w="25" h="17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2" y="15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4" y="3"/>
                      <a:pt x="24" y="2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1" name="Freeform 244"/>
              <p:cNvSpPr/>
              <p:nvPr>
                <p:custDataLst>
                  <p:tags r:id="rId259"/>
                </p:custDataLst>
              </p:nvPr>
            </p:nvSpPr>
            <p:spPr>
              <a:xfrm>
                <a:off x="11620501" y="4011613"/>
                <a:ext cx="44450" cy="28575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44450" y="5715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4450" y="3810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2" name="Freeform 245"/>
              <p:cNvSpPr/>
              <p:nvPr>
                <p:custDataLst>
                  <p:tags r:id="rId260"/>
                </p:custDataLst>
              </p:nvPr>
            </p:nvSpPr>
            <p:spPr>
              <a:xfrm>
                <a:off x="11622088" y="4017963"/>
                <a:ext cx="44450" cy="26988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0" y="23132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4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3" name="Freeform 246"/>
              <p:cNvSpPr/>
              <p:nvPr>
                <p:custDataLst>
                  <p:tags r:id="rId261"/>
                </p:custDataLst>
              </p:nvPr>
            </p:nvSpPr>
            <p:spPr>
              <a:xfrm>
                <a:off x="11623676" y="4019550"/>
                <a:ext cx="44450" cy="28575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4" name="Freeform 247"/>
              <p:cNvSpPr/>
              <p:nvPr>
                <p:custDataLst>
                  <p:tags r:id="rId262"/>
                </p:custDataLst>
              </p:nvPr>
            </p:nvSpPr>
            <p:spPr>
              <a:xfrm>
                <a:off x="11626851" y="4022725"/>
                <a:ext cx="42863" cy="26988"/>
              </a:xfrm>
              <a:custGeom>
                <a:avLst/>
                <a:gdLst/>
                <a:ahLst/>
                <a:cxnLst>
                  <a:cxn ang="0">
                    <a:pos x="40999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2863" y="1927"/>
                  </a:cxn>
                  <a:cxn ang="0">
                    <a:pos x="40999" y="1927"/>
                  </a:cxn>
                  <a:cxn ang="0">
                    <a:pos x="40999" y="1927"/>
                  </a:cxn>
                  <a:cxn ang="0">
                    <a:pos x="40999" y="0"/>
                  </a:cxn>
                </a:cxnLst>
                <a:rect l="l" t="t" r="r" b="b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5" name="Freeform 248"/>
              <p:cNvSpPr/>
              <p:nvPr>
                <p:custDataLst>
                  <p:tags r:id="rId263"/>
                </p:custDataLst>
              </p:nvPr>
            </p:nvSpPr>
            <p:spPr>
              <a:xfrm>
                <a:off x="11626851" y="4025900"/>
                <a:ext cx="42863" cy="25400"/>
              </a:xfrm>
              <a:custGeom>
                <a:avLst/>
                <a:gdLst/>
                <a:ahLst/>
                <a:cxnLst>
                  <a:cxn ang="0">
                    <a:pos x="42863" y="0"/>
                  </a:cxn>
                  <a:cxn ang="0">
                    <a:pos x="42863" y="0"/>
                  </a:cxn>
                  <a:cxn ang="0">
                    <a:pos x="0" y="23585"/>
                  </a:cxn>
                  <a:cxn ang="0">
                    <a:pos x="1863" y="25400"/>
                  </a:cxn>
                  <a:cxn ang="0">
                    <a:pos x="42863" y="3628"/>
                  </a:cxn>
                  <a:cxn ang="0">
                    <a:pos x="42863" y="0"/>
                  </a:cxn>
                </a:cxnLst>
                <a:rect l="l" t="t" r="r" b="b"/>
                <a:pathLst>
                  <a:path w="23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6" name="Freeform 249"/>
              <p:cNvSpPr/>
              <p:nvPr>
                <p:custDataLst>
                  <p:tags r:id="rId264"/>
                </p:custDataLst>
              </p:nvPr>
            </p:nvSpPr>
            <p:spPr>
              <a:xfrm>
                <a:off x="11628438" y="4029075"/>
                <a:ext cx="42863" cy="26988"/>
              </a:xfrm>
              <a:custGeom>
                <a:avLst/>
                <a:gdLst/>
                <a:ahLst/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132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2863" y="1927"/>
                  </a:cxn>
                  <a:cxn ang="0">
                    <a:pos x="40999" y="0"/>
                  </a:cxn>
                  <a:cxn ang="0">
                    <a:pos x="40999" y="0"/>
                  </a:cxn>
                  <a:cxn ang="0">
                    <a:pos x="40999" y="0"/>
                  </a:cxn>
                </a:cxnLst>
                <a:rect l="l" t="t" r="r" b="b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7" name="Freeform 250"/>
              <p:cNvSpPr/>
              <p:nvPr>
                <p:custDataLst>
                  <p:tags r:id="rId265"/>
                </p:custDataLst>
              </p:nvPr>
            </p:nvSpPr>
            <p:spPr>
              <a:xfrm>
                <a:off x="11628438" y="4030663"/>
                <a:ext cx="42863" cy="26988"/>
              </a:xfrm>
              <a:custGeom>
                <a:avLst/>
                <a:gdLst/>
                <a:ahLst/>
                <a:cxnLst>
                  <a:cxn ang="0">
                    <a:pos x="42863" y="0"/>
                  </a:cxn>
                  <a:cxn ang="0">
                    <a:pos x="0" y="25060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42863" y="1927"/>
                  </a:cxn>
                  <a:cxn ang="0">
                    <a:pos x="42863" y="0"/>
                  </a:cxn>
                </a:cxnLst>
                <a:rect l="l" t="t" r="r" b="b"/>
                <a:pathLst>
                  <a:path w="23" h="14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8" name="Freeform 251"/>
              <p:cNvSpPr/>
              <p:nvPr>
                <p:custDataLst>
                  <p:tags r:id="rId266"/>
                </p:custDataLst>
              </p:nvPr>
            </p:nvSpPr>
            <p:spPr>
              <a:xfrm>
                <a:off x="11630026" y="4032250"/>
                <a:ext cx="44450" cy="28575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8575"/>
                  </a:cxn>
                  <a:cxn ang="0">
                    <a:pos x="44450" y="3810"/>
                  </a:cxn>
                  <a:cxn ang="0">
                    <a:pos x="42517" y="1905"/>
                  </a:cxn>
                  <a:cxn ang="0">
                    <a:pos x="42517" y="1905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9" name="Freeform 252"/>
              <p:cNvSpPr/>
              <p:nvPr>
                <p:custDataLst>
                  <p:tags r:id="rId267"/>
                </p:custDataLst>
              </p:nvPr>
            </p:nvSpPr>
            <p:spPr>
              <a:xfrm>
                <a:off x="11630026" y="4037013"/>
                <a:ext cx="44450" cy="26988"/>
              </a:xfrm>
              <a:custGeom>
                <a:avLst/>
                <a:gdLst/>
                <a:ahLst/>
                <a:cxnLst>
                  <a:cxn ang="0">
                    <a:pos x="44450" y="0"/>
                  </a:cxn>
                  <a:cxn ang="0">
                    <a:pos x="44450" y="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l" t="t" r="r" b="b"/>
                <a:pathLst>
                  <a:path w="23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0" name="Freeform 253"/>
              <p:cNvSpPr/>
              <p:nvPr>
                <p:custDataLst>
                  <p:tags r:id="rId268"/>
                </p:custDataLst>
              </p:nvPr>
            </p:nvSpPr>
            <p:spPr>
              <a:xfrm>
                <a:off x="11631613" y="4038600"/>
                <a:ext cx="44450" cy="28575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8575"/>
                  </a:cxn>
                  <a:cxn ang="0">
                    <a:pos x="0" y="28575"/>
                  </a:cxn>
                  <a:cxn ang="0">
                    <a:pos x="0" y="28575"/>
                  </a:cxn>
                  <a:cxn ang="0">
                    <a:pos x="0" y="28575"/>
                  </a:cxn>
                  <a:cxn ang="0">
                    <a:pos x="44450" y="3810"/>
                  </a:cxn>
                  <a:cxn ang="0">
                    <a:pos x="42517" y="1905"/>
                  </a:cxn>
                  <a:cxn ang="0">
                    <a:pos x="42517" y="1905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1" name="Freeform 254"/>
              <p:cNvSpPr/>
              <p:nvPr>
                <p:custDataLst>
                  <p:tags r:id="rId269"/>
                </p:custDataLst>
              </p:nvPr>
            </p:nvSpPr>
            <p:spPr>
              <a:xfrm>
                <a:off x="11631613" y="4041775"/>
                <a:ext cx="44450" cy="26988"/>
              </a:xfrm>
              <a:custGeom>
                <a:avLst/>
                <a:gdLst/>
                <a:ahLst/>
                <a:cxnLst>
                  <a:cxn ang="0">
                    <a:pos x="44450" y="0"/>
                  </a:cxn>
                  <a:cxn ang="0">
                    <a:pos x="44450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l" t="t" r="r" b="b"/>
                <a:pathLst>
                  <a:path w="23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2" name="Freeform 255"/>
              <p:cNvSpPr/>
              <p:nvPr>
                <p:custDataLst>
                  <p:tags r:id="rId270"/>
                </p:custDataLst>
              </p:nvPr>
            </p:nvSpPr>
            <p:spPr>
              <a:xfrm>
                <a:off x="11633201" y="4044950"/>
                <a:ext cx="42863" cy="28575"/>
              </a:xfrm>
              <a:custGeom>
                <a:avLst/>
                <a:gdLst/>
                <a:ahLst/>
                <a:cxnLst>
                  <a:cxn ang="0">
                    <a:pos x="42863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8575"/>
                  </a:cxn>
                  <a:cxn ang="0">
                    <a:pos x="42863" y="3810"/>
                  </a:cxn>
                  <a:cxn ang="0">
                    <a:pos x="42863" y="1905"/>
                  </a:cxn>
                  <a:cxn ang="0">
                    <a:pos x="42863" y="1905"/>
                  </a:cxn>
                  <a:cxn ang="0">
                    <a:pos x="42863" y="0"/>
                  </a:cxn>
                </a:cxnLst>
                <a:rect l="l" t="t" r="r" b="b"/>
                <a:pathLst>
                  <a:path w="22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3" name="Freeform 256"/>
              <p:cNvSpPr/>
              <p:nvPr>
                <p:custDataLst>
                  <p:tags r:id="rId271"/>
                </p:custDataLst>
              </p:nvPr>
            </p:nvSpPr>
            <p:spPr>
              <a:xfrm>
                <a:off x="11633201" y="4048125"/>
                <a:ext cx="44450" cy="26988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4" name="Freeform 257"/>
              <p:cNvSpPr/>
              <p:nvPr>
                <p:custDataLst>
                  <p:tags r:id="rId272"/>
                </p:custDataLst>
              </p:nvPr>
            </p:nvSpPr>
            <p:spPr>
              <a:xfrm>
                <a:off x="11633201" y="4049713"/>
                <a:ext cx="44450" cy="28575"/>
              </a:xfrm>
              <a:custGeom>
                <a:avLst/>
                <a:gdLst/>
                <a:ahLst/>
                <a:cxnLst>
                  <a:cxn ang="0">
                    <a:pos x="44450" y="0"/>
                  </a:cxn>
                  <a:cxn ang="0">
                    <a:pos x="44450" y="0"/>
                  </a:cxn>
                  <a:cxn ang="0">
                    <a:pos x="0" y="24765"/>
                  </a:cxn>
                  <a:cxn ang="0">
                    <a:pos x="1932" y="28575"/>
                  </a:cxn>
                  <a:cxn ang="0">
                    <a:pos x="44450" y="3810"/>
                  </a:cxn>
                  <a:cxn ang="0">
                    <a:pos x="44450" y="0"/>
                  </a:cxn>
                </a:cxnLst>
                <a:rect l="l" t="t" r="r" b="b"/>
                <a:pathLst>
                  <a:path w="23" h="15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5" name="Freeform 258"/>
              <p:cNvSpPr/>
              <p:nvPr>
                <p:custDataLst>
                  <p:tags r:id="rId273"/>
                </p:custDataLst>
              </p:nvPr>
            </p:nvSpPr>
            <p:spPr>
              <a:xfrm>
                <a:off x="11636376" y="4054475"/>
                <a:ext cx="41275" cy="25400"/>
              </a:xfrm>
              <a:custGeom>
                <a:avLst/>
                <a:gdLst/>
                <a:ahLst/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41275" y="1814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l" t="t" r="r" b="b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6" name="Freeform 259"/>
              <p:cNvSpPr/>
              <p:nvPr>
                <p:custDataLst>
                  <p:tags r:id="rId274"/>
                </p:custDataLst>
              </p:nvPr>
            </p:nvSpPr>
            <p:spPr>
              <a:xfrm>
                <a:off x="11636376" y="4056063"/>
                <a:ext cx="41275" cy="26988"/>
              </a:xfrm>
              <a:custGeom>
                <a:avLst/>
                <a:gdLst/>
                <a:ahLst/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l" t="t" r="r" b="b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7" name="Freeform 260"/>
              <p:cNvSpPr/>
              <p:nvPr>
                <p:custDataLst>
                  <p:tags r:id="rId275"/>
                </p:custDataLst>
              </p:nvPr>
            </p:nvSpPr>
            <p:spPr>
              <a:xfrm>
                <a:off x="11636376" y="4057650"/>
                <a:ext cx="41275" cy="28575"/>
              </a:xfrm>
              <a:custGeom>
                <a:avLst/>
                <a:gdLst/>
                <a:ahLst/>
                <a:cxnLst>
                  <a:cxn ang="0">
                    <a:pos x="41275" y="0"/>
                  </a:cxn>
                  <a:cxn ang="0">
                    <a:pos x="0" y="24765"/>
                  </a:cxn>
                  <a:cxn ang="0">
                    <a:pos x="0" y="28575"/>
                  </a:cxn>
                  <a:cxn ang="0">
                    <a:pos x="41275" y="3810"/>
                  </a:cxn>
                  <a:cxn ang="0">
                    <a:pos x="41275" y="3810"/>
                  </a:cxn>
                  <a:cxn ang="0">
                    <a:pos x="41275" y="3810"/>
                  </a:cxn>
                  <a:cxn ang="0">
                    <a:pos x="41275" y="1905"/>
                  </a:cxn>
                  <a:cxn ang="0">
                    <a:pos x="41275" y="1905"/>
                  </a:cxn>
                  <a:cxn ang="0">
                    <a:pos x="41275" y="0"/>
                  </a:cxn>
                </a:cxnLst>
                <a:rect l="l" t="t" r="r" b="b"/>
                <a:pathLst>
                  <a:path w="22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8" name="Freeform 261"/>
              <p:cNvSpPr/>
              <p:nvPr>
                <p:custDataLst>
                  <p:tags r:id="rId276"/>
                </p:custDataLst>
              </p:nvPr>
            </p:nvSpPr>
            <p:spPr>
              <a:xfrm>
                <a:off x="11636376" y="4060825"/>
                <a:ext cx="41275" cy="26988"/>
              </a:xfrm>
              <a:custGeom>
                <a:avLst/>
                <a:gdLst/>
                <a:ahLst/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l" t="t" r="r" b="b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9" name="Freeform 262"/>
              <p:cNvSpPr/>
              <p:nvPr>
                <p:custDataLst>
                  <p:tags r:id="rId277"/>
                </p:custDataLst>
              </p:nvPr>
            </p:nvSpPr>
            <p:spPr>
              <a:xfrm>
                <a:off x="11636376" y="4064000"/>
                <a:ext cx="41275" cy="25400"/>
              </a:xfrm>
              <a:custGeom>
                <a:avLst/>
                <a:gdLst/>
                <a:ahLst/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0"/>
                  </a:cxn>
                </a:cxnLst>
                <a:rect l="l" t="t" r="r" b="b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0" name="Freeform 263"/>
              <p:cNvSpPr/>
              <p:nvPr>
                <p:custDataLst>
                  <p:tags r:id="rId278"/>
                </p:custDataLst>
              </p:nvPr>
            </p:nvSpPr>
            <p:spPr>
              <a:xfrm>
                <a:off x="11636376" y="4065588"/>
                <a:ext cx="41275" cy="28575"/>
              </a:xfrm>
              <a:custGeom>
                <a:avLst/>
                <a:gdLst/>
                <a:ahLst/>
                <a:cxnLst>
                  <a:cxn ang="0">
                    <a:pos x="41275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8575"/>
                  </a:cxn>
                  <a:cxn ang="0">
                    <a:pos x="41275" y="3810"/>
                  </a:cxn>
                  <a:cxn ang="0">
                    <a:pos x="41275" y="381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l" t="t" r="r" b="b"/>
                <a:pathLst>
                  <a:path w="22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1" name="Freeform 264"/>
              <p:cNvSpPr/>
              <p:nvPr>
                <p:custDataLst>
                  <p:tags r:id="rId279"/>
                </p:custDataLst>
              </p:nvPr>
            </p:nvSpPr>
            <p:spPr>
              <a:xfrm>
                <a:off x="11636376" y="4068763"/>
                <a:ext cx="41275" cy="26988"/>
              </a:xfrm>
              <a:custGeom>
                <a:avLst/>
                <a:gdLst/>
                <a:ahLst/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l" t="t" r="r" b="b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2" name="Freeform 265"/>
              <p:cNvSpPr/>
              <p:nvPr>
                <p:custDataLst>
                  <p:tags r:id="rId280"/>
                </p:custDataLst>
              </p:nvPr>
            </p:nvSpPr>
            <p:spPr>
              <a:xfrm>
                <a:off x="11636376" y="4070350"/>
                <a:ext cx="41275" cy="26988"/>
              </a:xfrm>
              <a:custGeom>
                <a:avLst/>
                <a:gdLst/>
                <a:ahLst/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l" t="t" r="r" b="b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3" name="Freeform 266"/>
              <p:cNvSpPr/>
              <p:nvPr>
                <p:custDataLst>
                  <p:tags r:id="rId281"/>
                </p:custDataLst>
              </p:nvPr>
            </p:nvSpPr>
            <p:spPr>
              <a:xfrm>
                <a:off x="11636376" y="4073525"/>
                <a:ext cx="41275" cy="28575"/>
              </a:xfrm>
              <a:custGeom>
                <a:avLst/>
                <a:gdLst/>
                <a:ahLst/>
                <a:cxnLst>
                  <a:cxn ang="0">
                    <a:pos x="41275" y="0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8575"/>
                  </a:cxn>
                  <a:cxn ang="0">
                    <a:pos x="41275" y="3810"/>
                  </a:cxn>
                  <a:cxn ang="0">
                    <a:pos x="41275" y="3810"/>
                  </a:cxn>
                  <a:cxn ang="0">
                    <a:pos x="41275" y="1905"/>
                  </a:cxn>
                  <a:cxn ang="0">
                    <a:pos x="41275" y="1905"/>
                  </a:cxn>
                  <a:cxn ang="0">
                    <a:pos x="41275" y="1905"/>
                  </a:cxn>
                  <a:cxn ang="0">
                    <a:pos x="41275" y="0"/>
                  </a:cxn>
                </a:cxnLst>
                <a:rect l="l" t="t" r="r" b="b"/>
                <a:pathLst>
                  <a:path w="22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4" name="Freeform 267"/>
              <p:cNvSpPr/>
              <p:nvPr>
                <p:custDataLst>
                  <p:tags r:id="rId282"/>
                </p:custDataLst>
              </p:nvPr>
            </p:nvSpPr>
            <p:spPr>
              <a:xfrm>
                <a:off x="11633201" y="4076700"/>
                <a:ext cx="44450" cy="26988"/>
              </a:xfrm>
              <a:custGeom>
                <a:avLst/>
                <a:gdLst/>
                <a:ahLst/>
                <a:cxnLst>
                  <a:cxn ang="0">
                    <a:pos x="44450" y="0"/>
                  </a:cxn>
                  <a:cxn ang="0">
                    <a:pos x="1932" y="25060"/>
                  </a:cxn>
                  <a:cxn ang="0">
                    <a:pos x="1932" y="25060"/>
                  </a:cxn>
                  <a:cxn ang="0">
                    <a:pos x="0" y="26988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l" t="t" r="r" b="b"/>
                <a:pathLst>
                  <a:path w="23" h="14">
                    <a:moveTo>
                      <a:pt x="23" y="0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5" name="Freeform 268"/>
              <p:cNvSpPr/>
              <p:nvPr>
                <p:custDataLst>
                  <p:tags r:id="rId283"/>
                </p:custDataLst>
              </p:nvPr>
            </p:nvSpPr>
            <p:spPr>
              <a:xfrm>
                <a:off x="11633201" y="4078288"/>
                <a:ext cx="44450" cy="26988"/>
              </a:xfrm>
              <a:custGeom>
                <a:avLst/>
                <a:gdLst/>
                <a:ahLst/>
                <a:cxnLst>
                  <a:cxn ang="0">
                    <a:pos x="44450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2517" y="3855"/>
                  </a:cxn>
                  <a:cxn ang="0">
                    <a:pos x="44450" y="0"/>
                  </a:cxn>
                </a:cxnLst>
                <a:rect l="l" t="t" r="r" b="b"/>
                <a:pathLst>
                  <a:path w="23" h="14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3" y="1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6" name="Freeform 269"/>
              <p:cNvSpPr/>
              <p:nvPr>
                <p:custDataLst>
                  <p:tags r:id="rId284"/>
                </p:custDataLst>
              </p:nvPr>
            </p:nvSpPr>
            <p:spPr>
              <a:xfrm>
                <a:off x="11633201" y="4083050"/>
                <a:ext cx="42863" cy="25400"/>
              </a:xfrm>
              <a:custGeom>
                <a:avLst/>
                <a:gdLst/>
                <a:ahLst/>
                <a:cxnLst>
                  <a:cxn ang="0">
                    <a:pos x="42863" y="0"/>
                  </a:cxn>
                  <a:cxn ang="0">
                    <a:pos x="0" y="21771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2863" y="1814"/>
                  </a:cxn>
                  <a:cxn ang="0">
                    <a:pos x="42863" y="0"/>
                  </a:cxn>
                </a:cxnLst>
                <a:rect l="l" t="t" r="r" b="b"/>
                <a:pathLst>
                  <a:path w="22" h="14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7" name="Freeform 270"/>
              <p:cNvSpPr/>
              <p:nvPr>
                <p:custDataLst>
                  <p:tags r:id="rId285"/>
                </p:custDataLst>
              </p:nvPr>
            </p:nvSpPr>
            <p:spPr>
              <a:xfrm>
                <a:off x="11631613" y="4084638"/>
                <a:ext cx="44450" cy="28575"/>
              </a:xfrm>
              <a:custGeom>
                <a:avLst/>
                <a:gdLst/>
                <a:ahLst/>
                <a:cxnLst>
                  <a:cxn ang="0">
                    <a:pos x="44450" y="0"/>
                  </a:cxn>
                  <a:cxn ang="0">
                    <a:pos x="1932" y="24765"/>
                  </a:cxn>
                  <a:cxn ang="0">
                    <a:pos x="0" y="28575"/>
                  </a:cxn>
                  <a:cxn ang="0">
                    <a:pos x="42517" y="3810"/>
                  </a:cxn>
                  <a:cxn ang="0">
                    <a:pos x="42517" y="3810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l" t="t" r="r" b="b"/>
                <a:pathLst>
                  <a:path w="23" h="15">
                    <a:moveTo>
                      <a:pt x="23" y="0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4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8" name="Freeform 271"/>
              <p:cNvSpPr/>
              <p:nvPr>
                <p:custDataLst>
                  <p:tags r:id="rId286"/>
                </p:custDataLst>
              </p:nvPr>
            </p:nvSpPr>
            <p:spPr>
              <a:xfrm>
                <a:off x="11630026" y="4087813"/>
                <a:ext cx="44450" cy="26988"/>
              </a:xfrm>
              <a:custGeom>
                <a:avLst/>
                <a:gdLst/>
                <a:ahLst/>
                <a:cxnLst>
                  <a:cxn ang="0">
                    <a:pos x="44450" y="0"/>
                  </a:cxn>
                  <a:cxn ang="0">
                    <a:pos x="1932" y="25060"/>
                  </a:cxn>
                  <a:cxn ang="0">
                    <a:pos x="1932" y="25060"/>
                  </a:cxn>
                  <a:cxn ang="0">
                    <a:pos x="1932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2517" y="3855"/>
                  </a:cxn>
                  <a:cxn ang="0">
                    <a:pos x="42517" y="1927"/>
                  </a:cxn>
                  <a:cxn ang="0">
                    <a:pos x="42517" y="1927"/>
                  </a:cxn>
                  <a:cxn ang="0">
                    <a:pos x="42517" y="1927"/>
                  </a:cxn>
                  <a:cxn ang="0">
                    <a:pos x="44450" y="0"/>
                  </a:cxn>
                  <a:cxn ang="0">
                    <a:pos x="44450" y="0"/>
                  </a:cxn>
                </a:cxnLst>
                <a:rect l="l" t="t" r="r" b="b"/>
                <a:pathLst>
                  <a:path w="23" h="14">
                    <a:moveTo>
                      <a:pt x="23" y="0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3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9" name="Freeform 272"/>
              <p:cNvSpPr/>
              <p:nvPr>
                <p:custDataLst>
                  <p:tags r:id="rId287"/>
                </p:custDataLst>
              </p:nvPr>
            </p:nvSpPr>
            <p:spPr>
              <a:xfrm>
                <a:off x="11620501" y="4092575"/>
                <a:ext cx="50800" cy="31750"/>
              </a:xfrm>
              <a:custGeom>
                <a:avLst/>
                <a:gdLst/>
                <a:ahLst/>
                <a:cxnLst>
                  <a:cxn ang="0">
                    <a:pos x="50800" y="0"/>
                  </a:cxn>
                  <a:cxn ang="0">
                    <a:pos x="9407" y="22411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7525" y="24279"/>
                  </a:cxn>
                  <a:cxn ang="0">
                    <a:pos x="0" y="31750"/>
                  </a:cxn>
                  <a:cxn ang="0">
                    <a:pos x="0" y="31750"/>
                  </a:cxn>
                  <a:cxn ang="0">
                    <a:pos x="41392" y="7470"/>
                  </a:cxn>
                  <a:cxn ang="0">
                    <a:pos x="41392" y="7470"/>
                  </a:cxn>
                  <a:cxn ang="0">
                    <a:pos x="41392" y="7470"/>
                  </a:cxn>
                  <a:cxn ang="0">
                    <a:pos x="47037" y="5602"/>
                  </a:cxn>
                  <a:cxn ang="0">
                    <a:pos x="47037" y="5602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7037" y="3735"/>
                  </a:cxn>
                  <a:cxn ang="0">
                    <a:pos x="48918" y="3735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48918" y="1867"/>
                  </a:cxn>
                  <a:cxn ang="0">
                    <a:pos x="50800" y="0"/>
                  </a:cxn>
                </a:cxnLst>
                <a:rect l="l" t="t" r="r" b="b"/>
                <a:pathLst>
                  <a:path w="27" h="17">
                    <a:moveTo>
                      <a:pt x="27" y="0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13"/>
                      <a:pt x="5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5"/>
                      <a:pt x="2" y="16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3" y="4"/>
                      <a:pt x="24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0" name="Freeform 273"/>
              <p:cNvSpPr>
                <a:spLocks noEditPoints="1"/>
              </p:cNvSpPr>
              <p:nvPr>
                <p:custDataLst>
                  <p:tags r:id="rId288"/>
                </p:custDataLst>
              </p:nvPr>
            </p:nvSpPr>
            <p:spPr>
              <a:xfrm>
                <a:off x="11514138" y="3881438"/>
                <a:ext cx="119063" cy="120650"/>
              </a:xfrm>
              <a:custGeom>
                <a:avLst/>
                <a:gdLst/>
                <a:ahLst/>
                <a:cxnLst>
                  <a:cxn ang="0">
                    <a:pos x="77485" y="118764"/>
                  </a:cxn>
                  <a:cxn ang="0">
                    <a:pos x="77485" y="113109"/>
                  </a:cxn>
                  <a:cxn ang="0">
                    <a:pos x="77485" y="113109"/>
                  </a:cxn>
                  <a:cxn ang="0">
                    <a:pos x="77485" y="103683"/>
                  </a:cxn>
                  <a:cxn ang="0">
                    <a:pos x="77485" y="101798"/>
                  </a:cxn>
                  <a:cxn ang="0">
                    <a:pos x="75595" y="96142"/>
                  </a:cxn>
                  <a:cxn ang="0">
                    <a:pos x="119063" y="88602"/>
                  </a:cxn>
                  <a:cxn ang="0">
                    <a:pos x="119063" y="90487"/>
                  </a:cxn>
                  <a:cxn ang="0">
                    <a:pos x="119063" y="94257"/>
                  </a:cxn>
                  <a:cxn ang="0">
                    <a:pos x="77485" y="120650"/>
                  </a:cxn>
                  <a:cxn ang="0">
                    <a:pos x="73705" y="90487"/>
                  </a:cxn>
                  <a:cxn ang="0">
                    <a:pos x="71815" y="86717"/>
                  </a:cxn>
                  <a:cxn ang="0">
                    <a:pos x="119063" y="84832"/>
                  </a:cxn>
                  <a:cxn ang="0">
                    <a:pos x="69925" y="81061"/>
                  </a:cxn>
                  <a:cxn ang="0">
                    <a:pos x="119063" y="81061"/>
                  </a:cxn>
                  <a:cxn ang="0">
                    <a:pos x="119063" y="79176"/>
                  </a:cxn>
                  <a:cxn ang="0">
                    <a:pos x="69925" y="79176"/>
                  </a:cxn>
                  <a:cxn ang="0">
                    <a:pos x="68036" y="75406"/>
                  </a:cxn>
                  <a:cxn ang="0">
                    <a:pos x="117173" y="73521"/>
                  </a:cxn>
                  <a:cxn ang="0">
                    <a:pos x="117173" y="69750"/>
                  </a:cxn>
                  <a:cxn ang="0">
                    <a:pos x="66146" y="71635"/>
                  </a:cxn>
                  <a:cxn ang="0">
                    <a:pos x="62366" y="65980"/>
                  </a:cxn>
                  <a:cxn ang="0">
                    <a:pos x="115283" y="65980"/>
                  </a:cxn>
                  <a:cxn ang="0">
                    <a:pos x="115283" y="65980"/>
                  </a:cxn>
                  <a:cxn ang="0">
                    <a:pos x="56696" y="58439"/>
                  </a:cxn>
                  <a:cxn ang="0">
                    <a:pos x="113393" y="60325"/>
                  </a:cxn>
                  <a:cxn ang="0">
                    <a:pos x="109613" y="52784"/>
                  </a:cxn>
                  <a:cxn ang="0">
                    <a:pos x="54806" y="54669"/>
                  </a:cxn>
                  <a:cxn ang="0">
                    <a:pos x="51027" y="50899"/>
                  </a:cxn>
                  <a:cxn ang="0">
                    <a:pos x="45357" y="43358"/>
                  </a:cxn>
                  <a:cxn ang="0">
                    <a:pos x="39687" y="39588"/>
                  </a:cxn>
                  <a:cxn ang="0">
                    <a:pos x="37797" y="37703"/>
                  </a:cxn>
                  <a:cxn ang="0">
                    <a:pos x="102054" y="37703"/>
                  </a:cxn>
                  <a:cxn ang="0">
                    <a:pos x="100164" y="35817"/>
                  </a:cxn>
                  <a:cxn ang="0">
                    <a:pos x="34018" y="33932"/>
                  </a:cxn>
                  <a:cxn ang="0">
                    <a:pos x="96384" y="30162"/>
                  </a:cxn>
                  <a:cxn ang="0">
                    <a:pos x="96384" y="30162"/>
                  </a:cxn>
                  <a:cxn ang="0">
                    <a:pos x="94494" y="28277"/>
                  </a:cxn>
                  <a:cxn ang="0">
                    <a:pos x="15119" y="26392"/>
                  </a:cxn>
                  <a:cxn ang="0">
                    <a:pos x="13229" y="26392"/>
                  </a:cxn>
                  <a:cxn ang="0">
                    <a:pos x="9449" y="24507"/>
                  </a:cxn>
                  <a:cxn ang="0">
                    <a:pos x="3779" y="24507"/>
                  </a:cxn>
                  <a:cxn ang="0">
                    <a:pos x="0" y="26392"/>
                  </a:cxn>
                  <a:cxn ang="0">
                    <a:pos x="90714" y="24507"/>
                  </a:cxn>
                  <a:cxn ang="0">
                    <a:pos x="85045" y="16966"/>
                  </a:cxn>
                  <a:cxn ang="0">
                    <a:pos x="83155" y="15081"/>
                  </a:cxn>
                  <a:cxn ang="0">
                    <a:pos x="79375" y="13196"/>
                  </a:cxn>
                  <a:cxn ang="0">
                    <a:pos x="77485" y="11310"/>
                  </a:cxn>
                  <a:cxn ang="0">
                    <a:pos x="71815" y="7540"/>
                  </a:cxn>
                  <a:cxn ang="0">
                    <a:pos x="64256" y="3770"/>
                  </a:cxn>
                  <a:cxn ang="0">
                    <a:pos x="56696" y="1885"/>
                  </a:cxn>
                  <a:cxn ang="0">
                    <a:pos x="43467" y="1885"/>
                  </a:cxn>
                  <a:cxn ang="0">
                    <a:pos x="45357" y="1885"/>
                  </a:cxn>
                  <a:cxn ang="0">
                    <a:pos x="51027" y="0"/>
                  </a:cxn>
                  <a:cxn ang="0">
                    <a:pos x="45357" y="0"/>
                  </a:cxn>
                  <a:cxn ang="0">
                    <a:pos x="51027" y="0"/>
                  </a:cxn>
                </a:cxnLst>
                <a:rect l="l" t="t" r="r" b="b"/>
                <a:pathLst>
                  <a:path w="62" h="64">
                    <a:moveTo>
                      <a:pt x="41" y="63"/>
                    </a:moveTo>
                    <a:cubicBezTo>
                      <a:pt x="41" y="63"/>
                      <a:pt x="41" y="63"/>
                      <a:pt x="41" y="63"/>
                    </a:cubicBezTo>
                    <a:cubicBezTo>
                      <a:pt x="41" y="63"/>
                      <a:pt x="41" y="63"/>
                      <a:pt x="41" y="63"/>
                    </a:cubicBezTo>
                    <a:moveTo>
                      <a:pt x="41" y="62"/>
                    </a:moveTo>
                    <a:cubicBezTo>
                      <a:pt x="41" y="62"/>
                      <a:pt x="41" y="63"/>
                      <a:pt x="41" y="63"/>
                    </a:cubicBezTo>
                    <a:cubicBezTo>
                      <a:pt x="41" y="63"/>
                      <a:pt x="41" y="62"/>
                      <a:pt x="41" y="62"/>
                    </a:cubicBezTo>
                    <a:cubicBezTo>
                      <a:pt x="41" y="62"/>
                      <a:pt x="41" y="62"/>
                      <a:pt x="41" y="62"/>
                    </a:cubicBezTo>
                    <a:cubicBezTo>
                      <a:pt x="41" y="62"/>
                      <a:pt x="41" y="62"/>
                      <a:pt x="41" y="62"/>
                    </a:cubicBezTo>
                    <a:moveTo>
                      <a:pt x="41" y="60"/>
                    </a:move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1" y="60"/>
                      <a:pt x="41" y="60"/>
                      <a:pt x="41" y="60"/>
                    </a:cubicBezTo>
                    <a:moveTo>
                      <a:pt x="41" y="56"/>
                    </a:move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moveTo>
                      <a:pt x="41" y="55"/>
                    </a:move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1" y="55"/>
                    </a:cubicBezTo>
                    <a:moveTo>
                      <a:pt x="41" y="54"/>
                    </a:moveTo>
                    <a:cubicBezTo>
                      <a:pt x="41" y="54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4"/>
                      <a:pt x="41" y="54"/>
                      <a:pt x="41" y="54"/>
                    </a:cubicBezTo>
                    <a:moveTo>
                      <a:pt x="39" y="49"/>
                    </a:moveTo>
                    <a:cubicBezTo>
                      <a:pt x="40" y="50"/>
                      <a:pt x="40" y="50"/>
                      <a:pt x="40" y="51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40" y="50"/>
                      <a:pt x="40" y="50"/>
                      <a:pt x="39" y="49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39" y="49"/>
                      <a:pt x="39" y="49"/>
                      <a:pt x="39" y="49"/>
                    </a:cubicBezTo>
                    <a:moveTo>
                      <a:pt x="63" y="47"/>
                    </a:moveTo>
                    <a:cubicBezTo>
                      <a:pt x="63" y="47"/>
                      <a:pt x="63" y="47"/>
                      <a:pt x="63" y="47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3" y="49"/>
                      <a:pt x="63" y="49"/>
                      <a:pt x="63" y="49"/>
                    </a:cubicBezTo>
                    <a:cubicBezTo>
                      <a:pt x="63" y="49"/>
                      <a:pt x="63" y="50"/>
                      <a:pt x="63" y="50"/>
                    </a:cubicBezTo>
                    <a:cubicBezTo>
                      <a:pt x="63" y="50"/>
                      <a:pt x="63" y="50"/>
                      <a:pt x="63" y="50"/>
                    </a:cubicBezTo>
                    <a:cubicBezTo>
                      <a:pt x="63" y="50"/>
                      <a:pt x="63" y="50"/>
                      <a:pt x="63" y="50"/>
                    </a:cubicBezTo>
                    <a:cubicBezTo>
                      <a:pt x="63" y="50"/>
                      <a:pt x="63" y="50"/>
                      <a:pt x="63" y="51"/>
                    </a:cubicBezTo>
                    <a:cubicBezTo>
                      <a:pt x="63" y="51"/>
                      <a:pt x="63" y="51"/>
                      <a:pt x="63" y="51"/>
                    </a:cubicBezTo>
                    <a:cubicBezTo>
                      <a:pt x="63" y="51"/>
                      <a:pt x="63" y="51"/>
                      <a:pt x="63" y="51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63" y="51"/>
                      <a:pt x="63" y="51"/>
                      <a:pt x="63" y="51"/>
                    </a:cubicBezTo>
                    <a:cubicBezTo>
                      <a:pt x="63" y="50"/>
                      <a:pt x="63" y="49"/>
                      <a:pt x="63" y="47"/>
                    </a:cubicBezTo>
                    <a:cubicBezTo>
                      <a:pt x="63" y="47"/>
                      <a:pt x="63" y="47"/>
                      <a:pt x="63" y="47"/>
                    </a:cubicBezTo>
                    <a:moveTo>
                      <a:pt x="38" y="46"/>
                    </a:moveTo>
                    <a:cubicBezTo>
                      <a:pt x="38" y="46"/>
                      <a:pt x="39" y="47"/>
                      <a:pt x="39" y="48"/>
                    </a:cubicBezTo>
                    <a:cubicBezTo>
                      <a:pt x="39" y="48"/>
                      <a:pt x="39" y="47"/>
                      <a:pt x="39" y="47"/>
                    </a:cubicBezTo>
                    <a:cubicBezTo>
                      <a:pt x="39" y="47"/>
                      <a:pt x="39" y="47"/>
                      <a:pt x="39" y="47"/>
                    </a:cubicBezTo>
                    <a:cubicBezTo>
                      <a:pt x="39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cubicBezTo>
                      <a:pt x="38" y="46"/>
                      <a:pt x="38" y="46"/>
                      <a:pt x="38" y="46"/>
                    </a:cubicBezTo>
                    <a:moveTo>
                      <a:pt x="63" y="45"/>
                    </a:move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3" y="47"/>
                      <a:pt x="63" y="46"/>
                      <a:pt x="63" y="45"/>
                    </a:cubicBezTo>
                    <a:moveTo>
                      <a:pt x="37" y="43"/>
                    </a:moveTo>
                    <a:cubicBezTo>
                      <a:pt x="38" y="44"/>
                      <a:pt x="38" y="45"/>
                      <a:pt x="38" y="45"/>
                    </a:cubicBezTo>
                    <a:cubicBezTo>
                      <a:pt x="38" y="45"/>
                      <a:pt x="38" y="45"/>
                      <a:pt x="38" y="44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4"/>
                      <a:pt x="37" y="44"/>
                      <a:pt x="37" y="43"/>
                    </a:cubicBezTo>
                    <a:moveTo>
                      <a:pt x="37" y="42"/>
                    </a:moveTo>
                    <a:cubicBezTo>
                      <a:pt x="37" y="42"/>
                      <a:pt x="37" y="43"/>
                      <a:pt x="37" y="43"/>
                    </a:cubicBezTo>
                    <a:cubicBezTo>
                      <a:pt x="37" y="43"/>
                      <a:pt x="37" y="42"/>
                      <a:pt x="37" y="42"/>
                    </a:cubicBezTo>
                    <a:moveTo>
                      <a:pt x="63" y="42"/>
                    </a:moveTo>
                    <a:cubicBezTo>
                      <a:pt x="63" y="42"/>
                      <a:pt x="63" y="42"/>
                      <a:pt x="63" y="43"/>
                    </a:cubicBezTo>
                    <a:cubicBezTo>
                      <a:pt x="63" y="43"/>
                      <a:pt x="63" y="43"/>
                      <a:pt x="63" y="43"/>
                    </a:cubicBezTo>
                    <a:cubicBezTo>
                      <a:pt x="63" y="43"/>
                      <a:pt x="63" y="44"/>
                      <a:pt x="63" y="44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63" y="44"/>
                      <a:pt x="63" y="45"/>
                      <a:pt x="63" y="45"/>
                    </a:cubicBezTo>
                    <a:cubicBezTo>
                      <a:pt x="63" y="44"/>
                      <a:pt x="63" y="43"/>
                      <a:pt x="63" y="42"/>
                    </a:cubicBezTo>
                    <a:moveTo>
                      <a:pt x="63" y="41"/>
                    </a:moveTo>
                    <a:cubicBezTo>
                      <a:pt x="63" y="41"/>
                      <a:pt x="63" y="41"/>
                      <a:pt x="63" y="41"/>
                    </a:cubicBezTo>
                    <a:cubicBezTo>
                      <a:pt x="63" y="41"/>
                      <a:pt x="63" y="41"/>
                      <a:pt x="63" y="41"/>
                    </a:cubicBezTo>
                    <a:moveTo>
                      <a:pt x="36" y="40"/>
                    </a:moveTo>
                    <a:cubicBezTo>
                      <a:pt x="36" y="41"/>
                      <a:pt x="36" y="41"/>
                      <a:pt x="37" y="42"/>
                    </a:cubicBezTo>
                    <a:cubicBezTo>
                      <a:pt x="37" y="41"/>
                      <a:pt x="36" y="41"/>
                      <a:pt x="36" y="41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41"/>
                      <a:pt x="36" y="41"/>
                      <a:pt x="36" y="40"/>
                    </a:cubicBezTo>
                    <a:moveTo>
                      <a:pt x="35" y="39"/>
                    </a:move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39"/>
                      <a:pt x="35" y="39"/>
                      <a:pt x="35" y="39"/>
                    </a:cubicBezTo>
                    <a:moveTo>
                      <a:pt x="62" y="38"/>
                    </a:moveTo>
                    <a:cubicBezTo>
                      <a:pt x="62" y="38"/>
                      <a:pt x="62" y="39"/>
                      <a:pt x="62" y="39"/>
                    </a:cubicBezTo>
                    <a:cubicBezTo>
                      <a:pt x="62" y="39"/>
                      <a:pt x="62" y="39"/>
                      <a:pt x="62" y="39"/>
                    </a:cubicBezTo>
                    <a:cubicBezTo>
                      <a:pt x="62" y="39"/>
                      <a:pt x="62" y="40"/>
                      <a:pt x="63" y="40"/>
                    </a:cubicBezTo>
                    <a:cubicBezTo>
                      <a:pt x="62" y="39"/>
                      <a:pt x="62" y="39"/>
                      <a:pt x="62" y="38"/>
                    </a:cubicBezTo>
                    <a:moveTo>
                      <a:pt x="62" y="37"/>
                    </a:moveTo>
                    <a:cubicBezTo>
                      <a:pt x="62" y="37"/>
                      <a:pt x="62" y="37"/>
                      <a:pt x="62" y="37"/>
                    </a:cubicBezTo>
                    <a:cubicBezTo>
                      <a:pt x="62" y="37"/>
                      <a:pt x="62" y="37"/>
                      <a:pt x="62" y="37"/>
                    </a:cubicBezTo>
                    <a:moveTo>
                      <a:pt x="34" y="36"/>
                    </a:moveTo>
                    <a:cubicBezTo>
                      <a:pt x="34" y="37"/>
                      <a:pt x="35" y="38"/>
                      <a:pt x="35" y="39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4" y="37"/>
                      <a:pt x="34" y="36"/>
                    </a:cubicBezTo>
                    <a:moveTo>
                      <a:pt x="33" y="36"/>
                    </a:moveTo>
                    <a:cubicBezTo>
                      <a:pt x="33" y="36"/>
                      <a:pt x="33" y="36"/>
                      <a:pt x="33" y="36"/>
                    </a:cubicBezTo>
                    <a:cubicBezTo>
                      <a:pt x="33" y="36"/>
                      <a:pt x="33" y="36"/>
                      <a:pt x="33" y="36"/>
                    </a:cubicBezTo>
                    <a:moveTo>
                      <a:pt x="33" y="35"/>
                    </a:move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moveTo>
                      <a:pt x="61" y="35"/>
                    </a:moveTo>
                    <a:cubicBezTo>
                      <a:pt x="61" y="35"/>
                      <a:pt x="61" y="35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1" y="36"/>
                      <a:pt x="61" y="36"/>
                      <a:pt x="62" y="36"/>
                    </a:cubicBezTo>
                    <a:cubicBezTo>
                      <a:pt x="61" y="36"/>
                      <a:pt x="61" y="35"/>
                      <a:pt x="61" y="35"/>
                    </a:cubicBezTo>
                    <a:moveTo>
                      <a:pt x="61" y="35"/>
                    </a:moveTo>
                    <a:cubicBezTo>
                      <a:pt x="61" y="35"/>
                      <a:pt x="61" y="35"/>
                      <a:pt x="61" y="35"/>
                    </a:cubicBezTo>
                    <a:cubicBezTo>
                      <a:pt x="61" y="35"/>
                      <a:pt x="61" y="35"/>
                      <a:pt x="61" y="35"/>
                    </a:cubicBezTo>
                    <a:moveTo>
                      <a:pt x="30" y="31"/>
                    </a:moveTo>
                    <a:cubicBezTo>
                      <a:pt x="31" y="32"/>
                      <a:pt x="32" y="34"/>
                      <a:pt x="33" y="35"/>
                    </a:cubicBezTo>
                    <a:cubicBezTo>
                      <a:pt x="33" y="34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1" y="32"/>
                      <a:pt x="31" y="31"/>
                      <a:pt x="30" y="31"/>
                    </a:cubicBezTo>
                    <a:moveTo>
                      <a:pt x="59" y="30"/>
                    </a:moveTo>
                    <a:cubicBezTo>
                      <a:pt x="59" y="30"/>
                      <a:pt x="59" y="30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31"/>
                      <a:pt x="60" y="31"/>
                      <a:pt x="60" y="32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32"/>
                      <a:pt x="60" y="32"/>
                      <a:pt x="60" y="32"/>
                    </a:cubicBezTo>
                    <a:cubicBezTo>
                      <a:pt x="60" y="31"/>
                      <a:pt x="60" y="31"/>
                      <a:pt x="59" y="30"/>
                    </a:cubicBezTo>
                    <a:moveTo>
                      <a:pt x="58" y="27"/>
                    </a:moveTo>
                    <a:cubicBezTo>
                      <a:pt x="58" y="27"/>
                      <a:pt x="58" y="28"/>
                      <a:pt x="58" y="28"/>
                    </a:cubicBezTo>
                    <a:cubicBezTo>
                      <a:pt x="58" y="28"/>
                      <a:pt x="58" y="28"/>
                      <a:pt x="58" y="28"/>
                    </a:cubicBezTo>
                    <a:cubicBezTo>
                      <a:pt x="59" y="28"/>
                      <a:pt x="59" y="29"/>
                      <a:pt x="59" y="29"/>
                    </a:cubicBezTo>
                    <a:cubicBezTo>
                      <a:pt x="59" y="28"/>
                      <a:pt x="58" y="28"/>
                      <a:pt x="58" y="27"/>
                    </a:cubicBezTo>
                    <a:moveTo>
                      <a:pt x="26" y="26"/>
                    </a:moveTo>
                    <a:cubicBezTo>
                      <a:pt x="28" y="27"/>
                      <a:pt x="29" y="29"/>
                      <a:pt x="30" y="30"/>
                    </a:cubicBezTo>
                    <a:cubicBezTo>
                      <a:pt x="30" y="30"/>
                      <a:pt x="29" y="29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9"/>
                      <a:pt x="28" y="28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27"/>
                      <a:pt x="27" y="27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7" y="26"/>
                      <a:pt x="27" y="26"/>
                      <a:pt x="26" y="26"/>
                    </a:cubicBezTo>
                    <a:moveTo>
                      <a:pt x="23" y="23"/>
                    </a:moveTo>
                    <a:cubicBezTo>
                      <a:pt x="24" y="23"/>
                      <a:pt x="24" y="24"/>
                      <a:pt x="25" y="24"/>
                    </a:cubicBezTo>
                    <a:cubicBezTo>
                      <a:pt x="24" y="24"/>
                      <a:pt x="24" y="24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3" y="23"/>
                      <a:pt x="23" y="23"/>
                    </a:cubicBezTo>
                    <a:moveTo>
                      <a:pt x="22" y="21"/>
                    </a:moveTo>
                    <a:cubicBezTo>
                      <a:pt x="22" y="21"/>
                      <a:pt x="22" y="22"/>
                      <a:pt x="22" y="22"/>
                    </a:cubicBezTo>
                    <a:cubicBezTo>
                      <a:pt x="22" y="22"/>
                      <a:pt x="22" y="21"/>
                      <a:pt x="22" y="21"/>
                    </a:cubicBezTo>
                    <a:moveTo>
                      <a:pt x="21" y="21"/>
                    </a:move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moveTo>
                      <a:pt x="19" y="19"/>
                    </a:moveTo>
                    <a:cubicBezTo>
                      <a:pt x="20" y="20"/>
                      <a:pt x="20" y="20"/>
                      <a:pt x="21" y="21"/>
                    </a:cubicBezTo>
                    <a:cubicBezTo>
                      <a:pt x="21" y="21"/>
                      <a:pt x="21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19" y="19"/>
                    </a:cubicBezTo>
                    <a:moveTo>
                      <a:pt x="53" y="19"/>
                    </a:moveTo>
                    <a:cubicBezTo>
                      <a:pt x="53" y="19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5" y="21"/>
                      <a:pt x="55" y="22"/>
                      <a:pt x="56" y="23"/>
                    </a:cubicBezTo>
                    <a:cubicBezTo>
                      <a:pt x="55" y="22"/>
                      <a:pt x="54" y="20"/>
                      <a:pt x="53" y="19"/>
                    </a:cubicBezTo>
                    <a:moveTo>
                      <a:pt x="53" y="19"/>
                    </a:move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moveTo>
                      <a:pt x="18" y="18"/>
                    </a:moveTo>
                    <a:cubicBezTo>
                      <a:pt x="18" y="19"/>
                      <a:pt x="18" y="19"/>
                      <a:pt x="19" y="19"/>
                    </a:cubicBezTo>
                    <a:cubicBezTo>
                      <a:pt x="19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8"/>
                      <a:pt x="18" y="18"/>
                      <a:pt x="18" y="18"/>
                    </a:cubicBezTo>
                    <a:moveTo>
                      <a:pt x="53" y="18"/>
                    </a:move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moveTo>
                      <a:pt x="51" y="16"/>
                    </a:move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2" y="17"/>
                      <a:pt x="52" y="17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7"/>
                      <a:pt x="51" y="16"/>
                      <a:pt x="51" y="16"/>
                    </a:cubicBezTo>
                    <a:moveTo>
                      <a:pt x="51" y="15"/>
                    </a:moveTo>
                    <a:cubicBezTo>
                      <a:pt x="51" y="15"/>
                      <a:pt x="51" y="15"/>
                      <a:pt x="51" y="15"/>
                    </a:cubicBezTo>
                    <a:cubicBezTo>
                      <a:pt x="51" y="15"/>
                      <a:pt x="51" y="15"/>
                      <a:pt x="51" y="15"/>
                    </a:cubicBezTo>
                    <a:moveTo>
                      <a:pt x="50" y="14"/>
                    </a:moveTo>
                    <a:cubicBezTo>
                      <a:pt x="50" y="14"/>
                      <a:pt x="50" y="15"/>
                      <a:pt x="50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5"/>
                      <a:pt x="50" y="14"/>
                      <a:pt x="50" y="14"/>
                    </a:cubicBezTo>
                    <a:moveTo>
                      <a:pt x="8" y="14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moveTo>
                      <a:pt x="4" y="13"/>
                    </a:moveTo>
                    <a:cubicBezTo>
                      <a:pt x="5" y="13"/>
                      <a:pt x="6" y="13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6" y="14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4" y="13"/>
                      <a:pt x="4" y="13"/>
                    </a:cubicBezTo>
                    <a:moveTo>
                      <a:pt x="4" y="13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3"/>
                      <a:pt x="2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moveTo>
                      <a:pt x="47" y="12"/>
                    </a:moveTo>
                    <a:cubicBezTo>
                      <a:pt x="48" y="12"/>
                      <a:pt x="48" y="12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3"/>
                      <a:pt x="48" y="12"/>
                      <a:pt x="47" y="12"/>
                    </a:cubicBezTo>
                    <a:moveTo>
                      <a:pt x="45" y="9"/>
                    </a:move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10"/>
                      <a:pt x="45" y="10"/>
                      <a:pt x="46" y="10"/>
                    </a:cubicBezTo>
                    <a:cubicBezTo>
                      <a:pt x="45" y="10"/>
                      <a:pt x="45" y="9"/>
                      <a:pt x="45" y="9"/>
                    </a:cubicBezTo>
                    <a:moveTo>
                      <a:pt x="43" y="8"/>
                    </a:moveTo>
                    <a:cubicBezTo>
                      <a:pt x="43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4" y="8"/>
                      <a:pt x="44" y="8"/>
                      <a:pt x="43" y="8"/>
                    </a:cubicBezTo>
                    <a:moveTo>
                      <a:pt x="42" y="7"/>
                    </a:moveTo>
                    <a:cubicBezTo>
                      <a:pt x="42" y="7"/>
                      <a:pt x="42" y="7"/>
                      <a:pt x="42" y="7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3" y="7"/>
                      <a:pt x="43" y="8"/>
                      <a:pt x="43" y="8"/>
                    </a:cubicBezTo>
                    <a:cubicBezTo>
                      <a:pt x="43" y="7"/>
                      <a:pt x="42" y="7"/>
                      <a:pt x="42" y="7"/>
                    </a:cubicBezTo>
                    <a:moveTo>
                      <a:pt x="41" y="6"/>
                    </a:moveTo>
                    <a:cubicBezTo>
                      <a:pt x="41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6"/>
                      <a:pt x="41" y="7"/>
                      <a:pt x="42" y="7"/>
                    </a:cubicBezTo>
                    <a:cubicBezTo>
                      <a:pt x="41" y="6"/>
                      <a:pt x="41" y="6"/>
                      <a:pt x="41" y="6"/>
                    </a:cubicBezTo>
                    <a:moveTo>
                      <a:pt x="36" y="3"/>
                    </a:moveTo>
                    <a:cubicBezTo>
                      <a:pt x="37" y="4"/>
                      <a:pt x="37" y="4"/>
                      <a:pt x="37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6" y="3"/>
                      <a:pt x="36" y="3"/>
                    </a:cubicBezTo>
                    <a:moveTo>
                      <a:pt x="34" y="2"/>
                    </a:moveTo>
                    <a:cubicBezTo>
                      <a:pt x="35" y="2"/>
                      <a:pt x="35" y="2"/>
                      <a:pt x="35" y="2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5" y="3"/>
                      <a:pt x="34" y="2"/>
                      <a:pt x="34" y="2"/>
                    </a:cubicBezTo>
                    <a:moveTo>
                      <a:pt x="32" y="1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2" y="2"/>
                      <a:pt x="32" y="1"/>
                    </a:cubicBezTo>
                    <a:moveTo>
                      <a:pt x="30" y="1"/>
                    </a:move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moveTo>
                      <a:pt x="23" y="1"/>
                    </a:moveTo>
                    <a:cubicBezTo>
                      <a:pt x="23" y="1"/>
                      <a:pt x="23" y="1"/>
                      <a:pt x="22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moveTo>
                      <a:pt x="23" y="1"/>
                    </a:move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moveTo>
                      <a:pt x="24" y="1"/>
                    </a:move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8" y="1"/>
                      <a:pt x="28" y="1"/>
                    </a:cubicBezTo>
                    <a:cubicBezTo>
                      <a:pt x="28" y="1"/>
                      <a:pt x="27" y="0"/>
                      <a:pt x="27" y="0"/>
                    </a:cubicBezTo>
                    <a:moveTo>
                      <a:pt x="25" y="0"/>
                    </a:moveTo>
                    <a:cubicBezTo>
                      <a:pt x="25" y="0"/>
                      <a:pt x="24" y="0"/>
                      <a:pt x="24" y="1"/>
                    </a:cubicBezTo>
                    <a:cubicBezTo>
                      <a:pt x="24" y="1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5" y="0"/>
                      <a:pt x="25" y="0"/>
                    </a:cubicBezTo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1" name="Freeform 274"/>
              <p:cNvSpPr/>
              <p:nvPr>
                <p:custDataLst>
                  <p:tags r:id="rId289"/>
                </p:custDataLst>
              </p:nvPr>
            </p:nvSpPr>
            <p:spPr>
              <a:xfrm>
                <a:off x="11514138" y="3883025"/>
                <a:ext cx="42863" cy="23813"/>
              </a:xfrm>
              <a:custGeom>
                <a:avLst/>
                <a:gdLst/>
                <a:ahLst/>
                <a:cxnLst>
                  <a:cxn ang="0">
                    <a:pos x="42863" y="0"/>
                  </a:cxn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863" y="23813"/>
                  </a:cxn>
                  <a:cxn ang="0">
                    <a:pos x="1863" y="23813"/>
                  </a:cxn>
                  <a:cxn ang="0">
                    <a:pos x="1863" y="23813"/>
                  </a:cxn>
                  <a:cxn ang="0">
                    <a:pos x="42863" y="0"/>
                  </a:cxn>
                </a:cxnLst>
                <a:rect l="l" t="t" r="r" b="b"/>
                <a:pathLst>
                  <a:path w="23" h="13">
                    <a:moveTo>
                      <a:pt x="23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2" name="Freeform 275"/>
              <p:cNvSpPr/>
              <p:nvPr>
                <p:custDataLst>
                  <p:tags r:id="rId290"/>
                </p:custDataLst>
              </p:nvPr>
            </p:nvSpPr>
            <p:spPr>
              <a:xfrm>
                <a:off x="11515726" y="3881438"/>
                <a:ext cx="44450" cy="25400"/>
              </a:xfrm>
              <a:custGeom>
                <a:avLst/>
                <a:gdLst/>
                <a:ahLst/>
                <a:cxnLst>
                  <a:cxn ang="0">
                    <a:pos x="44450" y="0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42517" y="1814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932" y="23585"/>
                  </a:cxn>
                  <a:cxn ang="0">
                    <a:pos x="1932" y="23585"/>
                  </a:cxn>
                  <a:cxn ang="0">
                    <a:pos x="1932" y="23585"/>
                  </a:cxn>
                  <a:cxn ang="0">
                    <a:pos x="44450" y="0"/>
                  </a:cxn>
                </a:cxnLst>
                <a:rect l="l" t="t" r="r" b="b"/>
                <a:pathLst>
                  <a:path w="23" h="14">
                    <a:moveTo>
                      <a:pt x="23" y="0"/>
                    </a:moveTo>
                    <a:cubicBezTo>
                      <a:pt x="23" y="0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3" name="Freeform 276"/>
              <p:cNvSpPr/>
              <p:nvPr>
                <p:custDataLst>
                  <p:tags r:id="rId291"/>
                </p:custDataLst>
              </p:nvPr>
            </p:nvSpPr>
            <p:spPr>
              <a:xfrm>
                <a:off x="11517313" y="3881438"/>
                <a:ext cx="46038" cy="23813"/>
              </a:xfrm>
              <a:custGeom>
                <a:avLst/>
                <a:gdLst/>
                <a:ahLst/>
                <a:cxnLst>
                  <a:cxn ang="0">
                    <a:pos x="46038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918" y="23813"/>
                  </a:cxn>
                  <a:cxn ang="0">
                    <a:pos x="3836" y="23813"/>
                  </a:cxn>
                  <a:cxn ang="0">
                    <a:pos x="3836" y="23813"/>
                  </a:cxn>
                  <a:cxn ang="0">
                    <a:pos x="46038" y="0"/>
                  </a:cxn>
                </a:cxnLst>
                <a:rect l="l" t="t" r="r" b="b"/>
                <a:pathLst>
                  <a:path w="24" h="13">
                    <a:moveTo>
                      <a:pt x="24" y="0"/>
                    </a:moveTo>
                    <a:cubicBezTo>
                      <a:pt x="24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4" name="Freeform 277"/>
              <p:cNvSpPr/>
              <p:nvPr>
                <p:custDataLst>
                  <p:tags r:id="rId292"/>
                </p:custDataLst>
              </p:nvPr>
            </p:nvSpPr>
            <p:spPr>
              <a:xfrm>
                <a:off x="11522076" y="3881438"/>
                <a:ext cx="42863" cy="23813"/>
              </a:xfrm>
              <a:custGeom>
                <a:avLst/>
                <a:gdLst/>
                <a:ahLst/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863" y="23813"/>
                  </a:cxn>
                  <a:cxn ang="0">
                    <a:pos x="1863" y="23813"/>
                  </a:cxn>
                  <a:cxn ang="0">
                    <a:pos x="1863" y="23813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0999" y="0"/>
                  </a:cxn>
                </a:cxnLst>
                <a:rect l="l" t="t" r="r" b="b"/>
                <a:pathLst>
                  <a:path w="23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5" name="Freeform 278"/>
              <p:cNvSpPr/>
              <p:nvPr>
                <p:custDataLst>
                  <p:tags r:id="rId293"/>
                </p:custDataLst>
              </p:nvPr>
            </p:nvSpPr>
            <p:spPr>
              <a:xfrm>
                <a:off x="11523663" y="3881438"/>
                <a:ext cx="42863" cy="23813"/>
              </a:xfrm>
              <a:custGeom>
                <a:avLst/>
                <a:gdLst/>
                <a:ahLst/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863" y="23813"/>
                  </a:cxn>
                  <a:cxn ang="0">
                    <a:pos x="1863" y="23813"/>
                  </a:cxn>
                  <a:cxn ang="0">
                    <a:pos x="1863" y="23813"/>
                  </a:cxn>
                  <a:cxn ang="0">
                    <a:pos x="42863" y="1831"/>
                  </a:cxn>
                  <a:cxn ang="0">
                    <a:pos x="42863" y="1831"/>
                  </a:cxn>
                  <a:cxn ang="0">
                    <a:pos x="42863" y="1831"/>
                  </a:cxn>
                  <a:cxn ang="0">
                    <a:pos x="40999" y="0"/>
                  </a:cxn>
                </a:cxnLst>
                <a:rect l="l" t="t" r="r" b="b"/>
                <a:pathLst>
                  <a:path w="23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6" name="Freeform 279"/>
              <p:cNvSpPr/>
              <p:nvPr>
                <p:custDataLst>
                  <p:tags r:id="rId294"/>
                </p:custDataLst>
              </p:nvPr>
            </p:nvSpPr>
            <p:spPr>
              <a:xfrm>
                <a:off x="11525251" y="3883025"/>
                <a:ext cx="44450" cy="23813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0" y="21981"/>
                  </a:cxn>
                  <a:cxn ang="0">
                    <a:pos x="0" y="21981"/>
                  </a:cxn>
                  <a:cxn ang="0">
                    <a:pos x="1932" y="23813"/>
                  </a:cxn>
                  <a:cxn ang="0">
                    <a:pos x="1932" y="23813"/>
                  </a:cxn>
                  <a:cxn ang="0">
                    <a:pos x="1932" y="23813"/>
                  </a:cxn>
                  <a:cxn ang="0">
                    <a:pos x="44450" y="0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3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7" name="Freeform 280"/>
              <p:cNvSpPr/>
              <p:nvPr>
                <p:custDataLst>
                  <p:tags r:id="rId295"/>
                </p:custDataLst>
              </p:nvPr>
            </p:nvSpPr>
            <p:spPr>
              <a:xfrm>
                <a:off x="11526838" y="3883025"/>
                <a:ext cx="44450" cy="23813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932" y="23813"/>
                  </a:cxn>
                  <a:cxn ang="0">
                    <a:pos x="1932" y="23813"/>
                  </a:cxn>
                  <a:cxn ang="0">
                    <a:pos x="1932" y="23813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8" name="Freeform 281"/>
              <p:cNvSpPr/>
              <p:nvPr>
                <p:custDataLst>
                  <p:tags r:id="rId296"/>
                </p:custDataLst>
              </p:nvPr>
            </p:nvSpPr>
            <p:spPr>
              <a:xfrm>
                <a:off x="11528426" y="3883025"/>
                <a:ext cx="44450" cy="23813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932" y="23813"/>
                  </a:cxn>
                  <a:cxn ang="0">
                    <a:pos x="44450" y="0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9" name="Freeform 282"/>
              <p:cNvSpPr/>
              <p:nvPr>
                <p:custDataLst>
                  <p:tags r:id="rId297"/>
                </p:custDataLst>
              </p:nvPr>
            </p:nvSpPr>
            <p:spPr>
              <a:xfrm>
                <a:off x="11531601" y="3883025"/>
                <a:ext cx="44450" cy="26988"/>
              </a:xfrm>
              <a:custGeom>
                <a:avLst/>
                <a:gdLst/>
                <a:ahLst/>
                <a:cxnLst>
                  <a:cxn ang="0">
                    <a:pos x="40745" y="0"/>
                  </a:cxn>
                  <a:cxn ang="0">
                    <a:pos x="0" y="25060"/>
                  </a:cxn>
                  <a:cxn ang="0">
                    <a:pos x="1852" y="26988"/>
                  </a:cxn>
                  <a:cxn ang="0">
                    <a:pos x="44450" y="1927"/>
                  </a:cxn>
                  <a:cxn ang="0">
                    <a:pos x="42597" y="0"/>
                  </a:cxn>
                  <a:cxn ang="0">
                    <a:pos x="40745" y="0"/>
                  </a:cxn>
                </a:cxnLst>
                <a:rect l="l" t="t" r="r" b="b"/>
                <a:pathLst>
                  <a:path w="24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0" name="Freeform 283"/>
              <p:cNvSpPr/>
              <p:nvPr>
                <p:custDataLst>
                  <p:tags r:id="rId298"/>
                </p:custDataLst>
              </p:nvPr>
            </p:nvSpPr>
            <p:spPr>
              <a:xfrm>
                <a:off x="11533188" y="3884613"/>
                <a:ext cx="46038" cy="25400"/>
              </a:xfrm>
              <a:custGeom>
                <a:avLst/>
                <a:gdLst/>
                <a:ahLst/>
                <a:cxnLst>
                  <a:cxn ang="0">
                    <a:pos x="44119" y="0"/>
                  </a:cxn>
                  <a:cxn ang="0">
                    <a:pos x="44119" y="0"/>
                  </a:cxn>
                  <a:cxn ang="0">
                    <a:pos x="0" y="25400"/>
                  </a:cxn>
                  <a:cxn ang="0">
                    <a:pos x="1918" y="25400"/>
                  </a:cxn>
                  <a:cxn ang="0">
                    <a:pos x="46038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</a:cxnLst>
                <a:rect l="l" t="t" r="r" b="b"/>
                <a:pathLst>
                  <a:path w="24" h="13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1" name="Freeform 284"/>
              <p:cNvSpPr/>
              <p:nvPr>
                <p:custDataLst>
                  <p:tags r:id="rId299"/>
                </p:custDataLst>
              </p:nvPr>
            </p:nvSpPr>
            <p:spPr>
              <a:xfrm>
                <a:off x="11534776" y="3884613"/>
                <a:ext cx="46038" cy="25400"/>
              </a:xfrm>
              <a:custGeom>
                <a:avLst/>
                <a:gdLst/>
                <a:ahLst/>
                <a:cxnLst>
                  <a:cxn ang="0">
                    <a:pos x="44119" y="0"/>
                  </a:cxn>
                  <a:cxn ang="0">
                    <a:pos x="0" y="25400"/>
                  </a:cxn>
                  <a:cxn ang="0">
                    <a:pos x="1918" y="25400"/>
                  </a:cxn>
                  <a:cxn ang="0">
                    <a:pos x="46038" y="0"/>
                  </a:cxn>
                  <a:cxn ang="0">
                    <a:pos x="44119" y="0"/>
                  </a:cxn>
                  <a:cxn ang="0">
                    <a:pos x="44119" y="0"/>
                  </a:cxn>
                </a:cxnLst>
                <a:rect l="l" t="t" r="r" b="b"/>
                <a:pathLst>
                  <a:path w="24" h="13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2" name="Freeform 285"/>
              <p:cNvSpPr/>
              <p:nvPr>
                <p:custDataLst>
                  <p:tags r:id="rId300"/>
                </p:custDataLst>
              </p:nvPr>
            </p:nvSpPr>
            <p:spPr>
              <a:xfrm>
                <a:off x="11536363" y="3884613"/>
                <a:ext cx="46038" cy="26988"/>
              </a:xfrm>
              <a:custGeom>
                <a:avLst/>
                <a:gdLst/>
                <a:ahLst/>
                <a:cxnLst>
                  <a:cxn ang="0">
                    <a:pos x="44119" y="0"/>
                  </a:cxn>
                  <a:cxn ang="0">
                    <a:pos x="44119" y="0"/>
                  </a:cxn>
                  <a:cxn ang="0">
                    <a:pos x="0" y="25060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4119" y="0"/>
                  </a:cxn>
                </a:cxnLst>
                <a:rect l="l" t="t" r="r" b="b"/>
                <a:pathLst>
                  <a:path w="24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3" name="Freeform 286"/>
              <p:cNvSpPr/>
              <p:nvPr>
                <p:custDataLst>
                  <p:tags r:id="rId301"/>
                </p:custDataLst>
              </p:nvPr>
            </p:nvSpPr>
            <p:spPr>
              <a:xfrm>
                <a:off x="11541126" y="3886200"/>
                <a:ext cx="42863" cy="25400"/>
              </a:xfrm>
              <a:custGeom>
                <a:avLst/>
                <a:gdLst/>
                <a:ahLst/>
                <a:cxnLst>
                  <a:cxn ang="0">
                    <a:pos x="40999" y="0"/>
                  </a:cxn>
                  <a:cxn ang="0">
                    <a:pos x="0" y="25400"/>
                  </a:cxn>
                  <a:cxn ang="0">
                    <a:pos x="1863" y="25400"/>
                  </a:cxn>
                  <a:cxn ang="0">
                    <a:pos x="42863" y="1953"/>
                  </a:cxn>
                  <a:cxn ang="0">
                    <a:pos x="40999" y="0"/>
                  </a:cxn>
                  <a:cxn ang="0">
                    <a:pos x="40999" y="0"/>
                  </a:cxn>
                </a:cxnLst>
                <a:rect l="l" t="t" r="r" b="b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4" name="Freeform 287"/>
              <p:cNvSpPr/>
              <p:nvPr>
                <p:custDataLst>
                  <p:tags r:id="rId302"/>
                </p:custDataLst>
              </p:nvPr>
            </p:nvSpPr>
            <p:spPr>
              <a:xfrm>
                <a:off x="11542713" y="3887788"/>
                <a:ext cx="42863" cy="25400"/>
              </a:xfrm>
              <a:custGeom>
                <a:avLst/>
                <a:gdLst/>
                <a:ahLst/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446"/>
                  </a:cxn>
                  <a:cxn ang="0">
                    <a:pos x="0" y="23446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1863" y="2540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0999" y="0"/>
                  </a:cxn>
                </a:cxnLst>
                <a:rect l="l" t="t" r="r" b="b"/>
                <a:pathLst>
                  <a:path w="23" h="13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5" name="Freeform 288"/>
              <p:cNvSpPr/>
              <p:nvPr>
                <p:custDataLst>
                  <p:tags r:id="rId303"/>
                </p:custDataLst>
              </p:nvPr>
            </p:nvSpPr>
            <p:spPr>
              <a:xfrm>
                <a:off x="11544301" y="3887788"/>
                <a:ext cx="44450" cy="26988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6" name="Freeform 289"/>
              <p:cNvSpPr/>
              <p:nvPr>
                <p:custDataLst>
                  <p:tags r:id="rId304"/>
                </p:custDataLst>
              </p:nvPr>
            </p:nvSpPr>
            <p:spPr>
              <a:xfrm>
                <a:off x="11545888" y="3890963"/>
                <a:ext cx="44450" cy="25400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0" y="23585"/>
                  </a:cxn>
                  <a:cxn ang="0">
                    <a:pos x="1932" y="23585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44450" y="1814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7" name="Freeform 290"/>
              <p:cNvSpPr/>
              <p:nvPr>
                <p:custDataLst>
                  <p:tags r:id="rId305"/>
                </p:custDataLst>
              </p:nvPr>
            </p:nvSpPr>
            <p:spPr>
              <a:xfrm>
                <a:off x="11547476" y="3892550"/>
                <a:ext cx="44450" cy="23813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1932" y="23813"/>
                  </a:cxn>
                  <a:cxn ang="0">
                    <a:pos x="1932" y="23813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8" name="Freeform 291"/>
              <p:cNvSpPr/>
              <p:nvPr>
                <p:custDataLst>
                  <p:tags r:id="rId306"/>
                </p:custDataLst>
              </p:nvPr>
            </p:nvSpPr>
            <p:spPr>
              <a:xfrm>
                <a:off x="11550651" y="3892550"/>
                <a:ext cx="42863" cy="26988"/>
              </a:xfrm>
              <a:custGeom>
                <a:avLst/>
                <a:gdLst/>
                <a:ahLst/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0999" y="0"/>
                  </a:cxn>
                </a:cxnLst>
                <a:rect l="l" t="t" r="r" b="b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9" name="Freeform 292"/>
              <p:cNvSpPr/>
              <p:nvPr>
                <p:custDataLst>
                  <p:tags r:id="rId307"/>
                </p:custDataLst>
              </p:nvPr>
            </p:nvSpPr>
            <p:spPr>
              <a:xfrm>
                <a:off x="11552238" y="3894138"/>
                <a:ext cx="46038" cy="26988"/>
              </a:xfrm>
              <a:custGeom>
                <a:avLst/>
                <a:gdLst/>
                <a:ahLst/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918" y="26988"/>
                  </a:cxn>
                  <a:cxn ang="0">
                    <a:pos x="1918" y="26988"/>
                  </a:cxn>
                  <a:cxn ang="0">
                    <a:pos x="1918" y="26988"/>
                  </a:cxn>
                  <a:cxn ang="0">
                    <a:pos x="1918" y="26988"/>
                  </a:cxn>
                  <a:cxn ang="0">
                    <a:pos x="46038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4119" y="1927"/>
                  </a:cxn>
                  <a:cxn ang="0">
                    <a:pos x="42201" y="0"/>
                  </a:cxn>
                </a:cxnLst>
                <a:rect l="l" t="t" r="r" b="b"/>
                <a:pathLst>
                  <a:path w="24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0" name="Freeform 293"/>
              <p:cNvSpPr/>
              <p:nvPr>
                <p:custDataLst>
                  <p:tags r:id="rId308"/>
                </p:custDataLst>
              </p:nvPr>
            </p:nvSpPr>
            <p:spPr>
              <a:xfrm>
                <a:off x="11553826" y="3895725"/>
                <a:ext cx="46038" cy="26988"/>
              </a:xfrm>
              <a:custGeom>
                <a:avLst/>
                <a:gdLst/>
                <a:ahLst/>
                <a:cxnLst>
                  <a:cxn ang="0">
                    <a:pos x="44119" y="0"/>
                  </a:cxn>
                  <a:cxn ang="0">
                    <a:pos x="44119" y="0"/>
                  </a:cxn>
                  <a:cxn ang="0">
                    <a:pos x="0" y="25060"/>
                  </a:cxn>
                  <a:cxn ang="0">
                    <a:pos x="1918" y="25060"/>
                  </a:cxn>
                  <a:cxn ang="0">
                    <a:pos x="1918" y="26988"/>
                  </a:cxn>
                  <a:cxn ang="0">
                    <a:pos x="3836" y="26988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6038" y="1927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</a:cxnLst>
                <a:rect l="l" t="t" r="r" b="b"/>
                <a:pathLst>
                  <a:path w="24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1"/>
                      <a:pt x="23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1" name="Freeform 294"/>
              <p:cNvSpPr/>
              <p:nvPr>
                <p:custDataLst>
                  <p:tags r:id="rId309"/>
                </p:custDataLst>
              </p:nvPr>
            </p:nvSpPr>
            <p:spPr>
              <a:xfrm>
                <a:off x="11557001" y="3897313"/>
                <a:ext cx="44450" cy="26988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2" name="Freeform 295"/>
              <p:cNvSpPr/>
              <p:nvPr>
                <p:custDataLst>
                  <p:tags r:id="rId310"/>
                </p:custDataLst>
              </p:nvPr>
            </p:nvSpPr>
            <p:spPr>
              <a:xfrm>
                <a:off x="11560176" y="3900488"/>
                <a:ext cx="42863" cy="25400"/>
              </a:xfrm>
              <a:custGeom>
                <a:avLst/>
                <a:gdLst/>
                <a:ahLst/>
                <a:cxnLst>
                  <a:cxn ang="0">
                    <a:pos x="40999" y="0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1863" y="25400"/>
                  </a:cxn>
                  <a:cxn ang="0">
                    <a:pos x="1863" y="25400"/>
                  </a:cxn>
                  <a:cxn ang="0">
                    <a:pos x="42863" y="1814"/>
                  </a:cxn>
                  <a:cxn ang="0">
                    <a:pos x="40999" y="0"/>
                  </a:cxn>
                </a:cxnLst>
                <a:rect l="l" t="t" r="r" b="b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3" name="Freeform 296"/>
              <p:cNvSpPr/>
              <p:nvPr>
                <p:custDataLst>
                  <p:tags r:id="rId311"/>
                </p:custDataLst>
              </p:nvPr>
            </p:nvSpPr>
            <p:spPr>
              <a:xfrm>
                <a:off x="11561763" y="3902075"/>
                <a:ext cx="42863" cy="26988"/>
              </a:xfrm>
              <a:custGeom>
                <a:avLst/>
                <a:gdLst/>
                <a:ahLst/>
                <a:cxnLst>
                  <a:cxn ang="0">
                    <a:pos x="40999" y="0"/>
                  </a:cxn>
                  <a:cxn ang="0">
                    <a:pos x="0" y="25060"/>
                  </a:cxn>
                  <a:cxn ang="0">
                    <a:pos x="1863" y="26988"/>
                  </a:cxn>
                  <a:cxn ang="0">
                    <a:pos x="42863" y="3855"/>
                  </a:cxn>
                  <a:cxn ang="0">
                    <a:pos x="40999" y="1927"/>
                  </a:cxn>
                  <a:cxn ang="0">
                    <a:pos x="40999" y="1927"/>
                  </a:cxn>
                  <a:cxn ang="0">
                    <a:pos x="40999" y="0"/>
                  </a:cxn>
                </a:cxnLst>
                <a:rect l="l" t="t" r="r" b="b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4" name="Freeform 297"/>
              <p:cNvSpPr/>
              <p:nvPr>
                <p:custDataLst>
                  <p:tags r:id="rId312"/>
                </p:custDataLst>
              </p:nvPr>
            </p:nvSpPr>
            <p:spPr>
              <a:xfrm>
                <a:off x="11563351" y="3905250"/>
                <a:ext cx="44450" cy="26988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3132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5" name="Freeform 298"/>
              <p:cNvSpPr/>
              <p:nvPr>
                <p:custDataLst>
                  <p:tags r:id="rId313"/>
                </p:custDataLst>
              </p:nvPr>
            </p:nvSpPr>
            <p:spPr>
              <a:xfrm>
                <a:off x="11564938" y="3906838"/>
                <a:ext cx="44450" cy="26988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6" name="Freeform 299"/>
              <p:cNvSpPr/>
              <p:nvPr>
                <p:custDataLst>
                  <p:tags r:id="rId314"/>
                </p:custDataLst>
              </p:nvPr>
            </p:nvSpPr>
            <p:spPr>
              <a:xfrm>
                <a:off x="11566526" y="3910013"/>
                <a:ext cx="44450" cy="25400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1814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4450" y="0"/>
                  </a:cxn>
                  <a:cxn ang="0">
                    <a:pos x="42517" y="0"/>
                  </a:cxn>
                  <a:cxn ang="0">
                    <a:pos x="42517" y="0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7" name="Freeform 300"/>
              <p:cNvSpPr/>
              <p:nvPr>
                <p:custDataLst>
                  <p:tags r:id="rId315"/>
                </p:custDataLst>
              </p:nvPr>
            </p:nvSpPr>
            <p:spPr>
              <a:xfrm>
                <a:off x="11569701" y="3911600"/>
                <a:ext cx="42863" cy="28575"/>
              </a:xfrm>
              <a:custGeom>
                <a:avLst/>
                <a:gdLst/>
                <a:ahLst/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863" y="26670"/>
                  </a:cxn>
                  <a:cxn ang="0">
                    <a:pos x="1863" y="28575"/>
                  </a:cxn>
                  <a:cxn ang="0">
                    <a:pos x="42863" y="3810"/>
                  </a:cxn>
                  <a:cxn ang="0">
                    <a:pos x="40999" y="0"/>
                  </a:cxn>
                </a:cxnLst>
                <a:rect l="l" t="t" r="r" b="b"/>
                <a:pathLst>
                  <a:path w="23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8" name="Freeform 301"/>
              <p:cNvSpPr/>
              <p:nvPr>
                <p:custDataLst>
                  <p:tags r:id="rId316"/>
                </p:custDataLst>
              </p:nvPr>
            </p:nvSpPr>
            <p:spPr>
              <a:xfrm>
                <a:off x="11571288" y="3914775"/>
                <a:ext cx="46038" cy="28575"/>
              </a:xfrm>
              <a:custGeom>
                <a:avLst/>
                <a:gdLst/>
                <a:ahLst/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3836" y="28575"/>
                  </a:cxn>
                  <a:cxn ang="0">
                    <a:pos x="3836" y="28575"/>
                  </a:cxn>
                  <a:cxn ang="0">
                    <a:pos x="3836" y="28575"/>
                  </a:cxn>
                  <a:cxn ang="0">
                    <a:pos x="46038" y="3810"/>
                  </a:cxn>
                  <a:cxn ang="0">
                    <a:pos x="44119" y="1905"/>
                  </a:cxn>
                  <a:cxn ang="0">
                    <a:pos x="44119" y="1905"/>
                  </a:cxn>
                  <a:cxn ang="0">
                    <a:pos x="44119" y="1905"/>
                  </a:cxn>
                  <a:cxn ang="0">
                    <a:pos x="44119" y="1905"/>
                  </a:cxn>
                  <a:cxn ang="0">
                    <a:pos x="44119" y="1905"/>
                  </a:cxn>
                  <a:cxn ang="0">
                    <a:pos x="44119" y="1905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4119" y="0"/>
                  </a:cxn>
                  <a:cxn ang="0">
                    <a:pos x="42201" y="0"/>
                  </a:cxn>
                  <a:cxn ang="0">
                    <a:pos x="42201" y="0"/>
                  </a:cxn>
                  <a:cxn ang="0">
                    <a:pos x="42201" y="0"/>
                  </a:cxn>
                </a:cxnLst>
                <a:rect l="l" t="t" r="r" b="b"/>
                <a:pathLst>
                  <a:path w="24" h="15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9" name="Freeform 302"/>
              <p:cNvSpPr/>
              <p:nvPr>
                <p:custDataLst>
                  <p:tags r:id="rId317"/>
                </p:custDataLst>
              </p:nvPr>
            </p:nvSpPr>
            <p:spPr>
              <a:xfrm>
                <a:off x="11574463" y="3919538"/>
                <a:ext cx="46038" cy="30163"/>
              </a:xfrm>
              <a:custGeom>
                <a:avLst/>
                <a:gdLst/>
                <a:ahLst/>
                <a:cxnLst>
                  <a:cxn ang="0">
                    <a:pos x="42201" y="0"/>
                  </a:cxn>
                  <a:cxn ang="0">
                    <a:pos x="42201" y="0"/>
                  </a:cxn>
                  <a:cxn ang="0">
                    <a:pos x="0" y="24507"/>
                  </a:cxn>
                  <a:cxn ang="0">
                    <a:pos x="0" y="24507"/>
                  </a:cxn>
                  <a:cxn ang="0">
                    <a:pos x="1918" y="28277"/>
                  </a:cxn>
                  <a:cxn ang="0">
                    <a:pos x="1918" y="28277"/>
                  </a:cxn>
                  <a:cxn ang="0">
                    <a:pos x="1918" y="28277"/>
                  </a:cxn>
                  <a:cxn ang="0">
                    <a:pos x="1918" y="30163"/>
                  </a:cxn>
                  <a:cxn ang="0">
                    <a:pos x="1918" y="30163"/>
                  </a:cxn>
                  <a:cxn ang="0">
                    <a:pos x="3836" y="30163"/>
                  </a:cxn>
                  <a:cxn ang="0">
                    <a:pos x="46038" y="5655"/>
                  </a:cxn>
                  <a:cxn ang="0">
                    <a:pos x="46038" y="5655"/>
                  </a:cxn>
                  <a:cxn ang="0">
                    <a:pos x="46038" y="5655"/>
                  </a:cxn>
                  <a:cxn ang="0">
                    <a:pos x="42201" y="0"/>
                  </a:cxn>
                </a:cxnLst>
                <a:rect l="l" t="t" r="r" b="b"/>
                <a:pathLst>
                  <a:path w="24" h="16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2"/>
                      <a:pt x="23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0" name="Freeform 303"/>
              <p:cNvSpPr/>
              <p:nvPr>
                <p:custDataLst>
                  <p:tags r:id="rId318"/>
                </p:custDataLst>
              </p:nvPr>
            </p:nvSpPr>
            <p:spPr>
              <a:xfrm>
                <a:off x="11579226" y="3924300"/>
                <a:ext cx="42863" cy="28575"/>
              </a:xfrm>
              <a:custGeom>
                <a:avLst/>
                <a:gdLst/>
                <a:ahLst/>
                <a:cxnLst>
                  <a:cxn ang="0">
                    <a:pos x="40999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42863" y="3810"/>
                  </a:cxn>
                  <a:cxn ang="0">
                    <a:pos x="40999" y="0"/>
                  </a:cxn>
                </a:cxnLst>
                <a:rect l="l" t="t" r="r" b="b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1" name="Freeform 304"/>
              <p:cNvSpPr/>
              <p:nvPr>
                <p:custDataLst>
                  <p:tags r:id="rId319"/>
                </p:custDataLst>
              </p:nvPr>
            </p:nvSpPr>
            <p:spPr>
              <a:xfrm>
                <a:off x="11580813" y="3929063"/>
                <a:ext cx="42863" cy="28575"/>
              </a:xfrm>
              <a:custGeom>
                <a:avLst/>
                <a:gdLst/>
                <a:ahLst/>
                <a:cxnLst>
                  <a:cxn ang="0">
                    <a:pos x="40999" y="0"/>
                  </a:cxn>
                  <a:cxn ang="0">
                    <a:pos x="0" y="24765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1863" y="28575"/>
                  </a:cxn>
                  <a:cxn ang="0">
                    <a:pos x="42863" y="3810"/>
                  </a:cxn>
                  <a:cxn ang="0">
                    <a:pos x="40999" y="0"/>
                  </a:cxn>
                </a:cxnLst>
                <a:rect l="l" t="t" r="r" b="b"/>
                <a:pathLst>
                  <a:path w="23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2" name="Freeform 305"/>
              <p:cNvSpPr/>
              <p:nvPr>
                <p:custDataLst>
                  <p:tags r:id="rId320"/>
                </p:custDataLst>
              </p:nvPr>
            </p:nvSpPr>
            <p:spPr>
              <a:xfrm>
                <a:off x="11582401" y="3932238"/>
                <a:ext cx="41275" cy="26988"/>
              </a:xfrm>
              <a:custGeom>
                <a:avLst/>
                <a:gdLst/>
                <a:ahLst/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l" t="t" r="r" b="b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3" name="Freeform 306"/>
              <p:cNvSpPr/>
              <p:nvPr>
                <p:custDataLst>
                  <p:tags r:id="rId321"/>
                </p:custDataLst>
              </p:nvPr>
            </p:nvSpPr>
            <p:spPr>
              <a:xfrm>
                <a:off x="11582401" y="3933825"/>
                <a:ext cx="44450" cy="26988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4" name="Freeform 307"/>
              <p:cNvSpPr/>
              <p:nvPr>
                <p:custDataLst>
                  <p:tags r:id="rId322"/>
                </p:custDataLst>
              </p:nvPr>
            </p:nvSpPr>
            <p:spPr>
              <a:xfrm>
                <a:off x="11583988" y="3935413"/>
                <a:ext cx="44450" cy="26988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4450" y="1927"/>
                  </a:cxn>
                  <a:cxn ang="0">
                    <a:pos x="42517" y="1927"/>
                  </a:cxn>
                  <a:cxn ang="0">
                    <a:pos x="42517" y="1927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5" name="Freeform 308"/>
              <p:cNvSpPr/>
              <p:nvPr>
                <p:custDataLst>
                  <p:tags r:id="rId323"/>
                </p:custDataLst>
              </p:nvPr>
            </p:nvSpPr>
            <p:spPr>
              <a:xfrm>
                <a:off x="11583988" y="3938588"/>
                <a:ext cx="44450" cy="25400"/>
              </a:xfrm>
              <a:custGeom>
                <a:avLst/>
                <a:gdLst/>
                <a:ahLst/>
                <a:cxnLst>
                  <a:cxn ang="0">
                    <a:pos x="44450" y="0"/>
                  </a:cxn>
                  <a:cxn ang="0">
                    <a:pos x="44450" y="0"/>
                  </a:cxn>
                  <a:cxn ang="0">
                    <a:pos x="0" y="23585"/>
                  </a:cxn>
                  <a:cxn ang="0">
                    <a:pos x="0" y="23585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1932" y="25400"/>
                  </a:cxn>
                  <a:cxn ang="0">
                    <a:pos x="44450" y="3628"/>
                  </a:cxn>
                  <a:cxn ang="0">
                    <a:pos x="44450" y="0"/>
                  </a:cxn>
                </a:cxnLst>
                <a:rect l="l" t="t" r="r" b="b"/>
                <a:pathLst>
                  <a:path w="23" h="14"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6" name="Freeform 309"/>
              <p:cNvSpPr/>
              <p:nvPr>
                <p:custDataLst>
                  <p:tags r:id="rId324"/>
                </p:custDataLst>
              </p:nvPr>
            </p:nvSpPr>
            <p:spPr>
              <a:xfrm>
                <a:off x="11585576" y="3941763"/>
                <a:ext cx="42863" cy="26988"/>
              </a:xfrm>
              <a:custGeom>
                <a:avLst/>
                <a:gdLst/>
                <a:ahLst/>
                <a:cxnLst>
                  <a:cxn ang="0">
                    <a:pos x="42863" y="0"/>
                  </a:cxn>
                  <a:cxn ang="0">
                    <a:pos x="42863" y="0"/>
                  </a:cxn>
                  <a:cxn ang="0">
                    <a:pos x="0" y="23132"/>
                  </a:cxn>
                  <a:cxn ang="0">
                    <a:pos x="0" y="23132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2863" y="1927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</a:cxnLst>
                <a:rect l="l" t="t" r="r" b="b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7" name="Freeform 310"/>
              <p:cNvSpPr/>
              <p:nvPr>
                <p:custDataLst>
                  <p:tags r:id="rId325"/>
                </p:custDataLst>
              </p:nvPr>
            </p:nvSpPr>
            <p:spPr>
              <a:xfrm>
                <a:off x="11585576" y="3943350"/>
                <a:ext cx="44450" cy="26988"/>
              </a:xfrm>
              <a:custGeom>
                <a:avLst/>
                <a:gdLst/>
                <a:ahLst/>
                <a:cxnLst>
                  <a:cxn ang="0">
                    <a:pos x="42517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1932" y="26988"/>
                  </a:cxn>
                  <a:cxn ang="0">
                    <a:pos x="44450" y="1927"/>
                  </a:cxn>
                  <a:cxn ang="0">
                    <a:pos x="42517" y="0"/>
                  </a:cxn>
                </a:cxnLst>
                <a:rect l="l" t="t" r="r" b="b"/>
                <a:pathLst>
                  <a:path w="23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8" name="Freeform 311"/>
              <p:cNvSpPr/>
              <p:nvPr>
                <p:custDataLst>
                  <p:tags r:id="rId326"/>
                </p:custDataLst>
              </p:nvPr>
            </p:nvSpPr>
            <p:spPr>
              <a:xfrm>
                <a:off x="11588751" y="3944938"/>
                <a:ext cx="41275" cy="26988"/>
              </a:xfrm>
              <a:custGeom>
                <a:avLst/>
                <a:gdLst/>
                <a:ahLst/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0"/>
                  </a:cxn>
                </a:cxnLst>
                <a:rect l="l" t="t" r="r" b="b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9" name="Freeform 312"/>
              <p:cNvSpPr/>
              <p:nvPr>
                <p:custDataLst>
                  <p:tags r:id="rId327"/>
                </p:custDataLst>
              </p:nvPr>
            </p:nvSpPr>
            <p:spPr>
              <a:xfrm>
                <a:off x="11588751" y="3948113"/>
                <a:ext cx="42863" cy="25400"/>
              </a:xfrm>
              <a:custGeom>
                <a:avLst/>
                <a:gdLst/>
                <a:ahLst/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2863" y="3628"/>
                  </a:cxn>
                  <a:cxn ang="0">
                    <a:pos x="42863" y="1814"/>
                  </a:cxn>
                  <a:cxn ang="0">
                    <a:pos x="42863" y="1814"/>
                  </a:cxn>
                  <a:cxn ang="0">
                    <a:pos x="40999" y="0"/>
                  </a:cxn>
                </a:cxnLst>
                <a:rect l="l" t="t" r="r" b="b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0" name="Freeform 313"/>
              <p:cNvSpPr/>
              <p:nvPr>
                <p:custDataLst>
                  <p:tags r:id="rId328"/>
                </p:custDataLst>
              </p:nvPr>
            </p:nvSpPr>
            <p:spPr>
              <a:xfrm>
                <a:off x="11588751" y="3951288"/>
                <a:ext cx="42863" cy="26988"/>
              </a:xfrm>
              <a:custGeom>
                <a:avLst/>
                <a:gdLst/>
                <a:ahLst/>
                <a:cxnLst>
                  <a:cxn ang="0">
                    <a:pos x="42863" y="0"/>
                  </a:cxn>
                  <a:cxn ang="0">
                    <a:pos x="0" y="23132"/>
                  </a:cxn>
                  <a:cxn ang="0">
                    <a:pos x="0" y="23132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1863" y="26988"/>
                  </a:cxn>
                  <a:cxn ang="0">
                    <a:pos x="42863" y="1927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  <a:cxn ang="0">
                    <a:pos x="42863" y="0"/>
                  </a:cxn>
                </a:cxnLst>
                <a:rect l="l" t="t" r="r" b="b"/>
                <a:pathLst>
                  <a:path w="23" h="14">
                    <a:moveTo>
                      <a:pt x="23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1" name="Freeform 314"/>
              <p:cNvSpPr/>
              <p:nvPr>
                <p:custDataLst>
                  <p:tags r:id="rId329"/>
                </p:custDataLst>
              </p:nvPr>
            </p:nvSpPr>
            <p:spPr>
              <a:xfrm>
                <a:off x="11590338" y="3952875"/>
                <a:ext cx="41275" cy="26988"/>
              </a:xfrm>
              <a:custGeom>
                <a:avLst/>
                <a:gdLst/>
                <a:ahLst/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l" t="t" r="r" b="b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2" name="Freeform 315"/>
              <p:cNvSpPr/>
              <p:nvPr>
                <p:custDataLst>
                  <p:tags r:id="rId330"/>
                </p:custDataLst>
              </p:nvPr>
            </p:nvSpPr>
            <p:spPr>
              <a:xfrm>
                <a:off x="11590338" y="3954463"/>
                <a:ext cx="42863" cy="26988"/>
              </a:xfrm>
              <a:custGeom>
                <a:avLst/>
                <a:gdLst/>
                <a:ahLst/>
                <a:cxnLst>
                  <a:cxn ang="0">
                    <a:pos x="40999" y="0"/>
                  </a:cxn>
                  <a:cxn ang="0">
                    <a:pos x="40999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2863" y="1927"/>
                  </a:cxn>
                  <a:cxn ang="0">
                    <a:pos x="40999" y="0"/>
                  </a:cxn>
                </a:cxnLst>
                <a:rect l="l" t="t" r="r" b="b"/>
                <a:pathLst>
                  <a:path w="23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3" name="Freeform 316"/>
              <p:cNvSpPr/>
              <p:nvPr>
                <p:custDataLst>
                  <p:tags r:id="rId331"/>
                </p:custDataLst>
              </p:nvPr>
            </p:nvSpPr>
            <p:spPr>
              <a:xfrm>
                <a:off x="11590338" y="3957638"/>
                <a:ext cx="42863" cy="25400"/>
              </a:xfrm>
              <a:custGeom>
                <a:avLst/>
                <a:gdLst/>
                <a:ahLst/>
                <a:cxnLst>
                  <a:cxn ang="0">
                    <a:pos x="42863" y="0"/>
                  </a:cxn>
                  <a:cxn ang="0">
                    <a:pos x="0" y="23585"/>
                  </a:cxn>
                  <a:cxn ang="0">
                    <a:pos x="1863" y="25400"/>
                  </a:cxn>
                  <a:cxn ang="0">
                    <a:pos x="1863" y="25400"/>
                  </a:cxn>
                  <a:cxn ang="0">
                    <a:pos x="1863" y="25400"/>
                  </a:cxn>
                  <a:cxn ang="0">
                    <a:pos x="1863" y="25400"/>
                  </a:cxn>
                  <a:cxn ang="0">
                    <a:pos x="42863" y="3628"/>
                  </a:cxn>
                  <a:cxn ang="0">
                    <a:pos x="42863" y="1814"/>
                  </a:cxn>
                  <a:cxn ang="0">
                    <a:pos x="42863" y="1814"/>
                  </a:cxn>
                  <a:cxn ang="0">
                    <a:pos x="42863" y="1814"/>
                  </a:cxn>
                  <a:cxn ang="0">
                    <a:pos x="42863" y="1814"/>
                  </a:cxn>
                  <a:cxn ang="0">
                    <a:pos x="42863" y="0"/>
                  </a:cxn>
                </a:cxnLst>
                <a:rect l="l" t="t" r="r" b="b"/>
                <a:pathLst>
                  <a:path w="23" h="14">
                    <a:moveTo>
                      <a:pt x="23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0"/>
                      <a:pt x="2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4" name="Freeform 317"/>
              <p:cNvSpPr/>
              <p:nvPr>
                <p:custDataLst>
                  <p:tags r:id="rId332"/>
                </p:custDataLst>
              </p:nvPr>
            </p:nvSpPr>
            <p:spPr>
              <a:xfrm>
                <a:off x="11591926" y="3960813"/>
                <a:ext cx="41275" cy="26988"/>
              </a:xfrm>
              <a:custGeom>
                <a:avLst/>
                <a:gdLst/>
                <a:ahLst/>
                <a:cxnLst>
                  <a:cxn ang="0">
                    <a:pos x="41275" y="0"/>
                  </a:cxn>
                  <a:cxn ang="0">
                    <a:pos x="0" y="23132"/>
                  </a:cxn>
                  <a:cxn ang="0">
                    <a:pos x="0" y="23132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l" t="t" r="r" b="b"/>
                <a:pathLst>
                  <a:path w="22" h="14">
                    <a:moveTo>
                      <a:pt x="22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5" name="Freeform 318"/>
              <p:cNvSpPr/>
              <p:nvPr>
                <p:custDataLst>
                  <p:tags r:id="rId333"/>
                </p:custDataLst>
              </p:nvPr>
            </p:nvSpPr>
            <p:spPr>
              <a:xfrm>
                <a:off x="11591926" y="3962400"/>
                <a:ext cx="41275" cy="26988"/>
              </a:xfrm>
              <a:custGeom>
                <a:avLst/>
                <a:gdLst/>
                <a:ahLst/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</a:cxnLst>
                <a:rect l="l" t="t" r="r" b="b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6" name="Freeform 319"/>
              <p:cNvSpPr/>
              <p:nvPr>
                <p:custDataLst>
                  <p:tags r:id="rId334"/>
                </p:custDataLst>
              </p:nvPr>
            </p:nvSpPr>
            <p:spPr>
              <a:xfrm>
                <a:off x="11591926" y="3963988"/>
                <a:ext cx="41275" cy="26988"/>
              </a:xfrm>
              <a:custGeom>
                <a:avLst/>
                <a:gdLst/>
                <a:ahLst/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0"/>
                  </a:cxn>
                </a:cxnLst>
                <a:rect l="l" t="t" r="r" b="b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7" name="Freeform 320"/>
              <p:cNvSpPr/>
              <p:nvPr>
                <p:custDataLst>
                  <p:tags r:id="rId335"/>
                </p:custDataLst>
              </p:nvPr>
            </p:nvSpPr>
            <p:spPr>
              <a:xfrm>
                <a:off x="11591926" y="3967163"/>
                <a:ext cx="41275" cy="25400"/>
              </a:xfrm>
              <a:custGeom>
                <a:avLst/>
                <a:gdLst/>
                <a:ahLst/>
                <a:cxnLst>
                  <a:cxn ang="0">
                    <a:pos x="41275" y="0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41275" y="1814"/>
                  </a:cxn>
                  <a:cxn ang="0">
                    <a:pos x="41275" y="0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l" t="t" r="r" b="b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8" name="Freeform 321"/>
              <p:cNvSpPr/>
              <p:nvPr>
                <p:custDataLst>
                  <p:tags r:id="rId336"/>
                </p:custDataLst>
              </p:nvPr>
            </p:nvSpPr>
            <p:spPr>
              <a:xfrm>
                <a:off x="11591926" y="3968750"/>
                <a:ext cx="41275" cy="25400"/>
              </a:xfrm>
              <a:custGeom>
                <a:avLst/>
                <a:gdLst/>
                <a:ahLst/>
                <a:cxnLst>
                  <a:cxn ang="0">
                    <a:pos x="41275" y="0"/>
                  </a:cxn>
                  <a:cxn ang="0">
                    <a:pos x="41275" y="0"/>
                  </a:cxn>
                  <a:cxn ang="0">
                    <a:pos x="0" y="23585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0" y="25400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1814"/>
                  </a:cxn>
                  <a:cxn ang="0">
                    <a:pos x="41275" y="0"/>
                  </a:cxn>
                </a:cxnLst>
                <a:rect l="l" t="t" r="r" b="b"/>
                <a:pathLst>
                  <a:path w="22" h="14">
                    <a:moveTo>
                      <a:pt x="22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9" name="Freeform 322"/>
              <p:cNvSpPr/>
              <p:nvPr>
                <p:custDataLst>
                  <p:tags r:id="rId337"/>
                </p:custDataLst>
              </p:nvPr>
            </p:nvSpPr>
            <p:spPr>
              <a:xfrm>
                <a:off x="11591926" y="3970338"/>
                <a:ext cx="41275" cy="26988"/>
              </a:xfrm>
              <a:custGeom>
                <a:avLst/>
                <a:gdLst/>
                <a:ahLst/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l" t="t" r="r" b="b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0" name="Freeform 323"/>
              <p:cNvSpPr/>
              <p:nvPr>
                <p:custDataLst>
                  <p:tags r:id="rId338"/>
                </p:custDataLst>
              </p:nvPr>
            </p:nvSpPr>
            <p:spPr>
              <a:xfrm>
                <a:off x="11591926" y="3971925"/>
                <a:ext cx="41275" cy="26988"/>
              </a:xfrm>
              <a:custGeom>
                <a:avLst/>
                <a:gdLst/>
                <a:ahLst/>
                <a:cxnLst>
                  <a:cxn ang="0">
                    <a:pos x="41275" y="0"/>
                  </a:cxn>
                  <a:cxn ang="0">
                    <a:pos x="0" y="25060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0" y="26988"/>
                  </a:cxn>
                  <a:cxn ang="0">
                    <a:pos x="41275" y="1927"/>
                  </a:cxn>
                  <a:cxn ang="0">
                    <a:pos x="41275" y="1927"/>
                  </a:cxn>
                  <a:cxn ang="0">
                    <a:pos x="41275" y="0"/>
                  </a:cxn>
                </a:cxnLst>
                <a:rect l="l" t="t" r="r" b="b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1" name="Freeform 324"/>
              <p:cNvSpPr/>
              <p:nvPr>
                <p:custDataLst>
                  <p:tags r:id="rId339"/>
                </p:custDataLst>
              </p:nvPr>
            </p:nvSpPr>
            <p:spPr>
              <a:xfrm>
                <a:off x="11591926" y="3973513"/>
                <a:ext cx="41275" cy="28575"/>
              </a:xfrm>
              <a:custGeom>
                <a:avLst/>
                <a:gdLst/>
                <a:ahLst/>
                <a:cxnLst>
                  <a:cxn ang="0">
                    <a:pos x="41275" y="0"/>
                  </a:cxn>
                  <a:cxn ang="0">
                    <a:pos x="0" y="24765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0" y="28575"/>
                  </a:cxn>
                  <a:cxn ang="0">
                    <a:pos x="41275" y="3810"/>
                  </a:cxn>
                  <a:cxn ang="0">
                    <a:pos x="41275" y="1905"/>
                  </a:cxn>
                  <a:cxn ang="0">
                    <a:pos x="41275" y="1905"/>
                  </a:cxn>
                  <a:cxn ang="0">
                    <a:pos x="41275" y="1905"/>
                  </a:cxn>
                  <a:cxn ang="0">
                    <a:pos x="41275" y="0"/>
                  </a:cxn>
                </a:cxnLst>
                <a:rect l="l" t="t" r="r" b="b"/>
                <a:pathLst>
                  <a:path w="22" h="15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2" name="Freeform 325"/>
              <p:cNvSpPr/>
              <p:nvPr>
                <p:custDataLst>
                  <p:tags r:id="rId340"/>
                </p:custDataLst>
              </p:nvPr>
            </p:nvSpPr>
            <p:spPr>
              <a:xfrm>
                <a:off x="11591926" y="3978275"/>
                <a:ext cx="41275" cy="23813"/>
              </a:xfrm>
              <a:custGeom>
                <a:avLst/>
                <a:gdLst/>
                <a:ahLst/>
                <a:cxnLst>
                  <a:cxn ang="0">
                    <a:pos x="41275" y="0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0" y="23813"/>
                  </a:cxn>
                  <a:cxn ang="0">
                    <a:pos x="41275" y="0"/>
                  </a:cxn>
                  <a:cxn ang="0">
                    <a:pos x="41275" y="0"/>
                  </a:cxn>
                </a:cxnLst>
                <a:rect l="l" t="t" r="r" b="b"/>
                <a:pathLst>
                  <a:path w="22" h="13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3" name="Freeform 326"/>
              <p:cNvSpPr/>
              <p:nvPr>
                <p:custDataLst>
                  <p:tags r:id="rId341"/>
                </p:custDataLst>
              </p:nvPr>
            </p:nvSpPr>
            <p:spPr>
              <a:xfrm>
                <a:off x="11220451" y="3779838"/>
                <a:ext cx="415925" cy="347663"/>
              </a:xfrm>
              <a:custGeom>
                <a:avLst/>
                <a:gdLst/>
                <a:ahLst/>
                <a:cxnLst>
                  <a:cxn ang="0">
                    <a:pos x="139277" y="17098"/>
                  </a:cxn>
                  <a:cxn ang="0">
                    <a:pos x="133553" y="26597"/>
                  </a:cxn>
                  <a:cxn ang="0">
                    <a:pos x="129738" y="41795"/>
                  </a:cxn>
                  <a:cxn ang="0">
                    <a:pos x="127830" y="58893"/>
                  </a:cxn>
                  <a:cxn ang="0">
                    <a:pos x="124014" y="55094"/>
                  </a:cxn>
                  <a:cxn ang="0">
                    <a:pos x="118290" y="49394"/>
                  </a:cxn>
                  <a:cxn ang="0">
                    <a:pos x="110658" y="45595"/>
                  </a:cxn>
                  <a:cxn ang="0">
                    <a:pos x="97303" y="41795"/>
                  </a:cxn>
                  <a:cxn ang="0">
                    <a:pos x="87763" y="43695"/>
                  </a:cxn>
                  <a:cxn ang="0">
                    <a:pos x="80132" y="53194"/>
                  </a:cxn>
                  <a:cxn ang="0">
                    <a:pos x="78224" y="64593"/>
                  </a:cxn>
                  <a:cxn ang="0">
                    <a:pos x="70592" y="56993"/>
                  </a:cxn>
                  <a:cxn ang="0">
                    <a:pos x="62961" y="49394"/>
                  </a:cxn>
                  <a:cxn ang="0">
                    <a:pos x="53421" y="45595"/>
                  </a:cxn>
                  <a:cxn ang="0">
                    <a:pos x="45789" y="43695"/>
                  </a:cxn>
                  <a:cxn ang="0">
                    <a:pos x="38158" y="45595"/>
                  </a:cxn>
                  <a:cxn ang="0">
                    <a:pos x="28618" y="70292"/>
                  </a:cxn>
                  <a:cxn ang="0">
                    <a:pos x="28618" y="77891"/>
                  </a:cxn>
                  <a:cxn ang="0">
                    <a:pos x="24802" y="75991"/>
                  </a:cxn>
                  <a:cxn ang="0">
                    <a:pos x="17171" y="75991"/>
                  </a:cxn>
                  <a:cxn ang="0">
                    <a:pos x="13355" y="75991"/>
                  </a:cxn>
                  <a:cxn ang="0">
                    <a:pos x="13355" y="75991"/>
                  </a:cxn>
                  <a:cxn ang="0">
                    <a:pos x="34342" y="153883"/>
                  </a:cxn>
                  <a:cxn ang="0">
                    <a:pos x="410201" y="334364"/>
                  </a:cxn>
                  <a:cxn ang="0">
                    <a:pos x="412109" y="332464"/>
                  </a:cxn>
                  <a:cxn ang="0">
                    <a:pos x="414017" y="326765"/>
                  </a:cxn>
                  <a:cxn ang="0">
                    <a:pos x="415925" y="313466"/>
                  </a:cxn>
                  <a:cxn ang="0">
                    <a:pos x="415925" y="311566"/>
                  </a:cxn>
                  <a:cxn ang="0">
                    <a:pos x="415925" y="309667"/>
                  </a:cxn>
                  <a:cxn ang="0">
                    <a:pos x="415925" y="302067"/>
                  </a:cxn>
                  <a:cxn ang="0">
                    <a:pos x="414017" y="294468"/>
                  </a:cxn>
                  <a:cxn ang="0">
                    <a:pos x="412109" y="284969"/>
                  </a:cxn>
                  <a:cxn ang="0">
                    <a:pos x="410201" y="277370"/>
                  </a:cxn>
                  <a:cxn ang="0">
                    <a:pos x="402569" y="262172"/>
                  </a:cxn>
                  <a:cxn ang="0">
                    <a:pos x="391122" y="243174"/>
                  </a:cxn>
                  <a:cxn ang="0">
                    <a:pos x="387306" y="239374"/>
                  </a:cxn>
                  <a:cxn ang="0">
                    <a:pos x="377766" y="227975"/>
                  </a:cxn>
                  <a:cxn ang="0">
                    <a:pos x="372043" y="222276"/>
                  </a:cxn>
                  <a:cxn ang="0">
                    <a:pos x="372043" y="210877"/>
                  </a:cxn>
                  <a:cxn ang="0">
                    <a:pos x="372043" y="205178"/>
                  </a:cxn>
                  <a:cxn ang="0">
                    <a:pos x="368227" y="191879"/>
                  </a:cxn>
                  <a:cxn ang="0">
                    <a:pos x="364411" y="180480"/>
                  </a:cxn>
                  <a:cxn ang="0">
                    <a:pos x="358687" y="169082"/>
                  </a:cxn>
                  <a:cxn ang="0">
                    <a:pos x="351055" y="159583"/>
                  </a:cxn>
                  <a:cxn ang="0">
                    <a:pos x="337700" y="142484"/>
                  </a:cxn>
                  <a:cxn ang="0">
                    <a:pos x="330068" y="136785"/>
                  </a:cxn>
                  <a:cxn ang="0">
                    <a:pos x="322437" y="132985"/>
                  </a:cxn>
                  <a:cxn ang="0">
                    <a:pos x="314805" y="129186"/>
                  </a:cxn>
                  <a:cxn ang="0">
                    <a:pos x="301450" y="125386"/>
                  </a:cxn>
                  <a:cxn ang="0">
                    <a:pos x="301450" y="125386"/>
                  </a:cxn>
                  <a:cxn ang="0">
                    <a:pos x="291910" y="119687"/>
                  </a:cxn>
                  <a:cxn ang="0">
                    <a:pos x="284279" y="94989"/>
                  </a:cxn>
                  <a:cxn ang="0">
                    <a:pos x="278555" y="85490"/>
                  </a:cxn>
                  <a:cxn ang="0">
                    <a:pos x="261384" y="56993"/>
                  </a:cxn>
                  <a:cxn ang="0">
                    <a:pos x="236581" y="30396"/>
                  </a:cxn>
                  <a:cxn ang="0">
                    <a:pos x="217502" y="15198"/>
                  </a:cxn>
                  <a:cxn ang="0">
                    <a:pos x="200330" y="5699"/>
                  </a:cxn>
                  <a:cxn ang="0">
                    <a:pos x="173620" y="0"/>
                  </a:cxn>
                </a:cxnLst>
                <a:rect l="l" t="t" r="r" b="b"/>
                <a:pathLst>
                  <a:path w="218" h="183">
                    <a:moveTo>
                      <a:pt x="91" y="0"/>
                    </a:moveTo>
                    <a:cubicBezTo>
                      <a:pt x="91" y="0"/>
                      <a:pt x="91" y="0"/>
                      <a:pt x="91" y="0"/>
                    </a:cubicBezTo>
                    <a:cubicBezTo>
                      <a:pt x="90" y="0"/>
                      <a:pt x="90" y="1"/>
                      <a:pt x="89" y="1"/>
                    </a:cubicBezTo>
                    <a:cubicBezTo>
                      <a:pt x="88" y="1"/>
                      <a:pt x="87" y="1"/>
                      <a:pt x="86" y="1"/>
                    </a:cubicBezTo>
                    <a:cubicBezTo>
                      <a:pt x="85" y="1"/>
                      <a:pt x="84" y="1"/>
                      <a:pt x="83" y="2"/>
                    </a:cubicBezTo>
                    <a:cubicBezTo>
                      <a:pt x="82" y="2"/>
                      <a:pt x="81" y="3"/>
                      <a:pt x="80" y="3"/>
                    </a:cubicBezTo>
                    <a:cubicBezTo>
                      <a:pt x="77" y="5"/>
                      <a:pt x="75" y="7"/>
                      <a:pt x="73" y="9"/>
                    </a:cubicBezTo>
                    <a:cubicBezTo>
                      <a:pt x="73" y="9"/>
                      <a:pt x="73" y="9"/>
                      <a:pt x="73" y="9"/>
                    </a:cubicBezTo>
                    <a:cubicBezTo>
                      <a:pt x="73" y="9"/>
                      <a:pt x="73" y="9"/>
                      <a:pt x="73" y="10"/>
                    </a:cubicBezTo>
                    <a:cubicBezTo>
                      <a:pt x="73" y="10"/>
                      <a:pt x="72" y="10"/>
                      <a:pt x="72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6"/>
                      <a:pt x="69" y="16"/>
                      <a:pt x="69" y="16"/>
                    </a:cubicBezTo>
                    <a:cubicBezTo>
                      <a:pt x="69" y="17"/>
                      <a:pt x="69" y="17"/>
                      <a:pt x="69" y="17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9"/>
                      <a:pt x="68" y="19"/>
                      <a:pt x="68" y="19"/>
                    </a:cubicBezTo>
                    <a:cubicBezTo>
                      <a:pt x="68" y="20"/>
                      <a:pt x="68" y="20"/>
                      <a:pt x="68" y="21"/>
                    </a:cubicBezTo>
                    <a:cubicBezTo>
                      <a:pt x="68" y="21"/>
                      <a:pt x="68" y="21"/>
                      <a:pt x="68" y="22"/>
                    </a:cubicBezTo>
                    <a:cubicBezTo>
                      <a:pt x="68" y="22"/>
                      <a:pt x="68" y="22"/>
                      <a:pt x="68" y="23"/>
                    </a:cubicBezTo>
                    <a:cubicBezTo>
                      <a:pt x="68" y="23"/>
                      <a:pt x="68" y="24"/>
                      <a:pt x="67" y="24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26"/>
                      <a:pt x="67" y="26"/>
                      <a:pt x="67" y="27"/>
                    </a:cubicBezTo>
                    <a:cubicBezTo>
                      <a:pt x="67" y="27"/>
                      <a:pt x="67" y="28"/>
                      <a:pt x="67" y="28"/>
                    </a:cubicBezTo>
                    <a:cubicBezTo>
                      <a:pt x="67" y="28"/>
                      <a:pt x="67" y="29"/>
                      <a:pt x="67" y="29"/>
                    </a:cubicBezTo>
                    <a:cubicBezTo>
                      <a:pt x="67" y="30"/>
                      <a:pt x="67" y="30"/>
                      <a:pt x="67" y="31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7" y="30"/>
                      <a:pt x="66" y="30"/>
                      <a:pt x="66" y="30"/>
                    </a:cubicBezTo>
                    <a:cubicBezTo>
                      <a:pt x="66" y="30"/>
                      <a:pt x="66" y="30"/>
                      <a:pt x="66" y="30"/>
                    </a:cubicBezTo>
                    <a:cubicBezTo>
                      <a:pt x="66" y="30"/>
                      <a:pt x="66" y="29"/>
                      <a:pt x="65" y="29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65" y="29"/>
                      <a:pt x="65" y="29"/>
                      <a:pt x="64" y="28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64" y="28"/>
                      <a:pt x="64" y="28"/>
                      <a:pt x="63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2" y="27"/>
                      <a:pt x="62" y="26"/>
                      <a:pt x="62" y="26"/>
                    </a:cubicBezTo>
                    <a:cubicBezTo>
                      <a:pt x="62" y="26"/>
                      <a:pt x="61" y="26"/>
                      <a:pt x="61" y="26"/>
                    </a:cubicBezTo>
                    <a:cubicBezTo>
                      <a:pt x="61" y="25"/>
                      <a:pt x="61" y="25"/>
                      <a:pt x="60" y="25"/>
                    </a:cubicBezTo>
                    <a:cubicBezTo>
                      <a:pt x="60" y="25"/>
                      <a:pt x="60" y="25"/>
                      <a:pt x="59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24"/>
                      <a:pt x="58" y="24"/>
                      <a:pt x="58" y="24"/>
                    </a:cubicBezTo>
                    <a:cubicBezTo>
                      <a:pt x="58" y="24"/>
                      <a:pt x="58" y="24"/>
                      <a:pt x="58" y="24"/>
                    </a:cubicBezTo>
                    <a:cubicBezTo>
                      <a:pt x="58" y="24"/>
                      <a:pt x="58" y="24"/>
                      <a:pt x="58" y="24"/>
                    </a:cubicBezTo>
                    <a:cubicBezTo>
                      <a:pt x="57" y="24"/>
                      <a:pt x="57" y="23"/>
                      <a:pt x="57" y="23"/>
                    </a:cubicBezTo>
                    <a:cubicBezTo>
                      <a:pt x="56" y="23"/>
                      <a:pt x="56" y="23"/>
                      <a:pt x="55" y="23"/>
                    </a:cubicBezTo>
                    <a:cubicBezTo>
                      <a:pt x="55" y="23"/>
                      <a:pt x="55" y="22"/>
                      <a:pt x="54" y="22"/>
                    </a:cubicBezTo>
                    <a:cubicBezTo>
                      <a:pt x="54" y="22"/>
                      <a:pt x="53" y="22"/>
                      <a:pt x="53" y="22"/>
                    </a:cubicBezTo>
                    <a:cubicBezTo>
                      <a:pt x="52" y="22"/>
                      <a:pt x="51" y="22"/>
                      <a:pt x="51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0" y="22"/>
                      <a:pt x="49" y="22"/>
                      <a:pt x="49" y="22"/>
                    </a:cubicBezTo>
                    <a:cubicBezTo>
                      <a:pt x="48" y="22"/>
                      <a:pt x="47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5" y="24"/>
                      <a:pt x="44" y="24"/>
                      <a:pt x="44" y="25"/>
                    </a:cubicBezTo>
                    <a:cubicBezTo>
                      <a:pt x="43" y="26"/>
                      <a:pt x="43" y="26"/>
                      <a:pt x="42" y="27"/>
                    </a:cubicBezTo>
                    <a:cubicBezTo>
                      <a:pt x="42" y="27"/>
                      <a:pt x="42" y="28"/>
                      <a:pt x="42" y="28"/>
                    </a:cubicBezTo>
                    <a:cubicBezTo>
                      <a:pt x="41" y="29"/>
                      <a:pt x="41" y="29"/>
                      <a:pt x="41" y="30"/>
                    </a:cubicBezTo>
                    <a:cubicBezTo>
                      <a:pt x="41" y="30"/>
                      <a:pt x="41" y="31"/>
                      <a:pt x="41" y="31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41" y="33"/>
                      <a:pt x="41" y="33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40" y="33"/>
                      <a:pt x="40" y="32"/>
                      <a:pt x="39" y="32"/>
                    </a:cubicBezTo>
                    <a:cubicBezTo>
                      <a:pt x="39" y="32"/>
                      <a:pt x="39" y="32"/>
                      <a:pt x="39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0"/>
                      <a:pt x="37" y="30"/>
                      <a:pt x="37" y="30"/>
                    </a:cubicBezTo>
                    <a:cubicBezTo>
                      <a:pt x="37" y="30"/>
                      <a:pt x="37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8"/>
                      <a:pt x="34" y="27"/>
                      <a:pt x="34" y="27"/>
                    </a:cubicBezTo>
                    <a:cubicBezTo>
                      <a:pt x="34" y="27"/>
                      <a:pt x="34" y="27"/>
                      <a:pt x="33" y="27"/>
                    </a:cubicBezTo>
                    <a:cubicBezTo>
                      <a:pt x="33" y="27"/>
                      <a:pt x="33" y="26"/>
                      <a:pt x="33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1" y="26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29" y="25"/>
                      <a:pt x="29" y="24"/>
                      <a:pt x="29" y="24"/>
                    </a:cubicBezTo>
                    <a:cubicBezTo>
                      <a:pt x="29" y="24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6" y="24"/>
                      <a:pt x="26" y="23"/>
                    </a:cubicBezTo>
                    <a:cubicBezTo>
                      <a:pt x="26" y="23"/>
                      <a:pt x="26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4"/>
                      <a:pt x="21" y="24"/>
                      <a:pt x="20" y="24"/>
                    </a:cubicBezTo>
                    <a:cubicBezTo>
                      <a:pt x="20" y="24"/>
                      <a:pt x="20" y="24"/>
                      <a:pt x="19" y="24"/>
                    </a:cubicBezTo>
                    <a:cubicBezTo>
                      <a:pt x="16" y="26"/>
                      <a:pt x="14" y="30"/>
                      <a:pt x="14" y="35"/>
                    </a:cubicBezTo>
                    <a:cubicBezTo>
                      <a:pt x="14" y="35"/>
                      <a:pt x="14" y="35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6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8"/>
                      <a:pt x="1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4" y="41"/>
                      <a:pt x="14" y="41"/>
                      <a:pt x="13" y="41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3" y="42"/>
                      <a:pt x="1" y="46"/>
                      <a:pt x="0" y="52"/>
                    </a:cubicBezTo>
                    <a:cubicBezTo>
                      <a:pt x="0" y="62"/>
                      <a:pt x="8" y="75"/>
                      <a:pt x="18" y="81"/>
                    </a:cubicBezTo>
                    <a:cubicBezTo>
                      <a:pt x="19" y="81"/>
                      <a:pt x="20" y="82"/>
                      <a:pt x="21" y="83"/>
                    </a:cubicBezTo>
                    <a:cubicBezTo>
                      <a:pt x="193" y="182"/>
                      <a:pt x="193" y="182"/>
                      <a:pt x="193" y="182"/>
                    </a:cubicBezTo>
                    <a:cubicBezTo>
                      <a:pt x="196" y="183"/>
                      <a:pt x="199" y="183"/>
                      <a:pt x="202" y="183"/>
                    </a:cubicBezTo>
                    <a:cubicBezTo>
                      <a:pt x="208" y="183"/>
                      <a:pt x="212" y="181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5" y="175"/>
                      <a:pt x="215" y="175"/>
                      <a:pt x="215" y="175"/>
                    </a:cubicBezTo>
                    <a:cubicBezTo>
                      <a:pt x="215" y="175"/>
                      <a:pt x="215" y="175"/>
                      <a:pt x="216" y="175"/>
                    </a:cubicBezTo>
                    <a:cubicBezTo>
                      <a:pt x="216" y="175"/>
                      <a:pt x="216" y="175"/>
                      <a:pt x="216" y="175"/>
                    </a:cubicBezTo>
                    <a:cubicBezTo>
                      <a:pt x="216" y="175"/>
                      <a:pt x="216" y="175"/>
                      <a:pt x="216" y="175"/>
                    </a:cubicBezTo>
                    <a:cubicBezTo>
                      <a:pt x="216" y="174"/>
                      <a:pt x="216" y="173"/>
                      <a:pt x="217" y="173"/>
                    </a:cubicBezTo>
                    <a:cubicBezTo>
                      <a:pt x="217" y="173"/>
                      <a:pt x="217" y="173"/>
                      <a:pt x="217" y="173"/>
                    </a:cubicBezTo>
                    <a:cubicBezTo>
                      <a:pt x="217" y="173"/>
                      <a:pt x="217" y="173"/>
                      <a:pt x="217" y="172"/>
                    </a:cubicBezTo>
                    <a:cubicBezTo>
                      <a:pt x="217" y="172"/>
                      <a:pt x="217" y="172"/>
                      <a:pt x="217" y="172"/>
                    </a:cubicBezTo>
                    <a:cubicBezTo>
                      <a:pt x="217" y="172"/>
                      <a:pt x="217" y="172"/>
                      <a:pt x="217" y="172"/>
                    </a:cubicBezTo>
                    <a:cubicBezTo>
                      <a:pt x="217" y="172"/>
                      <a:pt x="217" y="172"/>
                      <a:pt x="217" y="172"/>
                    </a:cubicBezTo>
                    <a:cubicBezTo>
                      <a:pt x="217" y="171"/>
                      <a:pt x="217" y="170"/>
                      <a:pt x="218" y="169"/>
                    </a:cubicBezTo>
                    <a:cubicBezTo>
                      <a:pt x="218" y="169"/>
                      <a:pt x="218" y="169"/>
                      <a:pt x="218" y="169"/>
                    </a:cubicBezTo>
                    <a:cubicBezTo>
                      <a:pt x="218" y="168"/>
                      <a:pt x="218" y="168"/>
                      <a:pt x="218" y="168"/>
                    </a:cubicBezTo>
                    <a:cubicBezTo>
                      <a:pt x="218" y="167"/>
                      <a:pt x="218" y="167"/>
                      <a:pt x="218" y="167"/>
                    </a:cubicBezTo>
                    <a:cubicBezTo>
                      <a:pt x="218" y="167"/>
                      <a:pt x="218" y="166"/>
                      <a:pt x="218" y="166"/>
                    </a:cubicBezTo>
                    <a:cubicBezTo>
                      <a:pt x="218" y="166"/>
                      <a:pt x="218" y="165"/>
                      <a:pt x="218" y="165"/>
                    </a:cubicBezTo>
                    <a:cubicBezTo>
                      <a:pt x="218" y="165"/>
                      <a:pt x="218" y="165"/>
                      <a:pt x="218" y="165"/>
                    </a:cubicBezTo>
                    <a:cubicBezTo>
                      <a:pt x="218" y="165"/>
                      <a:pt x="218" y="165"/>
                      <a:pt x="218" y="165"/>
                    </a:cubicBezTo>
                    <a:cubicBezTo>
                      <a:pt x="218" y="165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3"/>
                      <a:pt x="218" y="163"/>
                      <a:pt x="218" y="163"/>
                    </a:cubicBezTo>
                    <a:cubicBezTo>
                      <a:pt x="218" y="162"/>
                      <a:pt x="218" y="162"/>
                      <a:pt x="218" y="161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18" y="160"/>
                      <a:pt x="218" y="160"/>
                      <a:pt x="218" y="159"/>
                    </a:cubicBezTo>
                    <a:cubicBezTo>
                      <a:pt x="218" y="159"/>
                      <a:pt x="218" y="159"/>
                      <a:pt x="218" y="159"/>
                    </a:cubicBezTo>
                    <a:cubicBezTo>
                      <a:pt x="218" y="159"/>
                      <a:pt x="218" y="159"/>
                      <a:pt x="218" y="159"/>
                    </a:cubicBezTo>
                    <a:cubicBezTo>
                      <a:pt x="218" y="159"/>
                      <a:pt x="218" y="159"/>
                      <a:pt x="218" y="159"/>
                    </a:cubicBezTo>
                    <a:cubicBezTo>
                      <a:pt x="218" y="158"/>
                      <a:pt x="218" y="158"/>
                      <a:pt x="218" y="158"/>
                    </a:cubicBezTo>
                    <a:cubicBezTo>
                      <a:pt x="218" y="158"/>
                      <a:pt x="218" y="158"/>
                      <a:pt x="218" y="158"/>
                    </a:cubicBezTo>
                    <a:cubicBezTo>
                      <a:pt x="218" y="158"/>
                      <a:pt x="218" y="157"/>
                      <a:pt x="218" y="157"/>
                    </a:cubicBezTo>
                    <a:cubicBezTo>
                      <a:pt x="218" y="157"/>
                      <a:pt x="218" y="157"/>
                      <a:pt x="218" y="157"/>
                    </a:cubicBezTo>
                    <a:cubicBezTo>
                      <a:pt x="218" y="157"/>
                      <a:pt x="218" y="157"/>
                      <a:pt x="218" y="157"/>
                    </a:cubicBezTo>
                    <a:cubicBezTo>
                      <a:pt x="218" y="156"/>
                      <a:pt x="217" y="156"/>
                      <a:pt x="217" y="155"/>
                    </a:cubicBezTo>
                    <a:cubicBezTo>
                      <a:pt x="217" y="155"/>
                      <a:pt x="217" y="154"/>
                      <a:pt x="217" y="154"/>
                    </a:cubicBezTo>
                    <a:cubicBezTo>
                      <a:pt x="217" y="153"/>
                      <a:pt x="217" y="153"/>
                      <a:pt x="217" y="153"/>
                    </a:cubicBezTo>
                    <a:cubicBezTo>
                      <a:pt x="217" y="152"/>
                      <a:pt x="217" y="152"/>
                      <a:pt x="216" y="151"/>
                    </a:cubicBezTo>
                    <a:cubicBezTo>
                      <a:pt x="216" y="151"/>
                      <a:pt x="216" y="151"/>
                      <a:pt x="216" y="151"/>
                    </a:cubicBezTo>
                    <a:cubicBezTo>
                      <a:pt x="216" y="151"/>
                      <a:pt x="216" y="151"/>
                      <a:pt x="216" y="151"/>
                    </a:cubicBezTo>
                    <a:cubicBezTo>
                      <a:pt x="216" y="150"/>
                      <a:pt x="216" y="150"/>
                      <a:pt x="216" y="150"/>
                    </a:cubicBezTo>
                    <a:cubicBezTo>
                      <a:pt x="216" y="150"/>
                      <a:pt x="216" y="150"/>
                      <a:pt x="216" y="150"/>
                    </a:cubicBezTo>
                    <a:cubicBezTo>
                      <a:pt x="216" y="150"/>
                      <a:pt x="216" y="150"/>
                      <a:pt x="216" y="150"/>
                    </a:cubicBezTo>
                    <a:cubicBezTo>
                      <a:pt x="216" y="149"/>
                      <a:pt x="216" y="149"/>
                      <a:pt x="216" y="149"/>
                    </a:cubicBezTo>
                    <a:cubicBezTo>
                      <a:pt x="216" y="148"/>
                      <a:pt x="216" y="148"/>
                      <a:pt x="215" y="148"/>
                    </a:cubicBezTo>
                    <a:cubicBezTo>
                      <a:pt x="215" y="148"/>
                      <a:pt x="215" y="148"/>
                      <a:pt x="215" y="147"/>
                    </a:cubicBezTo>
                    <a:cubicBezTo>
                      <a:pt x="215" y="147"/>
                      <a:pt x="215" y="147"/>
                      <a:pt x="215" y="147"/>
                    </a:cubicBezTo>
                    <a:cubicBezTo>
                      <a:pt x="215" y="147"/>
                      <a:pt x="215" y="147"/>
                      <a:pt x="215" y="147"/>
                    </a:cubicBezTo>
                    <a:cubicBezTo>
                      <a:pt x="215" y="147"/>
                      <a:pt x="215" y="147"/>
                      <a:pt x="215" y="146"/>
                    </a:cubicBezTo>
                    <a:cubicBezTo>
                      <a:pt x="215" y="146"/>
                      <a:pt x="215" y="145"/>
                      <a:pt x="214" y="145"/>
                    </a:cubicBezTo>
                    <a:cubicBezTo>
                      <a:pt x="214" y="145"/>
                      <a:pt x="214" y="145"/>
                      <a:pt x="214" y="145"/>
                    </a:cubicBezTo>
                    <a:cubicBezTo>
                      <a:pt x="214" y="144"/>
                      <a:pt x="214" y="144"/>
                      <a:pt x="214" y="144"/>
                    </a:cubicBezTo>
                    <a:cubicBezTo>
                      <a:pt x="214" y="144"/>
                      <a:pt x="214" y="144"/>
                      <a:pt x="214" y="143"/>
                    </a:cubicBezTo>
                    <a:cubicBezTo>
                      <a:pt x="214" y="143"/>
                      <a:pt x="214" y="143"/>
                      <a:pt x="213" y="142"/>
                    </a:cubicBezTo>
                    <a:cubicBezTo>
                      <a:pt x="213" y="142"/>
                      <a:pt x="213" y="142"/>
                      <a:pt x="213" y="142"/>
                    </a:cubicBezTo>
                    <a:cubicBezTo>
                      <a:pt x="213" y="141"/>
                      <a:pt x="212" y="139"/>
                      <a:pt x="211" y="138"/>
                    </a:cubicBezTo>
                    <a:cubicBezTo>
                      <a:pt x="211" y="138"/>
                      <a:pt x="211" y="138"/>
                      <a:pt x="211" y="137"/>
                    </a:cubicBezTo>
                    <a:cubicBezTo>
                      <a:pt x="211" y="137"/>
                      <a:pt x="211" y="137"/>
                      <a:pt x="211" y="137"/>
                    </a:cubicBezTo>
                    <a:cubicBezTo>
                      <a:pt x="210" y="136"/>
                      <a:pt x="210" y="135"/>
                      <a:pt x="209" y="135"/>
                    </a:cubicBezTo>
                    <a:cubicBezTo>
                      <a:pt x="209" y="135"/>
                      <a:pt x="209" y="135"/>
                      <a:pt x="209" y="135"/>
                    </a:cubicBezTo>
                    <a:cubicBezTo>
                      <a:pt x="208" y="133"/>
                      <a:pt x="207" y="131"/>
                      <a:pt x="206" y="129"/>
                    </a:cubicBezTo>
                    <a:cubicBezTo>
                      <a:pt x="206" y="129"/>
                      <a:pt x="206" y="129"/>
                      <a:pt x="206" y="129"/>
                    </a:cubicBezTo>
                    <a:cubicBezTo>
                      <a:pt x="205" y="128"/>
                      <a:pt x="205" y="128"/>
                      <a:pt x="205" y="128"/>
                    </a:cubicBezTo>
                    <a:cubicBezTo>
                      <a:pt x="204" y="127"/>
                      <a:pt x="204" y="127"/>
                      <a:pt x="204" y="127"/>
                    </a:cubicBezTo>
                    <a:cubicBezTo>
                      <a:pt x="204" y="127"/>
                      <a:pt x="204" y="127"/>
                      <a:pt x="204" y="127"/>
                    </a:cubicBezTo>
                    <a:cubicBezTo>
                      <a:pt x="204" y="127"/>
                      <a:pt x="204" y="127"/>
                      <a:pt x="204" y="126"/>
                    </a:cubicBezTo>
                    <a:cubicBezTo>
                      <a:pt x="204" y="126"/>
                      <a:pt x="204" y="126"/>
                      <a:pt x="204" y="126"/>
                    </a:cubicBezTo>
                    <a:cubicBezTo>
                      <a:pt x="204" y="126"/>
                      <a:pt x="203" y="126"/>
                      <a:pt x="203" y="126"/>
                    </a:cubicBezTo>
                    <a:cubicBezTo>
                      <a:pt x="203" y="126"/>
                      <a:pt x="203" y="126"/>
                      <a:pt x="203" y="126"/>
                    </a:cubicBezTo>
                    <a:cubicBezTo>
                      <a:pt x="203" y="126"/>
                      <a:pt x="203" y="126"/>
                      <a:pt x="203" y="126"/>
                    </a:cubicBezTo>
                    <a:cubicBezTo>
                      <a:pt x="203" y="125"/>
                      <a:pt x="202" y="125"/>
                      <a:pt x="202" y="124"/>
                    </a:cubicBezTo>
                    <a:cubicBezTo>
                      <a:pt x="202" y="124"/>
                      <a:pt x="201" y="123"/>
                      <a:pt x="201" y="123"/>
                    </a:cubicBezTo>
                    <a:cubicBezTo>
                      <a:pt x="200" y="122"/>
                      <a:pt x="200" y="122"/>
                      <a:pt x="199" y="121"/>
                    </a:cubicBezTo>
                    <a:cubicBezTo>
                      <a:pt x="199" y="121"/>
                      <a:pt x="198" y="121"/>
                      <a:pt x="198" y="120"/>
                    </a:cubicBezTo>
                    <a:cubicBezTo>
                      <a:pt x="198" y="120"/>
                      <a:pt x="198" y="120"/>
                      <a:pt x="198" y="120"/>
                    </a:cubicBezTo>
                    <a:cubicBezTo>
                      <a:pt x="198" y="120"/>
                      <a:pt x="198" y="120"/>
                      <a:pt x="198" y="120"/>
                    </a:cubicBezTo>
                    <a:cubicBezTo>
                      <a:pt x="198" y="120"/>
                      <a:pt x="198" y="120"/>
                      <a:pt x="198" y="120"/>
                    </a:cubicBezTo>
                    <a:cubicBezTo>
                      <a:pt x="198" y="120"/>
                      <a:pt x="198" y="120"/>
                      <a:pt x="198" y="120"/>
                    </a:cubicBezTo>
                    <a:cubicBezTo>
                      <a:pt x="198" y="120"/>
                      <a:pt x="198" y="120"/>
                      <a:pt x="198" y="120"/>
                    </a:cubicBezTo>
                    <a:cubicBezTo>
                      <a:pt x="197" y="120"/>
                      <a:pt x="197" y="119"/>
                      <a:pt x="197" y="119"/>
                    </a:cubicBezTo>
                    <a:cubicBezTo>
                      <a:pt x="196" y="119"/>
                      <a:pt x="196" y="118"/>
                      <a:pt x="195" y="118"/>
                    </a:cubicBezTo>
                    <a:cubicBezTo>
                      <a:pt x="195" y="118"/>
                      <a:pt x="195" y="117"/>
                      <a:pt x="195" y="117"/>
                    </a:cubicBezTo>
                    <a:cubicBezTo>
                      <a:pt x="195" y="117"/>
                      <a:pt x="195" y="117"/>
                      <a:pt x="195" y="117"/>
                    </a:cubicBezTo>
                    <a:cubicBezTo>
                      <a:pt x="195" y="117"/>
                      <a:pt x="195" y="117"/>
                      <a:pt x="195" y="117"/>
                    </a:cubicBezTo>
                    <a:cubicBezTo>
                      <a:pt x="195" y="117"/>
                      <a:pt x="195" y="117"/>
                      <a:pt x="195" y="117"/>
                    </a:cubicBezTo>
                    <a:cubicBezTo>
                      <a:pt x="195" y="117"/>
                      <a:pt x="195" y="117"/>
                      <a:pt x="195" y="117"/>
                    </a:cubicBezTo>
                    <a:cubicBezTo>
                      <a:pt x="195" y="116"/>
                      <a:pt x="195" y="115"/>
                      <a:pt x="195" y="113"/>
                    </a:cubicBezTo>
                    <a:cubicBezTo>
                      <a:pt x="195" y="113"/>
                      <a:pt x="195" y="113"/>
                      <a:pt x="195" y="113"/>
                    </a:cubicBezTo>
                    <a:cubicBezTo>
                      <a:pt x="195" y="113"/>
                      <a:pt x="195" y="113"/>
                      <a:pt x="195" y="113"/>
                    </a:cubicBezTo>
                    <a:cubicBezTo>
                      <a:pt x="195" y="113"/>
                      <a:pt x="195" y="113"/>
                      <a:pt x="195" y="112"/>
                    </a:cubicBezTo>
                    <a:cubicBezTo>
                      <a:pt x="195" y="112"/>
                      <a:pt x="195" y="111"/>
                      <a:pt x="195" y="111"/>
                    </a:cubicBezTo>
                    <a:cubicBezTo>
                      <a:pt x="195" y="111"/>
                      <a:pt x="195" y="110"/>
                      <a:pt x="195" y="110"/>
                    </a:cubicBezTo>
                    <a:cubicBezTo>
                      <a:pt x="195" y="110"/>
                      <a:pt x="195" y="109"/>
                      <a:pt x="195" y="109"/>
                    </a:cubicBezTo>
                    <a:cubicBezTo>
                      <a:pt x="195" y="109"/>
                      <a:pt x="195" y="109"/>
                      <a:pt x="195" y="109"/>
                    </a:cubicBezTo>
                    <a:cubicBezTo>
                      <a:pt x="195" y="109"/>
                      <a:pt x="195" y="109"/>
                      <a:pt x="195" y="109"/>
                    </a:cubicBezTo>
                    <a:cubicBezTo>
                      <a:pt x="195" y="108"/>
                      <a:pt x="195" y="108"/>
                      <a:pt x="195" y="108"/>
                    </a:cubicBezTo>
                    <a:cubicBezTo>
                      <a:pt x="195" y="108"/>
                      <a:pt x="195" y="108"/>
                      <a:pt x="195" y="108"/>
                    </a:cubicBezTo>
                    <a:cubicBezTo>
                      <a:pt x="195" y="108"/>
                      <a:pt x="195" y="108"/>
                      <a:pt x="195" y="108"/>
                    </a:cubicBezTo>
                    <a:cubicBezTo>
                      <a:pt x="195" y="108"/>
                      <a:pt x="195" y="107"/>
                      <a:pt x="195" y="107"/>
                    </a:cubicBezTo>
                    <a:cubicBezTo>
                      <a:pt x="194" y="107"/>
                      <a:pt x="194" y="107"/>
                      <a:pt x="194" y="106"/>
                    </a:cubicBezTo>
                    <a:cubicBezTo>
                      <a:pt x="194" y="106"/>
                      <a:pt x="194" y="105"/>
                      <a:pt x="194" y="105"/>
                    </a:cubicBezTo>
                    <a:cubicBezTo>
                      <a:pt x="194" y="105"/>
                      <a:pt x="194" y="104"/>
                      <a:pt x="194" y="104"/>
                    </a:cubicBezTo>
                    <a:cubicBezTo>
                      <a:pt x="194" y="103"/>
                      <a:pt x="194" y="103"/>
                      <a:pt x="193" y="102"/>
                    </a:cubicBezTo>
                    <a:cubicBezTo>
                      <a:pt x="193" y="102"/>
                      <a:pt x="193" y="101"/>
                      <a:pt x="193" y="101"/>
                    </a:cubicBezTo>
                    <a:cubicBezTo>
                      <a:pt x="193" y="101"/>
                      <a:pt x="193" y="101"/>
                      <a:pt x="193" y="101"/>
                    </a:cubicBezTo>
                    <a:cubicBezTo>
                      <a:pt x="193" y="100"/>
                      <a:pt x="192" y="99"/>
                      <a:pt x="192" y="99"/>
                    </a:cubicBezTo>
                    <a:cubicBezTo>
                      <a:pt x="192" y="98"/>
                      <a:pt x="192" y="98"/>
                      <a:pt x="192" y="98"/>
                    </a:cubicBezTo>
                    <a:cubicBezTo>
                      <a:pt x="192" y="98"/>
                      <a:pt x="192" y="97"/>
                      <a:pt x="191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6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1" y="95"/>
                      <a:pt x="191" y="95"/>
                      <a:pt x="191" y="95"/>
                    </a:cubicBezTo>
                    <a:cubicBezTo>
                      <a:pt x="190" y="94"/>
                      <a:pt x="190" y="94"/>
                      <a:pt x="190" y="93"/>
                    </a:cubicBezTo>
                    <a:cubicBezTo>
                      <a:pt x="190" y="93"/>
                      <a:pt x="190" y="93"/>
                      <a:pt x="190" y="93"/>
                    </a:cubicBezTo>
                    <a:cubicBezTo>
                      <a:pt x="190" y="93"/>
                      <a:pt x="190" y="93"/>
                      <a:pt x="189" y="92"/>
                    </a:cubicBezTo>
                    <a:cubicBezTo>
                      <a:pt x="189" y="92"/>
                      <a:pt x="189" y="92"/>
                      <a:pt x="189" y="92"/>
                    </a:cubicBezTo>
                    <a:cubicBezTo>
                      <a:pt x="189" y="91"/>
                      <a:pt x="188" y="90"/>
                      <a:pt x="188" y="89"/>
                    </a:cubicBezTo>
                    <a:cubicBezTo>
                      <a:pt x="188" y="89"/>
                      <a:pt x="188" y="89"/>
                      <a:pt x="188" y="89"/>
                    </a:cubicBezTo>
                    <a:cubicBezTo>
                      <a:pt x="188" y="89"/>
                      <a:pt x="188" y="89"/>
                      <a:pt x="187" y="89"/>
                    </a:cubicBezTo>
                    <a:cubicBezTo>
                      <a:pt x="187" y="89"/>
                      <a:pt x="187" y="89"/>
                      <a:pt x="187" y="89"/>
                    </a:cubicBezTo>
                    <a:cubicBezTo>
                      <a:pt x="187" y="88"/>
                      <a:pt x="187" y="88"/>
                      <a:pt x="187" y="88"/>
                    </a:cubicBezTo>
                    <a:cubicBezTo>
                      <a:pt x="187" y="88"/>
                      <a:pt x="187" y="88"/>
                      <a:pt x="187" y="88"/>
                    </a:cubicBezTo>
                    <a:cubicBezTo>
                      <a:pt x="187" y="88"/>
                      <a:pt x="187" y="88"/>
                      <a:pt x="187" y="88"/>
                    </a:cubicBezTo>
                    <a:cubicBezTo>
                      <a:pt x="186" y="87"/>
                      <a:pt x="185" y="85"/>
                      <a:pt x="184" y="84"/>
                    </a:cubicBezTo>
                    <a:cubicBezTo>
                      <a:pt x="184" y="84"/>
                      <a:pt x="184" y="84"/>
                      <a:pt x="184" y="84"/>
                    </a:cubicBezTo>
                    <a:cubicBezTo>
                      <a:pt x="184" y="83"/>
                      <a:pt x="184" y="83"/>
                      <a:pt x="184" y="83"/>
                    </a:cubicBezTo>
                    <a:cubicBezTo>
                      <a:pt x="183" y="82"/>
                      <a:pt x="182" y="80"/>
                      <a:pt x="180" y="79"/>
                    </a:cubicBezTo>
                    <a:cubicBezTo>
                      <a:pt x="180" y="79"/>
                      <a:pt x="180" y="79"/>
                      <a:pt x="180" y="78"/>
                    </a:cubicBezTo>
                    <a:cubicBezTo>
                      <a:pt x="180" y="78"/>
                      <a:pt x="179" y="78"/>
                      <a:pt x="179" y="77"/>
                    </a:cubicBezTo>
                    <a:cubicBezTo>
                      <a:pt x="179" y="77"/>
                      <a:pt x="179" y="77"/>
                      <a:pt x="179" y="77"/>
                    </a:cubicBezTo>
                    <a:cubicBezTo>
                      <a:pt x="178" y="77"/>
                      <a:pt x="178" y="76"/>
                      <a:pt x="177" y="76"/>
                    </a:cubicBezTo>
                    <a:cubicBezTo>
                      <a:pt x="177" y="76"/>
                      <a:pt x="177" y="75"/>
                      <a:pt x="177" y="75"/>
                    </a:cubicBezTo>
                    <a:cubicBezTo>
                      <a:pt x="177" y="75"/>
                      <a:pt x="176" y="75"/>
                      <a:pt x="176" y="75"/>
                    </a:cubicBezTo>
                    <a:cubicBezTo>
                      <a:pt x="176" y="75"/>
                      <a:pt x="176" y="74"/>
                      <a:pt x="176" y="74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4" y="73"/>
                      <a:pt x="174" y="73"/>
                      <a:pt x="173" y="72"/>
                    </a:cubicBezTo>
                    <a:cubicBezTo>
                      <a:pt x="173" y="72"/>
                      <a:pt x="173" y="72"/>
                      <a:pt x="173" y="72"/>
                    </a:cubicBezTo>
                    <a:cubicBezTo>
                      <a:pt x="173" y="72"/>
                      <a:pt x="173" y="72"/>
                      <a:pt x="173" y="72"/>
                    </a:cubicBezTo>
                    <a:cubicBezTo>
                      <a:pt x="172" y="72"/>
                      <a:pt x="172" y="72"/>
                      <a:pt x="172" y="71"/>
                    </a:cubicBezTo>
                    <a:cubicBezTo>
                      <a:pt x="171" y="71"/>
                      <a:pt x="171" y="71"/>
                      <a:pt x="171" y="71"/>
                    </a:cubicBezTo>
                    <a:cubicBezTo>
                      <a:pt x="170" y="71"/>
                      <a:pt x="170" y="70"/>
                      <a:pt x="170" y="70"/>
                    </a:cubicBezTo>
                    <a:cubicBezTo>
                      <a:pt x="170" y="70"/>
                      <a:pt x="170" y="70"/>
                      <a:pt x="169" y="70"/>
                    </a:cubicBezTo>
                    <a:cubicBezTo>
                      <a:pt x="169" y="70"/>
                      <a:pt x="169" y="70"/>
                      <a:pt x="169" y="70"/>
                    </a:cubicBezTo>
                    <a:cubicBezTo>
                      <a:pt x="169" y="70"/>
                      <a:pt x="169" y="70"/>
                      <a:pt x="169" y="70"/>
                    </a:cubicBezTo>
                    <a:cubicBezTo>
                      <a:pt x="169" y="70"/>
                      <a:pt x="169" y="70"/>
                      <a:pt x="169" y="69"/>
                    </a:cubicBezTo>
                    <a:cubicBezTo>
                      <a:pt x="169" y="69"/>
                      <a:pt x="169" y="69"/>
                      <a:pt x="169" y="69"/>
                    </a:cubicBezTo>
                    <a:cubicBezTo>
                      <a:pt x="169" y="69"/>
                      <a:pt x="169" y="69"/>
                      <a:pt x="169" y="69"/>
                    </a:cubicBezTo>
                    <a:cubicBezTo>
                      <a:pt x="168" y="69"/>
                      <a:pt x="168" y="69"/>
                      <a:pt x="168" y="69"/>
                    </a:cubicBezTo>
                    <a:cubicBezTo>
                      <a:pt x="167" y="69"/>
                      <a:pt x="167" y="69"/>
                      <a:pt x="166" y="68"/>
                    </a:cubicBezTo>
                    <a:cubicBezTo>
                      <a:pt x="166" y="68"/>
                      <a:pt x="166" y="68"/>
                      <a:pt x="165" y="68"/>
                    </a:cubicBezTo>
                    <a:cubicBezTo>
                      <a:pt x="165" y="68"/>
                      <a:pt x="165" y="68"/>
                      <a:pt x="164" y="68"/>
                    </a:cubicBezTo>
                    <a:cubicBezTo>
                      <a:pt x="164" y="67"/>
                      <a:pt x="164" y="67"/>
                      <a:pt x="163" y="67"/>
                    </a:cubicBezTo>
                    <a:cubicBezTo>
                      <a:pt x="163" y="67"/>
                      <a:pt x="163" y="67"/>
                      <a:pt x="162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7"/>
                      <a:pt x="161" y="67"/>
                      <a:pt x="161" y="67"/>
                    </a:cubicBezTo>
                    <a:cubicBezTo>
                      <a:pt x="160" y="66"/>
                      <a:pt x="159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8" y="66"/>
                      <a:pt x="158" y="66"/>
                      <a:pt x="158" y="66"/>
                    </a:cubicBezTo>
                    <a:cubicBezTo>
                      <a:pt x="156" y="66"/>
                      <a:pt x="155" y="66"/>
                      <a:pt x="154" y="67"/>
                    </a:cubicBezTo>
                    <a:cubicBezTo>
                      <a:pt x="154" y="67"/>
                      <a:pt x="154" y="67"/>
                      <a:pt x="154" y="67"/>
                    </a:cubicBezTo>
                    <a:cubicBezTo>
                      <a:pt x="154" y="67"/>
                      <a:pt x="154" y="67"/>
                      <a:pt x="154" y="67"/>
                    </a:cubicBezTo>
                    <a:cubicBezTo>
                      <a:pt x="154" y="67"/>
                      <a:pt x="154" y="67"/>
                      <a:pt x="154" y="67"/>
                    </a:cubicBezTo>
                    <a:cubicBezTo>
                      <a:pt x="154" y="66"/>
                      <a:pt x="154" y="66"/>
                      <a:pt x="154" y="65"/>
                    </a:cubicBezTo>
                    <a:cubicBezTo>
                      <a:pt x="154" y="65"/>
                      <a:pt x="154" y="65"/>
                      <a:pt x="154" y="65"/>
                    </a:cubicBezTo>
                    <a:cubicBezTo>
                      <a:pt x="153" y="64"/>
                      <a:pt x="153" y="64"/>
                      <a:pt x="153" y="63"/>
                    </a:cubicBezTo>
                    <a:cubicBezTo>
                      <a:pt x="153" y="62"/>
                      <a:pt x="153" y="62"/>
                      <a:pt x="152" y="61"/>
                    </a:cubicBezTo>
                    <a:cubicBezTo>
                      <a:pt x="152" y="60"/>
                      <a:pt x="152" y="59"/>
                      <a:pt x="152" y="59"/>
                    </a:cubicBezTo>
                    <a:cubicBezTo>
                      <a:pt x="152" y="58"/>
                      <a:pt x="151" y="57"/>
                      <a:pt x="151" y="57"/>
                    </a:cubicBezTo>
                    <a:cubicBezTo>
                      <a:pt x="151" y="57"/>
                      <a:pt x="151" y="56"/>
                      <a:pt x="151" y="56"/>
                    </a:cubicBezTo>
                    <a:cubicBezTo>
                      <a:pt x="151" y="56"/>
                      <a:pt x="151" y="55"/>
                      <a:pt x="150" y="54"/>
                    </a:cubicBezTo>
                    <a:cubicBezTo>
                      <a:pt x="150" y="54"/>
                      <a:pt x="150" y="53"/>
                      <a:pt x="149" y="52"/>
                    </a:cubicBezTo>
                    <a:cubicBezTo>
                      <a:pt x="149" y="52"/>
                      <a:pt x="149" y="51"/>
                      <a:pt x="149" y="50"/>
                    </a:cubicBezTo>
                    <a:cubicBezTo>
                      <a:pt x="148" y="50"/>
                      <a:pt x="148" y="49"/>
                      <a:pt x="148" y="48"/>
                    </a:cubicBezTo>
                    <a:cubicBezTo>
                      <a:pt x="147" y="48"/>
                      <a:pt x="147" y="47"/>
                      <a:pt x="147" y="47"/>
                    </a:cubicBezTo>
                    <a:cubicBezTo>
                      <a:pt x="147" y="47"/>
                      <a:pt x="147" y="47"/>
                      <a:pt x="147" y="47"/>
                    </a:cubicBezTo>
                    <a:cubicBezTo>
                      <a:pt x="147" y="47"/>
                      <a:pt x="147" y="47"/>
                      <a:pt x="147" y="47"/>
                    </a:cubicBezTo>
                    <a:cubicBezTo>
                      <a:pt x="147" y="47"/>
                      <a:pt x="147" y="46"/>
                      <a:pt x="147" y="46"/>
                    </a:cubicBezTo>
                    <a:cubicBezTo>
                      <a:pt x="146" y="46"/>
                      <a:pt x="146" y="45"/>
                      <a:pt x="146" y="45"/>
                    </a:cubicBezTo>
                    <a:cubicBezTo>
                      <a:pt x="146" y="45"/>
                      <a:pt x="146" y="45"/>
                      <a:pt x="146" y="45"/>
                    </a:cubicBezTo>
                    <a:cubicBezTo>
                      <a:pt x="146" y="45"/>
                      <a:pt x="146" y="44"/>
                      <a:pt x="146" y="44"/>
                    </a:cubicBezTo>
                    <a:cubicBezTo>
                      <a:pt x="146" y="44"/>
                      <a:pt x="146" y="44"/>
                      <a:pt x="146" y="44"/>
                    </a:cubicBezTo>
                    <a:cubicBezTo>
                      <a:pt x="146" y="44"/>
                      <a:pt x="145" y="44"/>
                      <a:pt x="145" y="43"/>
                    </a:cubicBezTo>
                    <a:cubicBezTo>
                      <a:pt x="145" y="42"/>
                      <a:pt x="144" y="41"/>
                      <a:pt x="143" y="40"/>
                    </a:cubicBezTo>
                    <a:cubicBezTo>
                      <a:pt x="143" y="40"/>
                      <a:pt x="143" y="40"/>
                      <a:pt x="143" y="39"/>
                    </a:cubicBezTo>
                    <a:cubicBezTo>
                      <a:pt x="142" y="37"/>
                      <a:pt x="141" y="36"/>
                      <a:pt x="140" y="34"/>
                    </a:cubicBezTo>
                    <a:cubicBezTo>
                      <a:pt x="139" y="33"/>
                      <a:pt x="138" y="31"/>
                      <a:pt x="137" y="30"/>
                    </a:cubicBezTo>
                    <a:cubicBezTo>
                      <a:pt x="136" y="29"/>
                      <a:pt x="136" y="28"/>
                      <a:pt x="135" y="28"/>
                    </a:cubicBezTo>
                    <a:cubicBezTo>
                      <a:pt x="134" y="27"/>
                      <a:pt x="134" y="26"/>
                      <a:pt x="133" y="26"/>
                    </a:cubicBezTo>
                    <a:cubicBezTo>
                      <a:pt x="133" y="25"/>
                      <a:pt x="132" y="24"/>
                      <a:pt x="132" y="24"/>
                    </a:cubicBezTo>
                    <a:cubicBezTo>
                      <a:pt x="131" y="23"/>
                      <a:pt x="130" y="22"/>
                      <a:pt x="130" y="22"/>
                    </a:cubicBezTo>
                    <a:cubicBezTo>
                      <a:pt x="129" y="21"/>
                      <a:pt x="129" y="20"/>
                      <a:pt x="128" y="20"/>
                    </a:cubicBezTo>
                    <a:cubicBezTo>
                      <a:pt x="127" y="19"/>
                      <a:pt x="127" y="18"/>
                      <a:pt x="126" y="18"/>
                    </a:cubicBezTo>
                    <a:cubicBezTo>
                      <a:pt x="125" y="17"/>
                      <a:pt x="125" y="16"/>
                      <a:pt x="124" y="16"/>
                    </a:cubicBezTo>
                    <a:cubicBezTo>
                      <a:pt x="123" y="15"/>
                      <a:pt x="123" y="15"/>
                      <a:pt x="122" y="14"/>
                    </a:cubicBezTo>
                    <a:cubicBezTo>
                      <a:pt x="121" y="14"/>
                      <a:pt x="121" y="13"/>
                      <a:pt x="120" y="13"/>
                    </a:cubicBezTo>
                    <a:cubicBezTo>
                      <a:pt x="120" y="12"/>
                      <a:pt x="120" y="12"/>
                      <a:pt x="120" y="12"/>
                    </a:cubicBezTo>
                    <a:cubicBezTo>
                      <a:pt x="119" y="12"/>
                      <a:pt x="119" y="11"/>
                      <a:pt x="118" y="11"/>
                    </a:cubicBezTo>
                    <a:cubicBezTo>
                      <a:pt x="117" y="10"/>
                      <a:pt x="117" y="10"/>
                      <a:pt x="116" y="9"/>
                    </a:cubicBezTo>
                    <a:cubicBezTo>
                      <a:pt x="115" y="9"/>
                      <a:pt x="115" y="9"/>
                      <a:pt x="114" y="8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3" y="8"/>
                      <a:pt x="113" y="7"/>
                      <a:pt x="112" y="7"/>
                    </a:cubicBezTo>
                    <a:cubicBezTo>
                      <a:pt x="112" y="7"/>
                      <a:pt x="112" y="7"/>
                      <a:pt x="112" y="7"/>
                    </a:cubicBezTo>
                    <a:cubicBezTo>
                      <a:pt x="112" y="7"/>
                      <a:pt x="112" y="7"/>
                      <a:pt x="112" y="7"/>
                    </a:cubicBezTo>
                    <a:cubicBezTo>
                      <a:pt x="111" y="6"/>
                      <a:pt x="111" y="6"/>
                      <a:pt x="110" y="6"/>
                    </a:cubicBezTo>
                    <a:cubicBezTo>
                      <a:pt x="109" y="6"/>
                      <a:pt x="109" y="5"/>
                      <a:pt x="108" y="5"/>
                    </a:cubicBezTo>
                    <a:cubicBezTo>
                      <a:pt x="108" y="5"/>
                      <a:pt x="107" y="4"/>
                      <a:pt x="106" y="4"/>
                    </a:cubicBezTo>
                    <a:cubicBezTo>
                      <a:pt x="106" y="4"/>
                      <a:pt x="105" y="4"/>
                      <a:pt x="105" y="3"/>
                    </a:cubicBezTo>
                    <a:cubicBezTo>
                      <a:pt x="104" y="3"/>
                      <a:pt x="103" y="3"/>
                      <a:pt x="103" y="3"/>
                    </a:cubicBezTo>
                    <a:cubicBezTo>
                      <a:pt x="102" y="2"/>
                      <a:pt x="101" y="2"/>
                      <a:pt x="101" y="2"/>
                    </a:cubicBezTo>
                    <a:cubicBezTo>
                      <a:pt x="100" y="2"/>
                      <a:pt x="100" y="2"/>
                      <a:pt x="99" y="1"/>
                    </a:cubicBezTo>
                    <a:cubicBezTo>
                      <a:pt x="98" y="1"/>
                      <a:pt x="98" y="1"/>
                      <a:pt x="97" y="1"/>
                    </a:cubicBezTo>
                    <a:cubicBezTo>
                      <a:pt x="96" y="1"/>
                      <a:pt x="96" y="1"/>
                      <a:pt x="95" y="1"/>
                    </a:cubicBezTo>
                    <a:cubicBezTo>
                      <a:pt x="94" y="1"/>
                      <a:pt x="94" y="1"/>
                      <a:pt x="93" y="1"/>
                    </a:cubicBezTo>
                    <a:cubicBezTo>
                      <a:pt x="92" y="1"/>
                      <a:pt x="92" y="0"/>
                      <a:pt x="91" y="0"/>
                    </a:cubicBezTo>
                  </a:path>
                </a:pathLst>
              </a:custGeom>
              <a:solidFill>
                <a:srgbClr val="F2F5F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4" name="Freeform 327"/>
              <p:cNvSpPr>
                <a:spLocks noEditPoints="1"/>
              </p:cNvSpPr>
              <p:nvPr>
                <p:custDataLst>
                  <p:tags r:id="rId342"/>
                </p:custDataLst>
              </p:nvPr>
            </p:nvSpPr>
            <p:spPr>
              <a:xfrm>
                <a:off x="10307638" y="2441575"/>
                <a:ext cx="30163" cy="4763"/>
              </a:xfrm>
              <a:custGeom>
                <a:avLst/>
                <a:gdLst/>
                <a:ahLst/>
                <a:cxnLst>
                  <a:cxn ang="0">
                    <a:pos x="3770" y="2381"/>
                  </a:cxn>
                  <a:cxn ang="0">
                    <a:pos x="0" y="4763"/>
                  </a:cxn>
                  <a:cxn ang="0">
                    <a:pos x="0" y="4763"/>
                  </a:cxn>
                  <a:cxn ang="0">
                    <a:pos x="1885" y="2381"/>
                  </a:cxn>
                  <a:cxn ang="0">
                    <a:pos x="1885" y="2381"/>
                  </a:cxn>
                  <a:cxn ang="0">
                    <a:pos x="3770" y="2381"/>
                  </a:cxn>
                  <a:cxn ang="0">
                    <a:pos x="3770" y="2381"/>
                  </a:cxn>
                  <a:cxn ang="0">
                    <a:pos x="3770" y="2381"/>
                  </a:cxn>
                  <a:cxn ang="0">
                    <a:pos x="3770" y="2381"/>
                  </a:cxn>
                  <a:cxn ang="0">
                    <a:pos x="3770" y="2381"/>
                  </a:cxn>
                  <a:cxn ang="0">
                    <a:pos x="3770" y="2381"/>
                  </a:cxn>
                  <a:cxn ang="0">
                    <a:pos x="3770" y="2381"/>
                  </a:cxn>
                  <a:cxn ang="0">
                    <a:pos x="28277" y="2381"/>
                  </a:cxn>
                  <a:cxn ang="0">
                    <a:pos x="30163" y="2381"/>
                  </a:cxn>
                  <a:cxn ang="0">
                    <a:pos x="28277" y="2381"/>
                  </a:cxn>
                  <a:cxn ang="0">
                    <a:pos x="28277" y="2381"/>
                  </a:cxn>
                  <a:cxn ang="0">
                    <a:pos x="28277" y="2381"/>
                  </a:cxn>
                  <a:cxn ang="0">
                    <a:pos x="24507" y="0"/>
                  </a:cxn>
                  <a:cxn ang="0">
                    <a:pos x="24507" y="0"/>
                  </a:cxn>
                  <a:cxn ang="0">
                    <a:pos x="24507" y="0"/>
                  </a:cxn>
                  <a:cxn ang="0">
                    <a:pos x="24507" y="0"/>
                  </a:cxn>
                  <a:cxn ang="0">
                    <a:pos x="24507" y="0"/>
                  </a:cxn>
                  <a:cxn ang="0">
                    <a:pos x="20737" y="0"/>
                  </a:cxn>
                  <a:cxn ang="0">
                    <a:pos x="20737" y="0"/>
                  </a:cxn>
                  <a:cxn ang="0">
                    <a:pos x="20737" y="0"/>
                  </a:cxn>
                  <a:cxn ang="0">
                    <a:pos x="20737" y="0"/>
                  </a:cxn>
                  <a:cxn ang="0">
                    <a:pos x="20737" y="0"/>
                  </a:cxn>
                  <a:cxn ang="0">
                    <a:pos x="11311" y="0"/>
                  </a:cxn>
                  <a:cxn ang="0">
                    <a:pos x="9425" y="0"/>
                  </a:cxn>
                  <a:cxn ang="0">
                    <a:pos x="9425" y="0"/>
                  </a:cxn>
                  <a:cxn ang="0">
                    <a:pos x="9425" y="0"/>
                  </a:cxn>
                  <a:cxn ang="0">
                    <a:pos x="11311" y="0"/>
                  </a:cxn>
                </a:cxnLst>
                <a:rect l="l" t="t" r="r" b="b"/>
                <a:pathLst>
                  <a:path w="16" h="2">
                    <a:moveTo>
                      <a:pt x="2" y="1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15" y="1"/>
                    </a:moveTo>
                    <a:cubicBezTo>
                      <a:pt x="15" y="1"/>
                      <a:pt x="15" y="1"/>
                      <a:pt x="16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5" name="Freeform 328"/>
              <p:cNvSpPr/>
              <p:nvPr>
                <p:custDataLst>
                  <p:tags r:id="rId343"/>
                </p:custDataLst>
              </p:nvPr>
            </p:nvSpPr>
            <p:spPr>
              <a:xfrm>
                <a:off x="10307638" y="2427288"/>
                <a:ext cx="33338" cy="19050"/>
              </a:xfrm>
              <a:custGeom>
                <a:avLst/>
                <a:gdLst/>
                <a:ahLst/>
                <a:cxnLst>
                  <a:cxn ang="0">
                    <a:pos x="33338" y="0"/>
                  </a:cxn>
                  <a:cxn ang="0">
                    <a:pos x="0" y="19050"/>
                  </a:cxn>
                  <a:cxn ang="0">
                    <a:pos x="0" y="19050"/>
                  </a:cxn>
                  <a:cxn ang="0">
                    <a:pos x="3922" y="17145"/>
                  </a:cxn>
                  <a:cxn ang="0">
                    <a:pos x="3922" y="17145"/>
                  </a:cxn>
                  <a:cxn ang="0">
                    <a:pos x="3922" y="17145"/>
                  </a:cxn>
                  <a:cxn ang="0">
                    <a:pos x="5883" y="17145"/>
                  </a:cxn>
                  <a:cxn ang="0">
                    <a:pos x="33338" y="1905"/>
                  </a:cxn>
                  <a:cxn ang="0">
                    <a:pos x="33338" y="0"/>
                  </a:cxn>
                </a:cxnLst>
                <a:rect l="l" t="t" r="r" b="b"/>
                <a:pathLst>
                  <a:path w="17" h="10">
                    <a:moveTo>
                      <a:pt x="17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6" name="Freeform 329"/>
              <p:cNvSpPr/>
              <p:nvPr>
                <p:custDataLst>
                  <p:tags r:id="rId344"/>
                </p:custDataLst>
              </p:nvPr>
            </p:nvSpPr>
            <p:spPr>
              <a:xfrm>
                <a:off x="10313988" y="2428875"/>
                <a:ext cx="26988" cy="14288"/>
              </a:xfrm>
              <a:custGeom>
                <a:avLst/>
                <a:gdLst/>
                <a:ahLst/>
                <a:cxnLst>
                  <a:cxn ang="0">
                    <a:pos x="26988" y="0"/>
                  </a:cxn>
                  <a:cxn ang="0">
                    <a:pos x="0" y="14288"/>
                  </a:cxn>
                  <a:cxn ang="0">
                    <a:pos x="3855" y="12502"/>
                  </a:cxn>
                  <a:cxn ang="0">
                    <a:pos x="3855" y="12502"/>
                  </a:cxn>
                  <a:cxn ang="0">
                    <a:pos x="3855" y="12502"/>
                  </a:cxn>
                  <a:cxn ang="0">
                    <a:pos x="3855" y="12502"/>
                  </a:cxn>
                  <a:cxn ang="0">
                    <a:pos x="26988" y="0"/>
                  </a:cxn>
                  <a:cxn ang="0">
                    <a:pos x="26988" y="0"/>
                  </a:cxn>
                </a:cxnLst>
                <a:rect l="l" t="t" r="r" b="b"/>
                <a:pathLst>
                  <a:path w="14" h="8">
                    <a:moveTo>
                      <a:pt x="14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7" name="Freeform 330"/>
              <p:cNvSpPr/>
              <p:nvPr>
                <p:custDataLst>
                  <p:tags r:id="rId345"/>
                </p:custDataLst>
              </p:nvPr>
            </p:nvSpPr>
            <p:spPr>
              <a:xfrm>
                <a:off x="10317163" y="2428875"/>
                <a:ext cx="23813" cy="12700"/>
              </a:xfrm>
              <a:custGeom>
                <a:avLst/>
                <a:gdLst/>
                <a:ahLst/>
                <a:cxnLst>
                  <a:cxn ang="0">
                    <a:pos x="23813" y="0"/>
                  </a:cxn>
                  <a:cxn ang="0">
                    <a:pos x="0" y="12700"/>
                  </a:cxn>
                  <a:cxn ang="0">
                    <a:pos x="0" y="12700"/>
                  </a:cxn>
                  <a:cxn ang="0">
                    <a:pos x="1984" y="12700"/>
                  </a:cxn>
                  <a:cxn ang="0">
                    <a:pos x="3968" y="12700"/>
                  </a:cxn>
                  <a:cxn ang="0">
                    <a:pos x="23813" y="1814"/>
                  </a:cxn>
                  <a:cxn ang="0">
                    <a:pos x="23813" y="0"/>
                  </a:cxn>
                </a:cxnLst>
                <a:rect l="l" t="t" r="r" b="b"/>
                <a:pathLst>
                  <a:path w="12" h="7">
                    <a:moveTo>
                      <a:pt x="12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0"/>
                      <a:pt x="1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8" name="Freeform 331"/>
              <p:cNvSpPr/>
              <p:nvPr>
                <p:custDataLst>
                  <p:tags r:id="rId346"/>
                </p:custDataLst>
              </p:nvPr>
            </p:nvSpPr>
            <p:spPr>
              <a:xfrm>
                <a:off x="10321926" y="2430463"/>
                <a:ext cx="19050" cy="11113"/>
              </a:xfrm>
              <a:custGeom>
                <a:avLst/>
                <a:gdLst/>
                <a:ahLst/>
                <a:cxnLst>
                  <a:cxn ang="0">
                    <a:pos x="19050" y="0"/>
                  </a:cxn>
                  <a:cxn ang="0">
                    <a:pos x="0" y="11113"/>
                  </a:cxn>
                  <a:cxn ang="0">
                    <a:pos x="1905" y="11113"/>
                  </a:cxn>
                  <a:cxn ang="0">
                    <a:pos x="19050" y="1852"/>
                  </a:cxn>
                  <a:cxn ang="0">
                    <a:pos x="19050" y="0"/>
                  </a:cxn>
                </a:cxnLst>
                <a:rect l="l" t="t" r="r" b="b"/>
                <a:pathLst>
                  <a:path w="10" h="6">
                    <a:moveTo>
                      <a:pt x="1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9" name="Freeform 332"/>
              <p:cNvSpPr/>
              <p:nvPr>
                <p:custDataLst>
                  <p:tags r:id="rId347"/>
                </p:custDataLst>
              </p:nvPr>
            </p:nvSpPr>
            <p:spPr>
              <a:xfrm>
                <a:off x="10323513" y="2432050"/>
                <a:ext cx="17463" cy="9525"/>
              </a:xfrm>
              <a:custGeom>
                <a:avLst/>
                <a:gdLst/>
                <a:ahLst/>
                <a:cxnLst>
                  <a:cxn ang="0">
                    <a:pos x="17463" y="0"/>
                  </a:cxn>
                  <a:cxn ang="0">
                    <a:pos x="0" y="9525"/>
                  </a:cxn>
                  <a:cxn ang="0">
                    <a:pos x="1940" y="9525"/>
                  </a:cxn>
                  <a:cxn ang="0">
                    <a:pos x="3880" y="9525"/>
                  </a:cxn>
                  <a:cxn ang="0">
                    <a:pos x="17463" y="1905"/>
                  </a:cxn>
                  <a:cxn ang="0">
                    <a:pos x="17463" y="0"/>
                  </a:cxn>
                </a:cxnLst>
                <a:rect l="l" t="t" r="r" b="b"/>
                <a:pathLst>
                  <a:path w="9" h="5">
                    <a:moveTo>
                      <a:pt x="9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0" name="Freeform 333"/>
              <p:cNvSpPr/>
              <p:nvPr>
                <p:custDataLst>
                  <p:tags r:id="rId348"/>
                </p:custDataLst>
              </p:nvPr>
            </p:nvSpPr>
            <p:spPr>
              <a:xfrm>
                <a:off x="10326688" y="2433638"/>
                <a:ext cx="14288" cy="7938"/>
              </a:xfrm>
              <a:custGeom>
                <a:avLst/>
                <a:gdLst/>
                <a:ahLst/>
                <a:cxnLst>
                  <a:cxn ang="0">
                    <a:pos x="14288" y="0"/>
                  </a:cxn>
                  <a:cxn ang="0">
                    <a:pos x="0" y="7938"/>
                  </a:cxn>
                  <a:cxn ang="0">
                    <a:pos x="2041" y="7938"/>
                  </a:cxn>
                  <a:cxn ang="0">
                    <a:pos x="2041" y="7938"/>
                  </a:cxn>
                  <a:cxn ang="0">
                    <a:pos x="2041" y="7938"/>
                  </a:cxn>
                  <a:cxn ang="0">
                    <a:pos x="2041" y="7938"/>
                  </a:cxn>
                  <a:cxn ang="0">
                    <a:pos x="14288" y="0"/>
                  </a:cxn>
                  <a:cxn ang="0">
                    <a:pos x="14288" y="0"/>
                  </a:cxn>
                </a:cxnLst>
                <a:rect l="l" t="t" r="r" b="b"/>
                <a:pathLst>
                  <a:path w="7" h="4">
                    <a:moveTo>
                      <a:pt x="7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1" name="Freeform 334"/>
              <p:cNvSpPr/>
              <p:nvPr>
                <p:custDataLst>
                  <p:tags r:id="rId349"/>
                </p:custDataLst>
              </p:nvPr>
            </p:nvSpPr>
            <p:spPr>
              <a:xfrm>
                <a:off x="10328276" y="2433638"/>
                <a:ext cx="12700" cy="7938"/>
              </a:xfrm>
              <a:custGeom>
                <a:avLst/>
                <a:gdLst/>
                <a:ahLst/>
                <a:cxnLst>
                  <a:cxn ang="0">
                    <a:pos x="12700" y="0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0" y="7938"/>
                  </a:cxn>
                  <a:cxn ang="0">
                    <a:pos x="4233" y="7938"/>
                  </a:cxn>
                  <a:cxn ang="0">
                    <a:pos x="4233" y="7938"/>
                  </a:cxn>
                  <a:cxn ang="0">
                    <a:pos x="4233" y="7938"/>
                  </a:cxn>
                  <a:cxn ang="0">
                    <a:pos x="4233" y="7938"/>
                  </a:cxn>
                  <a:cxn ang="0">
                    <a:pos x="12700" y="1984"/>
                  </a:cxn>
                  <a:cxn ang="0">
                    <a:pos x="12700" y="0"/>
                  </a:cxn>
                </a:cxnLst>
                <a:rect l="l" t="t" r="r" b="b"/>
                <a:pathLst>
                  <a:path w="6" h="4">
                    <a:moveTo>
                      <a:pt x="6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2" name="Freeform 335"/>
              <p:cNvSpPr/>
              <p:nvPr>
                <p:custDataLst>
                  <p:tags r:id="rId350"/>
                </p:custDataLst>
              </p:nvPr>
            </p:nvSpPr>
            <p:spPr>
              <a:xfrm>
                <a:off x="10333038" y="2436813"/>
                <a:ext cx="9525" cy="4763"/>
              </a:xfrm>
              <a:custGeom>
                <a:avLst/>
                <a:gdLst/>
                <a:ahLst/>
                <a:cxnLst>
                  <a:cxn ang="0">
                    <a:pos x="7620" y="0"/>
                  </a:cxn>
                  <a:cxn ang="0">
                    <a:pos x="0" y="4763"/>
                  </a:cxn>
                  <a:cxn ang="0">
                    <a:pos x="0" y="4763"/>
                  </a:cxn>
                  <a:cxn ang="0">
                    <a:pos x="0" y="4763"/>
                  </a:cxn>
                  <a:cxn ang="0">
                    <a:pos x="1905" y="4763"/>
                  </a:cxn>
                  <a:cxn ang="0">
                    <a:pos x="9525" y="1587"/>
                  </a:cxn>
                  <a:cxn ang="0">
                    <a:pos x="7620" y="0"/>
                  </a:cxn>
                </a:cxnLst>
                <a:rect l="l" t="t" r="r" b="b"/>
                <a:pathLst>
                  <a:path w="5" h="3">
                    <a:moveTo>
                      <a:pt x="4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3" name="Freeform 336"/>
              <p:cNvSpPr/>
              <p:nvPr>
                <p:custDataLst>
                  <p:tags r:id="rId351"/>
                </p:custDataLst>
              </p:nvPr>
            </p:nvSpPr>
            <p:spPr>
              <a:xfrm>
                <a:off x="10334626" y="2438400"/>
                <a:ext cx="7938" cy="4763"/>
              </a:xfrm>
              <a:custGeom>
                <a:avLst/>
                <a:gdLst/>
                <a:ahLst/>
                <a:cxnLst>
                  <a:cxn ang="0">
                    <a:pos x="7938" y="0"/>
                  </a:cxn>
                  <a:cxn ang="0">
                    <a:pos x="0" y="3175"/>
                  </a:cxn>
                  <a:cxn ang="0">
                    <a:pos x="1984" y="4763"/>
                  </a:cxn>
                  <a:cxn ang="0">
                    <a:pos x="1984" y="4763"/>
                  </a:cxn>
                  <a:cxn ang="0">
                    <a:pos x="1984" y="4763"/>
                  </a:cxn>
                  <a:cxn ang="0">
                    <a:pos x="1984" y="4763"/>
                  </a:cxn>
                  <a:cxn ang="0">
                    <a:pos x="7938" y="1587"/>
                  </a:cxn>
                  <a:cxn ang="0">
                    <a:pos x="7938" y="0"/>
                  </a:cxn>
                </a:cxnLst>
                <a:rect l="l" t="t" r="r" b="b"/>
                <a:pathLst>
                  <a:path w="4" h="3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4" name="Freeform 337"/>
              <p:cNvSpPr/>
              <p:nvPr>
                <p:custDataLst>
                  <p:tags r:id="rId352"/>
                </p:custDataLst>
              </p:nvPr>
            </p:nvSpPr>
            <p:spPr>
              <a:xfrm>
                <a:off x="10336213" y="2439988"/>
                <a:ext cx="6350" cy="3175"/>
              </a:xfrm>
              <a:custGeom>
                <a:avLst/>
                <a:gdLst/>
                <a:ahLst/>
                <a:cxnLst>
                  <a:cxn ang="0">
                    <a:pos x="6350" y="0"/>
                  </a:cxn>
                  <a:cxn ang="0">
                    <a:pos x="0" y="3175"/>
                  </a:cxn>
                  <a:cxn ang="0">
                    <a:pos x="0" y="3175"/>
                  </a:cxn>
                  <a:cxn ang="0">
                    <a:pos x="2116" y="3175"/>
                  </a:cxn>
                  <a:cxn ang="0">
                    <a:pos x="4233" y="3175"/>
                  </a:cxn>
                  <a:cxn ang="0">
                    <a:pos x="6350" y="1587"/>
                  </a:cxn>
                  <a:cxn ang="0">
                    <a:pos x="6350" y="0"/>
                  </a:cxn>
                </a:cxnLst>
                <a:rect l="l" t="t" r="r" b="b"/>
                <a:pathLst>
                  <a:path w="3" h="2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5" name="Freeform 338"/>
              <p:cNvSpPr/>
              <p:nvPr>
                <p:custDataLst>
                  <p:tags r:id="rId353"/>
                </p:custDataLst>
              </p:nvPr>
            </p:nvSpPr>
            <p:spPr>
              <a:xfrm>
                <a:off x="10340976" y="2441575"/>
                <a:ext cx="1588" cy="4763"/>
              </a:xfrm>
              <a:custGeom>
                <a:avLst/>
                <a:gdLst/>
                <a:ahLst/>
                <a:cxnLst>
                  <a:cxn ang="0">
                    <a:pos x="1588" y="0"/>
                  </a:cxn>
                  <a:cxn ang="0">
                    <a:pos x="0" y="2381"/>
                  </a:cxn>
                  <a:cxn ang="0">
                    <a:pos x="1588" y="4763"/>
                  </a:cxn>
                  <a:cxn ang="0">
                    <a:pos x="1588" y="2381"/>
                  </a:cxn>
                  <a:cxn ang="0">
                    <a:pos x="1588" y="0"/>
                  </a:cxn>
                </a:cxnLst>
                <a:rect l="l" t="t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6" name="Freeform 339"/>
              <p:cNvSpPr/>
              <p:nvPr>
                <p:custDataLst>
                  <p:tags r:id="rId354"/>
                </p:custDataLst>
              </p:nvPr>
            </p:nvSpPr>
            <p:spPr>
              <a:xfrm flipH="1">
                <a:off x="10342563" y="2443163"/>
                <a:ext cx="0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75"/>
                  </a:cxn>
                  <a:cxn ang="0">
                    <a:pos x="0" y="3175"/>
                  </a:cxn>
                  <a:cxn ang="0">
                    <a:pos x="0" y="0"/>
                  </a:cxn>
                </a:cxnLst>
                <a:rect l="l" t="t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7" name="Freeform 340"/>
              <p:cNvSpPr>
                <a:spLocks noEditPoints="1"/>
              </p:cNvSpPr>
              <p:nvPr>
                <p:custDataLst>
                  <p:tags r:id="rId355"/>
                </p:custDataLst>
              </p:nvPr>
            </p:nvSpPr>
            <p:spPr>
              <a:xfrm>
                <a:off x="10364788" y="2338388"/>
                <a:ext cx="125413" cy="82550"/>
              </a:xfrm>
              <a:custGeom>
                <a:avLst/>
                <a:gdLst/>
                <a:ahLst/>
                <a:cxnLst>
                  <a:cxn ang="0">
                    <a:pos x="64606" y="82550"/>
                  </a:cxn>
                  <a:cxn ang="0">
                    <a:pos x="62706" y="78710"/>
                  </a:cxn>
                  <a:cxn ang="0">
                    <a:pos x="60806" y="76790"/>
                  </a:cxn>
                  <a:cxn ang="0">
                    <a:pos x="57005" y="72951"/>
                  </a:cxn>
                  <a:cxn ang="0">
                    <a:pos x="55105" y="71031"/>
                  </a:cxn>
                  <a:cxn ang="0">
                    <a:pos x="53205" y="69111"/>
                  </a:cxn>
                  <a:cxn ang="0">
                    <a:pos x="49405" y="65272"/>
                  </a:cxn>
                  <a:cxn ang="0">
                    <a:pos x="47504" y="63352"/>
                  </a:cxn>
                  <a:cxn ang="0">
                    <a:pos x="45604" y="61432"/>
                  </a:cxn>
                  <a:cxn ang="0">
                    <a:pos x="41804" y="59512"/>
                  </a:cxn>
                  <a:cxn ang="0">
                    <a:pos x="39904" y="57593"/>
                  </a:cxn>
                  <a:cxn ang="0">
                    <a:pos x="38003" y="57593"/>
                  </a:cxn>
                  <a:cxn ang="0">
                    <a:pos x="36103" y="55673"/>
                  </a:cxn>
                  <a:cxn ang="0">
                    <a:pos x="34203" y="53753"/>
                  </a:cxn>
                  <a:cxn ang="0">
                    <a:pos x="34203" y="53753"/>
                  </a:cxn>
                  <a:cxn ang="0">
                    <a:pos x="28502" y="49913"/>
                  </a:cxn>
                  <a:cxn ang="0">
                    <a:pos x="22802" y="47994"/>
                  </a:cxn>
                  <a:cxn ang="0">
                    <a:pos x="22802" y="47994"/>
                  </a:cxn>
                  <a:cxn ang="0">
                    <a:pos x="17101" y="46074"/>
                  </a:cxn>
                  <a:cxn ang="0">
                    <a:pos x="1900" y="46074"/>
                  </a:cxn>
                  <a:cxn ang="0">
                    <a:pos x="0" y="46074"/>
                  </a:cxn>
                  <a:cxn ang="0">
                    <a:pos x="0" y="46074"/>
                  </a:cxn>
                  <a:cxn ang="0">
                    <a:pos x="0" y="46074"/>
                  </a:cxn>
                  <a:cxn ang="0">
                    <a:pos x="0" y="46074"/>
                  </a:cxn>
                  <a:cxn ang="0">
                    <a:pos x="123512" y="19197"/>
                  </a:cxn>
                  <a:cxn ang="0">
                    <a:pos x="123512" y="19197"/>
                  </a:cxn>
                  <a:cxn ang="0">
                    <a:pos x="125413" y="21117"/>
                  </a:cxn>
                  <a:cxn ang="0">
                    <a:pos x="119712" y="15358"/>
                  </a:cxn>
                  <a:cxn ang="0">
                    <a:pos x="119712" y="15358"/>
                  </a:cxn>
                  <a:cxn ang="0">
                    <a:pos x="117812" y="15358"/>
                  </a:cxn>
                  <a:cxn ang="0">
                    <a:pos x="117812" y="15358"/>
                  </a:cxn>
                  <a:cxn ang="0">
                    <a:pos x="108311" y="7679"/>
                  </a:cxn>
                  <a:cxn ang="0">
                    <a:pos x="108311" y="7679"/>
                  </a:cxn>
                  <a:cxn ang="0">
                    <a:pos x="104510" y="5759"/>
                  </a:cxn>
                  <a:cxn ang="0">
                    <a:pos x="98810" y="3839"/>
                  </a:cxn>
                  <a:cxn ang="0">
                    <a:pos x="100710" y="3839"/>
                  </a:cxn>
                  <a:cxn ang="0">
                    <a:pos x="98810" y="3839"/>
                  </a:cxn>
                  <a:cxn ang="0">
                    <a:pos x="66506" y="5759"/>
                  </a:cxn>
                  <a:cxn ang="0">
                    <a:pos x="70307" y="3839"/>
                  </a:cxn>
                  <a:cxn ang="0">
                    <a:pos x="70307" y="3839"/>
                  </a:cxn>
                  <a:cxn ang="0">
                    <a:pos x="70307" y="3839"/>
                  </a:cxn>
                  <a:cxn ang="0">
                    <a:pos x="70307" y="3839"/>
                  </a:cxn>
                  <a:cxn ang="0">
                    <a:pos x="70307" y="3839"/>
                  </a:cxn>
                  <a:cxn ang="0">
                    <a:pos x="91209" y="1919"/>
                  </a:cxn>
                  <a:cxn ang="0">
                    <a:pos x="89309" y="1919"/>
                  </a:cxn>
                  <a:cxn ang="0">
                    <a:pos x="89309" y="1919"/>
                  </a:cxn>
                  <a:cxn ang="0">
                    <a:pos x="87409" y="1919"/>
                  </a:cxn>
                  <a:cxn ang="0">
                    <a:pos x="83608" y="0"/>
                  </a:cxn>
                  <a:cxn ang="0">
                    <a:pos x="76007" y="1919"/>
                  </a:cxn>
                  <a:cxn ang="0">
                    <a:pos x="79808" y="1919"/>
                  </a:cxn>
                  <a:cxn ang="0">
                    <a:pos x="81708" y="0"/>
                  </a:cxn>
                  <a:cxn ang="0">
                    <a:pos x="85508" y="0"/>
                  </a:cxn>
                </a:cxnLst>
                <a:rect l="l" t="t" r="r" b="b"/>
                <a:pathLst>
                  <a:path w="66" h="43">
                    <a:moveTo>
                      <a:pt x="21" y="30"/>
                    </a:moveTo>
                    <a:cubicBezTo>
                      <a:pt x="26" y="33"/>
                      <a:pt x="30" y="38"/>
                      <a:pt x="34" y="43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4" y="42"/>
                      <a:pt x="33" y="42"/>
                      <a:pt x="33" y="41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2" y="41"/>
                      <a:pt x="32" y="40"/>
                      <a:pt x="32" y="40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1" y="39"/>
                      <a:pt x="31" y="39"/>
                      <a:pt x="30" y="38"/>
                    </a:cubicBezTo>
                    <a:cubicBezTo>
                      <a:pt x="30" y="38"/>
                      <a:pt x="30" y="38"/>
                      <a:pt x="30" y="38"/>
                    </a:cubicBezTo>
                    <a:cubicBezTo>
                      <a:pt x="30" y="38"/>
                      <a:pt x="29" y="37"/>
                      <a:pt x="29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6"/>
                      <a:pt x="28" y="36"/>
                      <a:pt x="28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7" y="35"/>
                      <a:pt x="27" y="35"/>
                      <a:pt x="26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4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4" y="33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3" y="32"/>
                      <a:pt x="23" y="31"/>
                      <a:pt x="22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2" y="31"/>
                      <a:pt x="21" y="30"/>
                      <a:pt x="21" y="30"/>
                    </a:cubicBezTo>
                    <a:moveTo>
                      <a:pt x="18" y="28"/>
                    </a:moveTo>
                    <a:cubicBezTo>
                      <a:pt x="19" y="29"/>
                      <a:pt x="20" y="29"/>
                      <a:pt x="20" y="30"/>
                    </a:cubicBezTo>
                    <a:cubicBezTo>
                      <a:pt x="20" y="29"/>
                      <a:pt x="20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8" y="28"/>
                    </a:cubicBezTo>
                    <a:moveTo>
                      <a:pt x="18" y="28"/>
                    </a:move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moveTo>
                      <a:pt x="14" y="26"/>
                    </a:move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4" y="26"/>
                    </a:cubicBezTo>
                    <a:moveTo>
                      <a:pt x="12" y="25"/>
                    </a:moveTo>
                    <a:cubicBezTo>
                      <a:pt x="12" y="25"/>
                      <a:pt x="13" y="25"/>
                      <a:pt x="13" y="26"/>
                    </a:cubicBezTo>
                    <a:cubicBezTo>
                      <a:pt x="13" y="25"/>
                      <a:pt x="12" y="25"/>
                      <a:pt x="12" y="25"/>
                    </a:cubicBezTo>
                    <a:moveTo>
                      <a:pt x="9" y="24"/>
                    </a:move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moveTo>
                      <a:pt x="1" y="24"/>
                    </a:moveTo>
                    <a:cubicBezTo>
                      <a:pt x="1" y="24"/>
                      <a:pt x="1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4"/>
                      <a:pt x="1" y="24"/>
                    </a:cubicBezTo>
                    <a:moveTo>
                      <a:pt x="65" y="10"/>
                    </a:move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0"/>
                      <a:pt x="65" y="10"/>
                      <a:pt x="66" y="11"/>
                    </a:cubicBezTo>
                    <a:cubicBezTo>
                      <a:pt x="66" y="11"/>
                      <a:pt x="66" y="11"/>
                      <a:pt x="66" y="11"/>
                    </a:cubicBezTo>
                    <a:cubicBezTo>
                      <a:pt x="65" y="10"/>
                      <a:pt x="65" y="10"/>
                      <a:pt x="65" y="10"/>
                    </a:cubicBezTo>
                    <a:moveTo>
                      <a:pt x="63" y="8"/>
                    </a:move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moveTo>
                      <a:pt x="62" y="8"/>
                    </a:move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8"/>
                      <a:pt x="62" y="8"/>
                      <a:pt x="62" y="8"/>
                    </a:cubicBezTo>
                    <a:moveTo>
                      <a:pt x="57" y="4"/>
                    </a:moveTo>
                    <a:cubicBezTo>
                      <a:pt x="58" y="5"/>
                      <a:pt x="58" y="5"/>
                      <a:pt x="58" y="5"/>
                    </a:cubicBezTo>
                    <a:cubicBezTo>
                      <a:pt x="57" y="5"/>
                      <a:pt x="57" y="5"/>
                      <a:pt x="57" y="4"/>
                    </a:cubicBezTo>
                    <a:moveTo>
                      <a:pt x="55" y="3"/>
                    </a:moveTo>
                    <a:cubicBezTo>
                      <a:pt x="55" y="3"/>
                      <a:pt x="55" y="3"/>
                      <a:pt x="55" y="3"/>
                    </a:cubicBezTo>
                    <a:cubicBezTo>
                      <a:pt x="55" y="3"/>
                      <a:pt x="55" y="3"/>
                      <a:pt x="55" y="3"/>
                    </a:cubicBezTo>
                    <a:moveTo>
                      <a:pt x="52" y="2"/>
                    </a:moveTo>
                    <a:cubicBezTo>
                      <a:pt x="52" y="2"/>
                      <a:pt x="52" y="2"/>
                      <a:pt x="53" y="2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3" y="2"/>
                      <a:pt x="53" y="3"/>
                      <a:pt x="53" y="3"/>
                    </a:cubicBezTo>
                    <a:cubicBezTo>
                      <a:pt x="53" y="2"/>
                      <a:pt x="52" y="2"/>
                      <a:pt x="52" y="2"/>
                    </a:cubicBezTo>
                    <a:moveTo>
                      <a:pt x="37" y="2"/>
                    </a:moveTo>
                    <a:cubicBezTo>
                      <a:pt x="36" y="2"/>
                      <a:pt x="36" y="2"/>
                      <a:pt x="35" y="3"/>
                    </a:cubicBezTo>
                    <a:cubicBezTo>
                      <a:pt x="36" y="2"/>
                      <a:pt x="36" y="2"/>
                      <a:pt x="37" y="2"/>
                    </a:cubicBezTo>
                    <a:moveTo>
                      <a:pt x="37" y="2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moveTo>
                      <a:pt x="37" y="2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moveTo>
                      <a:pt x="37" y="2"/>
                    </a:moveTo>
                    <a:cubicBezTo>
                      <a:pt x="37" y="2"/>
                      <a:pt x="37" y="2"/>
                      <a:pt x="37" y="2"/>
                    </a:cubicBezTo>
                    <a:cubicBezTo>
                      <a:pt x="37" y="2"/>
                      <a:pt x="37" y="2"/>
                      <a:pt x="37" y="2"/>
                    </a:cubicBezTo>
                    <a:moveTo>
                      <a:pt x="48" y="1"/>
                    </a:move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moveTo>
                      <a:pt x="47" y="1"/>
                    </a:moveTo>
                    <a:cubicBezTo>
                      <a:pt x="47" y="1"/>
                      <a:pt x="47" y="1"/>
                      <a:pt x="48" y="1"/>
                    </a:cubicBezTo>
                    <a:cubicBezTo>
                      <a:pt x="47" y="1"/>
                      <a:pt x="47" y="1"/>
                      <a:pt x="47" y="1"/>
                    </a:cubicBezTo>
                    <a:moveTo>
                      <a:pt x="45" y="1"/>
                    </a:moveTo>
                    <a:cubicBezTo>
                      <a:pt x="45" y="1"/>
                      <a:pt x="45" y="1"/>
                      <a:pt x="46" y="1"/>
                    </a:cubicBezTo>
                    <a:cubicBezTo>
                      <a:pt x="45" y="1"/>
                      <a:pt x="45" y="1"/>
                      <a:pt x="45" y="1"/>
                    </a:cubicBezTo>
                    <a:moveTo>
                      <a:pt x="44" y="0"/>
                    </a:moveTo>
                    <a:cubicBezTo>
                      <a:pt x="42" y="0"/>
                      <a:pt x="40" y="1"/>
                      <a:pt x="39" y="1"/>
                    </a:cubicBezTo>
                    <a:cubicBezTo>
                      <a:pt x="39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1" y="1"/>
                      <a:pt x="41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4" y="0"/>
                      <a:pt x="45" y="0"/>
                    </a:cubicBezTo>
                    <a:cubicBezTo>
                      <a:pt x="44" y="0"/>
                      <a:pt x="44" y="0"/>
                      <a:pt x="4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8" name="Freeform 341"/>
              <p:cNvSpPr/>
              <p:nvPr>
                <p:custDataLst>
                  <p:tags r:id="rId356"/>
                </p:custDataLst>
              </p:nvPr>
            </p:nvSpPr>
            <p:spPr>
              <a:xfrm>
                <a:off x="10355263" y="2341563"/>
                <a:ext cx="82550" cy="47625"/>
              </a:xfrm>
              <a:custGeom>
                <a:avLst/>
                <a:gdLst/>
                <a:ahLst/>
                <a:cxnLst>
                  <a:cxn ang="0">
                    <a:pos x="82550" y="0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80630" y="1905"/>
                  </a:cxn>
                  <a:cxn ang="0">
                    <a:pos x="76790" y="3810"/>
                  </a:cxn>
                  <a:cxn ang="0">
                    <a:pos x="76790" y="3810"/>
                  </a:cxn>
                  <a:cxn ang="0">
                    <a:pos x="76790" y="3810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5759" y="45720"/>
                  </a:cxn>
                  <a:cxn ang="0">
                    <a:pos x="82550" y="0"/>
                  </a:cxn>
                </a:cxnLst>
                <a:rect l="l" t="t" r="r" b="b"/>
                <a:pathLst>
                  <a:path w="43" h="25">
                    <a:moveTo>
                      <a:pt x="43" y="0"/>
                    </a:moveTo>
                    <a:cubicBezTo>
                      <a:pt x="43" y="0"/>
                      <a:pt x="43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1"/>
                      <a:pt x="41" y="1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4"/>
                      <a:pt x="2" y="24"/>
                      <a:pt x="3" y="24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9" name="Freeform 342"/>
              <p:cNvSpPr/>
              <p:nvPr>
                <p:custDataLst>
                  <p:tags r:id="rId357"/>
                </p:custDataLst>
              </p:nvPr>
            </p:nvSpPr>
            <p:spPr>
              <a:xfrm>
                <a:off x="10361613" y="2341563"/>
                <a:ext cx="79375" cy="44450"/>
              </a:xfrm>
              <a:custGeom>
                <a:avLst/>
                <a:gdLst/>
                <a:ahLst/>
                <a:cxnLst>
                  <a:cxn ang="0">
                    <a:pos x="7937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5595" y="0"/>
                  </a:cxn>
                  <a:cxn ang="0">
                    <a:pos x="0" y="44450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3779" y="42597"/>
                  </a:cxn>
                  <a:cxn ang="0">
                    <a:pos x="3779" y="42597"/>
                  </a:cxn>
                  <a:cxn ang="0">
                    <a:pos x="3779" y="42597"/>
                  </a:cxn>
                  <a:cxn ang="0">
                    <a:pos x="3779" y="42597"/>
                  </a:cxn>
                  <a:cxn ang="0">
                    <a:pos x="3779" y="42597"/>
                  </a:cxn>
                  <a:cxn ang="0">
                    <a:pos x="3779" y="42597"/>
                  </a:cxn>
                  <a:cxn ang="0">
                    <a:pos x="79375" y="0"/>
                  </a:cxn>
                </a:cxnLst>
                <a:rect l="l" t="t" r="r" b="b"/>
                <a:pathLst>
                  <a:path w="42" h="24">
                    <a:moveTo>
                      <a:pt x="42" y="0"/>
                    </a:moveTo>
                    <a:cubicBezTo>
                      <a:pt x="42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0" name="Freeform 343"/>
              <p:cNvSpPr/>
              <p:nvPr>
                <p:custDataLst>
                  <p:tags r:id="rId358"/>
                </p:custDataLst>
              </p:nvPr>
            </p:nvSpPr>
            <p:spPr>
              <a:xfrm>
                <a:off x="10364788" y="2341563"/>
                <a:ext cx="80963" cy="42863"/>
              </a:xfrm>
              <a:custGeom>
                <a:avLst/>
                <a:gdLst/>
                <a:ahLst/>
                <a:cxnLst>
                  <a:cxn ang="0">
                    <a:pos x="80963" y="0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0" y="42863"/>
                  </a:cxn>
                  <a:cxn ang="0">
                    <a:pos x="0" y="42863"/>
                  </a:cxn>
                  <a:cxn ang="0">
                    <a:pos x="1927" y="42863"/>
                  </a:cxn>
                  <a:cxn ang="0">
                    <a:pos x="3855" y="42863"/>
                  </a:cxn>
                  <a:cxn ang="0">
                    <a:pos x="80963" y="0"/>
                  </a:cxn>
                </a:cxnLst>
                <a:rect l="l" t="t" r="r" b="b"/>
                <a:pathLst>
                  <a:path w="42" h="23">
                    <a:moveTo>
                      <a:pt x="42" y="0"/>
                    </a:moveTo>
                    <a:cubicBezTo>
                      <a:pt x="41" y="0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1" name="Freeform 344"/>
              <p:cNvSpPr/>
              <p:nvPr>
                <p:custDataLst>
                  <p:tags r:id="rId359"/>
                </p:custDataLst>
              </p:nvPr>
            </p:nvSpPr>
            <p:spPr>
              <a:xfrm>
                <a:off x="10369551" y="2338388"/>
                <a:ext cx="77788" cy="46038"/>
              </a:xfrm>
              <a:custGeom>
                <a:avLst/>
                <a:gdLst/>
                <a:ahLst/>
                <a:cxnLst>
                  <a:cxn ang="0">
                    <a:pos x="77788" y="0"/>
                  </a:cxn>
                  <a:cxn ang="0">
                    <a:pos x="75890" y="1918"/>
                  </a:cxn>
                  <a:cxn ang="0">
                    <a:pos x="75890" y="1918"/>
                  </a:cxn>
                  <a:cxn ang="0">
                    <a:pos x="0" y="46038"/>
                  </a:cxn>
                  <a:cxn ang="0">
                    <a:pos x="3794" y="46038"/>
                  </a:cxn>
                  <a:cxn ang="0">
                    <a:pos x="77788" y="0"/>
                  </a:cxn>
                </a:cxnLst>
                <a:rect l="l" t="t" r="r" b="b"/>
                <a:pathLst>
                  <a:path w="41" h="24">
                    <a:moveTo>
                      <a:pt x="41" y="0"/>
                    </a:moveTo>
                    <a:cubicBezTo>
                      <a:pt x="41" y="0"/>
                      <a:pt x="40" y="0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4"/>
                      <a:pt x="2" y="24"/>
                    </a:cubicBezTo>
                    <a:cubicBezTo>
                      <a:pt x="41" y="0"/>
                      <a:pt x="41" y="0"/>
                      <a:pt x="4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2" name="Freeform 345"/>
              <p:cNvSpPr/>
              <p:nvPr>
                <p:custDataLst>
                  <p:tags r:id="rId360"/>
                </p:custDataLst>
              </p:nvPr>
            </p:nvSpPr>
            <p:spPr>
              <a:xfrm>
                <a:off x="10372726" y="2338388"/>
                <a:ext cx="77788" cy="46038"/>
              </a:xfrm>
              <a:custGeom>
                <a:avLst/>
                <a:gdLst/>
                <a:ahLst/>
                <a:cxnLst>
                  <a:cxn ang="0">
                    <a:pos x="73993" y="0"/>
                  </a:cxn>
                  <a:cxn ang="0">
                    <a:pos x="73993" y="0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1897" y="46038"/>
                  </a:cxn>
                  <a:cxn ang="0">
                    <a:pos x="77788" y="1918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3993" y="0"/>
                  </a:cxn>
                </a:cxnLst>
                <a:rect l="l" t="t" r="r" b="b"/>
                <a:pathLst>
                  <a:path w="41" h="24"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3" name="Freeform 346"/>
              <p:cNvSpPr/>
              <p:nvPr>
                <p:custDataLst>
                  <p:tags r:id="rId361"/>
                </p:custDataLst>
              </p:nvPr>
            </p:nvSpPr>
            <p:spPr>
              <a:xfrm>
                <a:off x="10374313" y="2341563"/>
                <a:ext cx="77788" cy="42863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0" y="42863"/>
                  </a:cxn>
                  <a:cxn ang="0">
                    <a:pos x="1897" y="42863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3"/>
                      <a:pt x="1" y="23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4" name="Freeform 347"/>
              <p:cNvSpPr/>
              <p:nvPr>
                <p:custDataLst>
                  <p:tags r:id="rId362"/>
                </p:custDataLst>
              </p:nvPr>
            </p:nvSpPr>
            <p:spPr>
              <a:xfrm>
                <a:off x="10375901" y="2341563"/>
                <a:ext cx="80963" cy="42863"/>
              </a:xfrm>
              <a:custGeom>
                <a:avLst/>
                <a:gdLst/>
                <a:ahLst/>
                <a:cxnLst>
                  <a:cxn ang="0">
                    <a:pos x="77107" y="0"/>
                  </a:cxn>
                  <a:cxn ang="0">
                    <a:pos x="0" y="42863"/>
                  </a:cxn>
                  <a:cxn ang="0">
                    <a:pos x="3855" y="42863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7107" y="0"/>
                  </a:cxn>
                </a:cxnLst>
                <a:rect l="l" t="t" r="r" b="b"/>
                <a:pathLst>
                  <a:path w="42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5" name="Freeform 348"/>
              <p:cNvSpPr/>
              <p:nvPr>
                <p:custDataLst>
                  <p:tags r:id="rId363"/>
                </p:custDataLst>
              </p:nvPr>
            </p:nvSpPr>
            <p:spPr>
              <a:xfrm>
                <a:off x="10380663" y="2341563"/>
                <a:ext cx="77788" cy="42863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0" y="42863"/>
                  </a:cxn>
                  <a:cxn ang="0">
                    <a:pos x="1897" y="42863"/>
                  </a:cxn>
                  <a:cxn ang="0">
                    <a:pos x="1897" y="42863"/>
                  </a:cxn>
                  <a:cxn ang="0">
                    <a:pos x="1897" y="42863"/>
                  </a:cxn>
                  <a:cxn ang="0">
                    <a:pos x="77788" y="0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6" name="Freeform 349"/>
              <p:cNvSpPr/>
              <p:nvPr>
                <p:custDataLst>
                  <p:tags r:id="rId364"/>
                </p:custDataLst>
              </p:nvPr>
            </p:nvSpPr>
            <p:spPr>
              <a:xfrm>
                <a:off x="10382251" y="2341563"/>
                <a:ext cx="77788" cy="44450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0" y="42597"/>
                  </a:cxn>
                  <a:cxn ang="0">
                    <a:pos x="1897" y="44450"/>
                  </a:cxn>
                  <a:cxn ang="0">
                    <a:pos x="77788" y="1852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7" name="Freeform 350"/>
              <p:cNvSpPr/>
              <p:nvPr>
                <p:custDataLst>
                  <p:tags r:id="rId365"/>
                </p:custDataLst>
              </p:nvPr>
            </p:nvSpPr>
            <p:spPr>
              <a:xfrm>
                <a:off x="10383838" y="2343150"/>
                <a:ext cx="80963" cy="42863"/>
              </a:xfrm>
              <a:custGeom>
                <a:avLst/>
                <a:gdLst/>
                <a:ahLst/>
                <a:cxnLst>
                  <a:cxn ang="0">
                    <a:pos x="77107" y="0"/>
                  </a:cxn>
                  <a:cxn ang="0">
                    <a:pos x="0" y="42863"/>
                  </a:cxn>
                  <a:cxn ang="0">
                    <a:pos x="3855" y="42863"/>
                  </a:cxn>
                  <a:cxn ang="0">
                    <a:pos x="80963" y="0"/>
                  </a:cxn>
                  <a:cxn ang="0">
                    <a:pos x="77107" y="0"/>
                  </a:cxn>
                </a:cxnLst>
                <a:rect l="l" t="t" r="r" b="b"/>
                <a:pathLst>
                  <a:path w="42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8" name="Freeform 351"/>
              <p:cNvSpPr/>
              <p:nvPr>
                <p:custDataLst>
                  <p:tags r:id="rId366"/>
                </p:custDataLst>
              </p:nvPr>
            </p:nvSpPr>
            <p:spPr>
              <a:xfrm>
                <a:off x="10388601" y="2343150"/>
                <a:ext cx="77788" cy="46038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77788" y="0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3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9" name="Freeform 352"/>
              <p:cNvSpPr/>
              <p:nvPr>
                <p:custDataLst>
                  <p:tags r:id="rId367"/>
                </p:custDataLst>
              </p:nvPr>
            </p:nvSpPr>
            <p:spPr>
              <a:xfrm>
                <a:off x="10390188" y="2343150"/>
                <a:ext cx="77788" cy="46038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6038"/>
                  </a:cxn>
                  <a:cxn ang="0">
                    <a:pos x="1897" y="46038"/>
                  </a:cxn>
                  <a:cxn ang="0">
                    <a:pos x="77788" y="1918"/>
                  </a:cxn>
                  <a:cxn ang="0">
                    <a:pos x="75890" y="1918"/>
                  </a:cxn>
                  <a:cxn ang="0">
                    <a:pos x="75890" y="1918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0" name="Freeform 353"/>
              <p:cNvSpPr/>
              <p:nvPr>
                <p:custDataLst>
                  <p:tags r:id="rId368"/>
                </p:custDataLst>
              </p:nvPr>
            </p:nvSpPr>
            <p:spPr>
              <a:xfrm>
                <a:off x="10391776" y="2344738"/>
                <a:ext cx="77788" cy="46038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897" y="44119"/>
                  </a:cxn>
                  <a:cxn ang="0">
                    <a:pos x="1897" y="46038"/>
                  </a:cxn>
                  <a:cxn ang="0">
                    <a:pos x="77788" y="1918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1" name="Freeform 354"/>
              <p:cNvSpPr/>
              <p:nvPr>
                <p:custDataLst>
                  <p:tags r:id="rId369"/>
                </p:custDataLst>
              </p:nvPr>
            </p:nvSpPr>
            <p:spPr>
              <a:xfrm>
                <a:off x="10393363" y="2346325"/>
                <a:ext cx="80963" cy="44450"/>
              </a:xfrm>
              <a:custGeom>
                <a:avLst/>
                <a:gdLst/>
                <a:ahLst/>
                <a:cxnLst>
                  <a:cxn ang="0">
                    <a:pos x="77107" y="0"/>
                  </a:cxn>
                  <a:cxn ang="0">
                    <a:pos x="0" y="44450"/>
                  </a:cxn>
                  <a:cxn ang="0">
                    <a:pos x="3855" y="44450"/>
                  </a:cxn>
                  <a:cxn ang="0">
                    <a:pos x="80963" y="0"/>
                  </a:cxn>
                  <a:cxn ang="0">
                    <a:pos x="77107" y="0"/>
                  </a:cxn>
                </a:cxnLst>
                <a:rect l="l" t="t" r="r" b="b"/>
                <a:pathLst>
                  <a:path w="42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2" name="Freeform 355"/>
              <p:cNvSpPr/>
              <p:nvPr>
                <p:custDataLst>
                  <p:tags r:id="rId370"/>
                </p:custDataLst>
              </p:nvPr>
            </p:nvSpPr>
            <p:spPr>
              <a:xfrm>
                <a:off x="10398126" y="2346325"/>
                <a:ext cx="77788" cy="46038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0" y="44119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77788" y="1918"/>
                  </a:cxn>
                  <a:cxn ang="0">
                    <a:pos x="77788" y="1918"/>
                  </a:cxn>
                  <a:cxn ang="0">
                    <a:pos x="77788" y="1918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3" name="Freeform 356"/>
              <p:cNvSpPr/>
              <p:nvPr>
                <p:custDataLst>
                  <p:tags r:id="rId371"/>
                </p:custDataLst>
              </p:nvPr>
            </p:nvSpPr>
            <p:spPr>
              <a:xfrm>
                <a:off x="10399713" y="2347913"/>
                <a:ext cx="77788" cy="46038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77788" y="1918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4" name="Freeform 357"/>
              <p:cNvSpPr/>
              <p:nvPr>
                <p:custDataLst>
                  <p:tags r:id="rId372"/>
                </p:custDataLst>
              </p:nvPr>
            </p:nvSpPr>
            <p:spPr>
              <a:xfrm>
                <a:off x="10401301" y="2351088"/>
                <a:ext cx="79375" cy="44450"/>
              </a:xfrm>
              <a:custGeom>
                <a:avLst/>
                <a:gdLst/>
                <a:ahLst/>
                <a:cxnLst>
                  <a:cxn ang="0">
                    <a:pos x="75595" y="0"/>
                  </a:cxn>
                  <a:cxn ang="0">
                    <a:pos x="0" y="42597"/>
                  </a:cxn>
                  <a:cxn ang="0">
                    <a:pos x="0" y="42597"/>
                  </a:cxn>
                  <a:cxn ang="0">
                    <a:pos x="1889" y="44450"/>
                  </a:cxn>
                  <a:cxn ang="0">
                    <a:pos x="3779" y="44450"/>
                  </a:cxn>
                  <a:cxn ang="0">
                    <a:pos x="79375" y="1852"/>
                  </a:cxn>
                  <a:cxn ang="0">
                    <a:pos x="75595" y="0"/>
                  </a:cxn>
                </a:cxnLst>
                <a:rect l="l" t="t" r="r" b="b"/>
                <a:pathLst>
                  <a:path w="42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5" name="Freeform 358"/>
              <p:cNvSpPr/>
              <p:nvPr>
                <p:custDataLst>
                  <p:tags r:id="rId373"/>
                </p:custDataLst>
              </p:nvPr>
            </p:nvSpPr>
            <p:spPr>
              <a:xfrm>
                <a:off x="10404476" y="2352675"/>
                <a:ext cx="79375" cy="46038"/>
              </a:xfrm>
              <a:custGeom>
                <a:avLst/>
                <a:gdLst/>
                <a:ahLst/>
                <a:cxnLst>
                  <a:cxn ang="0">
                    <a:pos x="77439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935" y="46038"/>
                  </a:cxn>
                  <a:cxn ang="0">
                    <a:pos x="1935" y="46038"/>
                  </a:cxn>
                  <a:cxn ang="0">
                    <a:pos x="1935" y="46038"/>
                  </a:cxn>
                  <a:cxn ang="0">
                    <a:pos x="79375" y="1918"/>
                  </a:cxn>
                  <a:cxn ang="0">
                    <a:pos x="79375" y="1918"/>
                  </a:cxn>
                  <a:cxn ang="0">
                    <a:pos x="79375" y="1918"/>
                  </a:cxn>
                  <a:cxn ang="0">
                    <a:pos x="77439" y="0"/>
                  </a:cxn>
                </a:cxnLst>
                <a:rect l="l" t="t" r="r" b="b"/>
                <a:pathLst>
                  <a:path w="41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6" name="Freeform 359"/>
              <p:cNvSpPr/>
              <p:nvPr>
                <p:custDataLst>
                  <p:tags r:id="rId374"/>
                </p:custDataLst>
              </p:nvPr>
            </p:nvSpPr>
            <p:spPr>
              <a:xfrm>
                <a:off x="10407651" y="2354263"/>
                <a:ext cx="77788" cy="46038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3794" y="46038"/>
                  </a:cxn>
                  <a:cxn ang="0">
                    <a:pos x="3794" y="46038"/>
                  </a:cxn>
                  <a:cxn ang="0">
                    <a:pos x="3794" y="46038"/>
                  </a:cxn>
                  <a:cxn ang="0">
                    <a:pos x="77788" y="1918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7788" y="0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7" name="Freeform 360"/>
              <p:cNvSpPr/>
              <p:nvPr>
                <p:custDataLst>
                  <p:tags r:id="rId375"/>
                </p:custDataLst>
              </p:nvPr>
            </p:nvSpPr>
            <p:spPr>
              <a:xfrm>
                <a:off x="10410826" y="2355850"/>
                <a:ext cx="77788" cy="46038"/>
              </a:xfrm>
              <a:custGeom>
                <a:avLst/>
                <a:gdLst/>
                <a:ahLst/>
                <a:cxnLst>
                  <a:cxn ang="0">
                    <a:pos x="73993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77788" y="1918"/>
                  </a:cxn>
                  <a:cxn ang="0">
                    <a:pos x="77788" y="1918"/>
                  </a:cxn>
                  <a:cxn ang="0">
                    <a:pos x="77788" y="1918"/>
                  </a:cxn>
                  <a:cxn ang="0">
                    <a:pos x="73993" y="0"/>
                  </a:cxn>
                </a:cxnLst>
                <a:rect l="l" t="t" r="r" b="b"/>
                <a:pathLst>
                  <a:path w="41" h="24">
                    <a:moveTo>
                      <a:pt x="39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0" y="0"/>
                      <a:pt x="40" y="0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8" name="Freeform 361"/>
              <p:cNvSpPr>
                <a:spLocks noEditPoints="1"/>
              </p:cNvSpPr>
              <p:nvPr>
                <p:custDataLst>
                  <p:tags r:id="rId376"/>
                </p:custDataLst>
              </p:nvPr>
            </p:nvSpPr>
            <p:spPr>
              <a:xfrm>
                <a:off x="10412413" y="2357438"/>
                <a:ext cx="77788" cy="46038"/>
              </a:xfrm>
              <a:custGeom>
                <a:avLst/>
                <a:gdLst/>
                <a:ahLst/>
                <a:cxnLst>
                  <a:cxn ang="0">
                    <a:pos x="39842" y="23019"/>
                  </a:cxn>
                  <a:cxn ang="0">
                    <a:pos x="39842" y="23019"/>
                  </a:cxn>
                  <a:cxn ang="0">
                    <a:pos x="39842" y="23019"/>
                  </a:cxn>
                  <a:cxn ang="0">
                    <a:pos x="39842" y="23019"/>
                  </a:cxn>
                  <a:cxn ang="0">
                    <a:pos x="39842" y="23019"/>
                  </a:cxn>
                  <a:cxn ang="0">
                    <a:pos x="39842" y="23019"/>
                  </a:cxn>
                  <a:cxn ang="0">
                    <a:pos x="41739" y="23019"/>
                  </a:cxn>
                  <a:cxn ang="0">
                    <a:pos x="39842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1739" y="23019"/>
                  </a:cxn>
                  <a:cxn ang="0">
                    <a:pos x="43637" y="23019"/>
                  </a:cxn>
                  <a:cxn ang="0">
                    <a:pos x="43637" y="23019"/>
                  </a:cxn>
                  <a:cxn ang="0">
                    <a:pos x="43637" y="23019"/>
                  </a:cxn>
                  <a:cxn ang="0">
                    <a:pos x="43637" y="23019"/>
                  </a:cxn>
                  <a:cxn ang="0">
                    <a:pos x="43637" y="23019"/>
                  </a:cxn>
                  <a:cxn ang="0">
                    <a:pos x="43637" y="23019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26561" y="32610"/>
                  </a:cxn>
                  <a:cxn ang="0">
                    <a:pos x="39842" y="23019"/>
                  </a:cxn>
                  <a:cxn ang="0">
                    <a:pos x="34150" y="24937"/>
                  </a:cxn>
                  <a:cxn ang="0">
                    <a:pos x="34150" y="24937"/>
                  </a:cxn>
                  <a:cxn ang="0">
                    <a:pos x="34150" y="24937"/>
                  </a:cxn>
                  <a:cxn ang="0">
                    <a:pos x="77788" y="1918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4">
                    <a:moveTo>
                      <a:pt x="21" y="12"/>
                    </a:move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moveTo>
                      <a:pt x="21" y="12"/>
                    </a:move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moveTo>
                      <a:pt x="22" y="12"/>
                    </a:moveTo>
                    <a:cubicBezTo>
                      <a:pt x="22" y="12"/>
                      <a:pt x="21" y="12"/>
                      <a:pt x="21" y="12"/>
                    </a:cubicBezTo>
                    <a:cubicBezTo>
                      <a:pt x="21" y="12"/>
                      <a:pt x="22" y="12"/>
                      <a:pt x="22" y="12"/>
                    </a:cubicBezTo>
                    <a:moveTo>
                      <a:pt x="22" y="12"/>
                    </a:move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moveTo>
                      <a:pt x="22" y="12"/>
                    </a:move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moveTo>
                      <a:pt x="22" y="12"/>
                    </a:move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moveTo>
                      <a:pt x="22" y="12"/>
                    </a:move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moveTo>
                      <a:pt x="23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2"/>
                      <a:pt x="23" y="12"/>
                      <a:pt x="23" y="12"/>
                    </a:cubicBezTo>
                    <a:moveTo>
                      <a:pt x="23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2"/>
                      <a:pt x="23" y="12"/>
                      <a:pt x="23" y="12"/>
                    </a:cubicBezTo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6" y="15"/>
                      <a:pt x="18" y="13"/>
                      <a:pt x="21" y="12"/>
                    </a:cubicBezTo>
                    <a:cubicBezTo>
                      <a:pt x="20" y="13"/>
                      <a:pt x="19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9" name="Freeform 362"/>
              <p:cNvSpPr/>
              <p:nvPr>
                <p:custDataLst>
                  <p:tags r:id="rId377"/>
                </p:custDataLst>
              </p:nvPr>
            </p:nvSpPr>
            <p:spPr>
              <a:xfrm>
                <a:off x="10414001" y="2390775"/>
                <a:ext cx="25400" cy="17463"/>
              </a:xfrm>
              <a:custGeom>
                <a:avLst/>
                <a:gdLst/>
                <a:ahLst/>
                <a:cxnLst>
                  <a:cxn ang="0">
                    <a:pos x="25400" y="0"/>
                  </a:cxn>
                  <a:cxn ang="0">
                    <a:pos x="0" y="13582"/>
                  </a:cxn>
                  <a:cxn ang="0">
                    <a:pos x="0" y="13582"/>
                  </a:cxn>
                  <a:cxn ang="0">
                    <a:pos x="3907" y="17463"/>
                  </a:cxn>
                  <a:cxn ang="0">
                    <a:pos x="3907" y="17463"/>
                  </a:cxn>
                  <a:cxn ang="0">
                    <a:pos x="3907" y="17463"/>
                  </a:cxn>
                  <a:cxn ang="0">
                    <a:pos x="21492" y="5821"/>
                  </a:cxn>
                  <a:cxn ang="0">
                    <a:pos x="25400" y="0"/>
                  </a:cxn>
                </a:cxnLst>
                <a:rect l="l" t="t" r="r" b="b"/>
                <a:pathLst>
                  <a:path w="13" h="9">
                    <a:moveTo>
                      <a:pt x="13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1" y="8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2"/>
                      <a:pt x="12" y="1"/>
                      <a:pt x="1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0" name="Freeform 363"/>
              <p:cNvSpPr/>
              <p:nvPr>
                <p:custDataLst>
                  <p:tags r:id="rId378"/>
                </p:custDataLst>
              </p:nvPr>
            </p:nvSpPr>
            <p:spPr>
              <a:xfrm>
                <a:off x="10418763" y="2395538"/>
                <a:ext cx="17463" cy="14288"/>
              </a:xfrm>
              <a:custGeom>
                <a:avLst/>
                <a:gdLst/>
                <a:ahLst/>
                <a:cxnLst>
                  <a:cxn ang="0">
                    <a:pos x="17463" y="0"/>
                  </a:cxn>
                  <a:cxn ang="0">
                    <a:pos x="0" y="12246"/>
                  </a:cxn>
                  <a:cxn ang="0">
                    <a:pos x="0" y="12246"/>
                  </a:cxn>
                  <a:cxn ang="0">
                    <a:pos x="1940" y="14288"/>
                  </a:cxn>
                  <a:cxn ang="0">
                    <a:pos x="1940" y="14288"/>
                  </a:cxn>
                  <a:cxn ang="0">
                    <a:pos x="1940" y="14288"/>
                  </a:cxn>
                  <a:cxn ang="0">
                    <a:pos x="15522" y="6123"/>
                  </a:cxn>
                  <a:cxn ang="0">
                    <a:pos x="17463" y="0"/>
                  </a:cxn>
                </a:cxnLst>
                <a:rect l="l" t="t" r="r" b="b"/>
                <a:pathLst>
                  <a:path w="9" h="7">
                    <a:moveTo>
                      <a:pt x="9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9" y="1"/>
                      <a:pt x="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1" name="Freeform 364"/>
              <p:cNvSpPr>
                <a:spLocks noEditPoints="1"/>
              </p:cNvSpPr>
              <p:nvPr>
                <p:custDataLst>
                  <p:tags r:id="rId379"/>
                </p:custDataLst>
              </p:nvPr>
            </p:nvSpPr>
            <p:spPr>
              <a:xfrm>
                <a:off x="10420351" y="2381250"/>
                <a:ext cx="55563" cy="30163"/>
              </a:xfrm>
              <a:custGeom>
                <a:avLst/>
                <a:gdLst/>
                <a:ahLst/>
                <a:cxnLst>
                  <a:cxn ang="0">
                    <a:pos x="13411" y="20737"/>
                  </a:cxn>
                  <a:cxn ang="0">
                    <a:pos x="0" y="28277"/>
                  </a:cxn>
                  <a:cxn ang="0">
                    <a:pos x="0" y="28277"/>
                  </a:cxn>
                  <a:cxn ang="0">
                    <a:pos x="1915" y="30163"/>
                  </a:cxn>
                  <a:cxn ang="0">
                    <a:pos x="1915" y="30163"/>
                  </a:cxn>
                  <a:cxn ang="0">
                    <a:pos x="1915" y="30163"/>
                  </a:cxn>
                  <a:cxn ang="0">
                    <a:pos x="11495" y="26392"/>
                  </a:cxn>
                  <a:cxn ang="0">
                    <a:pos x="13411" y="20737"/>
                  </a:cxn>
                  <a:cxn ang="0">
                    <a:pos x="53647" y="0"/>
                  </a:cxn>
                  <a:cxn ang="0">
                    <a:pos x="55563" y="0"/>
                  </a:cxn>
                  <a:cxn ang="0">
                    <a:pos x="55563" y="0"/>
                  </a:cxn>
                  <a:cxn ang="0">
                    <a:pos x="53647" y="0"/>
                  </a:cxn>
                  <a:cxn ang="0">
                    <a:pos x="51731" y="0"/>
                  </a:cxn>
                  <a:cxn ang="0">
                    <a:pos x="51731" y="0"/>
                  </a:cxn>
                  <a:cxn ang="0">
                    <a:pos x="51731" y="0"/>
                  </a:cxn>
                </a:cxnLst>
                <a:rect l="l" t="t" r="r" b="b"/>
                <a:pathLst>
                  <a:path w="28" h="16">
                    <a:moveTo>
                      <a:pt x="7" y="11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3"/>
                      <a:pt x="6" y="12"/>
                      <a:pt x="7" y="11"/>
                    </a:cubicBezTo>
                    <a:moveTo>
                      <a:pt x="28" y="0"/>
                    </a:moveTo>
                    <a:cubicBezTo>
                      <a:pt x="28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8" y="0"/>
                      <a:pt x="28" y="0"/>
                    </a:cubicBezTo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2" name="Freeform 365"/>
              <p:cNvSpPr>
                <a:spLocks noEditPoints="1"/>
              </p:cNvSpPr>
              <p:nvPr>
                <p:custDataLst>
                  <p:tags r:id="rId380"/>
                </p:custDataLst>
              </p:nvPr>
            </p:nvSpPr>
            <p:spPr>
              <a:xfrm>
                <a:off x="10421938" y="2381250"/>
                <a:ext cx="58738" cy="33338"/>
              </a:xfrm>
              <a:custGeom>
                <a:avLst/>
                <a:gdLst/>
                <a:ahLst/>
                <a:cxnLst>
                  <a:cxn ang="0">
                    <a:pos x="9473" y="25929"/>
                  </a:cxn>
                  <a:cxn ang="0">
                    <a:pos x="0" y="29633"/>
                  </a:cxn>
                  <a:cxn ang="0">
                    <a:pos x="0" y="29633"/>
                  </a:cxn>
                  <a:cxn ang="0">
                    <a:pos x="3789" y="33338"/>
                  </a:cxn>
                  <a:cxn ang="0">
                    <a:pos x="3789" y="33338"/>
                  </a:cxn>
                  <a:cxn ang="0">
                    <a:pos x="3789" y="33338"/>
                  </a:cxn>
                  <a:cxn ang="0">
                    <a:pos x="7579" y="29633"/>
                  </a:cxn>
                  <a:cxn ang="0">
                    <a:pos x="9473" y="25929"/>
                  </a:cxn>
                  <a:cxn ang="0">
                    <a:pos x="53053" y="0"/>
                  </a:cxn>
                  <a:cxn ang="0">
                    <a:pos x="53053" y="0"/>
                  </a:cxn>
                  <a:cxn ang="0">
                    <a:pos x="58738" y="1852"/>
                  </a:cxn>
                  <a:cxn ang="0">
                    <a:pos x="58738" y="1852"/>
                  </a:cxn>
                  <a:cxn ang="0">
                    <a:pos x="53053" y="0"/>
                  </a:cxn>
                </a:cxnLst>
                <a:rect l="l" t="t" r="r" b="b"/>
                <a:pathLst>
                  <a:path w="31" h="18">
                    <a:moveTo>
                      <a:pt x="5" y="14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7"/>
                      <a:pt x="1" y="17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15"/>
                      <a:pt x="5" y="14"/>
                      <a:pt x="5" y="14"/>
                    </a:cubicBezTo>
                    <a:moveTo>
                      <a:pt x="28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0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0" y="0"/>
                      <a:pt x="29" y="0"/>
                      <a:pt x="2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3" name="Freeform 366"/>
              <p:cNvSpPr>
                <a:spLocks noEditPoints="1"/>
              </p:cNvSpPr>
              <p:nvPr>
                <p:custDataLst>
                  <p:tags r:id="rId381"/>
                </p:custDataLst>
              </p:nvPr>
            </p:nvSpPr>
            <p:spPr>
              <a:xfrm>
                <a:off x="10426701" y="2382838"/>
                <a:ext cx="58738" cy="34925"/>
              </a:xfrm>
              <a:custGeom>
                <a:avLst/>
                <a:gdLst/>
                <a:ahLst/>
                <a:cxnLst>
                  <a:cxn ang="0">
                    <a:pos x="3789" y="29104"/>
                  </a:cxn>
                  <a:cxn ang="0">
                    <a:pos x="0" y="32984"/>
                  </a:cxn>
                  <a:cxn ang="0">
                    <a:pos x="0" y="32984"/>
                  </a:cxn>
                  <a:cxn ang="0">
                    <a:pos x="1894" y="34925"/>
                  </a:cxn>
                  <a:cxn ang="0">
                    <a:pos x="1894" y="34925"/>
                  </a:cxn>
                  <a:cxn ang="0">
                    <a:pos x="1894" y="34925"/>
                  </a:cxn>
                  <a:cxn ang="0">
                    <a:pos x="3789" y="32984"/>
                  </a:cxn>
                  <a:cxn ang="0">
                    <a:pos x="3789" y="29104"/>
                  </a:cxn>
                  <a:cxn ang="0">
                    <a:pos x="54948" y="0"/>
                  </a:cxn>
                  <a:cxn ang="0">
                    <a:pos x="54948" y="0"/>
                  </a:cxn>
                  <a:cxn ang="0">
                    <a:pos x="58738" y="1940"/>
                  </a:cxn>
                  <a:cxn ang="0">
                    <a:pos x="58738" y="1940"/>
                  </a:cxn>
                  <a:cxn ang="0">
                    <a:pos x="54948" y="0"/>
                  </a:cxn>
                </a:cxnLst>
                <a:rect l="l" t="t" r="r" b="b"/>
                <a:pathLst>
                  <a:path w="31" h="18">
                    <a:moveTo>
                      <a:pt x="2" y="15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6"/>
                      <a:pt x="2" y="16"/>
                      <a:pt x="2" y="15"/>
                    </a:cubicBezTo>
                    <a:moveTo>
                      <a:pt x="29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30" y="0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0" y="0"/>
                      <a:pt x="29" y="0"/>
                      <a:pt x="2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4" name="Freeform 367"/>
              <p:cNvSpPr>
                <a:spLocks noEditPoints="1"/>
              </p:cNvSpPr>
              <p:nvPr>
                <p:custDataLst>
                  <p:tags r:id="rId382"/>
                </p:custDataLst>
              </p:nvPr>
            </p:nvSpPr>
            <p:spPr>
              <a:xfrm>
                <a:off x="10428288" y="2384425"/>
                <a:ext cx="60325" cy="36513"/>
              </a:xfrm>
              <a:custGeom>
                <a:avLst/>
                <a:gdLst/>
                <a:ahLst/>
                <a:cxnLst>
                  <a:cxn ang="0">
                    <a:pos x="1885" y="30747"/>
                  </a:cxn>
                  <a:cxn ang="0">
                    <a:pos x="0" y="32669"/>
                  </a:cxn>
                  <a:cxn ang="0">
                    <a:pos x="0" y="32669"/>
                  </a:cxn>
                  <a:cxn ang="0">
                    <a:pos x="1885" y="36513"/>
                  </a:cxn>
                  <a:cxn ang="0">
                    <a:pos x="1885" y="36513"/>
                  </a:cxn>
                  <a:cxn ang="0">
                    <a:pos x="1885" y="36513"/>
                  </a:cxn>
                  <a:cxn ang="0">
                    <a:pos x="1885" y="30747"/>
                  </a:cxn>
                  <a:cxn ang="0">
                    <a:pos x="56554" y="0"/>
                  </a:cxn>
                  <a:cxn ang="0">
                    <a:pos x="56554" y="0"/>
                  </a:cxn>
                  <a:cxn ang="0">
                    <a:pos x="60325" y="1921"/>
                  </a:cxn>
                  <a:cxn ang="0">
                    <a:pos x="60325" y="1921"/>
                  </a:cxn>
                  <a:cxn ang="0">
                    <a:pos x="56554" y="0"/>
                  </a:cxn>
                </a:cxnLst>
                <a:rect l="l" t="t" r="r" b="b"/>
                <a:pathLst>
                  <a:path w="32" h="19">
                    <a:moveTo>
                      <a:pt x="1" y="16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8"/>
                      <a:pt x="1" y="1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8"/>
                      <a:pt x="1" y="17"/>
                      <a:pt x="1" y="16"/>
                    </a:cubicBezTo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1" y="0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1" y="0"/>
                      <a:pt x="30" y="0"/>
                      <a:pt x="3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5" name="Freeform 368"/>
              <p:cNvSpPr>
                <a:spLocks noEditPoints="1"/>
              </p:cNvSpPr>
              <p:nvPr>
                <p:custDataLst>
                  <p:tags r:id="rId383"/>
                </p:custDataLst>
              </p:nvPr>
            </p:nvSpPr>
            <p:spPr>
              <a:xfrm>
                <a:off x="10429876" y="2386013"/>
                <a:ext cx="58738" cy="34925"/>
              </a:xfrm>
              <a:custGeom>
                <a:avLst/>
                <a:gdLst/>
                <a:ahLst/>
                <a:cxnLst>
                  <a:cxn ang="0">
                    <a:pos x="0" y="34925"/>
                  </a:cxn>
                  <a:cxn ang="0">
                    <a:pos x="0" y="34925"/>
                  </a:cxn>
                  <a:cxn ang="0">
                    <a:pos x="0" y="34925"/>
                  </a:cxn>
                  <a:cxn ang="0">
                    <a:pos x="0" y="34925"/>
                  </a:cxn>
                  <a:cxn ang="0">
                    <a:pos x="0" y="34925"/>
                  </a:cxn>
                  <a:cxn ang="0">
                    <a:pos x="58738" y="0"/>
                  </a:cxn>
                  <a:cxn ang="0">
                    <a:pos x="58738" y="0"/>
                  </a:cxn>
                  <a:cxn ang="0">
                    <a:pos x="58738" y="0"/>
                  </a:cxn>
                  <a:cxn ang="0">
                    <a:pos x="58738" y="0"/>
                  </a:cxn>
                  <a:cxn ang="0">
                    <a:pos x="58738" y="0"/>
                  </a:cxn>
                </a:cxnLst>
                <a:rect l="l" t="t" r="r" b="b"/>
                <a:pathLst>
                  <a:path w="31" h="18">
                    <a:moveTo>
                      <a:pt x="0" y="18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moveTo>
                      <a:pt x="31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6" name="Freeform 369"/>
              <p:cNvSpPr>
                <a:spLocks noEditPoints="1"/>
              </p:cNvSpPr>
              <p:nvPr>
                <p:custDataLst>
                  <p:tags r:id="rId384"/>
                </p:custDataLst>
              </p:nvPr>
            </p:nvSpPr>
            <p:spPr>
              <a:xfrm>
                <a:off x="10447338" y="2335213"/>
                <a:ext cx="90488" cy="74613"/>
              </a:xfrm>
              <a:custGeom>
                <a:avLst/>
                <a:gdLst/>
                <a:ahLst/>
                <a:cxnLst>
                  <a:cxn ang="0">
                    <a:pos x="71636" y="74613"/>
                  </a:cxn>
                  <a:cxn ang="0">
                    <a:pos x="67866" y="70786"/>
                  </a:cxn>
                  <a:cxn ang="0">
                    <a:pos x="65980" y="68873"/>
                  </a:cxn>
                  <a:cxn ang="0">
                    <a:pos x="58440" y="63134"/>
                  </a:cxn>
                  <a:cxn ang="0">
                    <a:pos x="60325" y="63134"/>
                  </a:cxn>
                  <a:cxn ang="0">
                    <a:pos x="58440" y="61220"/>
                  </a:cxn>
                  <a:cxn ang="0">
                    <a:pos x="58440" y="61220"/>
                  </a:cxn>
                  <a:cxn ang="0">
                    <a:pos x="54669" y="59307"/>
                  </a:cxn>
                  <a:cxn ang="0">
                    <a:pos x="47129" y="53568"/>
                  </a:cxn>
                  <a:cxn ang="0">
                    <a:pos x="7540" y="45915"/>
                  </a:cxn>
                  <a:cxn ang="0">
                    <a:pos x="5655" y="45915"/>
                  </a:cxn>
                  <a:cxn ang="0">
                    <a:pos x="3770" y="45915"/>
                  </a:cxn>
                  <a:cxn ang="0">
                    <a:pos x="3770" y="47828"/>
                  </a:cxn>
                  <a:cxn ang="0">
                    <a:pos x="3770" y="47828"/>
                  </a:cxn>
                  <a:cxn ang="0">
                    <a:pos x="1885" y="47828"/>
                  </a:cxn>
                  <a:cxn ang="0">
                    <a:pos x="0" y="47828"/>
                  </a:cxn>
                  <a:cxn ang="0">
                    <a:pos x="5655" y="45915"/>
                  </a:cxn>
                  <a:cxn ang="0">
                    <a:pos x="5655" y="45915"/>
                  </a:cxn>
                  <a:cxn ang="0">
                    <a:pos x="26392" y="45915"/>
                  </a:cxn>
                  <a:cxn ang="0">
                    <a:pos x="33933" y="47828"/>
                  </a:cxn>
                  <a:cxn ang="0">
                    <a:pos x="41473" y="51655"/>
                  </a:cxn>
                  <a:cxn ang="0">
                    <a:pos x="45244" y="53568"/>
                  </a:cxn>
                  <a:cxn ang="0">
                    <a:pos x="41473" y="51655"/>
                  </a:cxn>
                  <a:cxn ang="0">
                    <a:pos x="35818" y="47828"/>
                  </a:cxn>
                  <a:cxn ang="0">
                    <a:pos x="33933" y="47828"/>
                  </a:cxn>
                  <a:cxn ang="0">
                    <a:pos x="30162" y="45915"/>
                  </a:cxn>
                  <a:cxn ang="0">
                    <a:pos x="26392" y="45915"/>
                  </a:cxn>
                  <a:cxn ang="0">
                    <a:pos x="22622" y="44002"/>
                  </a:cxn>
                  <a:cxn ang="0">
                    <a:pos x="22622" y="44002"/>
                  </a:cxn>
                  <a:cxn ang="0">
                    <a:pos x="15081" y="44002"/>
                  </a:cxn>
                  <a:cxn ang="0">
                    <a:pos x="16966" y="44002"/>
                  </a:cxn>
                  <a:cxn ang="0">
                    <a:pos x="16966" y="44002"/>
                  </a:cxn>
                  <a:cxn ang="0">
                    <a:pos x="75406" y="3826"/>
                  </a:cxn>
                  <a:cxn ang="0">
                    <a:pos x="77291" y="3826"/>
                  </a:cxn>
                  <a:cxn ang="0">
                    <a:pos x="77291" y="3826"/>
                  </a:cxn>
                  <a:cxn ang="0">
                    <a:pos x="77291" y="3826"/>
                  </a:cxn>
                  <a:cxn ang="0">
                    <a:pos x="77291" y="3826"/>
                  </a:cxn>
                  <a:cxn ang="0">
                    <a:pos x="77291" y="3826"/>
                  </a:cxn>
                  <a:cxn ang="0">
                    <a:pos x="81062" y="1913"/>
                  </a:cxn>
                  <a:cxn ang="0">
                    <a:pos x="81062" y="1913"/>
                  </a:cxn>
                  <a:cxn ang="0">
                    <a:pos x="86717" y="0"/>
                  </a:cxn>
                  <a:cxn ang="0">
                    <a:pos x="88602" y="0"/>
                  </a:cxn>
                  <a:cxn ang="0">
                    <a:pos x="90488" y="0"/>
                  </a:cxn>
                  <a:cxn ang="0">
                    <a:pos x="90488" y="0"/>
                  </a:cxn>
                  <a:cxn ang="0">
                    <a:pos x="90488" y="0"/>
                  </a:cxn>
                </a:cxnLst>
                <a:rect l="l" t="t" r="r" b="b"/>
                <a:pathLst>
                  <a:path w="48" h="39">
                    <a:moveTo>
                      <a:pt x="36" y="37"/>
                    </a:moveTo>
                    <a:cubicBezTo>
                      <a:pt x="37" y="38"/>
                      <a:pt x="38" y="39"/>
                      <a:pt x="38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9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7"/>
                      <a:pt x="36" y="37"/>
                      <a:pt x="36" y="37"/>
                    </a:cubicBezTo>
                    <a:moveTo>
                      <a:pt x="35" y="36"/>
                    </a:move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moveTo>
                      <a:pt x="31" y="33"/>
                    </a:moveTo>
                    <a:cubicBezTo>
                      <a:pt x="32" y="33"/>
                      <a:pt x="32" y="33"/>
                      <a:pt x="33" y="34"/>
                    </a:cubicBezTo>
                    <a:cubicBezTo>
                      <a:pt x="33" y="34"/>
                      <a:pt x="32" y="34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1" y="33"/>
                      <a:pt x="31" y="33"/>
                    </a:cubicBezTo>
                    <a:moveTo>
                      <a:pt x="31" y="32"/>
                    </a:move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moveTo>
                      <a:pt x="29" y="31"/>
                    </a:moveTo>
                    <a:cubicBezTo>
                      <a:pt x="30" y="31"/>
                      <a:pt x="30" y="32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0" y="32"/>
                      <a:pt x="30" y="31"/>
                      <a:pt x="29" y="31"/>
                    </a:cubicBezTo>
                    <a:moveTo>
                      <a:pt x="24" y="28"/>
                    </a:moveTo>
                    <a:cubicBezTo>
                      <a:pt x="25" y="28"/>
                      <a:pt x="25" y="28"/>
                      <a:pt x="26" y="29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4" y="28"/>
                      <a:pt x="24" y="28"/>
                      <a:pt x="24" y="28"/>
                    </a:cubicBezTo>
                    <a:moveTo>
                      <a:pt x="4" y="24"/>
                    </a:moveTo>
                    <a:cubicBezTo>
                      <a:pt x="4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5"/>
                      <a:pt x="2" y="25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moveTo>
                      <a:pt x="14" y="24"/>
                    </a:move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16" y="24"/>
                      <a:pt x="17" y="24"/>
                      <a:pt x="18" y="25"/>
                    </a:cubicBezTo>
                    <a:cubicBezTo>
                      <a:pt x="18" y="25"/>
                      <a:pt x="19" y="25"/>
                      <a:pt x="20" y="26"/>
                    </a:cubicBezTo>
                    <a:cubicBezTo>
                      <a:pt x="20" y="26"/>
                      <a:pt x="21" y="26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3" y="27"/>
                      <a:pt x="24" y="27"/>
                      <a:pt x="24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8"/>
                      <a:pt x="24" y="28"/>
                      <a:pt x="24" y="28"/>
                    </a:cubicBezTo>
                    <a:cubicBezTo>
                      <a:pt x="24" y="28"/>
                      <a:pt x="24" y="27"/>
                      <a:pt x="23" y="27"/>
                    </a:cubicBezTo>
                    <a:cubicBezTo>
                      <a:pt x="23" y="27"/>
                      <a:pt x="22" y="27"/>
                      <a:pt x="22" y="27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8" y="25"/>
                      <a:pt x="18" y="25"/>
                    </a:cubicBezTo>
                    <a:cubicBezTo>
                      <a:pt x="17" y="25"/>
                      <a:pt x="17" y="25"/>
                      <a:pt x="17" y="24"/>
                    </a:cubicBezTo>
                    <a:cubicBezTo>
                      <a:pt x="17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5" y="24"/>
                      <a:pt x="15" y="24"/>
                    </a:cubicBezTo>
                    <a:cubicBezTo>
                      <a:pt x="15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moveTo>
                      <a:pt x="12" y="23"/>
                    </a:move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moveTo>
                      <a:pt x="8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moveTo>
                      <a:pt x="9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9" y="23"/>
                    </a:cubicBezTo>
                    <a:moveTo>
                      <a:pt x="9" y="23"/>
                    </a:move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moveTo>
                      <a:pt x="40" y="2"/>
                    </a:move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moveTo>
                      <a:pt x="41" y="2"/>
                    </a:moveTo>
                    <a:cubicBezTo>
                      <a:pt x="41" y="2"/>
                      <a:pt x="40" y="2"/>
                      <a:pt x="40" y="2"/>
                    </a:cubicBezTo>
                    <a:cubicBezTo>
                      <a:pt x="40" y="2"/>
                      <a:pt x="41" y="2"/>
                      <a:pt x="41" y="2"/>
                    </a:cubicBezTo>
                    <a:moveTo>
                      <a:pt x="41" y="2"/>
                    </a:move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moveTo>
                      <a:pt x="41" y="2"/>
                    </a:move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moveTo>
                      <a:pt x="41" y="2"/>
                    </a:move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moveTo>
                      <a:pt x="41" y="2"/>
                    </a:move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moveTo>
                      <a:pt x="43" y="1"/>
                    </a:moveTo>
                    <a:cubicBezTo>
                      <a:pt x="42" y="1"/>
                      <a:pt x="42" y="1"/>
                      <a:pt x="41" y="2"/>
                    </a:cubicBezTo>
                    <a:cubicBezTo>
                      <a:pt x="42" y="1"/>
                      <a:pt x="42" y="1"/>
                      <a:pt x="43" y="1"/>
                    </a:cubicBezTo>
                    <a:moveTo>
                      <a:pt x="43" y="1"/>
                    </a:move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moveTo>
                      <a:pt x="46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moveTo>
                      <a:pt x="47" y="0"/>
                    </a:moveTo>
                    <a:cubicBezTo>
                      <a:pt x="47" y="0"/>
                      <a:pt x="46" y="0"/>
                      <a:pt x="46" y="0"/>
                    </a:cubicBezTo>
                    <a:cubicBezTo>
                      <a:pt x="46" y="0"/>
                      <a:pt x="47" y="0"/>
                      <a:pt x="47" y="0"/>
                    </a:cubicBezTo>
                    <a:moveTo>
                      <a:pt x="4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moveTo>
                      <a:pt x="4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moveTo>
                      <a:pt x="4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7" name="Freeform 370"/>
              <p:cNvSpPr/>
              <p:nvPr>
                <p:custDataLst>
                  <p:tags r:id="rId385"/>
                </p:custDataLst>
              </p:nvPr>
            </p:nvSpPr>
            <p:spPr>
              <a:xfrm>
                <a:off x="10447338" y="2336800"/>
                <a:ext cx="80963" cy="46038"/>
              </a:xfrm>
              <a:custGeom>
                <a:avLst/>
                <a:gdLst/>
                <a:ahLst/>
                <a:cxnLst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7197" y="1918"/>
                  </a:cxn>
                  <a:cxn ang="0">
                    <a:pos x="75314" y="1918"/>
                  </a:cxn>
                  <a:cxn ang="0">
                    <a:pos x="75314" y="1918"/>
                  </a:cxn>
                  <a:cxn ang="0">
                    <a:pos x="75314" y="1918"/>
                  </a:cxn>
                  <a:cxn ang="0">
                    <a:pos x="75314" y="1918"/>
                  </a:cxn>
                  <a:cxn ang="0">
                    <a:pos x="75314" y="1918"/>
                  </a:cxn>
                  <a:cxn ang="0">
                    <a:pos x="75314" y="1918"/>
                  </a:cxn>
                  <a:cxn ang="0">
                    <a:pos x="75314" y="1918"/>
                  </a:cxn>
                  <a:cxn ang="0">
                    <a:pos x="43305" y="23019"/>
                  </a:cxn>
                  <a:cxn ang="0">
                    <a:pos x="43305" y="23019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1882" y="46038"/>
                  </a:cxn>
                  <a:cxn ang="0">
                    <a:pos x="1882" y="46038"/>
                  </a:cxn>
                  <a:cxn ang="0">
                    <a:pos x="3765" y="46038"/>
                  </a:cxn>
                  <a:cxn ang="0">
                    <a:pos x="3765" y="46038"/>
                  </a:cxn>
                  <a:cxn ang="0">
                    <a:pos x="3765" y="46038"/>
                  </a:cxn>
                  <a:cxn ang="0">
                    <a:pos x="3765" y="46038"/>
                  </a:cxn>
                  <a:cxn ang="0">
                    <a:pos x="3765" y="46038"/>
                  </a:cxn>
                  <a:cxn ang="0">
                    <a:pos x="3765" y="46038"/>
                  </a:cxn>
                  <a:cxn ang="0">
                    <a:pos x="3765" y="44119"/>
                  </a:cxn>
                  <a:cxn ang="0">
                    <a:pos x="3765" y="44119"/>
                  </a:cxn>
                  <a:cxn ang="0">
                    <a:pos x="3765" y="44119"/>
                  </a:cxn>
                  <a:cxn ang="0">
                    <a:pos x="3765" y="44119"/>
                  </a:cxn>
                  <a:cxn ang="0">
                    <a:pos x="5648" y="44119"/>
                  </a:cxn>
                  <a:cxn ang="0">
                    <a:pos x="5648" y="44119"/>
                  </a:cxn>
                  <a:cxn ang="0">
                    <a:pos x="5648" y="44119"/>
                  </a:cxn>
                  <a:cxn ang="0">
                    <a:pos x="80963" y="0"/>
                  </a:cxn>
                </a:cxnLst>
                <a:rect l="l" t="t" r="r" b="b"/>
                <a:pathLst>
                  <a:path w="43" h="24">
                    <a:moveTo>
                      <a:pt x="43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2" y="0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8" name="Freeform 371"/>
              <p:cNvSpPr/>
              <p:nvPr>
                <p:custDataLst>
                  <p:tags r:id="rId386"/>
                </p:custDataLst>
              </p:nvPr>
            </p:nvSpPr>
            <p:spPr>
              <a:xfrm>
                <a:off x="10452101" y="2335213"/>
                <a:ext cx="80963" cy="46038"/>
              </a:xfrm>
              <a:custGeom>
                <a:avLst/>
                <a:gdLst/>
                <a:ahLst/>
                <a:cxnLst>
                  <a:cxn ang="0">
                    <a:pos x="80963" y="0"/>
                  </a:cxn>
                  <a:cxn ang="0">
                    <a:pos x="77107" y="1918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1927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80963" y="0"/>
                  </a:cxn>
                </a:cxnLst>
                <a:rect l="l" t="t" r="r" b="b"/>
                <a:pathLst>
                  <a:path w="42" h="24">
                    <a:moveTo>
                      <a:pt x="42" y="0"/>
                    </a:moveTo>
                    <a:cubicBezTo>
                      <a:pt x="41" y="1"/>
                      <a:pt x="41" y="1"/>
                      <a:pt x="40" y="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9" name="Freeform 372"/>
              <p:cNvSpPr/>
              <p:nvPr>
                <p:custDataLst>
                  <p:tags r:id="rId387"/>
                </p:custDataLst>
              </p:nvPr>
            </p:nvSpPr>
            <p:spPr>
              <a:xfrm>
                <a:off x="10456863" y="2335213"/>
                <a:ext cx="79375" cy="46038"/>
              </a:xfrm>
              <a:custGeom>
                <a:avLst/>
                <a:gdLst/>
                <a:ahLst/>
                <a:cxnLst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5595" y="0"/>
                  </a:cxn>
                  <a:cxn ang="0">
                    <a:pos x="0" y="46038"/>
                  </a:cxn>
                  <a:cxn ang="0">
                    <a:pos x="3779" y="44119"/>
                  </a:cxn>
                  <a:cxn ang="0">
                    <a:pos x="79375" y="0"/>
                  </a:cxn>
                </a:cxnLst>
                <a:rect l="l" t="t" r="r" b="b"/>
                <a:pathLst>
                  <a:path w="42" h="24"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0" name="Freeform 373"/>
              <p:cNvSpPr/>
              <p:nvPr>
                <p:custDataLst>
                  <p:tags r:id="rId388"/>
                </p:custDataLst>
              </p:nvPr>
            </p:nvSpPr>
            <p:spPr>
              <a:xfrm>
                <a:off x="10460038" y="2335213"/>
                <a:ext cx="80963" cy="44450"/>
              </a:xfrm>
              <a:custGeom>
                <a:avLst/>
                <a:gdLst/>
                <a:ahLst/>
                <a:cxnLst>
                  <a:cxn ang="0">
                    <a:pos x="80963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7107" y="0"/>
                  </a:cxn>
                  <a:cxn ang="0">
                    <a:pos x="0" y="44450"/>
                  </a:cxn>
                  <a:cxn ang="0">
                    <a:pos x="1927" y="44450"/>
                  </a:cxn>
                  <a:cxn ang="0">
                    <a:pos x="1927" y="44450"/>
                  </a:cxn>
                  <a:cxn ang="0">
                    <a:pos x="1927" y="44450"/>
                  </a:cxn>
                  <a:cxn ang="0">
                    <a:pos x="3855" y="44450"/>
                  </a:cxn>
                  <a:cxn ang="0">
                    <a:pos x="3855" y="44450"/>
                  </a:cxn>
                  <a:cxn ang="0">
                    <a:pos x="3855" y="44450"/>
                  </a:cxn>
                  <a:cxn ang="0">
                    <a:pos x="3855" y="44450"/>
                  </a:cxn>
                  <a:cxn ang="0">
                    <a:pos x="80963" y="0"/>
                  </a:cxn>
                </a:cxnLst>
                <a:rect l="l" t="t" r="r" b="b"/>
                <a:pathLst>
                  <a:path w="42" h="23">
                    <a:moveTo>
                      <a:pt x="42" y="0"/>
                    </a:moveTo>
                    <a:cubicBezTo>
                      <a:pt x="42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1" name="Freeform 374"/>
              <p:cNvSpPr/>
              <p:nvPr>
                <p:custDataLst>
                  <p:tags r:id="rId389"/>
                </p:custDataLst>
              </p:nvPr>
            </p:nvSpPr>
            <p:spPr>
              <a:xfrm>
                <a:off x="10464801" y="2335213"/>
                <a:ext cx="77788" cy="44450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3794" y="44450"/>
                  </a:cxn>
                  <a:cxn ang="0">
                    <a:pos x="75890" y="1932"/>
                  </a:cxn>
                  <a:cxn ang="0">
                    <a:pos x="77788" y="0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3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2" name="Freeform 375"/>
              <p:cNvSpPr/>
              <p:nvPr>
                <p:custDataLst>
                  <p:tags r:id="rId390"/>
                </p:custDataLst>
              </p:nvPr>
            </p:nvSpPr>
            <p:spPr>
              <a:xfrm>
                <a:off x="10467976" y="2336800"/>
                <a:ext cx="73025" cy="42863"/>
              </a:xfrm>
              <a:custGeom>
                <a:avLst/>
                <a:gdLst/>
                <a:ahLst/>
                <a:cxnLst>
                  <a:cxn ang="0">
                    <a:pos x="73025" y="0"/>
                  </a:cxn>
                  <a:cxn ang="0">
                    <a:pos x="0" y="42863"/>
                  </a:cxn>
                  <a:cxn ang="0">
                    <a:pos x="1921" y="42863"/>
                  </a:cxn>
                  <a:cxn ang="0">
                    <a:pos x="1921" y="42863"/>
                  </a:cxn>
                  <a:cxn ang="0">
                    <a:pos x="1921" y="42863"/>
                  </a:cxn>
                  <a:cxn ang="0">
                    <a:pos x="1921" y="42863"/>
                  </a:cxn>
                  <a:cxn ang="0">
                    <a:pos x="71103" y="3896"/>
                  </a:cxn>
                  <a:cxn ang="0">
                    <a:pos x="73025" y="0"/>
                  </a:cxn>
                </a:cxnLst>
                <a:rect l="l" t="t" r="r" b="b"/>
                <a:pathLst>
                  <a:path w="38" h="22">
                    <a:moveTo>
                      <a:pt x="38" y="0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1"/>
                      <a:pt x="3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3" name="Freeform 376"/>
              <p:cNvSpPr/>
              <p:nvPr>
                <p:custDataLst>
                  <p:tags r:id="rId391"/>
                </p:custDataLst>
              </p:nvPr>
            </p:nvSpPr>
            <p:spPr>
              <a:xfrm>
                <a:off x="10469563" y="2341563"/>
                <a:ext cx="68263" cy="39688"/>
              </a:xfrm>
              <a:custGeom>
                <a:avLst/>
                <a:gdLst/>
                <a:ahLst/>
                <a:cxnLst>
                  <a:cxn ang="0">
                    <a:pos x="68263" y="0"/>
                  </a:cxn>
                  <a:cxn ang="0">
                    <a:pos x="0" y="37798"/>
                  </a:cxn>
                  <a:cxn ang="0">
                    <a:pos x="0" y="37798"/>
                  </a:cxn>
                  <a:cxn ang="0">
                    <a:pos x="0" y="37798"/>
                  </a:cxn>
                  <a:cxn ang="0">
                    <a:pos x="1896" y="39688"/>
                  </a:cxn>
                  <a:cxn ang="0">
                    <a:pos x="1896" y="39688"/>
                  </a:cxn>
                  <a:cxn ang="0">
                    <a:pos x="3792" y="39688"/>
                  </a:cxn>
                  <a:cxn ang="0">
                    <a:pos x="3792" y="39688"/>
                  </a:cxn>
                  <a:cxn ang="0">
                    <a:pos x="66366" y="1889"/>
                  </a:cxn>
                  <a:cxn ang="0">
                    <a:pos x="68263" y="0"/>
                  </a:cxn>
                </a:cxnLst>
                <a:rect l="l" t="t" r="r" b="b"/>
                <a:pathLst>
                  <a:path w="36" h="21">
                    <a:moveTo>
                      <a:pt x="36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4" name="Freeform 377"/>
              <p:cNvSpPr/>
              <p:nvPr>
                <p:custDataLst>
                  <p:tags r:id="rId392"/>
                </p:custDataLst>
              </p:nvPr>
            </p:nvSpPr>
            <p:spPr>
              <a:xfrm>
                <a:off x="10474326" y="2343150"/>
                <a:ext cx="61913" cy="38100"/>
              </a:xfrm>
              <a:custGeom>
                <a:avLst/>
                <a:gdLst/>
                <a:ahLst/>
                <a:cxnLst>
                  <a:cxn ang="0">
                    <a:pos x="61913" y="0"/>
                  </a:cxn>
                  <a:cxn ang="0">
                    <a:pos x="0" y="38100"/>
                  </a:cxn>
                  <a:cxn ang="0">
                    <a:pos x="1876" y="38100"/>
                  </a:cxn>
                  <a:cxn ang="0">
                    <a:pos x="60036" y="3810"/>
                  </a:cxn>
                  <a:cxn ang="0">
                    <a:pos x="61913" y="0"/>
                  </a:cxn>
                </a:cxnLst>
                <a:rect l="l" t="t" r="r" b="b"/>
                <a:pathLst>
                  <a:path w="33" h="20">
                    <a:moveTo>
                      <a:pt x="33" y="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1" y="20"/>
                      <a:pt x="1" y="20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1"/>
                      <a:pt x="3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5" name="Freeform 378"/>
              <p:cNvSpPr/>
              <p:nvPr>
                <p:custDataLst>
                  <p:tags r:id="rId393"/>
                </p:custDataLst>
              </p:nvPr>
            </p:nvSpPr>
            <p:spPr>
              <a:xfrm>
                <a:off x="10475913" y="2346325"/>
                <a:ext cx="58738" cy="34925"/>
              </a:xfrm>
              <a:custGeom>
                <a:avLst/>
                <a:gdLst/>
                <a:ahLst/>
                <a:cxnLst>
                  <a:cxn ang="0">
                    <a:pos x="58738" y="0"/>
                  </a:cxn>
                  <a:cxn ang="0">
                    <a:pos x="0" y="34925"/>
                  </a:cxn>
                  <a:cxn ang="0">
                    <a:pos x="1894" y="34925"/>
                  </a:cxn>
                  <a:cxn ang="0">
                    <a:pos x="1894" y="34925"/>
                  </a:cxn>
                  <a:cxn ang="0">
                    <a:pos x="1894" y="34925"/>
                  </a:cxn>
                  <a:cxn ang="0">
                    <a:pos x="1894" y="34925"/>
                  </a:cxn>
                  <a:cxn ang="0">
                    <a:pos x="56843" y="3880"/>
                  </a:cxn>
                  <a:cxn ang="0">
                    <a:pos x="58738" y="0"/>
                  </a:cxn>
                </a:cxnLst>
                <a:rect l="l" t="t" r="r" b="b"/>
                <a:pathLst>
                  <a:path w="31" h="18">
                    <a:moveTo>
                      <a:pt x="31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1"/>
                      <a:pt x="30" y="1"/>
                      <a:pt x="3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6" name="Freeform 379"/>
              <p:cNvSpPr/>
              <p:nvPr>
                <p:custDataLst>
                  <p:tags r:id="rId394"/>
                </p:custDataLst>
              </p:nvPr>
            </p:nvSpPr>
            <p:spPr>
              <a:xfrm>
                <a:off x="10477501" y="2351088"/>
                <a:ext cx="55563" cy="31750"/>
              </a:xfrm>
              <a:custGeom>
                <a:avLst/>
                <a:gdLst/>
                <a:ahLst/>
                <a:cxnLst>
                  <a:cxn ang="0">
                    <a:pos x="55563" y="0"/>
                  </a:cxn>
                  <a:cxn ang="0">
                    <a:pos x="0" y="29882"/>
                  </a:cxn>
                  <a:cxn ang="0">
                    <a:pos x="0" y="29882"/>
                  </a:cxn>
                  <a:cxn ang="0">
                    <a:pos x="1915" y="29882"/>
                  </a:cxn>
                  <a:cxn ang="0">
                    <a:pos x="3831" y="31750"/>
                  </a:cxn>
                  <a:cxn ang="0">
                    <a:pos x="53647" y="3735"/>
                  </a:cxn>
                  <a:cxn ang="0">
                    <a:pos x="55563" y="0"/>
                  </a:cxn>
                </a:cxnLst>
                <a:rect l="l" t="t" r="r" b="b"/>
                <a:pathLst>
                  <a:path w="28" h="17">
                    <a:moveTo>
                      <a:pt x="29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6"/>
                      <a:pt x="1" y="16"/>
                    </a:cubicBezTo>
                    <a:cubicBezTo>
                      <a:pt x="1" y="17"/>
                      <a:pt x="1" y="17"/>
                      <a:pt x="2" y="17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9" y="0"/>
                      <a:pt x="2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7" name="Freeform 380"/>
              <p:cNvSpPr/>
              <p:nvPr>
                <p:custDataLst>
                  <p:tags r:id="rId395"/>
                </p:custDataLst>
              </p:nvPr>
            </p:nvSpPr>
            <p:spPr>
              <a:xfrm>
                <a:off x="10480676" y="2354263"/>
                <a:ext cx="50800" cy="28575"/>
              </a:xfrm>
              <a:custGeom>
                <a:avLst/>
                <a:gdLst/>
                <a:ahLst/>
                <a:cxnLst>
                  <a:cxn ang="0">
                    <a:pos x="50800" y="0"/>
                  </a:cxn>
                  <a:cxn ang="0">
                    <a:pos x="0" y="28575"/>
                  </a:cxn>
                  <a:cxn ang="0">
                    <a:pos x="1953" y="28575"/>
                  </a:cxn>
                  <a:cxn ang="0">
                    <a:pos x="1953" y="28575"/>
                  </a:cxn>
                  <a:cxn ang="0">
                    <a:pos x="1953" y="28575"/>
                  </a:cxn>
                  <a:cxn ang="0">
                    <a:pos x="1953" y="28575"/>
                  </a:cxn>
                  <a:cxn ang="0">
                    <a:pos x="48846" y="1905"/>
                  </a:cxn>
                  <a:cxn ang="0">
                    <a:pos x="50800" y="0"/>
                  </a:cxn>
                </a:cxnLst>
                <a:rect l="l" t="t" r="r" b="b"/>
                <a:pathLst>
                  <a:path w="26" h="15">
                    <a:moveTo>
                      <a:pt x="26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6" y="0"/>
                      <a:pt x="2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8" name="Freeform 381"/>
              <p:cNvSpPr/>
              <p:nvPr>
                <p:custDataLst>
                  <p:tags r:id="rId396"/>
                </p:custDataLst>
              </p:nvPr>
            </p:nvSpPr>
            <p:spPr>
              <a:xfrm>
                <a:off x="10483851" y="2355850"/>
                <a:ext cx="44450" cy="28575"/>
              </a:xfrm>
              <a:custGeom>
                <a:avLst/>
                <a:gdLst/>
                <a:ahLst/>
                <a:cxnLst>
                  <a:cxn ang="0">
                    <a:pos x="44450" y="0"/>
                  </a:cxn>
                  <a:cxn ang="0">
                    <a:pos x="0" y="26670"/>
                  </a:cxn>
                  <a:cxn ang="0">
                    <a:pos x="0" y="26670"/>
                  </a:cxn>
                  <a:cxn ang="0">
                    <a:pos x="1852" y="28575"/>
                  </a:cxn>
                  <a:cxn ang="0">
                    <a:pos x="3704" y="28575"/>
                  </a:cxn>
                  <a:cxn ang="0">
                    <a:pos x="44450" y="3810"/>
                  </a:cxn>
                  <a:cxn ang="0">
                    <a:pos x="44450" y="0"/>
                  </a:cxn>
                </a:cxnLst>
                <a:rect l="l" t="t" r="r" b="b"/>
                <a:pathLst>
                  <a:path w="24" h="15">
                    <a:moveTo>
                      <a:pt x="24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1" y="15"/>
                    </a:cubicBezTo>
                    <a:cubicBezTo>
                      <a:pt x="1" y="15"/>
                      <a:pt x="1" y="15"/>
                      <a:pt x="2" y="15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1"/>
                      <a:pt x="2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9" name="Freeform 382"/>
              <p:cNvSpPr/>
              <p:nvPr>
                <p:custDataLst>
                  <p:tags r:id="rId397"/>
                </p:custDataLst>
              </p:nvPr>
            </p:nvSpPr>
            <p:spPr>
              <a:xfrm>
                <a:off x="10487026" y="2360613"/>
                <a:ext cx="41275" cy="25400"/>
              </a:xfrm>
              <a:custGeom>
                <a:avLst/>
                <a:gdLst/>
                <a:ahLst/>
                <a:cxnLst>
                  <a:cxn ang="0">
                    <a:pos x="41275" y="0"/>
                  </a:cxn>
                  <a:cxn ang="0">
                    <a:pos x="0" y="23585"/>
                  </a:cxn>
                  <a:cxn ang="0">
                    <a:pos x="1876" y="25400"/>
                  </a:cxn>
                  <a:cxn ang="0">
                    <a:pos x="39398" y="3628"/>
                  </a:cxn>
                  <a:cxn ang="0">
                    <a:pos x="41275" y="0"/>
                  </a:cxn>
                </a:cxnLst>
                <a:rect l="l" t="t" r="r" b="b"/>
                <a:pathLst>
                  <a:path w="22" h="14">
                    <a:moveTo>
                      <a:pt x="2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4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1"/>
                      <a:pt x="21" y="1"/>
                      <a:pt x="2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0" name="Freeform 383"/>
              <p:cNvSpPr/>
              <p:nvPr>
                <p:custDataLst>
                  <p:tags r:id="rId398"/>
                </p:custDataLst>
              </p:nvPr>
            </p:nvSpPr>
            <p:spPr>
              <a:xfrm>
                <a:off x="10488613" y="2363788"/>
                <a:ext cx="38100" cy="22225"/>
              </a:xfrm>
              <a:custGeom>
                <a:avLst/>
                <a:gdLst/>
                <a:ahLst/>
                <a:cxnLst>
                  <a:cxn ang="0">
                    <a:pos x="38100" y="0"/>
                  </a:cxn>
                  <a:cxn ang="0">
                    <a:pos x="0" y="22225"/>
                  </a:cxn>
                  <a:cxn ang="0">
                    <a:pos x="1905" y="22225"/>
                  </a:cxn>
                  <a:cxn ang="0">
                    <a:pos x="36195" y="3704"/>
                  </a:cxn>
                  <a:cxn ang="0">
                    <a:pos x="38100" y="0"/>
                  </a:cxn>
                </a:cxnLst>
                <a:rect l="l" t="t" r="r" b="b"/>
                <a:pathLst>
                  <a:path w="20" h="12">
                    <a:moveTo>
                      <a:pt x="20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0" y="1"/>
                      <a:pt x="20" y="1"/>
                      <a:pt x="2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1" name="Freeform 384"/>
              <p:cNvSpPr/>
              <p:nvPr>
                <p:custDataLst>
                  <p:tags r:id="rId399"/>
                </p:custDataLst>
              </p:nvPr>
            </p:nvSpPr>
            <p:spPr>
              <a:xfrm>
                <a:off x="10490201" y="2366963"/>
                <a:ext cx="34925" cy="22225"/>
              </a:xfrm>
              <a:custGeom>
                <a:avLst/>
                <a:gdLst/>
                <a:ahLst/>
                <a:cxnLst>
                  <a:cxn ang="0">
                    <a:pos x="34925" y="0"/>
                  </a:cxn>
                  <a:cxn ang="0">
                    <a:pos x="0" y="20204"/>
                  </a:cxn>
                  <a:cxn ang="0">
                    <a:pos x="1940" y="22225"/>
                  </a:cxn>
                  <a:cxn ang="0">
                    <a:pos x="1940" y="22225"/>
                  </a:cxn>
                  <a:cxn ang="0">
                    <a:pos x="1940" y="22225"/>
                  </a:cxn>
                  <a:cxn ang="0">
                    <a:pos x="1940" y="22225"/>
                  </a:cxn>
                  <a:cxn ang="0">
                    <a:pos x="3880" y="22225"/>
                  </a:cxn>
                  <a:cxn ang="0">
                    <a:pos x="3880" y="22225"/>
                  </a:cxn>
                  <a:cxn ang="0">
                    <a:pos x="34925" y="4040"/>
                  </a:cxn>
                  <a:cxn ang="0">
                    <a:pos x="34925" y="0"/>
                  </a:cxn>
                </a:cxnLst>
                <a:rect l="l" t="t" r="r" b="b"/>
                <a:pathLst>
                  <a:path w="18" h="11">
                    <a:moveTo>
                      <a:pt x="18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1"/>
                      <a:pt x="18" y="1"/>
                      <a:pt x="1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2" name="Freeform 385"/>
              <p:cNvSpPr/>
              <p:nvPr>
                <p:custDataLst>
                  <p:tags r:id="rId400"/>
                </p:custDataLst>
              </p:nvPr>
            </p:nvSpPr>
            <p:spPr>
              <a:xfrm>
                <a:off x="10494963" y="2371725"/>
                <a:ext cx="30163" cy="19050"/>
              </a:xfrm>
              <a:custGeom>
                <a:avLst/>
                <a:gdLst/>
                <a:ahLst/>
                <a:cxnLst>
                  <a:cxn ang="0">
                    <a:pos x="30163" y="0"/>
                  </a:cxn>
                  <a:cxn ang="0">
                    <a:pos x="0" y="17145"/>
                  </a:cxn>
                  <a:cxn ang="0">
                    <a:pos x="0" y="17145"/>
                  </a:cxn>
                  <a:cxn ang="0">
                    <a:pos x="1885" y="19050"/>
                  </a:cxn>
                  <a:cxn ang="0">
                    <a:pos x="1885" y="19050"/>
                  </a:cxn>
                  <a:cxn ang="0">
                    <a:pos x="28277" y="3810"/>
                  </a:cxn>
                  <a:cxn ang="0">
                    <a:pos x="30163" y="0"/>
                  </a:cxn>
                </a:cxnLst>
                <a:rect l="l" t="t" r="r" b="b"/>
                <a:pathLst>
                  <a:path w="16" h="10">
                    <a:moveTo>
                      <a:pt x="16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1"/>
                      <a:pt x="16" y="0"/>
                      <a:pt x="1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3" name="Freeform 386"/>
              <p:cNvSpPr/>
              <p:nvPr>
                <p:custDataLst>
                  <p:tags r:id="rId401"/>
                </p:custDataLst>
              </p:nvPr>
            </p:nvSpPr>
            <p:spPr>
              <a:xfrm>
                <a:off x="10496551" y="2374900"/>
                <a:ext cx="26988" cy="17463"/>
              </a:xfrm>
              <a:custGeom>
                <a:avLst/>
                <a:gdLst/>
                <a:ahLst/>
                <a:cxnLst>
                  <a:cxn ang="0">
                    <a:pos x="26988" y="0"/>
                  </a:cxn>
                  <a:cxn ang="0">
                    <a:pos x="0" y="15522"/>
                  </a:cxn>
                  <a:cxn ang="0">
                    <a:pos x="3855" y="17463"/>
                  </a:cxn>
                  <a:cxn ang="0">
                    <a:pos x="26988" y="3880"/>
                  </a:cxn>
                  <a:cxn ang="0">
                    <a:pos x="26988" y="0"/>
                  </a:cxn>
                </a:cxnLst>
                <a:rect l="l" t="t" r="r" b="b"/>
                <a:pathLst>
                  <a:path w="14" h="9">
                    <a:moveTo>
                      <a:pt x="14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9"/>
                      <a:pt x="2" y="9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"/>
                      <a:pt x="14" y="0"/>
                      <a:pt x="1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4" name="Freeform 387"/>
              <p:cNvSpPr/>
              <p:nvPr>
                <p:custDataLst>
                  <p:tags r:id="rId402"/>
                </p:custDataLst>
              </p:nvPr>
            </p:nvSpPr>
            <p:spPr>
              <a:xfrm>
                <a:off x="10499726" y="2379663"/>
                <a:ext cx="23813" cy="14288"/>
              </a:xfrm>
              <a:custGeom>
                <a:avLst/>
                <a:gdLst/>
                <a:ahLst/>
                <a:cxnLst>
                  <a:cxn ang="0">
                    <a:pos x="23813" y="0"/>
                  </a:cxn>
                  <a:cxn ang="0">
                    <a:pos x="0" y="12502"/>
                  </a:cxn>
                  <a:cxn ang="0">
                    <a:pos x="1984" y="14288"/>
                  </a:cxn>
                  <a:cxn ang="0">
                    <a:pos x="23813" y="3572"/>
                  </a:cxn>
                  <a:cxn ang="0">
                    <a:pos x="23813" y="0"/>
                  </a:cxn>
                </a:cxnLst>
                <a:rect l="l" t="t" r="r" b="b"/>
                <a:pathLst>
                  <a:path w="12" h="8">
                    <a:moveTo>
                      <a:pt x="12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8"/>
                      <a:pt x="1" y="8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5" name="Freeform 388"/>
              <p:cNvSpPr/>
              <p:nvPr>
                <p:custDataLst>
                  <p:tags r:id="rId403"/>
                </p:custDataLst>
              </p:nvPr>
            </p:nvSpPr>
            <p:spPr>
              <a:xfrm>
                <a:off x="10502901" y="2382838"/>
                <a:ext cx="20638" cy="12700"/>
              </a:xfrm>
              <a:custGeom>
                <a:avLst/>
                <a:gdLst/>
                <a:ahLst/>
                <a:cxnLst>
                  <a:cxn ang="0">
                    <a:pos x="20638" y="0"/>
                  </a:cxn>
                  <a:cxn ang="0">
                    <a:pos x="0" y="10885"/>
                  </a:cxn>
                  <a:cxn ang="0">
                    <a:pos x="0" y="10885"/>
                  </a:cxn>
                  <a:cxn ang="0">
                    <a:pos x="3752" y="12700"/>
                  </a:cxn>
                  <a:cxn ang="0">
                    <a:pos x="3752" y="12700"/>
                  </a:cxn>
                  <a:cxn ang="0">
                    <a:pos x="3752" y="12700"/>
                  </a:cxn>
                  <a:cxn ang="0">
                    <a:pos x="18761" y="3628"/>
                  </a:cxn>
                  <a:cxn ang="0">
                    <a:pos x="20638" y="0"/>
                  </a:cxn>
                </a:cxnLst>
                <a:rect l="l" t="t" r="r" b="b"/>
                <a:pathLst>
                  <a:path w="11" h="7">
                    <a:moveTo>
                      <a:pt x="11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0" y="1"/>
                      <a:pt x="1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6" name="Freeform 389"/>
              <p:cNvSpPr/>
              <p:nvPr>
                <p:custDataLst>
                  <p:tags r:id="rId404"/>
                </p:custDataLst>
              </p:nvPr>
            </p:nvSpPr>
            <p:spPr>
              <a:xfrm>
                <a:off x="10506076" y="2386013"/>
                <a:ext cx="15875" cy="12700"/>
              </a:xfrm>
              <a:custGeom>
                <a:avLst/>
                <a:gdLst/>
                <a:ahLst/>
                <a:cxnLst>
                  <a:cxn ang="0">
                    <a:pos x="15875" y="0"/>
                  </a:cxn>
                  <a:cxn ang="0">
                    <a:pos x="0" y="10583"/>
                  </a:cxn>
                  <a:cxn ang="0">
                    <a:pos x="0" y="10583"/>
                  </a:cxn>
                  <a:cxn ang="0">
                    <a:pos x="0" y="10583"/>
                  </a:cxn>
                  <a:cxn ang="0">
                    <a:pos x="0" y="10583"/>
                  </a:cxn>
                  <a:cxn ang="0">
                    <a:pos x="0" y="10583"/>
                  </a:cxn>
                  <a:cxn ang="0">
                    <a:pos x="0" y="12700"/>
                  </a:cxn>
                  <a:cxn ang="0">
                    <a:pos x="1984" y="12700"/>
                  </a:cxn>
                  <a:cxn ang="0">
                    <a:pos x="1984" y="12700"/>
                  </a:cxn>
                  <a:cxn ang="0">
                    <a:pos x="1984" y="12700"/>
                  </a:cxn>
                  <a:cxn ang="0">
                    <a:pos x="15875" y="4233"/>
                  </a:cxn>
                  <a:cxn ang="0">
                    <a:pos x="15875" y="0"/>
                  </a:cxn>
                </a:cxnLst>
                <a:rect l="l" t="t" r="r" b="b"/>
                <a:pathLst>
                  <a:path w="8" h="6">
                    <a:moveTo>
                      <a:pt x="8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1"/>
                      <a:pt x="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7" name="Freeform 390"/>
              <p:cNvSpPr/>
              <p:nvPr>
                <p:custDataLst>
                  <p:tags r:id="rId405"/>
                </p:custDataLst>
              </p:nvPr>
            </p:nvSpPr>
            <p:spPr>
              <a:xfrm>
                <a:off x="10507663" y="2390775"/>
                <a:ext cx="14288" cy="11113"/>
              </a:xfrm>
              <a:custGeom>
                <a:avLst/>
                <a:gdLst/>
                <a:ahLst/>
                <a:cxnLst>
                  <a:cxn ang="0">
                    <a:pos x="14288" y="0"/>
                  </a:cxn>
                  <a:cxn ang="0">
                    <a:pos x="0" y="7408"/>
                  </a:cxn>
                  <a:cxn ang="0">
                    <a:pos x="0" y="7408"/>
                  </a:cxn>
                  <a:cxn ang="0">
                    <a:pos x="2041" y="9260"/>
                  </a:cxn>
                  <a:cxn ang="0">
                    <a:pos x="4082" y="11113"/>
                  </a:cxn>
                  <a:cxn ang="0">
                    <a:pos x="14288" y="5556"/>
                  </a:cxn>
                  <a:cxn ang="0">
                    <a:pos x="14288" y="0"/>
                  </a:cxn>
                </a:cxnLst>
                <a:rect l="l" t="t" r="r" b="b"/>
                <a:pathLst>
                  <a:path w="7" h="6">
                    <a:moveTo>
                      <a:pt x="7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6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1"/>
                      <a:pt x="7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8" name="Freeform 391"/>
              <p:cNvSpPr/>
              <p:nvPr>
                <p:custDataLst>
                  <p:tags r:id="rId406"/>
                </p:custDataLst>
              </p:nvPr>
            </p:nvSpPr>
            <p:spPr>
              <a:xfrm>
                <a:off x="10512426" y="2395538"/>
                <a:ext cx="9525" cy="7938"/>
              </a:xfrm>
              <a:custGeom>
                <a:avLst/>
                <a:gdLst/>
                <a:ahLst/>
                <a:cxnLst>
                  <a:cxn ang="0">
                    <a:pos x="9525" y="0"/>
                  </a:cxn>
                  <a:cxn ang="0">
                    <a:pos x="0" y="5953"/>
                  </a:cxn>
                  <a:cxn ang="0">
                    <a:pos x="1905" y="7938"/>
                  </a:cxn>
                  <a:cxn ang="0">
                    <a:pos x="1905" y="7938"/>
                  </a:cxn>
                  <a:cxn ang="0">
                    <a:pos x="1905" y="7938"/>
                  </a:cxn>
                  <a:cxn ang="0">
                    <a:pos x="1905" y="7938"/>
                  </a:cxn>
                  <a:cxn ang="0">
                    <a:pos x="9525" y="3969"/>
                  </a:cxn>
                  <a:cxn ang="0">
                    <a:pos x="9525" y="0"/>
                  </a:cxn>
                </a:cxnLst>
                <a:rect l="l" t="t" r="r" b="b"/>
                <a:pathLst>
                  <a:path w="5" h="4">
                    <a:moveTo>
                      <a:pt x="5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9" name="Freeform 392"/>
              <p:cNvSpPr/>
              <p:nvPr>
                <p:custDataLst>
                  <p:tags r:id="rId407"/>
                </p:custDataLst>
              </p:nvPr>
            </p:nvSpPr>
            <p:spPr>
              <a:xfrm>
                <a:off x="10514013" y="2400300"/>
                <a:ext cx="7938" cy="7938"/>
              </a:xfrm>
              <a:custGeom>
                <a:avLst/>
                <a:gdLst/>
                <a:ahLst/>
                <a:cxnLst>
                  <a:cxn ang="0">
                    <a:pos x="7938" y="0"/>
                  </a:cxn>
                  <a:cxn ang="0">
                    <a:pos x="0" y="3969"/>
                  </a:cxn>
                  <a:cxn ang="0">
                    <a:pos x="0" y="3969"/>
                  </a:cxn>
                  <a:cxn ang="0">
                    <a:pos x="0" y="3969"/>
                  </a:cxn>
                  <a:cxn ang="0">
                    <a:pos x="1984" y="5953"/>
                  </a:cxn>
                  <a:cxn ang="0">
                    <a:pos x="3969" y="7938"/>
                  </a:cxn>
                  <a:cxn ang="0">
                    <a:pos x="3969" y="7938"/>
                  </a:cxn>
                  <a:cxn ang="0">
                    <a:pos x="3969" y="7938"/>
                  </a:cxn>
                  <a:cxn ang="0">
                    <a:pos x="5953" y="5953"/>
                  </a:cxn>
                  <a:cxn ang="0">
                    <a:pos x="7938" y="0"/>
                  </a:cxn>
                </a:cxnLst>
                <a:rect l="l" t="t" r="r" b="b"/>
                <a:pathLst>
                  <a:path w="4" h="4">
                    <a:moveTo>
                      <a:pt x="4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0" name="Freeform 393"/>
              <p:cNvSpPr/>
              <p:nvPr>
                <p:custDataLst>
                  <p:tags r:id="rId408"/>
                </p:custDataLst>
              </p:nvPr>
            </p:nvSpPr>
            <p:spPr>
              <a:xfrm>
                <a:off x="10517188" y="2405063"/>
                <a:ext cx="1588" cy="4763"/>
              </a:xfrm>
              <a:custGeom>
                <a:avLst/>
                <a:gdLst/>
                <a:ahLst/>
                <a:cxnLst>
                  <a:cxn ang="0">
                    <a:pos x="1588" y="0"/>
                  </a:cxn>
                  <a:cxn ang="0">
                    <a:pos x="0" y="2381"/>
                  </a:cxn>
                  <a:cxn ang="0">
                    <a:pos x="0" y="2381"/>
                  </a:cxn>
                  <a:cxn ang="0">
                    <a:pos x="1588" y="4763"/>
                  </a:cxn>
                  <a:cxn ang="0">
                    <a:pos x="1588" y="4763"/>
                  </a:cxn>
                  <a:cxn ang="0">
                    <a:pos x="1588" y="4763"/>
                  </a:cxn>
                  <a:cxn ang="0">
                    <a:pos x="1588" y="0"/>
                  </a:cxn>
                </a:cxnLst>
                <a:rect l="l" t="t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1" name="Oval 394"/>
              <p:cNvSpPr/>
              <p:nvPr>
                <p:custDataLst>
                  <p:tags r:id="rId409"/>
                </p:custDataLst>
              </p:nvPr>
            </p:nvSpPr>
            <p:spPr>
              <a:xfrm>
                <a:off x="10518776" y="2409825"/>
                <a:ext cx="1588" cy="1588"/>
              </a:xfrm>
              <a:prstGeom prst="ellipse">
                <a:avLst/>
              </a:prstGeom>
              <a:solidFill>
                <a:srgbClr val="E1E9F7"/>
              </a:solidFill>
              <a:ln w="9525">
                <a:noFill/>
              </a:ln>
            </p:spPr>
            <p:txBody>
              <a:bodyPr wrap="square" lIns="68580" tIns="34290" rIns="68580" bIns="34290" anchor="t"/>
              <a:lstStyle/>
              <a:p>
                <a:pPr lvl="0"/>
                <a:endParaRPr lang="zh-CN" altLang="en-US" sz="10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512" name="Freeform 395"/>
              <p:cNvSpPr>
                <a:spLocks noEditPoints="1"/>
              </p:cNvSpPr>
              <p:nvPr>
                <p:custDataLst>
                  <p:tags r:id="rId410"/>
                </p:custDataLst>
              </p:nvPr>
            </p:nvSpPr>
            <p:spPr>
              <a:xfrm>
                <a:off x="10563226" y="2263775"/>
                <a:ext cx="184150" cy="52388"/>
              </a:xfrm>
              <a:custGeom>
                <a:avLst/>
                <a:gdLst/>
                <a:ahLst/>
                <a:cxnLst>
                  <a:cxn ang="0">
                    <a:pos x="64547" y="44904"/>
                  </a:cxn>
                  <a:cxn ang="0">
                    <a:pos x="60750" y="44904"/>
                  </a:cxn>
                  <a:cxn ang="0">
                    <a:pos x="60750" y="44904"/>
                  </a:cxn>
                  <a:cxn ang="0">
                    <a:pos x="22781" y="44904"/>
                  </a:cxn>
                  <a:cxn ang="0">
                    <a:pos x="0" y="52388"/>
                  </a:cxn>
                  <a:cxn ang="0">
                    <a:pos x="0" y="52388"/>
                  </a:cxn>
                  <a:cxn ang="0">
                    <a:pos x="0" y="52388"/>
                  </a:cxn>
                  <a:cxn ang="0">
                    <a:pos x="24679" y="43033"/>
                  </a:cxn>
                  <a:cxn ang="0">
                    <a:pos x="30375" y="43033"/>
                  </a:cxn>
                  <a:cxn ang="0">
                    <a:pos x="30375" y="43033"/>
                  </a:cxn>
                  <a:cxn ang="0">
                    <a:pos x="30375" y="43033"/>
                  </a:cxn>
                  <a:cxn ang="0">
                    <a:pos x="30375" y="43033"/>
                  </a:cxn>
                  <a:cxn ang="0">
                    <a:pos x="83531" y="5613"/>
                  </a:cxn>
                  <a:cxn ang="0">
                    <a:pos x="142384" y="1871"/>
                  </a:cxn>
                  <a:cxn ang="0">
                    <a:pos x="148079" y="3742"/>
                  </a:cxn>
                  <a:cxn ang="0">
                    <a:pos x="153774" y="5613"/>
                  </a:cxn>
                  <a:cxn ang="0">
                    <a:pos x="161368" y="9355"/>
                  </a:cxn>
                  <a:cxn ang="0">
                    <a:pos x="167063" y="11226"/>
                  </a:cxn>
                  <a:cxn ang="0">
                    <a:pos x="172759" y="14968"/>
                  </a:cxn>
                  <a:cxn ang="0">
                    <a:pos x="180353" y="16839"/>
                  </a:cxn>
                  <a:cxn ang="0">
                    <a:pos x="184150" y="20581"/>
                  </a:cxn>
                  <a:cxn ang="0">
                    <a:pos x="142384" y="1871"/>
                  </a:cxn>
                  <a:cxn ang="0">
                    <a:pos x="142384" y="1871"/>
                  </a:cxn>
                  <a:cxn ang="0">
                    <a:pos x="140485" y="1871"/>
                  </a:cxn>
                  <a:cxn ang="0">
                    <a:pos x="96821" y="0"/>
                  </a:cxn>
                  <a:cxn ang="0">
                    <a:pos x="87328" y="3742"/>
                  </a:cxn>
                  <a:cxn ang="0">
                    <a:pos x="96821" y="0"/>
                  </a:cxn>
                  <a:cxn ang="0">
                    <a:pos x="96821" y="0"/>
                  </a:cxn>
                  <a:cxn ang="0">
                    <a:pos x="98719" y="0"/>
                  </a:cxn>
                  <a:cxn ang="0">
                    <a:pos x="98719" y="0"/>
                  </a:cxn>
                  <a:cxn ang="0">
                    <a:pos x="129094" y="0"/>
                  </a:cxn>
                  <a:cxn ang="0">
                    <a:pos x="130993" y="0"/>
                  </a:cxn>
                  <a:cxn ang="0">
                    <a:pos x="112008" y="0"/>
                  </a:cxn>
                  <a:cxn ang="0">
                    <a:pos x="106313" y="0"/>
                  </a:cxn>
                  <a:cxn ang="0">
                    <a:pos x="112008" y="0"/>
                  </a:cxn>
                  <a:cxn ang="0">
                    <a:pos x="112008" y="0"/>
                  </a:cxn>
                  <a:cxn ang="0">
                    <a:pos x="113907" y="0"/>
                  </a:cxn>
                  <a:cxn ang="0">
                    <a:pos x="113907" y="0"/>
                  </a:cxn>
                  <a:cxn ang="0">
                    <a:pos x="113907" y="0"/>
                  </a:cxn>
                  <a:cxn ang="0">
                    <a:pos x="115805" y="0"/>
                  </a:cxn>
                  <a:cxn ang="0">
                    <a:pos x="115805" y="0"/>
                  </a:cxn>
                  <a:cxn ang="0">
                    <a:pos x="115805" y="0"/>
                  </a:cxn>
                </a:cxnLst>
                <a:rect l="l" t="t" r="r" b="b"/>
                <a:pathLst>
                  <a:path w="97" h="28">
                    <a:moveTo>
                      <a:pt x="34" y="24"/>
                    </a:move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moveTo>
                      <a:pt x="32" y="24"/>
                    </a:moveTo>
                    <a:cubicBezTo>
                      <a:pt x="33" y="24"/>
                      <a:pt x="33" y="24"/>
                      <a:pt x="34" y="24"/>
                    </a:cubicBezTo>
                    <a:cubicBezTo>
                      <a:pt x="33" y="24"/>
                      <a:pt x="33" y="24"/>
                      <a:pt x="32" y="24"/>
                    </a:cubicBezTo>
                    <a:moveTo>
                      <a:pt x="13" y="23"/>
                    </a:moveTo>
                    <a:cubicBezTo>
                      <a:pt x="13" y="23"/>
                      <a:pt x="12" y="23"/>
                      <a:pt x="12" y="24"/>
                    </a:cubicBezTo>
                    <a:cubicBezTo>
                      <a:pt x="10" y="24"/>
                      <a:pt x="8" y="24"/>
                      <a:pt x="6" y="25"/>
                    </a:cubicBezTo>
                    <a:cubicBezTo>
                      <a:pt x="4" y="26"/>
                      <a:pt x="2" y="27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4" y="26"/>
                      <a:pt x="9" y="24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moveTo>
                      <a:pt x="16" y="23"/>
                    </a:move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moveTo>
                      <a:pt x="44" y="3"/>
                    </a:move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moveTo>
                      <a:pt x="75" y="1"/>
                    </a:moveTo>
                    <a:cubicBezTo>
                      <a:pt x="76" y="2"/>
                      <a:pt x="77" y="2"/>
                      <a:pt x="78" y="2"/>
                    </a:cubicBezTo>
                    <a:cubicBezTo>
                      <a:pt x="78" y="2"/>
                      <a:pt x="78" y="2"/>
                      <a:pt x="78" y="2"/>
                    </a:cubicBezTo>
                    <a:cubicBezTo>
                      <a:pt x="79" y="3"/>
                      <a:pt x="80" y="3"/>
                      <a:pt x="81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82" y="4"/>
                      <a:pt x="84" y="4"/>
                      <a:pt x="85" y="5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86" y="5"/>
                      <a:pt x="87" y="6"/>
                      <a:pt x="88" y="6"/>
                    </a:cubicBezTo>
                    <a:cubicBezTo>
                      <a:pt x="88" y="6"/>
                      <a:pt x="88" y="6"/>
                      <a:pt x="88" y="6"/>
                    </a:cubicBezTo>
                    <a:cubicBezTo>
                      <a:pt x="89" y="6"/>
                      <a:pt x="90" y="7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2" y="8"/>
                      <a:pt x="94" y="9"/>
                      <a:pt x="95" y="9"/>
                    </a:cubicBezTo>
                    <a:cubicBezTo>
                      <a:pt x="95" y="9"/>
                      <a:pt x="95" y="9"/>
                      <a:pt x="95" y="9"/>
                    </a:cubicBezTo>
                    <a:cubicBezTo>
                      <a:pt x="96" y="10"/>
                      <a:pt x="96" y="10"/>
                      <a:pt x="97" y="11"/>
                    </a:cubicBezTo>
                    <a:cubicBezTo>
                      <a:pt x="97" y="11"/>
                      <a:pt x="97" y="11"/>
                      <a:pt x="97" y="11"/>
                    </a:cubicBezTo>
                    <a:cubicBezTo>
                      <a:pt x="90" y="6"/>
                      <a:pt x="82" y="3"/>
                      <a:pt x="75" y="1"/>
                    </a:cubicBezTo>
                    <a:moveTo>
                      <a:pt x="75" y="1"/>
                    </a:moveTo>
                    <a:cubicBezTo>
                      <a:pt x="75" y="1"/>
                      <a:pt x="75" y="1"/>
                      <a:pt x="75" y="1"/>
                    </a:cubicBezTo>
                    <a:cubicBezTo>
                      <a:pt x="75" y="1"/>
                      <a:pt x="75" y="1"/>
                      <a:pt x="75" y="1"/>
                    </a:cubicBezTo>
                    <a:moveTo>
                      <a:pt x="72" y="1"/>
                    </a:moveTo>
                    <a:cubicBezTo>
                      <a:pt x="73" y="1"/>
                      <a:pt x="73" y="1"/>
                      <a:pt x="74" y="1"/>
                    </a:cubicBezTo>
                    <a:cubicBezTo>
                      <a:pt x="73" y="1"/>
                      <a:pt x="73" y="1"/>
                      <a:pt x="72" y="1"/>
                    </a:cubicBezTo>
                    <a:moveTo>
                      <a:pt x="51" y="0"/>
                    </a:moveTo>
                    <a:cubicBezTo>
                      <a:pt x="49" y="1"/>
                      <a:pt x="46" y="2"/>
                      <a:pt x="44" y="3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8" y="1"/>
                      <a:pt x="50" y="1"/>
                      <a:pt x="51" y="0"/>
                    </a:cubicBezTo>
                    <a:moveTo>
                      <a:pt x="52" y="0"/>
                    </a:moveTo>
                    <a:cubicBezTo>
                      <a:pt x="52" y="0"/>
                      <a:pt x="51" y="0"/>
                      <a:pt x="51" y="0"/>
                    </a:cubicBezTo>
                    <a:cubicBezTo>
                      <a:pt x="51" y="0"/>
                      <a:pt x="52" y="0"/>
                      <a:pt x="52" y="0"/>
                    </a:cubicBezTo>
                    <a:moveTo>
                      <a:pt x="52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moveTo>
                      <a:pt x="65" y="0"/>
                    </a:moveTo>
                    <a:cubicBezTo>
                      <a:pt x="66" y="0"/>
                      <a:pt x="67" y="0"/>
                      <a:pt x="68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8" y="0"/>
                      <a:pt x="69" y="0"/>
                      <a:pt x="69" y="0"/>
                    </a:cubicBezTo>
                    <a:cubicBezTo>
                      <a:pt x="68" y="0"/>
                      <a:pt x="66" y="0"/>
                      <a:pt x="65" y="0"/>
                    </a:cubicBezTo>
                    <a:moveTo>
                      <a:pt x="59" y="0"/>
                    </a:moveTo>
                    <a:cubicBezTo>
                      <a:pt x="57" y="0"/>
                      <a:pt x="54" y="0"/>
                      <a:pt x="52" y="0"/>
                    </a:cubicBezTo>
                    <a:cubicBezTo>
                      <a:pt x="53" y="0"/>
                      <a:pt x="55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7" y="0"/>
                      <a:pt x="58" y="0"/>
                      <a:pt x="59" y="0"/>
                    </a:cubicBezTo>
                    <a:moveTo>
                      <a:pt x="60" y="0"/>
                    </a:moveTo>
                    <a:cubicBezTo>
                      <a:pt x="60" y="0"/>
                      <a:pt x="60" y="0"/>
                      <a:pt x="59" y="0"/>
                    </a:cubicBezTo>
                    <a:cubicBezTo>
                      <a:pt x="60" y="0"/>
                      <a:pt x="60" y="0"/>
                      <a:pt x="60" y="0"/>
                    </a:cubicBezTo>
                    <a:moveTo>
                      <a:pt x="60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moveTo>
                      <a:pt x="60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moveTo>
                      <a:pt x="61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2" y="0"/>
                      <a:pt x="63" y="0"/>
                      <a:pt x="64" y="0"/>
                    </a:cubicBezTo>
                    <a:cubicBezTo>
                      <a:pt x="63" y="0"/>
                      <a:pt x="62" y="0"/>
                      <a:pt x="6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3" name="Freeform 396"/>
              <p:cNvSpPr/>
              <p:nvPr>
                <p:custDataLst>
                  <p:tags r:id="rId411"/>
                </p:custDataLst>
              </p:nvPr>
            </p:nvSpPr>
            <p:spPr>
              <a:xfrm>
                <a:off x="10563226" y="2266950"/>
                <a:ext cx="87313" cy="49213"/>
              </a:xfrm>
              <a:custGeom>
                <a:avLst/>
                <a:gdLst/>
                <a:ahLst/>
                <a:cxnLst>
                  <a:cxn ang="0">
                    <a:pos x="87313" y="0"/>
                  </a:cxn>
                  <a:cxn ang="0">
                    <a:pos x="83516" y="1892"/>
                  </a:cxn>
                  <a:cxn ang="0">
                    <a:pos x="83516" y="1892"/>
                  </a:cxn>
                  <a:cxn ang="0">
                    <a:pos x="83516" y="1892"/>
                  </a:cxn>
                  <a:cxn ang="0">
                    <a:pos x="83516" y="1892"/>
                  </a:cxn>
                  <a:cxn ang="0">
                    <a:pos x="83516" y="1892"/>
                  </a:cxn>
                  <a:cxn ang="0">
                    <a:pos x="83516" y="1892"/>
                  </a:cxn>
                  <a:cxn ang="0">
                    <a:pos x="75924" y="5678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11388" y="43534"/>
                  </a:cxn>
                  <a:cxn ang="0">
                    <a:pos x="87313" y="0"/>
                  </a:cxn>
                </a:cxnLst>
                <a:rect l="l" t="t" r="r" b="b"/>
                <a:pathLst>
                  <a:path w="46" h="26">
                    <a:moveTo>
                      <a:pt x="46" y="0"/>
                    </a:moveTo>
                    <a:cubicBezTo>
                      <a:pt x="45" y="0"/>
                      <a:pt x="45" y="0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2" y="1"/>
                      <a:pt x="41" y="2"/>
                      <a:pt x="40" y="3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" y="25"/>
                      <a:pt x="4" y="24"/>
                      <a:pt x="6" y="23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4" name="Freeform 397"/>
              <p:cNvSpPr/>
              <p:nvPr>
                <p:custDataLst>
                  <p:tags r:id="rId412"/>
                </p:custDataLst>
              </p:nvPr>
            </p:nvSpPr>
            <p:spPr>
              <a:xfrm>
                <a:off x="10574338" y="2263775"/>
                <a:ext cx="87313" cy="46038"/>
              </a:xfrm>
              <a:custGeom>
                <a:avLst/>
                <a:gdLst/>
                <a:ahLst/>
                <a:cxnLst>
                  <a:cxn ang="0">
                    <a:pos x="87313" y="0"/>
                  </a:cxn>
                  <a:cxn ang="0">
                    <a:pos x="87313" y="0"/>
                  </a:cxn>
                  <a:cxn ang="0">
                    <a:pos x="87313" y="0"/>
                  </a:cxn>
                  <a:cxn ang="0">
                    <a:pos x="85414" y="0"/>
                  </a:cxn>
                  <a:cxn ang="0">
                    <a:pos x="85414" y="0"/>
                  </a:cxn>
                  <a:cxn ang="0">
                    <a:pos x="85414" y="0"/>
                  </a:cxn>
                  <a:cxn ang="0">
                    <a:pos x="85414" y="0"/>
                  </a:cxn>
                  <a:cxn ang="0">
                    <a:pos x="75924" y="3683"/>
                  </a:cxn>
                  <a:cxn ang="0">
                    <a:pos x="75924" y="3683"/>
                  </a:cxn>
                  <a:cxn ang="0">
                    <a:pos x="0" y="46038"/>
                  </a:cxn>
                  <a:cxn ang="0">
                    <a:pos x="11388" y="44196"/>
                  </a:cxn>
                  <a:cxn ang="0">
                    <a:pos x="87313" y="0"/>
                  </a:cxn>
                </a:cxnLst>
                <a:rect l="l" t="t" r="r" b="b"/>
                <a:pathLst>
                  <a:path w="46" h="25">
                    <a:moveTo>
                      <a:pt x="46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4" y="1"/>
                      <a:pt x="42" y="1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" y="24"/>
                      <a:pt x="4" y="24"/>
                      <a:pt x="6" y="24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5" name="Freeform 398"/>
              <p:cNvSpPr/>
              <p:nvPr>
                <p:custDataLst>
                  <p:tags r:id="rId413"/>
                </p:custDataLst>
              </p:nvPr>
            </p:nvSpPr>
            <p:spPr>
              <a:xfrm>
                <a:off x="10585451" y="2263775"/>
                <a:ext cx="84138" cy="44450"/>
              </a:xfrm>
              <a:custGeom>
                <a:avLst/>
                <a:gdLst/>
                <a:ahLst/>
                <a:cxnLst>
                  <a:cxn ang="0">
                    <a:pos x="84138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4450"/>
                  </a:cxn>
                  <a:cxn ang="0">
                    <a:pos x="1912" y="42597"/>
                  </a:cxn>
                  <a:cxn ang="0">
                    <a:pos x="1912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7648" y="42597"/>
                  </a:cxn>
                  <a:cxn ang="0">
                    <a:pos x="84138" y="0"/>
                  </a:cxn>
                </a:cxnLst>
                <a:rect l="l" t="t" r="r" b="b"/>
                <a:pathLst>
                  <a:path w="44" h="24">
                    <a:moveTo>
                      <a:pt x="44" y="0"/>
                    </a:moveTo>
                    <a:cubicBezTo>
                      <a:pt x="43" y="0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4" y="0"/>
                      <a:pt x="44" y="0"/>
                      <a:pt x="4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6" name="Freeform 399"/>
              <p:cNvSpPr/>
              <p:nvPr>
                <p:custDataLst>
                  <p:tags r:id="rId414"/>
                </p:custDataLst>
              </p:nvPr>
            </p:nvSpPr>
            <p:spPr>
              <a:xfrm>
                <a:off x="10593388" y="2263775"/>
                <a:ext cx="84138" cy="42863"/>
              </a:xfrm>
              <a:custGeom>
                <a:avLst/>
                <a:gdLst/>
                <a:ahLst/>
                <a:cxnLst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4138" y="0"/>
                  </a:cxn>
                  <a:cxn ang="0">
                    <a:pos x="82225" y="0"/>
                  </a:cxn>
                  <a:cxn ang="0">
                    <a:pos x="82225" y="0"/>
                  </a:cxn>
                  <a:cxn ang="0">
                    <a:pos x="82225" y="0"/>
                  </a:cxn>
                  <a:cxn ang="0">
                    <a:pos x="82225" y="0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2863"/>
                  </a:cxn>
                  <a:cxn ang="0">
                    <a:pos x="0" y="42863"/>
                  </a:cxn>
                  <a:cxn ang="0">
                    <a:pos x="0" y="42863"/>
                  </a:cxn>
                  <a:cxn ang="0">
                    <a:pos x="0" y="42863"/>
                  </a:cxn>
                  <a:cxn ang="0">
                    <a:pos x="1912" y="42863"/>
                  </a:cxn>
                  <a:cxn ang="0">
                    <a:pos x="1912" y="42863"/>
                  </a:cxn>
                  <a:cxn ang="0">
                    <a:pos x="1912" y="42863"/>
                  </a:cxn>
                  <a:cxn ang="0">
                    <a:pos x="1912" y="42863"/>
                  </a:cxn>
                  <a:cxn ang="0">
                    <a:pos x="1912" y="42863"/>
                  </a:cxn>
                  <a:cxn ang="0">
                    <a:pos x="1912" y="42863"/>
                  </a:cxn>
                  <a:cxn ang="0">
                    <a:pos x="3824" y="42863"/>
                  </a:cxn>
                  <a:cxn ang="0">
                    <a:pos x="3824" y="42863"/>
                  </a:cxn>
                  <a:cxn ang="0">
                    <a:pos x="3824" y="42863"/>
                  </a:cxn>
                  <a:cxn ang="0">
                    <a:pos x="3824" y="42863"/>
                  </a:cxn>
                  <a:cxn ang="0">
                    <a:pos x="5736" y="42863"/>
                  </a:cxn>
                  <a:cxn ang="0">
                    <a:pos x="5736" y="42863"/>
                  </a:cxn>
                  <a:cxn ang="0">
                    <a:pos x="7648" y="42863"/>
                  </a:cxn>
                  <a:cxn ang="0">
                    <a:pos x="7648" y="42863"/>
                  </a:cxn>
                  <a:cxn ang="0">
                    <a:pos x="7648" y="42863"/>
                  </a:cxn>
                  <a:cxn ang="0">
                    <a:pos x="7648" y="42863"/>
                  </a:cxn>
                  <a:cxn ang="0">
                    <a:pos x="9561" y="42863"/>
                  </a:cxn>
                  <a:cxn ang="0">
                    <a:pos x="84138" y="0"/>
                  </a:cxn>
                </a:cxnLst>
                <a:rect l="l" t="t" r="r" b="b"/>
                <a:pathLst>
                  <a:path w="44" h="23">
                    <a:moveTo>
                      <a:pt x="44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5" y="23"/>
                    </a:cubicBezTo>
                    <a:cubicBezTo>
                      <a:pt x="44" y="0"/>
                      <a:pt x="44" y="0"/>
                      <a:pt x="44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7" name="Freeform 400"/>
              <p:cNvSpPr/>
              <p:nvPr>
                <p:custDataLst>
                  <p:tags r:id="rId415"/>
                </p:custDataLst>
              </p:nvPr>
            </p:nvSpPr>
            <p:spPr>
              <a:xfrm>
                <a:off x="10602913" y="2263775"/>
                <a:ext cx="82550" cy="42863"/>
              </a:xfrm>
              <a:custGeom>
                <a:avLst/>
                <a:gdLst/>
                <a:ahLst/>
                <a:cxnLst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4870" y="0"/>
                  </a:cxn>
                  <a:cxn ang="0">
                    <a:pos x="0" y="42863"/>
                  </a:cxn>
                  <a:cxn ang="0">
                    <a:pos x="0" y="42863"/>
                  </a:cxn>
                  <a:cxn ang="0">
                    <a:pos x="5759" y="42863"/>
                  </a:cxn>
                  <a:cxn ang="0">
                    <a:pos x="82550" y="0"/>
                  </a:cxn>
                  <a:cxn ang="0">
                    <a:pos x="82550" y="0"/>
                  </a:cxn>
                  <a:cxn ang="0">
                    <a:pos x="82550" y="0"/>
                  </a:cxn>
                  <a:cxn ang="0">
                    <a:pos x="76790" y="0"/>
                  </a:cxn>
                </a:cxnLst>
                <a:rect l="l" t="t" r="r" b="b"/>
                <a:pathLst>
                  <a:path w="43" h="23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3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2" y="23"/>
                      <a:pt x="3" y="23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8" name="Freeform 401"/>
              <p:cNvSpPr/>
              <p:nvPr>
                <p:custDataLst>
                  <p:tags r:id="rId416"/>
                </p:custDataLst>
              </p:nvPr>
            </p:nvSpPr>
            <p:spPr>
              <a:xfrm>
                <a:off x="10609263" y="2263775"/>
                <a:ext cx="84138" cy="42863"/>
              </a:xfrm>
              <a:custGeom>
                <a:avLst/>
                <a:gdLst/>
                <a:ahLst/>
                <a:cxnLst>
                  <a:cxn ang="0">
                    <a:pos x="76489" y="0"/>
                  </a:cxn>
                  <a:cxn ang="0">
                    <a:pos x="0" y="42863"/>
                  </a:cxn>
                  <a:cxn ang="0">
                    <a:pos x="7648" y="42863"/>
                  </a:cxn>
                  <a:cxn ang="0">
                    <a:pos x="84138" y="0"/>
                  </a:cxn>
                  <a:cxn ang="0">
                    <a:pos x="78401" y="0"/>
                  </a:cxn>
                  <a:cxn ang="0">
                    <a:pos x="78401" y="0"/>
                  </a:cxn>
                  <a:cxn ang="0">
                    <a:pos x="76489" y="0"/>
                  </a:cxn>
                </a:cxnLst>
                <a:rect l="l" t="t" r="r" b="b"/>
                <a:pathLst>
                  <a:path w="44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3" y="23"/>
                      <a:pt x="4" y="23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9" name="Freeform 402"/>
              <p:cNvSpPr/>
              <p:nvPr>
                <p:custDataLst>
                  <p:tags r:id="rId417"/>
                </p:custDataLst>
              </p:nvPr>
            </p:nvSpPr>
            <p:spPr>
              <a:xfrm>
                <a:off x="10617201" y="2263775"/>
                <a:ext cx="80963" cy="44450"/>
              </a:xfrm>
              <a:custGeom>
                <a:avLst/>
                <a:gdLst/>
                <a:ahLst/>
                <a:cxnLst>
                  <a:cxn ang="0">
                    <a:pos x="75314" y="0"/>
                  </a:cxn>
                  <a:cxn ang="0">
                    <a:pos x="75314" y="0"/>
                  </a:cxn>
                  <a:cxn ang="0">
                    <a:pos x="0" y="42597"/>
                  </a:cxn>
                  <a:cxn ang="0">
                    <a:pos x="5648" y="44450"/>
                  </a:cxn>
                  <a:cxn ang="0">
                    <a:pos x="80963" y="1852"/>
                  </a:cxn>
                  <a:cxn ang="0">
                    <a:pos x="77197" y="0"/>
                  </a:cxn>
                  <a:cxn ang="0">
                    <a:pos x="77197" y="0"/>
                  </a:cxn>
                  <a:cxn ang="0">
                    <a:pos x="75314" y="0"/>
                  </a:cxn>
                </a:cxnLst>
                <a:rect l="l" t="t" r="r" b="b"/>
                <a:pathLst>
                  <a:path w="43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2" y="24"/>
                      <a:pt x="3" y="24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0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0" name="Freeform 403"/>
              <p:cNvSpPr/>
              <p:nvPr>
                <p:custDataLst>
                  <p:tags r:id="rId418"/>
                </p:custDataLst>
              </p:nvPr>
            </p:nvSpPr>
            <p:spPr>
              <a:xfrm>
                <a:off x="10621963" y="2265363"/>
                <a:ext cx="84138" cy="44450"/>
              </a:xfrm>
              <a:custGeom>
                <a:avLst/>
                <a:gdLst/>
                <a:ahLst/>
                <a:cxnLst>
                  <a:cxn ang="0">
                    <a:pos x="76489" y="0"/>
                  </a:cxn>
                  <a:cxn ang="0">
                    <a:pos x="0" y="42597"/>
                  </a:cxn>
                  <a:cxn ang="0">
                    <a:pos x="1912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5736" y="42597"/>
                  </a:cxn>
                  <a:cxn ang="0">
                    <a:pos x="7648" y="44450"/>
                  </a:cxn>
                  <a:cxn ang="0">
                    <a:pos x="84138" y="0"/>
                  </a:cxn>
                  <a:cxn ang="0">
                    <a:pos x="82225" y="0"/>
                  </a:cxn>
                  <a:cxn ang="0">
                    <a:pos x="82225" y="0"/>
                  </a:cxn>
                  <a:cxn ang="0">
                    <a:pos x="78401" y="0"/>
                  </a:cxn>
                  <a:cxn ang="0">
                    <a:pos x="78401" y="0"/>
                  </a:cxn>
                  <a:cxn ang="0">
                    <a:pos x="76489" y="0"/>
                  </a:cxn>
                </a:cxnLst>
                <a:rect l="l" t="t" r="r" b="b"/>
                <a:pathLst>
                  <a:path w="44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2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2" y="0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1" name="Freeform 404"/>
              <p:cNvSpPr/>
              <p:nvPr>
                <p:custDataLst>
                  <p:tags r:id="rId419"/>
                </p:custDataLst>
              </p:nvPr>
            </p:nvSpPr>
            <p:spPr>
              <a:xfrm>
                <a:off x="10629901" y="2265363"/>
                <a:ext cx="82550" cy="44450"/>
              </a:xfrm>
              <a:custGeom>
                <a:avLst/>
                <a:gdLst/>
                <a:ahLst/>
                <a:cxnLst>
                  <a:cxn ang="0">
                    <a:pos x="76790" y="0"/>
                  </a:cxn>
                  <a:cxn ang="0">
                    <a:pos x="0" y="44450"/>
                  </a:cxn>
                  <a:cxn ang="0">
                    <a:pos x="5759" y="44450"/>
                  </a:cxn>
                  <a:cxn ang="0">
                    <a:pos x="82550" y="1852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</a:cxnLst>
                <a:rect l="l" t="t" r="r" b="b"/>
                <a:pathLst>
                  <a:path w="43" h="24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4"/>
                      <a:pt x="3" y="24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2" y="1"/>
                      <a:pt x="41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2" name="Freeform 405"/>
              <p:cNvSpPr/>
              <p:nvPr>
                <p:custDataLst>
                  <p:tags r:id="rId420"/>
                </p:custDataLst>
              </p:nvPr>
            </p:nvSpPr>
            <p:spPr>
              <a:xfrm>
                <a:off x="10636251" y="2266950"/>
                <a:ext cx="80963" cy="47625"/>
              </a:xfrm>
              <a:custGeom>
                <a:avLst/>
                <a:gdLst/>
                <a:ahLst/>
                <a:cxnLst>
                  <a:cxn ang="0">
                    <a:pos x="75314" y="0"/>
                  </a:cxn>
                  <a:cxn ang="0">
                    <a:pos x="75314" y="0"/>
                  </a:cxn>
                  <a:cxn ang="0">
                    <a:pos x="0" y="43815"/>
                  </a:cxn>
                  <a:cxn ang="0">
                    <a:pos x="3765" y="45720"/>
                  </a:cxn>
                  <a:cxn ang="0">
                    <a:pos x="5648" y="47625"/>
                  </a:cxn>
                  <a:cxn ang="0">
                    <a:pos x="80963" y="1905"/>
                  </a:cxn>
                  <a:cxn ang="0">
                    <a:pos x="75314" y="0"/>
                  </a:cxn>
                </a:cxnLst>
                <a:rect l="l" t="t" r="r" b="b"/>
                <a:pathLst>
                  <a:path w="43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4"/>
                      <a:pt x="2" y="24"/>
                    </a:cubicBezTo>
                    <a:cubicBezTo>
                      <a:pt x="3" y="24"/>
                      <a:pt x="3" y="24"/>
                      <a:pt x="3" y="25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2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3" name="Freeform 407"/>
              <p:cNvSpPr/>
              <p:nvPr>
                <p:custDataLst>
                  <p:tags r:id="rId421"/>
                </p:custDataLst>
              </p:nvPr>
            </p:nvSpPr>
            <p:spPr>
              <a:xfrm>
                <a:off x="10641013" y="2268538"/>
                <a:ext cx="84138" cy="47625"/>
              </a:xfrm>
              <a:custGeom>
                <a:avLst/>
                <a:gdLst/>
                <a:ahLst/>
                <a:cxnLst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5720"/>
                  </a:cxn>
                  <a:cxn ang="0">
                    <a:pos x="7648" y="47625"/>
                  </a:cxn>
                  <a:cxn ang="0">
                    <a:pos x="84138" y="3810"/>
                  </a:cxn>
                  <a:cxn ang="0">
                    <a:pos x="76489" y="0"/>
                  </a:cxn>
                </a:cxnLst>
                <a:rect l="l" t="t" r="r" b="b"/>
                <a:pathLst>
                  <a:path w="44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2" y="24"/>
                      <a:pt x="3" y="24"/>
                      <a:pt x="4" y="25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3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4" name="Freeform 408"/>
              <p:cNvSpPr/>
              <p:nvPr>
                <p:custDataLst>
                  <p:tags r:id="rId422"/>
                </p:custDataLst>
              </p:nvPr>
            </p:nvSpPr>
            <p:spPr>
              <a:xfrm>
                <a:off x="10648950" y="2271713"/>
                <a:ext cx="82550" cy="46038"/>
              </a:xfrm>
              <a:custGeom>
                <a:avLst/>
                <a:gdLst/>
                <a:ahLst/>
                <a:cxnLst>
                  <a:cxn ang="0">
                    <a:pos x="76790" y="0"/>
                  </a:cxn>
                  <a:cxn ang="0">
                    <a:pos x="76790" y="0"/>
                  </a:cxn>
                  <a:cxn ang="0">
                    <a:pos x="0" y="44119"/>
                  </a:cxn>
                  <a:cxn ang="0">
                    <a:pos x="5759" y="46038"/>
                  </a:cxn>
                  <a:cxn ang="0">
                    <a:pos x="82550" y="1918"/>
                  </a:cxn>
                  <a:cxn ang="0">
                    <a:pos x="76790" y="0"/>
                  </a:cxn>
                </a:cxnLst>
                <a:rect l="l" t="t" r="r" b="b"/>
                <a:pathLst>
                  <a:path w="43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2" y="24"/>
                      <a:pt x="3" y="24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2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5" name="Freeform 409"/>
              <p:cNvSpPr/>
              <p:nvPr>
                <p:custDataLst>
                  <p:tags r:id="rId423"/>
                </p:custDataLst>
              </p:nvPr>
            </p:nvSpPr>
            <p:spPr>
              <a:xfrm>
                <a:off x="10655300" y="2274888"/>
                <a:ext cx="80963" cy="47625"/>
              </a:xfrm>
              <a:custGeom>
                <a:avLst/>
                <a:gdLst/>
                <a:ahLst/>
                <a:cxnLst>
                  <a:cxn ang="0">
                    <a:pos x="75314" y="0"/>
                  </a:cxn>
                  <a:cxn ang="0">
                    <a:pos x="75314" y="0"/>
                  </a:cxn>
                  <a:cxn ang="0">
                    <a:pos x="0" y="43815"/>
                  </a:cxn>
                  <a:cxn ang="0">
                    <a:pos x="5648" y="47625"/>
                  </a:cxn>
                  <a:cxn ang="0">
                    <a:pos x="80963" y="3810"/>
                  </a:cxn>
                  <a:cxn ang="0">
                    <a:pos x="75314" y="0"/>
                  </a:cxn>
                </a:cxnLst>
                <a:rect l="l" t="t" r="r" b="b"/>
                <a:pathLst>
                  <a:path w="43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4"/>
                      <a:pt x="3" y="25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2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6" name="Freeform 410"/>
              <p:cNvSpPr/>
              <p:nvPr>
                <p:custDataLst>
                  <p:tags r:id="rId424"/>
                </p:custDataLst>
              </p:nvPr>
            </p:nvSpPr>
            <p:spPr>
              <a:xfrm>
                <a:off x="10660063" y="2278063"/>
                <a:ext cx="84138" cy="47625"/>
              </a:xfrm>
              <a:custGeom>
                <a:avLst/>
                <a:gdLst/>
                <a:ahLst/>
                <a:cxnLst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3815"/>
                  </a:cxn>
                  <a:cxn ang="0">
                    <a:pos x="7648" y="47625"/>
                  </a:cxn>
                  <a:cxn ang="0">
                    <a:pos x="84138" y="1905"/>
                  </a:cxn>
                  <a:cxn ang="0">
                    <a:pos x="76489" y="0"/>
                  </a:cxn>
                </a:cxnLst>
                <a:rect l="l" t="t" r="r" b="b"/>
                <a:pathLst>
                  <a:path w="44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" y="23"/>
                      <a:pt x="3" y="24"/>
                      <a:pt x="4" y="25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3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7" name="Freeform 411"/>
              <p:cNvSpPr/>
              <p:nvPr>
                <p:custDataLst>
                  <p:tags r:id="rId425"/>
                </p:custDataLst>
              </p:nvPr>
            </p:nvSpPr>
            <p:spPr>
              <a:xfrm>
                <a:off x="10668000" y="2279650"/>
                <a:ext cx="79375" cy="47625"/>
              </a:xfrm>
              <a:custGeom>
                <a:avLst/>
                <a:gdLst/>
                <a:ahLst/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5720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</a:cxnLst>
                <a:rect l="l" t="t" r="r" b="b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4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8" name="Freeform 412"/>
              <p:cNvSpPr>
                <a:spLocks noEditPoints="1"/>
              </p:cNvSpPr>
              <p:nvPr>
                <p:custDataLst>
                  <p:tags r:id="rId426"/>
                </p:custDataLst>
              </p:nvPr>
            </p:nvSpPr>
            <p:spPr>
              <a:xfrm>
                <a:off x="10674350" y="2284413"/>
                <a:ext cx="182563" cy="249238"/>
              </a:xfrm>
              <a:custGeom>
                <a:avLst/>
                <a:gdLst/>
                <a:ahLst/>
                <a:cxnLst>
                  <a:cxn ang="0">
                    <a:pos x="142627" y="245432"/>
                  </a:cxn>
                  <a:cxn ang="0">
                    <a:pos x="140725" y="234017"/>
                  </a:cxn>
                  <a:cxn ang="0">
                    <a:pos x="138823" y="230212"/>
                  </a:cxn>
                  <a:cxn ang="0">
                    <a:pos x="136922" y="220699"/>
                  </a:cxn>
                  <a:cxn ang="0">
                    <a:pos x="135020" y="218796"/>
                  </a:cxn>
                  <a:cxn ang="0">
                    <a:pos x="125512" y="194063"/>
                  </a:cxn>
                  <a:cxn ang="0">
                    <a:pos x="131217" y="207381"/>
                  </a:cxn>
                  <a:cxn ang="0">
                    <a:pos x="125512" y="194063"/>
                  </a:cxn>
                  <a:cxn ang="0">
                    <a:pos x="121708" y="184550"/>
                  </a:cxn>
                  <a:cxn ang="0">
                    <a:pos x="121708" y="184550"/>
                  </a:cxn>
                  <a:cxn ang="0">
                    <a:pos x="121708" y="182647"/>
                  </a:cxn>
                  <a:cxn ang="0">
                    <a:pos x="117905" y="176939"/>
                  </a:cxn>
                  <a:cxn ang="0">
                    <a:pos x="117905" y="176939"/>
                  </a:cxn>
                  <a:cxn ang="0">
                    <a:pos x="114101" y="169329"/>
                  </a:cxn>
                  <a:cxn ang="0">
                    <a:pos x="112200" y="165524"/>
                  </a:cxn>
                  <a:cxn ang="0">
                    <a:pos x="112200" y="163621"/>
                  </a:cxn>
                  <a:cxn ang="0">
                    <a:pos x="110298" y="163621"/>
                  </a:cxn>
                  <a:cxn ang="0">
                    <a:pos x="108396" y="159816"/>
                  </a:cxn>
                  <a:cxn ang="0">
                    <a:pos x="108396" y="159816"/>
                  </a:cxn>
                  <a:cxn ang="0">
                    <a:pos x="108396" y="157914"/>
                  </a:cxn>
                  <a:cxn ang="0">
                    <a:pos x="104593" y="152206"/>
                  </a:cxn>
                  <a:cxn ang="0">
                    <a:pos x="96986" y="138888"/>
                  </a:cxn>
                  <a:cxn ang="0">
                    <a:pos x="95084" y="138888"/>
                  </a:cxn>
                  <a:cxn ang="0">
                    <a:pos x="95084" y="138888"/>
                  </a:cxn>
                  <a:cxn ang="0">
                    <a:pos x="91281" y="133180"/>
                  </a:cxn>
                  <a:cxn ang="0">
                    <a:pos x="91281" y="131278"/>
                  </a:cxn>
                  <a:cxn ang="0">
                    <a:pos x="85576" y="123667"/>
                  </a:cxn>
                  <a:cxn ang="0">
                    <a:pos x="85576" y="123667"/>
                  </a:cxn>
                  <a:cxn ang="0">
                    <a:pos x="83674" y="119862"/>
                  </a:cxn>
                  <a:cxn ang="0">
                    <a:pos x="180661" y="110349"/>
                  </a:cxn>
                  <a:cxn ang="0">
                    <a:pos x="182563" y="112252"/>
                  </a:cxn>
                  <a:cxn ang="0">
                    <a:pos x="148332" y="62785"/>
                  </a:cxn>
                  <a:cxn ang="0">
                    <a:pos x="148332" y="62785"/>
                  </a:cxn>
                  <a:cxn ang="0">
                    <a:pos x="146430" y="60882"/>
                  </a:cxn>
                  <a:cxn ang="0">
                    <a:pos x="146430" y="60882"/>
                  </a:cxn>
                  <a:cxn ang="0">
                    <a:pos x="144529" y="58979"/>
                  </a:cxn>
                  <a:cxn ang="0">
                    <a:pos x="142627" y="57077"/>
                  </a:cxn>
                  <a:cxn ang="0">
                    <a:pos x="140725" y="55174"/>
                  </a:cxn>
                  <a:cxn ang="0">
                    <a:pos x="136922" y="49467"/>
                  </a:cxn>
                  <a:cxn ang="0">
                    <a:pos x="133118" y="45661"/>
                  </a:cxn>
                  <a:cxn ang="0">
                    <a:pos x="133118" y="45661"/>
                  </a:cxn>
                  <a:cxn ang="0">
                    <a:pos x="131217" y="43759"/>
                  </a:cxn>
                  <a:cxn ang="0">
                    <a:pos x="0" y="43759"/>
                  </a:cxn>
                  <a:cxn ang="0">
                    <a:pos x="131217" y="43759"/>
                  </a:cxn>
                  <a:cxn ang="0">
                    <a:pos x="131217" y="43759"/>
                  </a:cxn>
                  <a:cxn ang="0">
                    <a:pos x="127413" y="39954"/>
                  </a:cxn>
                  <a:cxn ang="0">
                    <a:pos x="102691" y="19025"/>
                  </a:cxn>
                  <a:cxn ang="0">
                    <a:pos x="110298" y="24733"/>
                  </a:cxn>
                  <a:cxn ang="0">
                    <a:pos x="117905" y="30441"/>
                  </a:cxn>
                  <a:cxn ang="0">
                    <a:pos x="127413" y="39954"/>
                  </a:cxn>
                  <a:cxn ang="0">
                    <a:pos x="100789" y="17123"/>
                  </a:cxn>
                  <a:cxn ang="0">
                    <a:pos x="100789" y="17123"/>
                  </a:cxn>
                  <a:cxn ang="0">
                    <a:pos x="98888" y="17123"/>
                  </a:cxn>
                  <a:cxn ang="0">
                    <a:pos x="98888" y="15220"/>
                  </a:cxn>
                  <a:cxn ang="0">
                    <a:pos x="98888" y="15220"/>
                  </a:cxn>
                  <a:cxn ang="0">
                    <a:pos x="76067" y="0"/>
                  </a:cxn>
                  <a:cxn ang="0">
                    <a:pos x="89379" y="9512"/>
                  </a:cxn>
                  <a:cxn ang="0">
                    <a:pos x="74166" y="0"/>
                  </a:cxn>
                </a:cxnLst>
                <a:rect l="l" t="t" r="r" b="b"/>
                <a:pathLst>
                  <a:path w="96" h="131">
                    <a:moveTo>
                      <a:pt x="75" y="129"/>
                    </a:moveTo>
                    <a:cubicBezTo>
                      <a:pt x="76" y="130"/>
                      <a:pt x="76" y="130"/>
                      <a:pt x="76" y="131"/>
                    </a:cubicBezTo>
                    <a:cubicBezTo>
                      <a:pt x="76" y="130"/>
                      <a:pt x="76" y="130"/>
                      <a:pt x="75" y="129"/>
                    </a:cubicBezTo>
                    <a:moveTo>
                      <a:pt x="74" y="123"/>
                    </a:moveTo>
                    <a:cubicBezTo>
                      <a:pt x="74" y="124"/>
                      <a:pt x="74" y="124"/>
                      <a:pt x="74" y="124"/>
                    </a:cubicBezTo>
                    <a:cubicBezTo>
                      <a:pt x="74" y="124"/>
                      <a:pt x="74" y="124"/>
                      <a:pt x="74" y="123"/>
                    </a:cubicBezTo>
                    <a:moveTo>
                      <a:pt x="73" y="121"/>
                    </a:moveTo>
                    <a:cubicBezTo>
                      <a:pt x="73" y="122"/>
                      <a:pt x="74" y="123"/>
                      <a:pt x="74" y="123"/>
                    </a:cubicBezTo>
                    <a:cubicBezTo>
                      <a:pt x="74" y="123"/>
                      <a:pt x="73" y="122"/>
                      <a:pt x="73" y="121"/>
                    </a:cubicBezTo>
                    <a:moveTo>
                      <a:pt x="71" y="115"/>
                    </a:moveTo>
                    <a:cubicBezTo>
                      <a:pt x="72" y="116"/>
                      <a:pt x="72" y="116"/>
                      <a:pt x="72" y="117"/>
                    </a:cubicBezTo>
                    <a:cubicBezTo>
                      <a:pt x="72" y="117"/>
                      <a:pt x="72" y="116"/>
                      <a:pt x="72" y="116"/>
                    </a:cubicBezTo>
                    <a:cubicBezTo>
                      <a:pt x="72" y="116"/>
                      <a:pt x="72" y="116"/>
                      <a:pt x="72" y="116"/>
                    </a:cubicBezTo>
                    <a:cubicBezTo>
                      <a:pt x="72" y="116"/>
                      <a:pt x="72" y="116"/>
                      <a:pt x="71" y="115"/>
                    </a:cubicBezTo>
                    <a:moveTo>
                      <a:pt x="71" y="115"/>
                    </a:moveTo>
                    <a:cubicBezTo>
                      <a:pt x="71" y="115"/>
                      <a:pt x="71" y="115"/>
                      <a:pt x="71" y="115"/>
                    </a:cubicBezTo>
                    <a:cubicBezTo>
                      <a:pt x="71" y="115"/>
                      <a:pt x="71" y="115"/>
                      <a:pt x="71" y="115"/>
                    </a:cubicBezTo>
                    <a:moveTo>
                      <a:pt x="66" y="102"/>
                    </a:moveTo>
                    <a:cubicBezTo>
                      <a:pt x="67" y="105"/>
                      <a:pt x="68" y="107"/>
                      <a:pt x="69" y="110"/>
                    </a:cubicBezTo>
                    <a:cubicBezTo>
                      <a:pt x="69" y="109"/>
                      <a:pt x="69" y="109"/>
                      <a:pt x="69" y="109"/>
                    </a:cubicBezTo>
                    <a:cubicBezTo>
                      <a:pt x="69" y="109"/>
                      <a:pt x="69" y="109"/>
                      <a:pt x="69" y="109"/>
                    </a:cubicBezTo>
                    <a:cubicBezTo>
                      <a:pt x="68" y="107"/>
                      <a:pt x="68" y="106"/>
                      <a:pt x="67" y="105"/>
                    </a:cubicBezTo>
                    <a:cubicBezTo>
                      <a:pt x="67" y="105"/>
                      <a:pt x="67" y="105"/>
                      <a:pt x="67" y="105"/>
                    </a:cubicBezTo>
                    <a:cubicBezTo>
                      <a:pt x="67" y="104"/>
                      <a:pt x="67" y="103"/>
                      <a:pt x="66" y="102"/>
                    </a:cubicBezTo>
                    <a:moveTo>
                      <a:pt x="64" y="97"/>
                    </a:moveTo>
                    <a:cubicBezTo>
                      <a:pt x="65" y="98"/>
                      <a:pt x="65" y="99"/>
                      <a:pt x="66" y="100"/>
                    </a:cubicBezTo>
                    <a:cubicBezTo>
                      <a:pt x="65" y="99"/>
                      <a:pt x="65" y="98"/>
                      <a:pt x="64" y="97"/>
                    </a:cubicBezTo>
                    <a:cubicBezTo>
                      <a:pt x="64" y="97"/>
                      <a:pt x="64" y="97"/>
                      <a:pt x="64" y="97"/>
                    </a:cubicBezTo>
                    <a:cubicBezTo>
                      <a:pt x="64" y="97"/>
                      <a:pt x="64" y="97"/>
                      <a:pt x="64" y="97"/>
                    </a:cubicBezTo>
                    <a:moveTo>
                      <a:pt x="64" y="97"/>
                    </a:moveTo>
                    <a:cubicBezTo>
                      <a:pt x="64" y="97"/>
                      <a:pt x="64" y="97"/>
                      <a:pt x="64" y="97"/>
                    </a:cubicBezTo>
                    <a:cubicBezTo>
                      <a:pt x="64" y="97"/>
                      <a:pt x="64" y="97"/>
                      <a:pt x="64" y="97"/>
                    </a:cubicBezTo>
                    <a:moveTo>
                      <a:pt x="64" y="96"/>
                    </a:moveTo>
                    <a:cubicBezTo>
                      <a:pt x="64" y="96"/>
                      <a:pt x="64" y="96"/>
                      <a:pt x="64" y="96"/>
                    </a:cubicBezTo>
                    <a:cubicBezTo>
                      <a:pt x="64" y="96"/>
                      <a:pt x="64" y="96"/>
                      <a:pt x="64" y="96"/>
                    </a:cubicBezTo>
                    <a:moveTo>
                      <a:pt x="62" y="93"/>
                    </a:moveTo>
                    <a:cubicBezTo>
                      <a:pt x="62" y="94"/>
                      <a:pt x="63" y="95"/>
                      <a:pt x="64" y="96"/>
                    </a:cubicBezTo>
                    <a:cubicBezTo>
                      <a:pt x="63" y="95"/>
                      <a:pt x="63" y="94"/>
                      <a:pt x="62" y="93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3"/>
                      <a:pt x="62" y="93"/>
                      <a:pt x="62" y="93"/>
                    </a:cubicBezTo>
                    <a:moveTo>
                      <a:pt x="59" y="87"/>
                    </a:moveTo>
                    <a:cubicBezTo>
                      <a:pt x="59" y="88"/>
                      <a:pt x="60" y="88"/>
                      <a:pt x="60" y="89"/>
                    </a:cubicBezTo>
                    <a:cubicBezTo>
                      <a:pt x="60" y="89"/>
                      <a:pt x="60" y="89"/>
                      <a:pt x="60" y="89"/>
                    </a:cubicBezTo>
                    <a:cubicBezTo>
                      <a:pt x="60" y="89"/>
                      <a:pt x="60" y="89"/>
                      <a:pt x="60" y="89"/>
                    </a:cubicBezTo>
                    <a:cubicBezTo>
                      <a:pt x="60" y="88"/>
                      <a:pt x="59" y="88"/>
                      <a:pt x="59" y="87"/>
                    </a:cubicBezTo>
                    <a:moveTo>
                      <a:pt x="59" y="86"/>
                    </a:moveTo>
                    <a:cubicBezTo>
                      <a:pt x="59" y="87"/>
                      <a:pt x="59" y="87"/>
                      <a:pt x="59" y="87"/>
                    </a:cubicBezTo>
                    <a:cubicBezTo>
                      <a:pt x="59" y="87"/>
                      <a:pt x="59" y="87"/>
                      <a:pt x="59" y="86"/>
                    </a:cubicBezTo>
                    <a:moveTo>
                      <a:pt x="58" y="86"/>
                    </a:moveTo>
                    <a:cubicBezTo>
                      <a:pt x="58" y="86"/>
                      <a:pt x="58" y="86"/>
                      <a:pt x="59" y="86"/>
                    </a:cubicBezTo>
                    <a:cubicBezTo>
                      <a:pt x="58" y="86"/>
                      <a:pt x="58" y="86"/>
                      <a:pt x="58" y="86"/>
                    </a:cubicBezTo>
                    <a:moveTo>
                      <a:pt x="57" y="84"/>
                    </a:moveTo>
                    <a:cubicBezTo>
                      <a:pt x="58" y="85"/>
                      <a:pt x="58" y="85"/>
                      <a:pt x="58" y="86"/>
                    </a:cubicBezTo>
                    <a:cubicBezTo>
                      <a:pt x="58" y="85"/>
                      <a:pt x="58" y="85"/>
                      <a:pt x="57" y="84"/>
                    </a:cubicBezTo>
                    <a:moveTo>
                      <a:pt x="57" y="84"/>
                    </a:moveTo>
                    <a:cubicBezTo>
                      <a:pt x="57" y="84"/>
                      <a:pt x="57" y="84"/>
                      <a:pt x="57" y="84"/>
                    </a:cubicBezTo>
                    <a:cubicBezTo>
                      <a:pt x="57" y="84"/>
                      <a:pt x="57" y="84"/>
                      <a:pt x="57" y="84"/>
                    </a:cubicBezTo>
                    <a:moveTo>
                      <a:pt x="57" y="83"/>
                    </a:moveTo>
                    <a:cubicBezTo>
                      <a:pt x="57" y="83"/>
                      <a:pt x="57" y="83"/>
                      <a:pt x="57" y="83"/>
                    </a:cubicBezTo>
                    <a:cubicBezTo>
                      <a:pt x="57" y="83"/>
                      <a:pt x="57" y="83"/>
                      <a:pt x="57" y="83"/>
                    </a:cubicBezTo>
                    <a:moveTo>
                      <a:pt x="55" y="80"/>
                    </a:moveTo>
                    <a:cubicBezTo>
                      <a:pt x="55" y="81"/>
                      <a:pt x="55" y="81"/>
                      <a:pt x="55" y="81"/>
                    </a:cubicBezTo>
                    <a:cubicBezTo>
                      <a:pt x="55" y="81"/>
                      <a:pt x="55" y="80"/>
                      <a:pt x="55" y="80"/>
                    </a:cubicBezTo>
                    <a:moveTo>
                      <a:pt x="51" y="73"/>
                    </a:moveTo>
                    <a:cubicBezTo>
                      <a:pt x="52" y="76"/>
                      <a:pt x="54" y="78"/>
                      <a:pt x="55" y="80"/>
                    </a:cubicBezTo>
                    <a:cubicBezTo>
                      <a:pt x="54" y="78"/>
                      <a:pt x="52" y="76"/>
                      <a:pt x="51" y="73"/>
                    </a:cubicBezTo>
                    <a:moveTo>
                      <a:pt x="50" y="73"/>
                    </a:moveTo>
                    <a:cubicBezTo>
                      <a:pt x="51" y="73"/>
                      <a:pt x="51" y="73"/>
                      <a:pt x="51" y="73"/>
                    </a:cubicBezTo>
                    <a:cubicBezTo>
                      <a:pt x="51" y="73"/>
                      <a:pt x="51" y="73"/>
                      <a:pt x="50" y="73"/>
                    </a:cubicBezTo>
                    <a:moveTo>
                      <a:pt x="50" y="73"/>
                    </a:moveTo>
                    <a:cubicBezTo>
                      <a:pt x="50" y="73"/>
                      <a:pt x="50" y="73"/>
                      <a:pt x="50" y="73"/>
                    </a:cubicBezTo>
                    <a:cubicBezTo>
                      <a:pt x="50" y="73"/>
                      <a:pt x="50" y="73"/>
                      <a:pt x="50" y="73"/>
                    </a:cubicBezTo>
                    <a:moveTo>
                      <a:pt x="48" y="70"/>
                    </a:moveTo>
                    <a:cubicBezTo>
                      <a:pt x="49" y="70"/>
                      <a:pt x="49" y="71"/>
                      <a:pt x="50" y="72"/>
                    </a:cubicBezTo>
                    <a:cubicBezTo>
                      <a:pt x="49" y="71"/>
                      <a:pt x="49" y="70"/>
                      <a:pt x="48" y="70"/>
                    </a:cubicBezTo>
                    <a:moveTo>
                      <a:pt x="48" y="69"/>
                    </a:moveTo>
                    <a:cubicBezTo>
                      <a:pt x="48" y="69"/>
                      <a:pt x="48" y="69"/>
                      <a:pt x="48" y="69"/>
                    </a:cubicBezTo>
                    <a:cubicBezTo>
                      <a:pt x="48" y="69"/>
                      <a:pt x="48" y="69"/>
                      <a:pt x="48" y="69"/>
                    </a:cubicBezTo>
                    <a:moveTo>
                      <a:pt x="45" y="65"/>
                    </a:moveTo>
                    <a:cubicBezTo>
                      <a:pt x="45" y="65"/>
                      <a:pt x="45" y="65"/>
                      <a:pt x="45" y="66"/>
                    </a:cubicBezTo>
                    <a:cubicBezTo>
                      <a:pt x="45" y="65"/>
                      <a:pt x="45" y="65"/>
                      <a:pt x="45" y="65"/>
                    </a:cubicBezTo>
                    <a:moveTo>
                      <a:pt x="44" y="64"/>
                    </a:moveTo>
                    <a:cubicBezTo>
                      <a:pt x="44" y="64"/>
                      <a:pt x="45" y="65"/>
                      <a:pt x="45" y="65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45" y="65"/>
                      <a:pt x="44" y="64"/>
                      <a:pt x="44" y="64"/>
                    </a:cubicBezTo>
                    <a:moveTo>
                      <a:pt x="44" y="63"/>
                    </a:moveTo>
                    <a:cubicBezTo>
                      <a:pt x="44" y="63"/>
                      <a:pt x="44" y="63"/>
                      <a:pt x="44" y="63"/>
                    </a:cubicBezTo>
                    <a:cubicBezTo>
                      <a:pt x="44" y="63"/>
                      <a:pt x="44" y="63"/>
                      <a:pt x="44" y="63"/>
                    </a:cubicBezTo>
                    <a:moveTo>
                      <a:pt x="95" y="58"/>
                    </a:moveTo>
                    <a:cubicBezTo>
                      <a:pt x="95" y="58"/>
                      <a:pt x="96" y="58"/>
                      <a:pt x="96" y="59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6" y="59"/>
                      <a:pt x="96" y="58"/>
                      <a:pt x="95" y="58"/>
                    </a:cubicBezTo>
                    <a:moveTo>
                      <a:pt x="78" y="33"/>
                    </a:moveTo>
                    <a:cubicBezTo>
                      <a:pt x="78" y="33"/>
                      <a:pt x="78" y="33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moveTo>
                      <a:pt x="78" y="33"/>
                    </a:moveTo>
                    <a:cubicBezTo>
                      <a:pt x="78" y="33"/>
                      <a:pt x="78" y="33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moveTo>
                      <a:pt x="77" y="32"/>
                    </a:move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moveTo>
                      <a:pt x="77" y="32"/>
                    </a:move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moveTo>
                      <a:pt x="76" y="31"/>
                    </a:moveTo>
                    <a:cubicBezTo>
                      <a:pt x="76" y="31"/>
                      <a:pt x="76" y="31"/>
                      <a:pt x="76" y="31"/>
                    </a:cubicBezTo>
                    <a:cubicBezTo>
                      <a:pt x="76" y="31"/>
                      <a:pt x="76" y="31"/>
                      <a:pt x="76" y="31"/>
                    </a:cubicBezTo>
                    <a:moveTo>
                      <a:pt x="74" y="29"/>
                    </a:moveTo>
                    <a:cubicBezTo>
                      <a:pt x="75" y="29"/>
                      <a:pt x="75" y="30"/>
                      <a:pt x="75" y="30"/>
                    </a:cubicBezTo>
                    <a:cubicBezTo>
                      <a:pt x="75" y="30"/>
                      <a:pt x="75" y="30"/>
                      <a:pt x="75" y="30"/>
                    </a:cubicBezTo>
                    <a:cubicBezTo>
                      <a:pt x="75" y="30"/>
                      <a:pt x="76" y="30"/>
                      <a:pt x="76" y="31"/>
                    </a:cubicBezTo>
                    <a:cubicBezTo>
                      <a:pt x="75" y="30"/>
                      <a:pt x="75" y="30"/>
                      <a:pt x="74" y="29"/>
                    </a:cubicBezTo>
                    <a:moveTo>
                      <a:pt x="72" y="26"/>
                    </a:moveTo>
                    <a:cubicBezTo>
                      <a:pt x="72" y="27"/>
                      <a:pt x="72" y="27"/>
                      <a:pt x="72" y="27"/>
                    </a:cubicBezTo>
                    <a:cubicBezTo>
                      <a:pt x="72" y="27"/>
                      <a:pt x="72" y="27"/>
                      <a:pt x="72" y="26"/>
                    </a:cubicBezTo>
                    <a:moveTo>
                      <a:pt x="70" y="24"/>
                    </a:moveTo>
                    <a:cubicBezTo>
                      <a:pt x="71" y="25"/>
                      <a:pt x="71" y="26"/>
                      <a:pt x="72" y="26"/>
                    </a:cubicBezTo>
                    <a:cubicBezTo>
                      <a:pt x="71" y="26"/>
                      <a:pt x="71" y="25"/>
                      <a:pt x="70" y="24"/>
                    </a:cubicBezTo>
                    <a:moveTo>
                      <a:pt x="70" y="24"/>
                    </a:moveTo>
                    <a:cubicBezTo>
                      <a:pt x="70" y="24"/>
                      <a:pt x="70" y="24"/>
                      <a:pt x="70" y="24"/>
                    </a:cubicBezTo>
                    <a:cubicBezTo>
                      <a:pt x="70" y="24"/>
                      <a:pt x="70" y="24"/>
                      <a:pt x="70" y="24"/>
                    </a:cubicBezTo>
                    <a:moveTo>
                      <a:pt x="69" y="23"/>
                    </a:moveTo>
                    <a:cubicBezTo>
                      <a:pt x="69" y="24"/>
                      <a:pt x="69" y="24"/>
                      <a:pt x="69" y="24"/>
                    </a:cubicBezTo>
                    <a:cubicBezTo>
                      <a:pt x="69" y="24"/>
                      <a:pt x="69" y="24"/>
                      <a:pt x="69" y="23"/>
                    </a:cubicBezTo>
                    <a:moveTo>
                      <a:pt x="0" y="23"/>
                    </a:moveTo>
                    <a:cubicBezTo>
                      <a:pt x="0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moveTo>
                      <a:pt x="69" y="23"/>
                    </a:move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moveTo>
                      <a:pt x="69" y="23"/>
                    </a:moveTo>
                    <a:cubicBezTo>
                      <a:pt x="69" y="23"/>
                      <a:pt x="69" y="23"/>
                      <a:pt x="69" y="23"/>
                    </a:cubicBezTo>
                    <a:cubicBezTo>
                      <a:pt x="69" y="23"/>
                      <a:pt x="69" y="23"/>
                      <a:pt x="69" y="23"/>
                    </a:cubicBezTo>
                    <a:moveTo>
                      <a:pt x="67" y="21"/>
                    </a:moveTo>
                    <a:cubicBezTo>
                      <a:pt x="67" y="21"/>
                      <a:pt x="67" y="21"/>
                      <a:pt x="67" y="21"/>
                    </a:cubicBezTo>
                    <a:cubicBezTo>
                      <a:pt x="67" y="21"/>
                      <a:pt x="67" y="21"/>
                      <a:pt x="67" y="21"/>
                    </a:cubicBezTo>
                    <a:moveTo>
                      <a:pt x="54" y="10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6" y="11"/>
                      <a:pt x="57" y="12"/>
                      <a:pt x="58" y="13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9" y="14"/>
                      <a:pt x="60" y="15"/>
                      <a:pt x="62" y="16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63" y="17"/>
                      <a:pt x="64" y="18"/>
                      <a:pt x="65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6" y="20"/>
                      <a:pt x="66" y="20"/>
                      <a:pt x="67" y="21"/>
                    </a:cubicBezTo>
                    <a:cubicBezTo>
                      <a:pt x="62" y="17"/>
                      <a:pt x="58" y="13"/>
                      <a:pt x="54" y="10"/>
                    </a:cubicBezTo>
                    <a:moveTo>
                      <a:pt x="53" y="9"/>
                    </a:move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moveTo>
                      <a:pt x="53" y="9"/>
                    </a:move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moveTo>
                      <a:pt x="52" y="8"/>
                    </a:moveTo>
                    <a:cubicBezTo>
                      <a:pt x="52" y="8"/>
                      <a:pt x="52" y="8"/>
                      <a:pt x="52" y="9"/>
                    </a:cubicBezTo>
                    <a:cubicBezTo>
                      <a:pt x="52" y="8"/>
                      <a:pt x="52" y="8"/>
                      <a:pt x="52" y="8"/>
                    </a:cubicBezTo>
                    <a:moveTo>
                      <a:pt x="52" y="8"/>
                    </a:move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moveTo>
                      <a:pt x="51" y="8"/>
                    </a:moveTo>
                    <a:cubicBezTo>
                      <a:pt x="51" y="8"/>
                      <a:pt x="52" y="8"/>
                      <a:pt x="52" y="8"/>
                    </a:cubicBezTo>
                    <a:cubicBezTo>
                      <a:pt x="52" y="8"/>
                      <a:pt x="51" y="8"/>
                      <a:pt x="51" y="8"/>
                    </a:cubicBezTo>
                    <a:moveTo>
                      <a:pt x="39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1" y="1"/>
                      <a:pt x="42" y="2"/>
                      <a:pt x="44" y="2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5" y="3"/>
                      <a:pt x="46" y="4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8" y="5"/>
                      <a:pt x="49" y="6"/>
                      <a:pt x="50" y="7"/>
                    </a:cubicBezTo>
                    <a:cubicBezTo>
                      <a:pt x="47" y="4"/>
                      <a:pt x="43" y="2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9" name="Freeform 413"/>
              <p:cNvSpPr/>
              <p:nvPr>
                <p:custDataLst>
                  <p:tags r:id="rId427"/>
                </p:custDataLst>
              </p:nvPr>
            </p:nvSpPr>
            <p:spPr>
              <a:xfrm>
                <a:off x="10671175" y="2284413"/>
                <a:ext cx="79375" cy="42863"/>
              </a:xfrm>
              <a:custGeom>
                <a:avLst/>
                <a:gdLst/>
                <a:ahLst/>
                <a:cxnLst>
                  <a:cxn ang="0">
                    <a:pos x="77439" y="0"/>
                  </a:cxn>
                  <a:cxn ang="0">
                    <a:pos x="77439" y="0"/>
                  </a:cxn>
                  <a:cxn ang="0">
                    <a:pos x="0" y="42863"/>
                  </a:cxn>
                  <a:cxn ang="0">
                    <a:pos x="1935" y="42863"/>
                  </a:cxn>
                  <a:cxn ang="0">
                    <a:pos x="1935" y="42863"/>
                  </a:cxn>
                  <a:cxn ang="0">
                    <a:pos x="1935" y="42863"/>
                  </a:cxn>
                  <a:cxn ang="0">
                    <a:pos x="79375" y="0"/>
                  </a:cxn>
                  <a:cxn ang="0">
                    <a:pos x="77439" y="0"/>
                  </a:cxn>
                  <a:cxn ang="0">
                    <a:pos x="77439" y="0"/>
                  </a:cxn>
                </a:cxnLst>
                <a:rect l="l" t="t" r="r" b="b"/>
                <a:pathLst>
                  <a:path w="41" h="23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0" name="Freeform 414"/>
              <p:cNvSpPr/>
              <p:nvPr>
                <p:custDataLst>
                  <p:tags r:id="rId428"/>
                </p:custDataLst>
              </p:nvPr>
            </p:nvSpPr>
            <p:spPr>
              <a:xfrm>
                <a:off x="10674350" y="2284413"/>
                <a:ext cx="82550" cy="49213"/>
              </a:xfrm>
              <a:custGeom>
                <a:avLst/>
                <a:gdLst/>
                <a:ahLst/>
                <a:cxnLst>
                  <a:cxn ang="0">
                    <a:pos x="75045" y="0"/>
                  </a:cxn>
                  <a:cxn ang="0">
                    <a:pos x="75045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1876" y="45427"/>
                  </a:cxn>
                  <a:cxn ang="0">
                    <a:pos x="7504" y="49213"/>
                  </a:cxn>
                  <a:cxn ang="0">
                    <a:pos x="82550" y="3785"/>
                  </a:cxn>
                  <a:cxn ang="0">
                    <a:pos x="75045" y="0"/>
                  </a:cxn>
                </a:cxnLst>
                <a:rect l="l" t="t" r="r" b="b"/>
                <a:pathLst>
                  <a:path w="44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" y="25"/>
                      <a:pt x="3" y="25"/>
                      <a:pt x="4" y="26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1" name="Freeform 415"/>
              <p:cNvSpPr/>
              <p:nvPr>
                <p:custDataLst>
                  <p:tags r:id="rId429"/>
                </p:custDataLst>
              </p:nvPr>
            </p:nvSpPr>
            <p:spPr>
              <a:xfrm>
                <a:off x="10680700" y="2287588"/>
                <a:ext cx="82550" cy="49213"/>
              </a:xfrm>
              <a:custGeom>
                <a:avLst/>
                <a:gdLst/>
                <a:ahLst/>
                <a:cxnLst>
                  <a:cxn ang="0">
                    <a:pos x="76790" y="0"/>
                  </a:cxn>
                  <a:cxn ang="0">
                    <a:pos x="76790" y="0"/>
                  </a:cxn>
                  <a:cxn ang="0">
                    <a:pos x="0" y="45427"/>
                  </a:cxn>
                  <a:cxn ang="0">
                    <a:pos x="5759" y="49213"/>
                  </a:cxn>
                  <a:cxn ang="0">
                    <a:pos x="82550" y="5678"/>
                  </a:cxn>
                  <a:cxn ang="0">
                    <a:pos x="76790" y="0"/>
                  </a:cxn>
                </a:cxnLst>
                <a:rect l="l" t="t" r="r" b="b"/>
                <a:pathLst>
                  <a:path w="43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5"/>
                      <a:pt x="3" y="26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2" name="Freeform 416"/>
              <p:cNvSpPr/>
              <p:nvPr>
                <p:custDataLst>
                  <p:tags r:id="rId430"/>
                </p:custDataLst>
              </p:nvPr>
            </p:nvSpPr>
            <p:spPr>
              <a:xfrm>
                <a:off x="10687050" y="2293938"/>
                <a:ext cx="84138" cy="47625"/>
              </a:xfrm>
              <a:custGeom>
                <a:avLst/>
                <a:gdLst/>
                <a:ahLst/>
                <a:cxnLst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3815"/>
                  </a:cxn>
                  <a:cxn ang="0">
                    <a:pos x="7648" y="47625"/>
                  </a:cxn>
                  <a:cxn ang="0">
                    <a:pos x="84138" y="3810"/>
                  </a:cxn>
                  <a:cxn ang="0">
                    <a:pos x="82225" y="3810"/>
                  </a:cxn>
                  <a:cxn ang="0">
                    <a:pos x="82225" y="3810"/>
                  </a:cxn>
                  <a:cxn ang="0">
                    <a:pos x="76489" y="0"/>
                  </a:cxn>
                </a:cxnLst>
                <a:rect l="l" t="t" r="r" b="b"/>
                <a:pathLst>
                  <a:path w="44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5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4" y="2"/>
                      <a:pt x="43" y="2"/>
                      <a:pt x="43" y="2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2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3" name="Freeform 417"/>
              <p:cNvSpPr/>
              <p:nvPr>
                <p:custDataLst>
                  <p:tags r:id="rId431"/>
                </p:custDataLst>
              </p:nvPr>
            </p:nvSpPr>
            <p:spPr>
              <a:xfrm>
                <a:off x="10694988" y="2297113"/>
                <a:ext cx="80963" cy="49213"/>
              </a:xfrm>
              <a:custGeom>
                <a:avLst/>
                <a:gdLst/>
                <a:ahLst/>
                <a:cxnLst>
                  <a:cxn ang="0">
                    <a:pos x="75314" y="0"/>
                  </a:cxn>
                  <a:cxn ang="0">
                    <a:pos x="0" y="43534"/>
                  </a:cxn>
                  <a:cxn ang="0">
                    <a:pos x="5648" y="49213"/>
                  </a:cxn>
                  <a:cxn ang="0">
                    <a:pos x="80963" y="5678"/>
                  </a:cxn>
                  <a:cxn ang="0">
                    <a:pos x="80963" y="5678"/>
                  </a:cxn>
                  <a:cxn ang="0">
                    <a:pos x="80963" y="5678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9080" y="3785"/>
                  </a:cxn>
                  <a:cxn ang="0">
                    <a:pos x="77197" y="3785"/>
                  </a:cxn>
                  <a:cxn ang="0">
                    <a:pos x="77197" y="3785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7197" y="1892"/>
                  </a:cxn>
                  <a:cxn ang="0">
                    <a:pos x="75314" y="1892"/>
                  </a:cxn>
                  <a:cxn ang="0">
                    <a:pos x="75314" y="1892"/>
                  </a:cxn>
                  <a:cxn ang="0">
                    <a:pos x="75314" y="0"/>
                  </a:cxn>
                </a:cxnLst>
                <a:rect l="l" t="t" r="r" b="b"/>
                <a:pathLst>
                  <a:path w="43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5"/>
                      <a:pt x="3" y="26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4" name="Freeform 418"/>
              <p:cNvSpPr/>
              <p:nvPr>
                <p:custDataLst>
                  <p:tags r:id="rId432"/>
                </p:custDataLst>
              </p:nvPr>
            </p:nvSpPr>
            <p:spPr>
              <a:xfrm>
                <a:off x="10699750" y="2303463"/>
                <a:ext cx="84138" cy="49213"/>
              </a:xfrm>
              <a:custGeom>
                <a:avLst/>
                <a:gdLst/>
                <a:ahLst/>
                <a:cxnLst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3534"/>
                  </a:cxn>
                  <a:cxn ang="0">
                    <a:pos x="7648" y="49213"/>
                  </a:cxn>
                  <a:cxn ang="0">
                    <a:pos x="84138" y="5678"/>
                  </a:cxn>
                  <a:cxn ang="0">
                    <a:pos x="76489" y="0"/>
                  </a:cxn>
                </a:cxnLst>
                <a:rect l="l" t="t" r="r" b="b"/>
                <a:pathLst>
                  <a:path w="44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" y="24"/>
                      <a:pt x="3" y="25"/>
                      <a:pt x="4" y="26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3" y="2"/>
                      <a:pt x="42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5" name="Freeform 419"/>
              <p:cNvSpPr/>
              <p:nvPr>
                <p:custDataLst>
                  <p:tags r:id="rId433"/>
                </p:custDataLst>
              </p:nvPr>
            </p:nvSpPr>
            <p:spPr>
              <a:xfrm>
                <a:off x="10707688" y="2308225"/>
                <a:ext cx="84138" cy="49213"/>
              </a:xfrm>
              <a:custGeom>
                <a:avLst/>
                <a:gdLst/>
                <a:ahLst/>
                <a:cxnLst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3534"/>
                  </a:cxn>
                  <a:cxn ang="0">
                    <a:pos x="7648" y="49213"/>
                  </a:cxn>
                  <a:cxn ang="0">
                    <a:pos x="84138" y="5678"/>
                  </a:cxn>
                  <a:cxn ang="0">
                    <a:pos x="76489" y="0"/>
                  </a:cxn>
                </a:cxnLst>
                <a:rect l="l" t="t" r="r" b="b"/>
                <a:pathLst>
                  <a:path w="44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6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6" name="Freeform 420"/>
              <p:cNvSpPr/>
              <p:nvPr>
                <p:custDataLst>
                  <p:tags r:id="rId434"/>
                </p:custDataLst>
              </p:nvPr>
            </p:nvSpPr>
            <p:spPr>
              <a:xfrm>
                <a:off x="10715625" y="2314575"/>
                <a:ext cx="82550" cy="50800"/>
              </a:xfrm>
              <a:custGeom>
                <a:avLst/>
                <a:gdLst/>
                <a:ahLst/>
                <a:cxnLst>
                  <a:cxn ang="0">
                    <a:pos x="76790" y="0"/>
                  </a:cxn>
                  <a:cxn ang="0">
                    <a:pos x="76790" y="0"/>
                  </a:cxn>
                  <a:cxn ang="0">
                    <a:pos x="0" y="43274"/>
                  </a:cxn>
                  <a:cxn ang="0">
                    <a:pos x="5759" y="50800"/>
                  </a:cxn>
                  <a:cxn ang="0">
                    <a:pos x="82550" y="7525"/>
                  </a:cxn>
                  <a:cxn ang="0">
                    <a:pos x="76790" y="0"/>
                  </a:cxn>
                </a:cxnLst>
                <a:rect l="l" t="t" r="r" b="b"/>
                <a:pathLst>
                  <a:path w="43" h="27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6"/>
                      <a:pt x="3" y="27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7" name="Freeform 421"/>
              <p:cNvSpPr/>
              <p:nvPr>
                <p:custDataLst>
                  <p:tags r:id="rId435"/>
                </p:custDataLst>
              </p:nvPr>
            </p:nvSpPr>
            <p:spPr>
              <a:xfrm>
                <a:off x="10721975" y="2322513"/>
                <a:ext cx="82550" cy="49213"/>
              </a:xfrm>
              <a:custGeom>
                <a:avLst/>
                <a:gdLst/>
                <a:ahLst/>
                <a:cxnLst>
                  <a:cxn ang="0">
                    <a:pos x="75045" y="0"/>
                  </a:cxn>
                  <a:cxn ang="0">
                    <a:pos x="75045" y="0"/>
                  </a:cxn>
                  <a:cxn ang="0">
                    <a:pos x="0" y="43534"/>
                  </a:cxn>
                  <a:cxn ang="0">
                    <a:pos x="7504" y="49213"/>
                  </a:cxn>
                  <a:cxn ang="0">
                    <a:pos x="82550" y="5678"/>
                  </a:cxn>
                  <a:cxn ang="0">
                    <a:pos x="82550" y="5678"/>
                  </a:cxn>
                  <a:cxn ang="0">
                    <a:pos x="82550" y="5678"/>
                  </a:cxn>
                  <a:cxn ang="0">
                    <a:pos x="82550" y="5678"/>
                  </a:cxn>
                  <a:cxn ang="0">
                    <a:pos x="82550" y="5678"/>
                  </a:cxn>
                  <a:cxn ang="0">
                    <a:pos x="78797" y="1892"/>
                  </a:cxn>
                  <a:cxn ang="0">
                    <a:pos x="78797" y="1892"/>
                  </a:cxn>
                  <a:cxn ang="0">
                    <a:pos x="78797" y="1892"/>
                  </a:cxn>
                  <a:cxn ang="0">
                    <a:pos x="78797" y="1892"/>
                  </a:cxn>
                  <a:cxn ang="0">
                    <a:pos x="78797" y="1892"/>
                  </a:cxn>
                  <a:cxn ang="0">
                    <a:pos x="78797" y="1892"/>
                  </a:cxn>
                  <a:cxn ang="0">
                    <a:pos x="75045" y="0"/>
                  </a:cxn>
                </a:cxnLst>
                <a:rect l="l" t="t" r="r" b="b"/>
                <a:pathLst>
                  <a:path w="44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5"/>
                      <a:pt x="4" y="26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4" y="3"/>
                      <a:pt x="44" y="3"/>
                      <a:pt x="44" y="3"/>
                    </a:cubicBezTo>
                    <a:cubicBezTo>
                      <a:pt x="43" y="2"/>
                      <a:pt x="42" y="2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8" name="Freeform 422"/>
              <p:cNvSpPr/>
              <p:nvPr>
                <p:custDataLst>
                  <p:tags r:id="rId436"/>
                </p:custDataLst>
              </p:nvPr>
            </p:nvSpPr>
            <p:spPr>
              <a:xfrm>
                <a:off x="10728325" y="2327275"/>
                <a:ext cx="82550" cy="52388"/>
              </a:xfrm>
              <a:custGeom>
                <a:avLst/>
                <a:gdLst/>
                <a:ahLst/>
                <a:cxnLst>
                  <a:cxn ang="0">
                    <a:pos x="76790" y="0"/>
                  </a:cxn>
                  <a:cxn ang="0">
                    <a:pos x="0" y="44626"/>
                  </a:cxn>
                  <a:cxn ang="0">
                    <a:pos x="5759" y="52388"/>
                  </a:cxn>
                  <a:cxn ang="0">
                    <a:pos x="82550" y="5820"/>
                  </a:cxn>
                  <a:cxn ang="0">
                    <a:pos x="82550" y="5820"/>
                  </a:cxn>
                  <a:cxn ang="0">
                    <a:pos x="82550" y="5820"/>
                  </a:cxn>
                  <a:cxn ang="0">
                    <a:pos x="78710" y="1940"/>
                  </a:cxn>
                  <a:cxn ang="0">
                    <a:pos x="78710" y="1940"/>
                  </a:cxn>
                  <a:cxn ang="0">
                    <a:pos x="78710" y="1940"/>
                  </a:cxn>
                  <a:cxn ang="0">
                    <a:pos x="78710" y="1940"/>
                  </a:cxn>
                  <a:cxn ang="0">
                    <a:pos x="78710" y="1940"/>
                  </a:cxn>
                  <a:cxn ang="0">
                    <a:pos x="78710" y="1940"/>
                  </a:cxn>
                  <a:cxn ang="0">
                    <a:pos x="76790" y="1940"/>
                  </a:cxn>
                  <a:cxn ang="0">
                    <a:pos x="76790" y="194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</a:cxnLst>
                <a:rect l="l" t="t" r="r" b="b"/>
                <a:pathLst>
                  <a:path w="43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5"/>
                      <a:pt x="3" y="27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2" y="3"/>
                      <a:pt x="42" y="2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9" name="Freeform 423"/>
              <p:cNvSpPr/>
              <p:nvPr>
                <p:custDataLst>
                  <p:tags r:id="rId437"/>
                </p:custDataLst>
              </p:nvPr>
            </p:nvSpPr>
            <p:spPr>
              <a:xfrm>
                <a:off x="10734675" y="2333625"/>
                <a:ext cx="82550" cy="50800"/>
              </a:xfrm>
              <a:custGeom>
                <a:avLst/>
                <a:gdLst/>
                <a:ahLst/>
                <a:cxnLst>
                  <a:cxn ang="0">
                    <a:pos x="76790" y="0"/>
                  </a:cxn>
                  <a:cxn ang="0">
                    <a:pos x="0" y="45155"/>
                  </a:cxn>
                  <a:cxn ang="0">
                    <a:pos x="5759" y="50800"/>
                  </a:cxn>
                  <a:cxn ang="0">
                    <a:pos x="82550" y="7525"/>
                  </a:cxn>
                  <a:cxn ang="0">
                    <a:pos x="80630" y="5644"/>
                  </a:cxn>
                  <a:cxn ang="0">
                    <a:pos x="80630" y="5644"/>
                  </a:cxn>
                  <a:cxn ang="0">
                    <a:pos x="76790" y="1881"/>
                  </a:cxn>
                  <a:cxn ang="0">
                    <a:pos x="76790" y="1881"/>
                  </a:cxn>
                  <a:cxn ang="0">
                    <a:pos x="76790" y="0"/>
                  </a:cxn>
                  <a:cxn ang="0">
                    <a:pos x="76790" y="0"/>
                  </a:cxn>
                  <a:cxn ang="0">
                    <a:pos x="76790" y="0"/>
                  </a:cxn>
                </a:cxnLst>
                <a:rect l="l" t="t" r="r" b="b"/>
                <a:pathLst>
                  <a:path w="43" h="27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25"/>
                      <a:pt x="2" y="26"/>
                      <a:pt x="3" y="27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4"/>
                      <a:pt x="43" y="3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2"/>
                      <a:pt x="41" y="2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0" name="Freeform 424"/>
              <p:cNvSpPr/>
              <p:nvPr>
                <p:custDataLst>
                  <p:tags r:id="rId438"/>
                </p:custDataLst>
              </p:nvPr>
            </p:nvSpPr>
            <p:spPr>
              <a:xfrm>
                <a:off x="10741025" y="2341563"/>
                <a:ext cx="80963" cy="50800"/>
              </a:xfrm>
              <a:custGeom>
                <a:avLst/>
                <a:gdLst/>
                <a:ahLst/>
                <a:cxnLst>
                  <a:cxn ang="0">
                    <a:pos x="75314" y="0"/>
                  </a:cxn>
                  <a:cxn ang="0">
                    <a:pos x="75314" y="0"/>
                  </a:cxn>
                  <a:cxn ang="0">
                    <a:pos x="0" y="43274"/>
                  </a:cxn>
                  <a:cxn ang="0">
                    <a:pos x="5648" y="50800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80963" y="5644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9080" y="3762"/>
                  </a:cxn>
                  <a:cxn ang="0">
                    <a:pos x="77197" y="1881"/>
                  </a:cxn>
                  <a:cxn ang="0">
                    <a:pos x="77197" y="1881"/>
                  </a:cxn>
                  <a:cxn ang="0">
                    <a:pos x="77197" y="1881"/>
                  </a:cxn>
                  <a:cxn ang="0">
                    <a:pos x="77197" y="1881"/>
                  </a:cxn>
                  <a:cxn ang="0">
                    <a:pos x="77197" y="1881"/>
                  </a:cxn>
                  <a:cxn ang="0">
                    <a:pos x="77197" y="1881"/>
                  </a:cxn>
                  <a:cxn ang="0">
                    <a:pos x="75314" y="0"/>
                  </a:cxn>
                </a:cxnLst>
                <a:rect l="l" t="t" r="r" b="b"/>
                <a:pathLst>
                  <a:path w="43" h="27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5"/>
                      <a:pt x="3" y="27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2" y="3"/>
                      <a:pt x="42" y="3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1" name="Freeform 425"/>
              <p:cNvSpPr/>
              <p:nvPr>
                <p:custDataLst>
                  <p:tags r:id="rId439"/>
                </p:custDataLst>
              </p:nvPr>
            </p:nvSpPr>
            <p:spPr>
              <a:xfrm>
                <a:off x="10745788" y="2346325"/>
                <a:ext cx="82550" cy="53975"/>
              </a:xfrm>
              <a:custGeom>
                <a:avLst/>
                <a:gdLst/>
                <a:ahLst/>
                <a:cxnLst>
                  <a:cxn ang="0">
                    <a:pos x="76790" y="0"/>
                  </a:cxn>
                  <a:cxn ang="0">
                    <a:pos x="0" y="46264"/>
                  </a:cxn>
                  <a:cxn ang="0">
                    <a:pos x="5759" y="53975"/>
                  </a:cxn>
                  <a:cxn ang="0">
                    <a:pos x="82550" y="7710"/>
                  </a:cxn>
                  <a:cxn ang="0">
                    <a:pos x="76790" y="0"/>
                  </a:cxn>
                </a:cxnLst>
                <a:rect l="l" t="t" r="r" b="b"/>
                <a:pathLst>
                  <a:path w="43" h="28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25"/>
                      <a:pt x="2" y="26"/>
                      <a:pt x="3" y="28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2" y="3"/>
                      <a:pt x="41" y="2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2" name="Freeform 426"/>
              <p:cNvSpPr/>
              <p:nvPr>
                <p:custDataLst>
                  <p:tags r:id="rId440"/>
                </p:custDataLst>
              </p:nvPr>
            </p:nvSpPr>
            <p:spPr>
              <a:xfrm>
                <a:off x="10752138" y="2354263"/>
                <a:ext cx="84138" cy="53975"/>
              </a:xfrm>
              <a:custGeom>
                <a:avLst/>
                <a:gdLst/>
                <a:ahLst/>
                <a:cxnLst>
                  <a:cxn ang="0">
                    <a:pos x="76489" y="0"/>
                  </a:cxn>
                  <a:cxn ang="0">
                    <a:pos x="0" y="46264"/>
                  </a:cxn>
                  <a:cxn ang="0">
                    <a:pos x="5736" y="50119"/>
                  </a:cxn>
                  <a:cxn ang="0">
                    <a:pos x="5736" y="50119"/>
                  </a:cxn>
                  <a:cxn ang="0">
                    <a:pos x="5736" y="52047"/>
                  </a:cxn>
                  <a:cxn ang="0">
                    <a:pos x="7648" y="53975"/>
                  </a:cxn>
                  <a:cxn ang="0">
                    <a:pos x="7648" y="53975"/>
                  </a:cxn>
                  <a:cxn ang="0">
                    <a:pos x="7648" y="53975"/>
                  </a:cxn>
                  <a:cxn ang="0">
                    <a:pos x="84138" y="9638"/>
                  </a:cxn>
                  <a:cxn ang="0">
                    <a:pos x="76489" y="0"/>
                  </a:cxn>
                </a:cxnLst>
                <a:rect l="l" t="t" r="r" b="b"/>
                <a:pathLst>
                  <a:path w="44" h="28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5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3" y="3"/>
                      <a:pt x="42" y="2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3" name="Freeform 427"/>
              <p:cNvSpPr/>
              <p:nvPr>
                <p:custDataLst>
                  <p:tags r:id="rId441"/>
                </p:custDataLst>
              </p:nvPr>
            </p:nvSpPr>
            <p:spPr>
              <a:xfrm>
                <a:off x="10760075" y="2363788"/>
                <a:ext cx="85725" cy="57150"/>
              </a:xfrm>
              <a:custGeom>
                <a:avLst/>
                <a:gdLst/>
                <a:ahLst/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5720"/>
                  </a:cxn>
                  <a:cxn ang="0">
                    <a:pos x="5715" y="51435"/>
                  </a:cxn>
                  <a:cxn ang="0">
                    <a:pos x="5715" y="51435"/>
                  </a:cxn>
                  <a:cxn ang="0">
                    <a:pos x="5715" y="53340"/>
                  </a:cxn>
                  <a:cxn ang="0">
                    <a:pos x="9525" y="57150"/>
                  </a:cxn>
                  <a:cxn ang="0">
                    <a:pos x="9525" y="57150"/>
                  </a:cxn>
                  <a:cxn ang="0">
                    <a:pos x="85725" y="13335"/>
                  </a:cxn>
                  <a:cxn ang="0">
                    <a:pos x="76200" y="0"/>
                  </a:cxn>
                </a:cxnLst>
                <a:rect l="l" t="t" r="r" b="b"/>
                <a:pathLst>
                  <a:path w="45" h="30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1" y="25"/>
                      <a:pt x="2" y="26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4" y="28"/>
                      <a:pt x="4" y="29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3" y="4"/>
                      <a:pt x="41" y="2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4" name="Freeform 428"/>
              <p:cNvSpPr/>
              <p:nvPr>
                <p:custDataLst>
                  <p:tags r:id="rId442"/>
                </p:custDataLst>
              </p:nvPr>
            </p:nvSpPr>
            <p:spPr>
              <a:xfrm>
                <a:off x="10769600" y="2376488"/>
                <a:ext cx="87313" cy="63500"/>
              </a:xfrm>
              <a:custGeom>
                <a:avLst/>
                <a:gdLst/>
                <a:ahLst/>
                <a:cxnLst>
                  <a:cxn ang="0">
                    <a:pos x="75924" y="0"/>
                  </a:cxn>
                  <a:cxn ang="0">
                    <a:pos x="0" y="44257"/>
                  </a:cxn>
                  <a:cxn ang="0">
                    <a:pos x="0" y="46181"/>
                  </a:cxn>
                  <a:cxn ang="0">
                    <a:pos x="0" y="46181"/>
                  </a:cxn>
                  <a:cxn ang="0">
                    <a:pos x="0" y="46181"/>
                  </a:cxn>
                  <a:cxn ang="0">
                    <a:pos x="1898" y="46181"/>
                  </a:cxn>
                  <a:cxn ang="0">
                    <a:pos x="1898" y="46181"/>
                  </a:cxn>
                  <a:cxn ang="0">
                    <a:pos x="9490" y="59651"/>
                  </a:cxn>
                  <a:cxn ang="0">
                    <a:pos x="9490" y="59651"/>
                  </a:cxn>
                  <a:cxn ang="0">
                    <a:pos x="9490" y="61575"/>
                  </a:cxn>
                  <a:cxn ang="0">
                    <a:pos x="11388" y="63500"/>
                  </a:cxn>
                  <a:cxn ang="0">
                    <a:pos x="87313" y="19242"/>
                  </a:cxn>
                  <a:cxn ang="0">
                    <a:pos x="85414" y="17318"/>
                  </a:cxn>
                  <a:cxn ang="0">
                    <a:pos x="85414" y="17318"/>
                  </a:cxn>
                  <a:cxn ang="0">
                    <a:pos x="75924" y="0"/>
                  </a:cxn>
                </a:cxnLst>
                <a:rect l="l" t="t" r="r" b="b"/>
                <a:pathLst>
                  <a:path w="46" h="3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" y="27"/>
                      <a:pt x="4" y="29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1"/>
                      <a:pt x="5" y="32"/>
                      <a:pt x="5" y="32"/>
                    </a:cubicBezTo>
                    <a:cubicBezTo>
                      <a:pt x="6" y="32"/>
                      <a:pt x="6" y="33"/>
                      <a:pt x="6" y="33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46" y="9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3" y="6"/>
                      <a:pt x="42" y="3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5" name="Freeform 429"/>
              <p:cNvSpPr/>
              <p:nvPr>
                <p:custDataLst>
                  <p:tags r:id="rId443"/>
                </p:custDataLst>
              </p:nvPr>
            </p:nvSpPr>
            <p:spPr>
              <a:xfrm>
                <a:off x="10780713" y="2395538"/>
                <a:ext cx="84138" cy="57150"/>
              </a:xfrm>
              <a:custGeom>
                <a:avLst/>
                <a:gdLst/>
                <a:ahLst/>
                <a:cxnLst>
                  <a:cxn ang="0">
                    <a:pos x="76489" y="0"/>
                  </a:cxn>
                  <a:cxn ang="0">
                    <a:pos x="76489" y="0"/>
                  </a:cxn>
                  <a:cxn ang="0">
                    <a:pos x="0" y="43815"/>
                  </a:cxn>
                  <a:cxn ang="0">
                    <a:pos x="1912" y="45720"/>
                  </a:cxn>
                  <a:cxn ang="0">
                    <a:pos x="1912" y="45720"/>
                  </a:cxn>
                  <a:cxn ang="0">
                    <a:pos x="1912" y="47625"/>
                  </a:cxn>
                  <a:cxn ang="0">
                    <a:pos x="1912" y="47625"/>
                  </a:cxn>
                  <a:cxn ang="0">
                    <a:pos x="1912" y="47625"/>
                  </a:cxn>
                  <a:cxn ang="0">
                    <a:pos x="3824" y="51435"/>
                  </a:cxn>
                  <a:cxn ang="0">
                    <a:pos x="3824" y="51435"/>
                  </a:cxn>
                  <a:cxn ang="0">
                    <a:pos x="5736" y="51435"/>
                  </a:cxn>
                  <a:cxn ang="0">
                    <a:pos x="5736" y="51435"/>
                  </a:cxn>
                  <a:cxn ang="0">
                    <a:pos x="5736" y="53340"/>
                  </a:cxn>
                  <a:cxn ang="0">
                    <a:pos x="5736" y="53340"/>
                  </a:cxn>
                  <a:cxn ang="0">
                    <a:pos x="7648" y="57150"/>
                  </a:cxn>
                  <a:cxn ang="0">
                    <a:pos x="7648" y="57150"/>
                  </a:cxn>
                  <a:cxn ang="0">
                    <a:pos x="7648" y="57150"/>
                  </a:cxn>
                  <a:cxn ang="0">
                    <a:pos x="84138" y="13335"/>
                  </a:cxn>
                  <a:cxn ang="0">
                    <a:pos x="76489" y="0"/>
                  </a:cxn>
                  <a:cxn ang="0">
                    <a:pos x="76489" y="0"/>
                  </a:cxn>
                  <a:cxn ang="0">
                    <a:pos x="76489" y="0"/>
                  </a:cxn>
                </a:cxnLst>
                <a:rect l="l" t="t" r="r" b="b"/>
                <a:pathLst>
                  <a:path w="44" h="30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2" y="26"/>
                      <a:pt x="2" y="26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9"/>
                      <a:pt x="4" y="29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3" y="5"/>
                      <a:pt x="42" y="2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6" name="Freeform 430"/>
              <p:cNvSpPr/>
              <p:nvPr>
                <p:custDataLst>
                  <p:tags r:id="rId444"/>
                </p:custDataLst>
              </p:nvPr>
            </p:nvSpPr>
            <p:spPr>
              <a:xfrm>
                <a:off x="10788650" y="2409825"/>
                <a:ext cx="79375" cy="50800"/>
              </a:xfrm>
              <a:custGeom>
                <a:avLst/>
                <a:gdLst/>
                <a:ahLst/>
                <a:cxnLst>
                  <a:cxn ang="0">
                    <a:pos x="75595" y="0"/>
                  </a:cxn>
                  <a:cxn ang="0">
                    <a:pos x="0" y="43274"/>
                  </a:cxn>
                  <a:cxn ang="0">
                    <a:pos x="0" y="43274"/>
                  </a:cxn>
                  <a:cxn ang="0">
                    <a:pos x="0" y="43274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79375" y="7525"/>
                  </a:cxn>
                  <a:cxn ang="0">
                    <a:pos x="75595" y="0"/>
                  </a:cxn>
                </a:cxnLst>
                <a:rect l="l" t="t" r="r" b="b"/>
                <a:pathLst>
                  <a:path w="42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3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7" name="Freeform 431"/>
              <p:cNvSpPr/>
              <p:nvPr>
                <p:custDataLst>
                  <p:tags r:id="rId445"/>
                </p:custDataLst>
              </p:nvPr>
            </p:nvSpPr>
            <p:spPr>
              <a:xfrm>
                <a:off x="10791825" y="2417763"/>
                <a:ext cx="79375" cy="50800"/>
              </a:xfrm>
              <a:custGeom>
                <a:avLst/>
                <a:gdLst/>
                <a:ahLst/>
                <a:cxnLst>
                  <a:cxn ang="0">
                    <a:pos x="75595" y="0"/>
                  </a:cxn>
                  <a:cxn ang="0">
                    <a:pos x="0" y="43274"/>
                  </a:cxn>
                  <a:cxn ang="0">
                    <a:pos x="0" y="43274"/>
                  </a:cxn>
                  <a:cxn ang="0">
                    <a:pos x="3779" y="48918"/>
                  </a:cxn>
                  <a:cxn ang="0">
                    <a:pos x="3779" y="48918"/>
                  </a:cxn>
                  <a:cxn ang="0">
                    <a:pos x="3779" y="48918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79375" y="7525"/>
                  </a:cxn>
                  <a:cxn ang="0">
                    <a:pos x="75595" y="0"/>
                  </a:cxn>
                </a:cxnLst>
                <a:rect l="l" t="t" r="r" b="b"/>
                <a:pathLst>
                  <a:path w="42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3"/>
                      <a:pt x="41" y="2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8" name="Freeform 432"/>
              <p:cNvSpPr/>
              <p:nvPr>
                <p:custDataLst>
                  <p:tags r:id="rId446"/>
                </p:custDataLst>
              </p:nvPr>
            </p:nvSpPr>
            <p:spPr>
              <a:xfrm>
                <a:off x="10795000" y="2424113"/>
                <a:ext cx="80963" cy="52388"/>
              </a:xfrm>
              <a:custGeom>
                <a:avLst/>
                <a:gdLst/>
                <a:ahLst/>
                <a:cxnLst>
                  <a:cxn ang="0">
                    <a:pos x="77107" y="0"/>
                  </a:cxn>
                  <a:cxn ang="0">
                    <a:pos x="0" y="44626"/>
                  </a:cxn>
                  <a:cxn ang="0">
                    <a:pos x="0" y="44626"/>
                  </a:cxn>
                  <a:cxn ang="0">
                    <a:pos x="3855" y="50447"/>
                  </a:cxn>
                  <a:cxn ang="0">
                    <a:pos x="3855" y="52388"/>
                  </a:cxn>
                  <a:cxn ang="0">
                    <a:pos x="80963" y="7761"/>
                  </a:cxn>
                  <a:cxn ang="0">
                    <a:pos x="77107" y="0"/>
                  </a:cxn>
                </a:cxnLst>
                <a:rect l="l" t="t" r="r" b="b"/>
                <a:pathLst>
                  <a:path w="42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2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3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9" name="Freeform 433"/>
              <p:cNvSpPr/>
              <p:nvPr>
                <p:custDataLst>
                  <p:tags r:id="rId447"/>
                </p:custDataLst>
              </p:nvPr>
            </p:nvSpPr>
            <p:spPr>
              <a:xfrm>
                <a:off x="10799763" y="2432050"/>
                <a:ext cx="77788" cy="52388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0" y="44626"/>
                  </a:cxn>
                  <a:cxn ang="0">
                    <a:pos x="0" y="46567"/>
                  </a:cxn>
                  <a:cxn ang="0">
                    <a:pos x="1897" y="52388"/>
                  </a:cxn>
                  <a:cxn ang="0">
                    <a:pos x="1897" y="52388"/>
                  </a:cxn>
                  <a:cxn ang="0">
                    <a:pos x="1897" y="52388"/>
                  </a:cxn>
                  <a:cxn ang="0">
                    <a:pos x="77788" y="7761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5"/>
                      <a:pt x="1" y="26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0" name="Freeform 434"/>
              <p:cNvSpPr/>
              <p:nvPr>
                <p:custDataLst>
                  <p:tags r:id="rId448"/>
                </p:custDataLst>
              </p:nvPr>
            </p:nvSpPr>
            <p:spPr>
              <a:xfrm>
                <a:off x="10801350" y="2439988"/>
                <a:ext cx="79375" cy="50800"/>
              </a:xfrm>
              <a:custGeom>
                <a:avLst/>
                <a:gdLst/>
                <a:ahLst/>
                <a:cxnLst>
                  <a:cxn ang="0">
                    <a:pos x="75595" y="0"/>
                  </a:cxn>
                  <a:cxn ang="0">
                    <a:pos x="0" y="43274"/>
                  </a:cxn>
                  <a:cxn ang="0">
                    <a:pos x="0" y="43274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79375" y="5644"/>
                  </a:cxn>
                  <a:cxn ang="0">
                    <a:pos x="75595" y="0"/>
                  </a:cxn>
                </a:cxnLst>
                <a:rect l="l" t="t" r="r" b="b"/>
                <a:pathLst>
                  <a:path w="42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1" name="Freeform 435"/>
              <p:cNvSpPr/>
              <p:nvPr>
                <p:custDataLst>
                  <p:tags r:id="rId449"/>
                </p:custDataLst>
              </p:nvPr>
            </p:nvSpPr>
            <p:spPr>
              <a:xfrm>
                <a:off x="10804525" y="2446338"/>
                <a:ext cx="79375" cy="50800"/>
              </a:xfrm>
              <a:custGeom>
                <a:avLst/>
                <a:gdLst/>
                <a:ahLst/>
                <a:cxnLst>
                  <a:cxn ang="0">
                    <a:pos x="77439" y="0"/>
                  </a:cxn>
                  <a:cxn ang="0">
                    <a:pos x="0" y="45155"/>
                  </a:cxn>
                  <a:cxn ang="0">
                    <a:pos x="0" y="45155"/>
                  </a:cxn>
                  <a:cxn ang="0">
                    <a:pos x="0" y="47037"/>
                  </a:cxn>
                  <a:cxn ang="0">
                    <a:pos x="1935" y="50800"/>
                  </a:cxn>
                  <a:cxn ang="0">
                    <a:pos x="79375" y="7525"/>
                  </a:cxn>
                  <a:cxn ang="0">
                    <a:pos x="77439" y="0"/>
                  </a:cxn>
                </a:cxnLst>
                <a:rect l="l" t="t" r="r" b="b"/>
                <a:pathLst>
                  <a:path w="41" h="27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6"/>
                      <a:pt x="1" y="26"/>
                      <a:pt x="1" y="27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3"/>
                      <a:pt x="40" y="2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2" name="Freeform 436"/>
              <p:cNvSpPr/>
              <p:nvPr>
                <p:custDataLst>
                  <p:tags r:id="rId450"/>
                </p:custDataLst>
              </p:nvPr>
            </p:nvSpPr>
            <p:spPr>
              <a:xfrm>
                <a:off x="10807700" y="2452688"/>
                <a:ext cx="79375" cy="52388"/>
              </a:xfrm>
              <a:custGeom>
                <a:avLst/>
                <a:gdLst/>
                <a:ahLst/>
                <a:cxnLst>
                  <a:cxn ang="0">
                    <a:pos x="75595" y="0"/>
                  </a:cxn>
                  <a:cxn ang="0">
                    <a:pos x="0" y="44626"/>
                  </a:cxn>
                  <a:cxn ang="0">
                    <a:pos x="1889" y="50447"/>
                  </a:cxn>
                  <a:cxn ang="0">
                    <a:pos x="1889" y="50447"/>
                  </a:cxn>
                  <a:cxn ang="0">
                    <a:pos x="1889" y="50447"/>
                  </a:cxn>
                  <a:cxn ang="0">
                    <a:pos x="3779" y="52388"/>
                  </a:cxn>
                  <a:cxn ang="0">
                    <a:pos x="3779" y="52388"/>
                  </a:cxn>
                  <a:cxn ang="0">
                    <a:pos x="3779" y="52388"/>
                  </a:cxn>
                  <a:cxn ang="0">
                    <a:pos x="79375" y="7761"/>
                  </a:cxn>
                  <a:cxn ang="0">
                    <a:pos x="75595" y="0"/>
                  </a:cxn>
                </a:cxnLst>
                <a:rect l="l" t="t" r="r" b="b"/>
                <a:pathLst>
                  <a:path w="42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3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3" name="Freeform 437"/>
              <p:cNvSpPr/>
              <p:nvPr>
                <p:custDataLst>
                  <p:tags r:id="rId451"/>
                </p:custDataLst>
              </p:nvPr>
            </p:nvSpPr>
            <p:spPr>
              <a:xfrm>
                <a:off x="10810875" y="2460625"/>
                <a:ext cx="77788" cy="52388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0" y="44626"/>
                  </a:cxn>
                  <a:cxn ang="0">
                    <a:pos x="0" y="44626"/>
                  </a:cxn>
                  <a:cxn ang="0">
                    <a:pos x="0" y="46567"/>
                  </a:cxn>
                  <a:cxn ang="0">
                    <a:pos x="1897" y="52388"/>
                  </a:cxn>
                  <a:cxn ang="0">
                    <a:pos x="77788" y="7761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4"/>
                      <a:pt x="0" y="24"/>
                    </a:cubicBezTo>
                    <a:cubicBezTo>
                      <a:pt x="0" y="25"/>
                      <a:pt x="1" y="26"/>
                      <a:pt x="1" y="27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0" y="3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4" name="Freeform 438"/>
              <p:cNvSpPr/>
              <p:nvPr>
                <p:custDataLst>
                  <p:tags r:id="rId452"/>
                </p:custDataLst>
              </p:nvPr>
            </p:nvSpPr>
            <p:spPr>
              <a:xfrm>
                <a:off x="10812463" y="2468563"/>
                <a:ext cx="77788" cy="50800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0" y="43274"/>
                  </a:cxn>
                  <a:cxn ang="0">
                    <a:pos x="0" y="45155"/>
                  </a:cxn>
                  <a:cxn ang="0">
                    <a:pos x="1897" y="48918"/>
                  </a:cxn>
                  <a:cxn ang="0">
                    <a:pos x="1897" y="48918"/>
                  </a:cxn>
                  <a:cxn ang="0">
                    <a:pos x="1897" y="50800"/>
                  </a:cxn>
                  <a:cxn ang="0">
                    <a:pos x="1897" y="50800"/>
                  </a:cxn>
                  <a:cxn ang="0">
                    <a:pos x="77788" y="7525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4"/>
                      <a:pt x="0" y="24"/>
                    </a:cubicBezTo>
                    <a:cubicBezTo>
                      <a:pt x="0" y="25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3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5" name="Freeform 439"/>
              <p:cNvSpPr/>
              <p:nvPr>
                <p:custDataLst>
                  <p:tags r:id="rId453"/>
                </p:custDataLst>
              </p:nvPr>
            </p:nvSpPr>
            <p:spPr>
              <a:xfrm>
                <a:off x="10814050" y="2476500"/>
                <a:ext cx="79375" cy="50800"/>
              </a:xfrm>
              <a:custGeom>
                <a:avLst/>
                <a:gdLst/>
                <a:ahLst/>
                <a:cxnLst>
                  <a:cxn ang="0">
                    <a:pos x="77439" y="0"/>
                  </a:cxn>
                  <a:cxn ang="0">
                    <a:pos x="0" y="43274"/>
                  </a:cxn>
                  <a:cxn ang="0">
                    <a:pos x="1935" y="50800"/>
                  </a:cxn>
                  <a:cxn ang="0">
                    <a:pos x="79375" y="7525"/>
                  </a:cxn>
                  <a:cxn ang="0">
                    <a:pos x="77439" y="0"/>
                  </a:cxn>
                </a:cxnLst>
                <a:rect l="l" t="t" r="r" b="b"/>
                <a:pathLst>
                  <a:path w="41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6"/>
                      <a:pt x="1" y="27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3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6" name="Freeform 440"/>
              <p:cNvSpPr/>
              <p:nvPr>
                <p:custDataLst>
                  <p:tags r:id="rId454"/>
                </p:custDataLst>
              </p:nvPr>
            </p:nvSpPr>
            <p:spPr>
              <a:xfrm>
                <a:off x="10817225" y="2484438"/>
                <a:ext cx="77788" cy="49213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5427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7" name="Freeform 441"/>
              <p:cNvSpPr>
                <a:spLocks noEditPoints="1"/>
              </p:cNvSpPr>
              <p:nvPr>
                <p:custDataLst>
                  <p:tags r:id="rId455"/>
                </p:custDataLst>
              </p:nvPr>
            </p:nvSpPr>
            <p:spPr>
              <a:xfrm>
                <a:off x="10956925" y="2671763"/>
                <a:ext cx="157163" cy="252413"/>
              </a:xfrm>
              <a:custGeom>
                <a:avLst/>
                <a:gdLst/>
                <a:ahLst/>
                <a:cxnLst>
                  <a:cxn ang="0">
                    <a:pos x="61331" y="246676"/>
                  </a:cxn>
                  <a:cxn ang="0">
                    <a:pos x="61331" y="246676"/>
                  </a:cxn>
                  <a:cxn ang="0">
                    <a:pos x="61331" y="246676"/>
                  </a:cxn>
                  <a:cxn ang="0">
                    <a:pos x="61331" y="244764"/>
                  </a:cxn>
                  <a:cxn ang="0">
                    <a:pos x="65165" y="242851"/>
                  </a:cxn>
                  <a:cxn ang="0">
                    <a:pos x="65165" y="242851"/>
                  </a:cxn>
                  <a:cxn ang="0">
                    <a:pos x="76664" y="217993"/>
                  </a:cxn>
                  <a:cxn ang="0">
                    <a:pos x="76664" y="219905"/>
                  </a:cxn>
                  <a:cxn ang="0">
                    <a:pos x="76664" y="221817"/>
                  </a:cxn>
                  <a:cxn ang="0">
                    <a:pos x="74748" y="223729"/>
                  </a:cxn>
                  <a:cxn ang="0">
                    <a:pos x="74748" y="223729"/>
                  </a:cxn>
                  <a:cxn ang="0">
                    <a:pos x="74748" y="225641"/>
                  </a:cxn>
                  <a:cxn ang="0">
                    <a:pos x="65165" y="242851"/>
                  </a:cxn>
                  <a:cxn ang="0">
                    <a:pos x="74748" y="225641"/>
                  </a:cxn>
                  <a:cxn ang="0">
                    <a:pos x="78581" y="214168"/>
                  </a:cxn>
                  <a:cxn ang="0">
                    <a:pos x="80498" y="191221"/>
                  </a:cxn>
                  <a:cxn ang="0">
                    <a:pos x="80498" y="193134"/>
                  </a:cxn>
                  <a:cxn ang="0">
                    <a:pos x="80498" y="195046"/>
                  </a:cxn>
                  <a:cxn ang="0">
                    <a:pos x="80498" y="196958"/>
                  </a:cxn>
                  <a:cxn ang="0">
                    <a:pos x="78581" y="212256"/>
                  </a:cxn>
                  <a:cxn ang="0">
                    <a:pos x="80498" y="200783"/>
                  </a:cxn>
                  <a:cxn ang="0">
                    <a:pos x="80498" y="191221"/>
                  </a:cxn>
                  <a:cxn ang="0">
                    <a:pos x="80498" y="177836"/>
                  </a:cxn>
                  <a:cxn ang="0">
                    <a:pos x="80498" y="175924"/>
                  </a:cxn>
                  <a:cxn ang="0">
                    <a:pos x="78581" y="174011"/>
                  </a:cxn>
                  <a:cxn ang="0">
                    <a:pos x="78581" y="164450"/>
                  </a:cxn>
                  <a:cxn ang="0">
                    <a:pos x="157163" y="147240"/>
                  </a:cxn>
                  <a:cxn ang="0">
                    <a:pos x="155246" y="160626"/>
                  </a:cxn>
                  <a:cxn ang="0">
                    <a:pos x="149496" y="183573"/>
                  </a:cxn>
                  <a:cxn ang="0">
                    <a:pos x="147579" y="187397"/>
                  </a:cxn>
                  <a:cxn ang="0">
                    <a:pos x="145663" y="193134"/>
                  </a:cxn>
                  <a:cxn ang="0">
                    <a:pos x="143746" y="195046"/>
                  </a:cxn>
                  <a:cxn ang="0">
                    <a:pos x="143746" y="195046"/>
                  </a:cxn>
                  <a:cxn ang="0">
                    <a:pos x="128413" y="208431"/>
                  </a:cxn>
                  <a:cxn ang="0">
                    <a:pos x="51748" y="252413"/>
                  </a:cxn>
                  <a:cxn ang="0">
                    <a:pos x="76664" y="156802"/>
                  </a:cxn>
                  <a:cxn ang="0">
                    <a:pos x="72831" y="143416"/>
                  </a:cxn>
                  <a:cxn ang="0">
                    <a:pos x="157163" y="133855"/>
                  </a:cxn>
                  <a:cxn ang="0">
                    <a:pos x="68998" y="133855"/>
                  </a:cxn>
                  <a:cxn ang="0">
                    <a:pos x="67081" y="126206"/>
                  </a:cxn>
                  <a:cxn ang="0">
                    <a:pos x="61331" y="114733"/>
                  </a:cxn>
                  <a:cxn ang="0">
                    <a:pos x="55582" y="103259"/>
                  </a:cxn>
                  <a:cxn ang="0">
                    <a:pos x="51748" y="95610"/>
                  </a:cxn>
                  <a:cxn ang="0">
                    <a:pos x="143746" y="84137"/>
                  </a:cxn>
                  <a:cxn ang="0">
                    <a:pos x="139913" y="74576"/>
                  </a:cxn>
                  <a:cxn ang="0">
                    <a:pos x="136080" y="65015"/>
                  </a:cxn>
                  <a:cxn ang="0">
                    <a:pos x="51748" y="93698"/>
                  </a:cxn>
                  <a:cxn ang="0">
                    <a:pos x="36415" y="72664"/>
                  </a:cxn>
                  <a:cxn ang="0">
                    <a:pos x="28749" y="61191"/>
                  </a:cxn>
                  <a:cxn ang="0">
                    <a:pos x="17249" y="49717"/>
                  </a:cxn>
                  <a:cxn ang="0">
                    <a:pos x="7666" y="40156"/>
                  </a:cxn>
                  <a:cxn ang="0">
                    <a:pos x="88164" y="0"/>
                  </a:cxn>
                </a:cxnLst>
                <a:rect l="l" t="t" r="r" b="b"/>
                <a:pathLst>
                  <a:path w="82" h="132">
                    <a:moveTo>
                      <a:pt x="32" y="129"/>
                    </a:moveTo>
                    <a:cubicBezTo>
                      <a:pt x="32" y="129"/>
                      <a:pt x="32" y="129"/>
                      <a:pt x="32" y="129"/>
                    </a:cubicBezTo>
                    <a:cubicBezTo>
                      <a:pt x="32" y="129"/>
                      <a:pt x="32" y="129"/>
                      <a:pt x="32" y="129"/>
                    </a:cubicBezTo>
                    <a:moveTo>
                      <a:pt x="32" y="129"/>
                    </a:moveTo>
                    <a:cubicBezTo>
                      <a:pt x="32" y="129"/>
                      <a:pt x="32" y="129"/>
                      <a:pt x="32" y="129"/>
                    </a:cubicBezTo>
                    <a:cubicBezTo>
                      <a:pt x="32" y="129"/>
                      <a:pt x="32" y="129"/>
                      <a:pt x="32" y="129"/>
                    </a:cubicBezTo>
                    <a:moveTo>
                      <a:pt x="32" y="129"/>
                    </a:moveTo>
                    <a:cubicBezTo>
                      <a:pt x="32" y="129"/>
                      <a:pt x="32" y="129"/>
                      <a:pt x="32" y="129"/>
                    </a:cubicBezTo>
                    <a:cubicBezTo>
                      <a:pt x="32" y="129"/>
                      <a:pt x="32" y="129"/>
                      <a:pt x="32" y="129"/>
                    </a:cubicBezTo>
                    <a:moveTo>
                      <a:pt x="32" y="129"/>
                    </a:moveTo>
                    <a:cubicBezTo>
                      <a:pt x="32" y="129"/>
                      <a:pt x="32" y="129"/>
                      <a:pt x="32" y="129"/>
                    </a:cubicBezTo>
                    <a:cubicBezTo>
                      <a:pt x="32" y="129"/>
                      <a:pt x="32" y="129"/>
                      <a:pt x="32" y="129"/>
                    </a:cubicBezTo>
                    <a:moveTo>
                      <a:pt x="32" y="129"/>
                    </a:moveTo>
                    <a:cubicBezTo>
                      <a:pt x="32" y="129"/>
                      <a:pt x="32" y="129"/>
                      <a:pt x="32" y="129"/>
                    </a:cubicBezTo>
                    <a:cubicBezTo>
                      <a:pt x="32" y="129"/>
                      <a:pt x="32" y="129"/>
                      <a:pt x="32" y="129"/>
                    </a:cubicBezTo>
                    <a:moveTo>
                      <a:pt x="32" y="128"/>
                    </a:moveTo>
                    <a:cubicBezTo>
                      <a:pt x="32" y="128"/>
                      <a:pt x="32" y="129"/>
                      <a:pt x="32" y="129"/>
                    </a:cubicBezTo>
                    <a:cubicBezTo>
                      <a:pt x="32" y="129"/>
                      <a:pt x="32" y="128"/>
                      <a:pt x="32" y="128"/>
                    </a:cubicBezTo>
                    <a:moveTo>
                      <a:pt x="33" y="128"/>
                    </a:moveTo>
                    <a:cubicBezTo>
                      <a:pt x="33" y="128"/>
                      <a:pt x="32" y="128"/>
                      <a:pt x="32" y="128"/>
                    </a:cubicBezTo>
                    <a:cubicBezTo>
                      <a:pt x="32" y="128"/>
                      <a:pt x="33" y="128"/>
                      <a:pt x="33" y="128"/>
                    </a:cubicBezTo>
                    <a:moveTo>
                      <a:pt x="33" y="128"/>
                    </a:moveTo>
                    <a:cubicBezTo>
                      <a:pt x="33" y="128"/>
                      <a:pt x="33" y="128"/>
                      <a:pt x="33" y="128"/>
                    </a:cubicBezTo>
                    <a:cubicBezTo>
                      <a:pt x="33" y="128"/>
                      <a:pt x="33" y="128"/>
                      <a:pt x="33" y="128"/>
                    </a:cubicBezTo>
                    <a:moveTo>
                      <a:pt x="34" y="127"/>
                    </a:moveTo>
                    <a:cubicBezTo>
                      <a:pt x="33" y="127"/>
                      <a:pt x="33" y="128"/>
                      <a:pt x="33" y="128"/>
                    </a:cubicBezTo>
                    <a:cubicBezTo>
                      <a:pt x="33" y="128"/>
                      <a:pt x="33" y="127"/>
                      <a:pt x="34" y="127"/>
                    </a:cubicBezTo>
                    <a:moveTo>
                      <a:pt x="34" y="127"/>
                    </a:moveTo>
                    <a:cubicBezTo>
                      <a:pt x="34" y="127"/>
                      <a:pt x="34" y="127"/>
                      <a:pt x="34" y="127"/>
                    </a:cubicBezTo>
                    <a:cubicBezTo>
                      <a:pt x="34" y="127"/>
                      <a:pt x="34" y="127"/>
                      <a:pt x="34" y="127"/>
                    </a:cubicBezTo>
                    <a:moveTo>
                      <a:pt x="41" y="112"/>
                    </a:moveTo>
                    <a:cubicBezTo>
                      <a:pt x="41" y="112"/>
                      <a:pt x="41" y="113"/>
                      <a:pt x="40" y="114"/>
                    </a:cubicBezTo>
                    <a:cubicBezTo>
                      <a:pt x="40" y="114"/>
                      <a:pt x="40" y="114"/>
                      <a:pt x="40" y="114"/>
                    </a:cubicBezTo>
                    <a:cubicBezTo>
                      <a:pt x="40" y="114"/>
                      <a:pt x="40" y="114"/>
                      <a:pt x="40" y="114"/>
                    </a:cubicBezTo>
                    <a:cubicBezTo>
                      <a:pt x="40" y="114"/>
                      <a:pt x="40" y="114"/>
                      <a:pt x="40" y="114"/>
                    </a:cubicBezTo>
                    <a:cubicBezTo>
                      <a:pt x="40" y="114"/>
                      <a:pt x="40" y="114"/>
                      <a:pt x="40" y="114"/>
                    </a:cubicBezTo>
                    <a:cubicBezTo>
                      <a:pt x="40" y="114"/>
                      <a:pt x="40" y="114"/>
                      <a:pt x="40" y="114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5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40" y="116"/>
                      <a:pt x="40" y="116"/>
                      <a:pt x="40" y="117"/>
                    </a:cubicBezTo>
                    <a:cubicBezTo>
                      <a:pt x="40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7"/>
                      <a:pt x="39" y="117"/>
                      <a:pt x="39" y="117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8"/>
                      <a:pt x="39" y="119"/>
                      <a:pt x="39" y="119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37" y="122"/>
                      <a:pt x="36" y="125"/>
                      <a:pt x="34" y="127"/>
                    </a:cubicBezTo>
                    <a:cubicBezTo>
                      <a:pt x="35" y="126"/>
                      <a:pt x="35" y="125"/>
                      <a:pt x="36" y="124"/>
                    </a:cubicBezTo>
                    <a:cubicBezTo>
                      <a:pt x="36" y="124"/>
                      <a:pt x="36" y="124"/>
                      <a:pt x="36" y="124"/>
                    </a:cubicBezTo>
                    <a:cubicBezTo>
                      <a:pt x="37" y="123"/>
                      <a:pt x="37" y="122"/>
                      <a:pt x="38" y="120"/>
                    </a:cubicBezTo>
                    <a:cubicBezTo>
                      <a:pt x="38" y="120"/>
                      <a:pt x="38" y="120"/>
                      <a:pt x="38" y="120"/>
                    </a:cubicBezTo>
                    <a:cubicBezTo>
                      <a:pt x="38" y="120"/>
                      <a:pt x="39" y="119"/>
                      <a:pt x="39" y="118"/>
                    </a:cubicBezTo>
                    <a:cubicBezTo>
                      <a:pt x="39" y="118"/>
                      <a:pt x="39" y="118"/>
                      <a:pt x="39" y="118"/>
                    </a:cubicBezTo>
                    <a:cubicBezTo>
                      <a:pt x="39" y="117"/>
                      <a:pt x="40" y="116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0" y="114"/>
                      <a:pt x="41" y="113"/>
                      <a:pt x="41" y="112"/>
                    </a:cubicBezTo>
                    <a:cubicBezTo>
                      <a:pt x="41" y="112"/>
                      <a:pt x="41" y="112"/>
                      <a:pt x="41" y="112"/>
                    </a:cubicBezTo>
                    <a:cubicBezTo>
                      <a:pt x="41" y="112"/>
                      <a:pt x="41" y="112"/>
                      <a:pt x="41" y="112"/>
                    </a:cubicBezTo>
                    <a:moveTo>
                      <a:pt x="41" y="111"/>
                    </a:moveTo>
                    <a:cubicBezTo>
                      <a:pt x="41" y="111"/>
                      <a:pt x="41" y="111"/>
                      <a:pt x="41" y="111"/>
                    </a:cubicBezTo>
                    <a:cubicBezTo>
                      <a:pt x="41" y="111"/>
                      <a:pt x="41" y="111"/>
                      <a:pt x="41" y="111"/>
                    </a:cubicBezTo>
                    <a:moveTo>
                      <a:pt x="42" y="100"/>
                    </a:move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1"/>
                    </a:cubicBezTo>
                    <a:cubicBezTo>
                      <a:pt x="42" y="101"/>
                      <a:pt x="42" y="101"/>
                      <a:pt x="42" y="102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102"/>
                      <a:pt x="42" y="102"/>
                      <a:pt x="42" y="102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2" y="103"/>
                      <a:pt x="42" y="103"/>
                      <a:pt x="42" y="104"/>
                    </a:cubicBezTo>
                    <a:cubicBezTo>
                      <a:pt x="42" y="104"/>
                      <a:pt x="42" y="104"/>
                      <a:pt x="42" y="104"/>
                    </a:cubicBezTo>
                    <a:cubicBezTo>
                      <a:pt x="42" y="106"/>
                      <a:pt x="41" y="108"/>
                      <a:pt x="41" y="111"/>
                    </a:cubicBezTo>
                    <a:cubicBezTo>
                      <a:pt x="41" y="110"/>
                      <a:pt x="41" y="110"/>
                      <a:pt x="41" y="110"/>
                    </a:cubicBezTo>
                    <a:cubicBezTo>
                      <a:pt x="41" y="110"/>
                      <a:pt x="41" y="110"/>
                      <a:pt x="41" y="110"/>
                    </a:cubicBezTo>
                    <a:cubicBezTo>
                      <a:pt x="41" y="109"/>
                      <a:pt x="41" y="108"/>
                      <a:pt x="42" y="107"/>
                    </a:cubicBezTo>
                    <a:cubicBezTo>
                      <a:pt x="42" y="107"/>
                      <a:pt x="42" y="107"/>
                      <a:pt x="42" y="107"/>
                    </a:cubicBezTo>
                    <a:cubicBezTo>
                      <a:pt x="42" y="107"/>
                      <a:pt x="42" y="106"/>
                      <a:pt x="42" y="105"/>
                    </a:cubicBezTo>
                    <a:cubicBezTo>
                      <a:pt x="42" y="105"/>
                      <a:pt x="42" y="105"/>
                      <a:pt x="42" y="105"/>
                    </a:cubicBezTo>
                    <a:cubicBezTo>
                      <a:pt x="42" y="104"/>
                      <a:pt x="42" y="104"/>
                      <a:pt x="42" y="103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2" y="102"/>
                      <a:pt x="42" y="101"/>
                      <a:pt x="42" y="100"/>
                    </a:cubicBezTo>
                    <a:cubicBezTo>
                      <a:pt x="42" y="100"/>
                      <a:pt x="42" y="100"/>
                      <a:pt x="42" y="100"/>
                    </a:cubicBezTo>
                    <a:moveTo>
                      <a:pt x="42" y="99"/>
                    </a:moveTo>
                    <a:cubicBezTo>
                      <a:pt x="42" y="99"/>
                      <a:pt x="42" y="99"/>
                      <a:pt x="42" y="100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100"/>
                      <a:pt x="42" y="99"/>
                      <a:pt x="42" y="99"/>
                    </a:cubicBezTo>
                    <a:moveTo>
                      <a:pt x="42" y="93"/>
                    </a:moveTo>
                    <a:cubicBezTo>
                      <a:pt x="42" y="94"/>
                      <a:pt x="42" y="95"/>
                      <a:pt x="42" y="96"/>
                    </a:cubicBezTo>
                    <a:cubicBezTo>
                      <a:pt x="42" y="96"/>
                      <a:pt x="42" y="96"/>
                      <a:pt x="42" y="95"/>
                    </a:cubicBezTo>
                    <a:cubicBezTo>
                      <a:pt x="42" y="95"/>
                      <a:pt x="42" y="95"/>
                      <a:pt x="42" y="95"/>
                    </a:cubicBezTo>
                    <a:cubicBezTo>
                      <a:pt x="42" y="95"/>
                      <a:pt x="42" y="94"/>
                      <a:pt x="42" y="93"/>
                    </a:cubicBezTo>
                    <a:moveTo>
                      <a:pt x="42" y="92"/>
                    </a:moveTo>
                    <a:cubicBezTo>
                      <a:pt x="42" y="92"/>
                      <a:pt x="42" y="92"/>
                      <a:pt x="42" y="92"/>
                    </a:cubicBezTo>
                    <a:cubicBezTo>
                      <a:pt x="42" y="92"/>
                      <a:pt x="42" y="92"/>
                      <a:pt x="42" y="92"/>
                    </a:cubicBezTo>
                    <a:moveTo>
                      <a:pt x="41" y="91"/>
                    </a:moveTo>
                    <a:cubicBezTo>
                      <a:pt x="41" y="91"/>
                      <a:pt x="41" y="91"/>
                      <a:pt x="42" y="92"/>
                    </a:cubicBezTo>
                    <a:cubicBezTo>
                      <a:pt x="41" y="91"/>
                      <a:pt x="41" y="91"/>
                      <a:pt x="41" y="91"/>
                    </a:cubicBezTo>
                    <a:moveTo>
                      <a:pt x="40" y="85"/>
                    </a:moveTo>
                    <a:cubicBezTo>
                      <a:pt x="41" y="87"/>
                      <a:pt x="41" y="88"/>
                      <a:pt x="41" y="90"/>
                    </a:cubicBezTo>
                    <a:cubicBezTo>
                      <a:pt x="41" y="90"/>
                      <a:pt x="41" y="89"/>
                      <a:pt x="41" y="88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1" y="87"/>
                      <a:pt x="41" y="86"/>
                      <a:pt x="41" y="86"/>
                    </a:cubicBezTo>
                    <a:cubicBezTo>
                      <a:pt x="41" y="86"/>
                      <a:pt x="41" y="86"/>
                      <a:pt x="41" y="86"/>
                    </a:cubicBezTo>
                    <a:cubicBezTo>
                      <a:pt x="41" y="85"/>
                      <a:pt x="41" y="85"/>
                      <a:pt x="40" y="85"/>
                    </a:cubicBezTo>
                    <a:moveTo>
                      <a:pt x="82" y="77"/>
                    </a:move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2" y="78"/>
                      <a:pt x="82" y="79"/>
                      <a:pt x="82" y="80"/>
                    </a:cubicBezTo>
                    <a:cubicBezTo>
                      <a:pt x="82" y="80"/>
                      <a:pt x="82" y="81"/>
                      <a:pt x="82" y="82"/>
                    </a:cubicBezTo>
                    <a:cubicBezTo>
                      <a:pt x="82" y="83"/>
                      <a:pt x="82" y="83"/>
                      <a:pt x="81" y="84"/>
                    </a:cubicBezTo>
                    <a:cubicBezTo>
                      <a:pt x="81" y="85"/>
                      <a:pt x="81" y="86"/>
                      <a:pt x="81" y="87"/>
                    </a:cubicBezTo>
                    <a:cubicBezTo>
                      <a:pt x="81" y="88"/>
                      <a:pt x="81" y="88"/>
                      <a:pt x="81" y="89"/>
                    </a:cubicBezTo>
                    <a:cubicBezTo>
                      <a:pt x="80" y="90"/>
                      <a:pt x="80" y="91"/>
                      <a:pt x="80" y="92"/>
                    </a:cubicBezTo>
                    <a:cubicBezTo>
                      <a:pt x="80" y="93"/>
                      <a:pt x="79" y="93"/>
                      <a:pt x="79" y="94"/>
                    </a:cubicBezTo>
                    <a:cubicBezTo>
                      <a:pt x="79" y="95"/>
                      <a:pt x="79" y="95"/>
                      <a:pt x="78" y="96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98"/>
                      <a:pt x="78" y="98"/>
                      <a:pt x="77" y="98"/>
                    </a:cubicBezTo>
                    <a:cubicBezTo>
                      <a:pt x="77" y="99"/>
                      <a:pt x="76" y="100"/>
                      <a:pt x="76" y="101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76" y="101"/>
                      <a:pt x="76" y="101"/>
                      <a:pt x="76" y="101"/>
                    </a:cubicBezTo>
                    <a:cubicBezTo>
                      <a:pt x="76" y="101"/>
                      <a:pt x="76" y="101"/>
                      <a:pt x="75" y="101"/>
                    </a:cubicBezTo>
                    <a:cubicBezTo>
                      <a:pt x="75" y="101"/>
                      <a:pt x="75" y="101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5" y="102"/>
                      <a:pt x="75" y="102"/>
                      <a:pt x="75" y="102"/>
                    </a:cubicBezTo>
                    <a:cubicBezTo>
                      <a:pt x="73" y="105"/>
                      <a:pt x="70" y="107"/>
                      <a:pt x="67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27" y="132"/>
                      <a:pt x="27" y="132"/>
                      <a:pt x="27" y="132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76" y="104"/>
                      <a:pt x="82" y="93"/>
                      <a:pt x="82" y="77"/>
                    </a:cubicBezTo>
                    <a:cubicBezTo>
                      <a:pt x="82" y="77"/>
                      <a:pt x="82" y="77"/>
                      <a:pt x="82" y="77"/>
                    </a:cubicBezTo>
                    <a:moveTo>
                      <a:pt x="38" y="75"/>
                    </a:moveTo>
                    <a:cubicBezTo>
                      <a:pt x="39" y="77"/>
                      <a:pt x="39" y="80"/>
                      <a:pt x="40" y="82"/>
                    </a:cubicBezTo>
                    <a:cubicBezTo>
                      <a:pt x="40" y="81"/>
                      <a:pt x="40" y="81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79"/>
                      <a:pt x="39" y="78"/>
                      <a:pt x="39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77"/>
                      <a:pt x="38" y="76"/>
                      <a:pt x="38" y="75"/>
                    </a:cubicBezTo>
                    <a:cubicBezTo>
                      <a:pt x="38" y="75"/>
                      <a:pt x="38" y="75"/>
                      <a:pt x="38" y="75"/>
                    </a:cubicBezTo>
                    <a:cubicBezTo>
                      <a:pt x="38" y="75"/>
                      <a:pt x="38" y="75"/>
                      <a:pt x="38" y="75"/>
                    </a:cubicBezTo>
                    <a:moveTo>
                      <a:pt x="82" y="70"/>
                    </a:moveTo>
                    <a:cubicBezTo>
                      <a:pt x="82" y="70"/>
                      <a:pt x="82" y="70"/>
                      <a:pt x="82" y="70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2" y="70"/>
                      <a:pt x="82" y="70"/>
                      <a:pt x="82" y="70"/>
                    </a:cubicBezTo>
                    <a:moveTo>
                      <a:pt x="36" y="69"/>
                    </a:moveTo>
                    <a:cubicBezTo>
                      <a:pt x="36" y="69"/>
                      <a:pt x="36" y="70"/>
                      <a:pt x="36" y="70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6" y="69"/>
                      <a:pt x="36" y="69"/>
                      <a:pt x="36" y="69"/>
                    </a:cubicBezTo>
                    <a:moveTo>
                      <a:pt x="35" y="66"/>
                    </a:moveTo>
                    <a:cubicBezTo>
                      <a:pt x="35" y="66"/>
                      <a:pt x="35" y="66"/>
                      <a:pt x="35" y="67"/>
                    </a:cubicBezTo>
                    <a:cubicBezTo>
                      <a:pt x="35" y="66"/>
                      <a:pt x="35" y="66"/>
                      <a:pt x="35" y="66"/>
                    </a:cubicBezTo>
                    <a:moveTo>
                      <a:pt x="31" y="58"/>
                    </a:moveTo>
                    <a:cubicBezTo>
                      <a:pt x="32" y="60"/>
                      <a:pt x="33" y="61"/>
                      <a:pt x="34" y="63"/>
                    </a:cubicBezTo>
                    <a:cubicBezTo>
                      <a:pt x="33" y="63"/>
                      <a:pt x="33" y="63"/>
                      <a:pt x="33" y="62"/>
                    </a:cubicBezTo>
                    <a:cubicBezTo>
                      <a:pt x="33" y="62"/>
                      <a:pt x="33" y="62"/>
                      <a:pt x="33" y="62"/>
                    </a:cubicBezTo>
                    <a:cubicBezTo>
                      <a:pt x="33" y="61"/>
                      <a:pt x="32" y="61"/>
                      <a:pt x="32" y="60"/>
                    </a:cubicBezTo>
                    <a:cubicBezTo>
                      <a:pt x="32" y="60"/>
                      <a:pt x="32" y="60"/>
                      <a:pt x="32" y="60"/>
                    </a:cubicBezTo>
                    <a:cubicBezTo>
                      <a:pt x="32" y="59"/>
                      <a:pt x="32" y="59"/>
                      <a:pt x="31" y="58"/>
                    </a:cubicBezTo>
                    <a:moveTo>
                      <a:pt x="27" y="51"/>
                    </a:moveTo>
                    <a:cubicBezTo>
                      <a:pt x="28" y="52"/>
                      <a:pt x="29" y="54"/>
                      <a:pt x="30" y="56"/>
                    </a:cubicBezTo>
                    <a:cubicBezTo>
                      <a:pt x="30" y="55"/>
                      <a:pt x="29" y="54"/>
                      <a:pt x="29" y="54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53"/>
                      <a:pt x="28" y="52"/>
                      <a:pt x="27" y="51"/>
                    </a:cubicBezTo>
                    <a:moveTo>
                      <a:pt x="27" y="50"/>
                    </a:moveTo>
                    <a:cubicBezTo>
                      <a:pt x="27" y="50"/>
                      <a:pt x="27" y="50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moveTo>
                      <a:pt x="27" y="49"/>
                    </a:moveTo>
                    <a:cubicBezTo>
                      <a:pt x="27" y="50"/>
                      <a:pt x="27" y="50"/>
                      <a:pt x="27" y="50"/>
                    </a:cubicBezTo>
                    <a:cubicBezTo>
                      <a:pt x="27" y="50"/>
                      <a:pt x="27" y="50"/>
                      <a:pt x="27" y="49"/>
                    </a:cubicBezTo>
                    <a:moveTo>
                      <a:pt x="75" y="44"/>
                    </a:moveTo>
                    <a:cubicBezTo>
                      <a:pt x="75" y="44"/>
                      <a:pt x="75" y="44"/>
                      <a:pt x="75" y="44"/>
                    </a:cubicBezTo>
                    <a:cubicBezTo>
                      <a:pt x="75" y="44"/>
                      <a:pt x="75" y="44"/>
                      <a:pt x="75" y="44"/>
                    </a:cubicBezTo>
                    <a:cubicBezTo>
                      <a:pt x="75" y="44"/>
                      <a:pt x="75" y="44"/>
                      <a:pt x="75" y="44"/>
                    </a:cubicBezTo>
                    <a:cubicBezTo>
                      <a:pt x="75" y="44"/>
                      <a:pt x="75" y="44"/>
                      <a:pt x="75" y="44"/>
                    </a:cubicBezTo>
                    <a:moveTo>
                      <a:pt x="73" y="39"/>
                    </a:move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3" y="39"/>
                      <a:pt x="73" y="39"/>
                      <a:pt x="73" y="39"/>
                    </a:cubicBezTo>
                    <a:moveTo>
                      <a:pt x="71" y="34"/>
                    </a:move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4"/>
                      <a:pt x="71" y="34"/>
                      <a:pt x="71" y="34"/>
                    </a:cubicBezTo>
                    <a:moveTo>
                      <a:pt x="9" y="26"/>
                    </a:moveTo>
                    <a:cubicBezTo>
                      <a:pt x="16" y="33"/>
                      <a:pt x="22" y="41"/>
                      <a:pt x="27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7" y="49"/>
                      <a:pt x="27" y="49"/>
                      <a:pt x="27" y="49"/>
                    </a:cubicBezTo>
                    <a:cubicBezTo>
                      <a:pt x="25" y="47"/>
                      <a:pt x="24" y="45"/>
                      <a:pt x="22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1" y="41"/>
                      <a:pt x="20" y="39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8" y="37"/>
                      <a:pt x="18" y="36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6" y="34"/>
                      <a:pt x="15" y="33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4" y="32"/>
                      <a:pt x="13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2" y="29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0" y="27"/>
                      <a:pt x="10" y="27"/>
                      <a:pt x="9" y="26"/>
                    </a:cubicBezTo>
                    <a:moveTo>
                      <a:pt x="0" y="18"/>
                    </a:moveTo>
                    <a:cubicBezTo>
                      <a:pt x="3" y="20"/>
                      <a:pt x="6" y="22"/>
                      <a:pt x="8" y="25"/>
                    </a:cubicBezTo>
                    <a:cubicBezTo>
                      <a:pt x="7" y="24"/>
                      <a:pt x="7" y="24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2"/>
                      <a:pt x="4" y="22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0"/>
                      <a:pt x="2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8"/>
                      <a:pt x="0" y="18"/>
                      <a:pt x="0" y="18"/>
                    </a:cubicBezTo>
                    <a:moveTo>
                      <a:pt x="46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8" name="Freeform 442"/>
              <p:cNvSpPr/>
              <p:nvPr>
                <p:custDataLst>
                  <p:tags r:id="rId456"/>
                </p:custDataLst>
              </p:nvPr>
            </p:nvSpPr>
            <p:spPr>
              <a:xfrm>
                <a:off x="10956925" y="2660650"/>
                <a:ext cx="79375" cy="47625"/>
              </a:xfrm>
              <a:custGeom>
                <a:avLst/>
                <a:gdLst/>
                <a:ahLst/>
                <a:cxnLst>
                  <a:cxn ang="0">
                    <a:pos x="77439" y="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1935" y="47625"/>
                  </a:cxn>
                  <a:cxn ang="0">
                    <a:pos x="1935" y="47625"/>
                  </a:cxn>
                  <a:cxn ang="0">
                    <a:pos x="1935" y="47625"/>
                  </a:cxn>
                  <a:cxn ang="0">
                    <a:pos x="79375" y="1905"/>
                  </a:cxn>
                  <a:cxn ang="0">
                    <a:pos x="77439" y="0"/>
                  </a:cxn>
                </a:cxnLst>
                <a:rect l="l" t="t" r="r" b="b"/>
                <a:pathLst>
                  <a:path w="41" h="25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9" name="Freeform 443"/>
              <p:cNvSpPr/>
              <p:nvPr>
                <p:custDataLst>
                  <p:tags r:id="rId457"/>
                </p:custDataLst>
              </p:nvPr>
            </p:nvSpPr>
            <p:spPr>
              <a:xfrm>
                <a:off x="10960100" y="2662238"/>
                <a:ext cx="80963" cy="49213"/>
              </a:xfrm>
              <a:custGeom>
                <a:avLst/>
                <a:gdLst/>
                <a:ahLst/>
                <a:cxnLst>
                  <a:cxn ang="0">
                    <a:pos x="75314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5648" y="49213"/>
                  </a:cxn>
                  <a:cxn ang="0">
                    <a:pos x="5648" y="49213"/>
                  </a:cxn>
                  <a:cxn ang="0">
                    <a:pos x="5648" y="49213"/>
                  </a:cxn>
                  <a:cxn ang="0">
                    <a:pos x="80963" y="5678"/>
                  </a:cxn>
                  <a:cxn ang="0">
                    <a:pos x="75314" y="0"/>
                  </a:cxn>
                </a:cxnLst>
                <a:rect l="l" t="t" r="r" b="b"/>
                <a:pathLst>
                  <a:path w="43" h="26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5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0" name="Freeform 444"/>
              <p:cNvSpPr/>
              <p:nvPr>
                <p:custDataLst>
                  <p:tags r:id="rId458"/>
                </p:custDataLst>
              </p:nvPr>
            </p:nvSpPr>
            <p:spPr>
              <a:xfrm>
                <a:off x="10964863" y="2668588"/>
                <a:ext cx="80963" cy="47625"/>
              </a:xfrm>
              <a:custGeom>
                <a:avLst/>
                <a:gdLst/>
                <a:ahLst/>
                <a:cxnLst>
                  <a:cxn ang="0">
                    <a:pos x="77107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3855" y="47625"/>
                  </a:cxn>
                  <a:cxn ang="0">
                    <a:pos x="3855" y="47625"/>
                  </a:cxn>
                  <a:cxn ang="0">
                    <a:pos x="3855" y="47625"/>
                  </a:cxn>
                  <a:cxn ang="0">
                    <a:pos x="80963" y="3810"/>
                  </a:cxn>
                  <a:cxn ang="0">
                    <a:pos x="80963" y="3810"/>
                  </a:cxn>
                  <a:cxn ang="0">
                    <a:pos x="80963" y="3810"/>
                  </a:cxn>
                  <a:cxn ang="0">
                    <a:pos x="77107" y="0"/>
                  </a:cxn>
                </a:cxnLst>
                <a:rect l="l" t="t" r="r" b="b"/>
                <a:pathLst>
                  <a:path w="42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4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1" name="Freeform 445"/>
              <p:cNvSpPr/>
              <p:nvPr>
                <p:custDataLst>
                  <p:tags r:id="rId459"/>
                </p:custDataLst>
              </p:nvPr>
            </p:nvSpPr>
            <p:spPr>
              <a:xfrm>
                <a:off x="10969625" y="2671763"/>
                <a:ext cx="79375" cy="47625"/>
              </a:xfrm>
              <a:custGeom>
                <a:avLst/>
                <a:gdLst/>
                <a:ahLst/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  <a:cxn ang="0">
                    <a:pos x="75595" y="0"/>
                  </a:cxn>
                  <a:cxn ang="0">
                    <a:pos x="75595" y="0"/>
                  </a:cxn>
                </a:cxnLst>
                <a:rect l="l" t="t" r="r" b="b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1"/>
                      <a:pt x="41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2" name="Freeform 446"/>
              <p:cNvSpPr/>
              <p:nvPr>
                <p:custDataLst>
                  <p:tags r:id="rId460"/>
                </p:custDataLst>
              </p:nvPr>
            </p:nvSpPr>
            <p:spPr>
              <a:xfrm>
                <a:off x="10972800" y="2676525"/>
                <a:ext cx="79375" cy="49213"/>
              </a:xfrm>
              <a:custGeom>
                <a:avLst/>
                <a:gdLst/>
                <a:ahLst/>
                <a:cxnLst>
                  <a:cxn ang="0">
                    <a:pos x="75595" y="0"/>
                  </a:cxn>
                  <a:cxn ang="0">
                    <a:pos x="0" y="43534"/>
                  </a:cxn>
                  <a:cxn ang="0">
                    <a:pos x="1889" y="45427"/>
                  </a:cxn>
                  <a:cxn ang="0">
                    <a:pos x="5669" y="49213"/>
                  </a:cxn>
                  <a:cxn ang="0">
                    <a:pos x="5669" y="49213"/>
                  </a:cxn>
                  <a:cxn ang="0">
                    <a:pos x="5669" y="49213"/>
                  </a:cxn>
                  <a:cxn ang="0">
                    <a:pos x="79375" y="3785"/>
                  </a:cxn>
                  <a:cxn ang="0">
                    <a:pos x="75595" y="0"/>
                  </a:cxn>
                </a:cxnLst>
                <a:rect l="l" t="t" r="r" b="b"/>
                <a:pathLst>
                  <a:path w="42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" y="25"/>
                      <a:pt x="2" y="25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3" name="Freeform 447"/>
              <p:cNvSpPr/>
              <p:nvPr>
                <p:custDataLst>
                  <p:tags r:id="rId461"/>
                </p:custDataLst>
              </p:nvPr>
            </p:nvSpPr>
            <p:spPr>
              <a:xfrm>
                <a:off x="10979150" y="2679700"/>
                <a:ext cx="79375" cy="49213"/>
              </a:xfrm>
              <a:custGeom>
                <a:avLst/>
                <a:gdLst/>
                <a:ahLst/>
                <a:cxnLst>
                  <a:cxn ang="0">
                    <a:pos x="73705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3779" y="49213"/>
                  </a:cxn>
                  <a:cxn ang="0">
                    <a:pos x="3779" y="49213"/>
                  </a:cxn>
                  <a:cxn ang="0">
                    <a:pos x="3779" y="49213"/>
                  </a:cxn>
                  <a:cxn ang="0">
                    <a:pos x="79375" y="5678"/>
                  </a:cxn>
                  <a:cxn ang="0">
                    <a:pos x="73705" y="0"/>
                  </a:cxn>
                </a:cxnLst>
                <a:rect l="l" t="t" r="r" b="b"/>
                <a:pathLst>
                  <a:path w="42" h="26">
                    <a:moveTo>
                      <a:pt x="39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1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0" y="1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4" name="Freeform 448"/>
              <p:cNvSpPr/>
              <p:nvPr>
                <p:custDataLst>
                  <p:tags r:id="rId462"/>
                </p:custDataLst>
              </p:nvPr>
            </p:nvSpPr>
            <p:spPr>
              <a:xfrm>
                <a:off x="10982325" y="2686050"/>
                <a:ext cx="79375" cy="47625"/>
              </a:xfrm>
              <a:custGeom>
                <a:avLst/>
                <a:gdLst/>
                <a:ahLst/>
                <a:cxnLst>
                  <a:cxn ang="0">
                    <a:pos x="755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</a:cxnLst>
                <a:rect l="l" t="t" r="r" b="b"/>
                <a:pathLst>
                  <a:path w="42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5" name="Freeform 449"/>
              <p:cNvSpPr/>
              <p:nvPr>
                <p:custDataLst>
                  <p:tags r:id="rId463"/>
                </p:custDataLst>
              </p:nvPr>
            </p:nvSpPr>
            <p:spPr>
              <a:xfrm>
                <a:off x="10985500" y="2689225"/>
                <a:ext cx="80963" cy="49213"/>
              </a:xfrm>
              <a:custGeom>
                <a:avLst/>
                <a:gdLst/>
                <a:ahLst/>
                <a:cxnLst>
                  <a:cxn ang="0">
                    <a:pos x="77107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3855" y="49213"/>
                  </a:cxn>
                  <a:cxn ang="0">
                    <a:pos x="3855" y="49213"/>
                  </a:cxn>
                  <a:cxn ang="0">
                    <a:pos x="3855" y="49213"/>
                  </a:cxn>
                  <a:cxn ang="0">
                    <a:pos x="80963" y="5678"/>
                  </a:cxn>
                  <a:cxn ang="0">
                    <a:pos x="77107" y="0"/>
                  </a:cxn>
                </a:cxnLst>
                <a:rect l="l" t="t" r="r" b="b"/>
                <a:pathLst>
                  <a:path w="42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6" name="Freeform 450"/>
              <p:cNvSpPr/>
              <p:nvPr>
                <p:custDataLst>
                  <p:tags r:id="rId464"/>
                </p:custDataLst>
              </p:nvPr>
            </p:nvSpPr>
            <p:spPr>
              <a:xfrm>
                <a:off x="10990263" y="2695575"/>
                <a:ext cx="79375" cy="49213"/>
              </a:xfrm>
              <a:custGeom>
                <a:avLst/>
                <a:gdLst/>
                <a:ahLst/>
                <a:cxnLst>
                  <a:cxn ang="0">
                    <a:pos x="75595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3779" y="49213"/>
                  </a:cxn>
                  <a:cxn ang="0">
                    <a:pos x="3779" y="49213"/>
                  </a:cxn>
                  <a:cxn ang="0">
                    <a:pos x="3779" y="49213"/>
                  </a:cxn>
                  <a:cxn ang="0">
                    <a:pos x="79375" y="5678"/>
                  </a:cxn>
                  <a:cxn ang="0">
                    <a:pos x="75595" y="0"/>
                  </a:cxn>
                </a:cxnLst>
                <a:rect l="l" t="t" r="r" b="b"/>
                <a:pathLst>
                  <a:path w="42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7" name="Freeform 451"/>
              <p:cNvSpPr/>
              <p:nvPr>
                <p:custDataLst>
                  <p:tags r:id="rId465"/>
                </p:custDataLst>
              </p:nvPr>
            </p:nvSpPr>
            <p:spPr>
              <a:xfrm>
                <a:off x="10993438" y="2700338"/>
                <a:ext cx="82550" cy="52388"/>
              </a:xfrm>
              <a:custGeom>
                <a:avLst/>
                <a:gdLst/>
                <a:ahLst/>
                <a:cxnLst>
                  <a:cxn ang="0">
                    <a:pos x="76790" y="0"/>
                  </a:cxn>
                  <a:cxn ang="0">
                    <a:pos x="0" y="44626"/>
                  </a:cxn>
                  <a:cxn ang="0">
                    <a:pos x="0" y="44626"/>
                  </a:cxn>
                  <a:cxn ang="0">
                    <a:pos x="5759" y="52388"/>
                  </a:cxn>
                  <a:cxn ang="0">
                    <a:pos x="5759" y="52388"/>
                  </a:cxn>
                  <a:cxn ang="0">
                    <a:pos x="5759" y="52388"/>
                  </a:cxn>
                  <a:cxn ang="0">
                    <a:pos x="82550" y="7761"/>
                  </a:cxn>
                  <a:cxn ang="0">
                    <a:pos x="76790" y="0"/>
                  </a:cxn>
                </a:cxnLst>
                <a:rect l="l" t="t" r="r" b="b"/>
                <a:pathLst>
                  <a:path w="43" h="27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6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2" y="3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8" name="Freeform 452"/>
              <p:cNvSpPr/>
              <p:nvPr>
                <p:custDataLst>
                  <p:tags r:id="rId466"/>
                </p:custDataLst>
              </p:nvPr>
            </p:nvSpPr>
            <p:spPr>
              <a:xfrm>
                <a:off x="10999788" y="2708275"/>
                <a:ext cx="84138" cy="57150"/>
              </a:xfrm>
              <a:custGeom>
                <a:avLst/>
                <a:gdLst/>
                <a:ahLst/>
                <a:cxnLst>
                  <a:cxn ang="0">
                    <a:pos x="76489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9561" y="57150"/>
                  </a:cxn>
                  <a:cxn ang="0">
                    <a:pos x="9561" y="57150"/>
                  </a:cxn>
                  <a:cxn ang="0">
                    <a:pos x="9561" y="57150"/>
                  </a:cxn>
                  <a:cxn ang="0">
                    <a:pos x="84138" y="13335"/>
                  </a:cxn>
                  <a:cxn ang="0">
                    <a:pos x="76489" y="0"/>
                  </a:cxn>
                </a:cxnLst>
                <a:rect l="l" t="t" r="r" b="b"/>
                <a:pathLst>
                  <a:path w="44" h="30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" y="26"/>
                      <a:pt x="3" y="28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3" y="5"/>
                      <a:pt x="42" y="2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9" name="Freeform 453"/>
              <p:cNvSpPr/>
              <p:nvPr>
                <p:custDataLst>
                  <p:tags r:id="rId467"/>
                </p:custDataLst>
              </p:nvPr>
            </p:nvSpPr>
            <p:spPr>
              <a:xfrm>
                <a:off x="11009313" y="2720975"/>
                <a:ext cx="79375" cy="53975"/>
              </a:xfrm>
              <a:custGeom>
                <a:avLst/>
                <a:gdLst/>
                <a:ahLst/>
                <a:cxnLst>
                  <a:cxn ang="0">
                    <a:pos x="73705" y="0"/>
                  </a:cxn>
                  <a:cxn ang="0">
                    <a:pos x="0" y="44336"/>
                  </a:cxn>
                  <a:cxn ang="0">
                    <a:pos x="0" y="44336"/>
                  </a:cxn>
                  <a:cxn ang="0">
                    <a:pos x="0" y="44336"/>
                  </a:cxn>
                  <a:cxn ang="0">
                    <a:pos x="0" y="44336"/>
                  </a:cxn>
                  <a:cxn ang="0">
                    <a:pos x="0" y="46264"/>
                  </a:cxn>
                  <a:cxn ang="0">
                    <a:pos x="0" y="46264"/>
                  </a:cxn>
                  <a:cxn ang="0">
                    <a:pos x="0" y="46264"/>
                  </a:cxn>
                  <a:cxn ang="0">
                    <a:pos x="0" y="48191"/>
                  </a:cxn>
                  <a:cxn ang="0">
                    <a:pos x="3779" y="53975"/>
                  </a:cxn>
                  <a:cxn ang="0">
                    <a:pos x="3779" y="53975"/>
                  </a:cxn>
                  <a:cxn ang="0">
                    <a:pos x="3779" y="53975"/>
                  </a:cxn>
                  <a:cxn ang="0">
                    <a:pos x="79375" y="9638"/>
                  </a:cxn>
                  <a:cxn ang="0">
                    <a:pos x="73705" y="0"/>
                  </a:cxn>
                </a:cxnLst>
                <a:rect l="l" t="t" r="r" b="b"/>
                <a:pathLst>
                  <a:path w="42" h="28">
                    <a:moveTo>
                      <a:pt x="39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6"/>
                      <a:pt x="2" y="27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1" y="3"/>
                      <a:pt x="40" y="2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0" name="Freeform 454"/>
              <p:cNvSpPr/>
              <p:nvPr>
                <p:custDataLst>
                  <p:tags r:id="rId468"/>
                </p:custDataLst>
              </p:nvPr>
            </p:nvSpPr>
            <p:spPr>
              <a:xfrm>
                <a:off x="11012488" y="2730500"/>
                <a:ext cx="80963" cy="50800"/>
              </a:xfrm>
              <a:custGeom>
                <a:avLst/>
                <a:gdLst/>
                <a:ahLst/>
                <a:cxnLst>
                  <a:cxn ang="0">
                    <a:pos x="77107" y="0"/>
                  </a:cxn>
                  <a:cxn ang="0">
                    <a:pos x="0" y="44938"/>
                  </a:cxn>
                  <a:cxn ang="0">
                    <a:pos x="0" y="44938"/>
                  </a:cxn>
                  <a:cxn ang="0">
                    <a:pos x="1927" y="48846"/>
                  </a:cxn>
                  <a:cxn ang="0">
                    <a:pos x="3855" y="50800"/>
                  </a:cxn>
                  <a:cxn ang="0">
                    <a:pos x="80963" y="5861"/>
                  </a:cxn>
                  <a:cxn ang="0">
                    <a:pos x="80963" y="5861"/>
                  </a:cxn>
                  <a:cxn ang="0">
                    <a:pos x="80963" y="5861"/>
                  </a:cxn>
                  <a:cxn ang="0">
                    <a:pos x="77107" y="0"/>
                  </a:cxn>
                </a:cxnLst>
                <a:rect l="l" t="t" r="r" b="b"/>
                <a:pathLst>
                  <a:path w="42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4"/>
                      <a:pt x="1" y="25"/>
                    </a:cubicBezTo>
                    <a:cubicBezTo>
                      <a:pt x="1" y="25"/>
                      <a:pt x="2" y="26"/>
                      <a:pt x="2" y="26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1" name="Freeform 455"/>
              <p:cNvSpPr/>
              <p:nvPr>
                <p:custDataLst>
                  <p:tags r:id="rId469"/>
                </p:custDataLst>
              </p:nvPr>
            </p:nvSpPr>
            <p:spPr>
              <a:xfrm>
                <a:off x="11017250" y="2736850"/>
                <a:ext cx="77788" cy="49213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5427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4"/>
                      <a:pt x="0" y="24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0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2" name="Freeform 456"/>
              <p:cNvSpPr/>
              <p:nvPr>
                <p:custDataLst>
                  <p:tags r:id="rId470"/>
                </p:custDataLst>
              </p:nvPr>
            </p:nvSpPr>
            <p:spPr>
              <a:xfrm>
                <a:off x="11018838" y="2743200"/>
                <a:ext cx="77788" cy="47625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1897" y="47625"/>
                  </a:cxn>
                  <a:cxn ang="0">
                    <a:pos x="1897" y="47625"/>
                  </a:cxn>
                  <a:cxn ang="0">
                    <a:pos x="1897" y="47625"/>
                  </a:cxn>
                  <a:cxn ang="0">
                    <a:pos x="77788" y="3810"/>
                  </a:cxn>
                  <a:cxn ang="0">
                    <a:pos x="77788" y="3810"/>
                  </a:cxn>
                  <a:cxn ang="0">
                    <a:pos x="77788" y="3810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3" name="Freeform 457"/>
              <p:cNvSpPr/>
              <p:nvPr>
                <p:custDataLst>
                  <p:tags r:id="rId471"/>
                </p:custDataLst>
              </p:nvPr>
            </p:nvSpPr>
            <p:spPr>
              <a:xfrm>
                <a:off x="11020425" y="2746375"/>
                <a:ext cx="77788" cy="49213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1897" y="45427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5890" y="0"/>
                  </a:cxn>
                  <a:cxn ang="0">
                    <a:pos x="75890" y="0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1" y="24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1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4" name="Freeform 458"/>
              <p:cNvSpPr/>
              <p:nvPr>
                <p:custDataLst>
                  <p:tags r:id="rId472"/>
                </p:custDataLst>
              </p:nvPr>
            </p:nvSpPr>
            <p:spPr>
              <a:xfrm>
                <a:off x="11022013" y="2752725"/>
                <a:ext cx="77788" cy="47625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0" y="43815"/>
                  </a:cxn>
                  <a:cxn ang="0">
                    <a:pos x="1897" y="45720"/>
                  </a:cxn>
                  <a:cxn ang="0">
                    <a:pos x="1897" y="47625"/>
                  </a:cxn>
                  <a:cxn ang="0">
                    <a:pos x="1897" y="47625"/>
                  </a:cxn>
                  <a:cxn ang="0">
                    <a:pos x="77788" y="3810"/>
                  </a:cxn>
                  <a:cxn ang="0">
                    <a:pos x="77788" y="3810"/>
                  </a:cxn>
                  <a:cxn ang="0">
                    <a:pos x="77788" y="3810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3"/>
                      <a:pt x="1" y="24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5" name="Freeform 459"/>
              <p:cNvSpPr/>
              <p:nvPr>
                <p:custDataLst>
                  <p:tags r:id="rId473"/>
                </p:custDataLst>
              </p:nvPr>
            </p:nvSpPr>
            <p:spPr>
              <a:xfrm>
                <a:off x="11023600" y="2755900"/>
                <a:ext cx="79375" cy="49213"/>
              </a:xfrm>
              <a:custGeom>
                <a:avLst/>
                <a:gdLst/>
                <a:ahLst/>
                <a:cxnLst>
                  <a:cxn ang="0">
                    <a:pos x="77439" y="0"/>
                  </a:cxn>
                  <a:cxn ang="0">
                    <a:pos x="77439" y="0"/>
                  </a:cxn>
                  <a:cxn ang="0">
                    <a:pos x="0" y="43534"/>
                  </a:cxn>
                  <a:cxn ang="0">
                    <a:pos x="1935" y="47320"/>
                  </a:cxn>
                  <a:cxn ang="0">
                    <a:pos x="1935" y="49213"/>
                  </a:cxn>
                  <a:cxn ang="0">
                    <a:pos x="1935" y="49213"/>
                  </a:cxn>
                  <a:cxn ang="0">
                    <a:pos x="1935" y="49213"/>
                  </a:cxn>
                  <a:cxn ang="0">
                    <a:pos x="79375" y="3785"/>
                  </a:cxn>
                  <a:cxn ang="0">
                    <a:pos x="77439" y="0"/>
                  </a:cxn>
                  <a:cxn ang="0">
                    <a:pos x="77439" y="0"/>
                  </a:cxn>
                  <a:cxn ang="0">
                    <a:pos x="77439" y="0"/>
                  </a:cxn>
                </a:cxnLst>
                <a:rect l="l" t="t" r="r" b="b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1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6" name="Freeform 460"/>
              <p:cNvSpPr/>
              <p:nvPr>
                <p:custDataLst>
                  <p:tags r:id="rId474"/>
                </p:custDataLst>
              </p:nvPr>
            </p:nvSpPr>
            <p:spPr>
              <a:xfrm>
                <a:off x="11026775" y="2759075"/>
                <a:ext cx="77788" cy="50800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0" y="46892"/>
                  </a:cxn>
                  <a:cxn ang="0">
                    <a:pos x="0" y="46892"/>
                  </a:cxn>
                  <a:cxn ang="0">
                    <a:pos x="0" y="46892"/>
                  </a:cxn>
                  <a:cxn ang="0">
                    <a:pos x="1897" y="50800"/>
                  </a:cxn>
                  <a:cxn ang="0">
                    <a:pos x="77788" y="5861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6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5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7" name="Freeform 461"/>
              <p:cNvSpPr/>
              <p:nvPr>
                <p:custDataLst>
                  <p:tags r:id="rId475"/>
                </p:custDataLst>
              </p:nvPr>
            </p:nvSpPr>
            <p:spPr>
              <a:xfrm>
                <a:off x="11028363" y="2765425"/>
                <a:ext cx="77788" cy="49213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0" y="43534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8" name="Freeform 462"/>
              <p:cNvSpPr/>
              <p:nvPr>
                <p:custDataLst>
                  <p:tags r:id="rId476"/>
                </p:custDataLst>
              </p:nvPr>
            </p:nvSpPr>
            <p:spPr>
              <a:xfrm>
                <a:off x="11029950" y="2771775"/>
                <a:ext cx="77788" cy="49213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3785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9" name="Freeform 463"/>
              <p:cNvSpPr/>
              <p:nvPr>
                <p:custDataLst>
                  <p:tags r:id="rId477"/>
                </p:custDataLst>
              </p:nvPr>
            </p:nvSpPr>
            <p:spPr>
              <a:xfrm>
                <a:off x="11031538" y="2774950"/>
                <a:ext cx="76200" cy="49213"/>
              </a:xfrm>
              <a:custGeom>
                <a:avLst/>
                <a:gdLst/>
                <a:ahLst/>
                <a:cxnLst>
                  <a:cxn ang="0">
                    <a:pos x="7620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l" t="t" r="r" b="b"/>
                <a:pathLst>
                  <a:path w="40" h="26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0" name="Freeform 464"/>
              <p:cNvSpPr/>
              <p:nvPr>
                <p:custDataLst>
                  <p:tags r:id="rId478"/>
                </p:custDataLst>
              </p:nvPr>
            </p:nvSpPr>
            <p:spPr>
              <a:xfrm>
                <a:off x="11031538" y="2781300"/>
                <a:ext cx="77788" cy="49213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1897" y="47320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1" y="25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1" name="Freeform 465"/>
              <p:cNvSpPr/>
              <p:nvPr>
                <p:custDataLst>
                  <p:tags r:id="rId479"/>
                </p:custDataLst>
              </p:nvPr>
            </p:nvSpPr>
            <p:spPr>
              <a:xfrm>
                <a:off x="11033125" y="2786063"/>
                <a:ext cx="79375" cy="49213"/>
              </a:xfrm>
              <a:custGeom>
                <a:avLst/>
                <a:gdLst/>
                <a:ahLst/>
                <a:cxnLst>
                  <a:cxn ang="0">
                    <a:pos x="77439" y="0"/>
                  </a:cxn>
                  <a:cxn ang="0">
                    <a:pos x="0" y="43534"/>
                  </a:cxn>
                  <a:cxn ang="0">
                    <a:pos x="0" y="47320"/>
                  </a:cxn>
                  <a:cxn ang="0">
                    <a:pos x="1935" y="49213"/>
                  </a:cxn>
                  <a:cxn ang="0">
                    <a:pos x="1935" y="49213"/>
                  </a:cxn>
                  <a:cxn ang="0">
                    <a:pos x="1935" y="49213"/>
                  </a:cxn>
                  <a:cxn ang="0">
                    <a:pos x="79375" y="3785"/>
                  </a:cxn>
                  <a:cxn ang="0">
                    <a:pos x="77439" y="0"/>
                  </a:cxn>
                </a:cxnLst>
                <a:rect l="l" t="t" r="r" b="b"/>
                <a:pathLst>
                  <a:path w="41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2" name="Freeform 466"/>
              <p:cNvSpPr/>
              <p:nvPr>
                <p:custDataLst>
                  <p:tags r:id="rId480"/>
                </p:custDataLst>
              </p:nvPr>
            </p:nvSpPr>
            <p:spPr>
              <a:xfrm>
                <a:off x="11036300" y="2790825"/>
                <a:ext cx="76200" cy="49213"/>
              </a:xfrm>
              <a:custGeom>
                <a:avLst/>
                <a:gdLst/>
                <a:ahLst/>
                <a:cxnLst>
                  <a:cxn ang="0">
                    <a:pos x="7620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l" t="t" r="r" b="b"/>
                <a:pathLst>
                  <a:path w="40" h="26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3" name="Freeform 467"/>
              <p:cNvSpPr/>
              <p:nvPr>
                <p:custDataLst>
                  <p:tags r:id="rId481"/>
                </p:custDataLst>
              </p:nvPr>
            </p:nvSpPr>
            <p:spPr>
              <a:xfrm>
                <a:off x="11036300" y="2795588"/>
                <a:ext cx="76200" cy="49213"/>
              </a:xfrm>
              <a:custGeom>
                <a:avLst/>
                <a:gdLst/>
                <a:ahLst/>
                <a:cxnLst>
                  <a:cxn ang="0">
                    <a:pos x="7620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0" y="47320"/>
                  </a:cxn>
                  <a:cxn ang="0">
                    <a:pos x="0" y="49213"/>
                  </a:cxn>
                  <a:cxn ang="0">
                    <a:pos x="76200" y="3785"/>
                  </a:cxn>
                  <a:cxn ang="0">
                    <a:pos x="76200" y="0"/>
                  </a:cxn>
                </a:cxnLst>
                <a:rect l="l" t="t" r="r" b="b"/>
                <a:pathLst>
                  <a:path w="40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4" name="Freeform 468"/>
              <p:cNvSpPr/>
              <p:nvPr>
                <p:custDataLst>
                  <p:tags r:id="rId482"/>
                </p:custDataLst>
              </p:nvPr>
            </p:nvSpPr>
            <p:spPr>
              <a:xfrm>
                <a:off x="11036300" y="2800350"/>
                <a:ext cx="77788" cy="49213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1897" y="47320"/>
                  </a:cxn>
                  <a:cxn ang="0">
                    <a:pos x="1897" y="47320"/>
                  </a:cxn>
                  <a:cxn ang="0">
                    <a:pos x="1897" y="47320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7788" y="5678"/>
                  </a:cxn>
                  <a:cxn ang="0">
                    <a:pos x="77788" y="5678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6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5" name="Freeform 469"/>
              <p:cNvSpPr/>
              <p:nvPr>
                <p:custDataLst>
                  <p:tags r:id="rId483"/>
                </p:custDataLst>
              </p:nvPr>
            </p:nvSpPr>
            <p:spPr>
              <a:xfrm>
                <a:off x="11037888" y="2805113"/>
                <a:ext cx="76200" cy="47625"/>
              </a:xfrm>
              <a:custGeom>
                <a:avLst/>
                <a:gdLst/>
                <a:ahLst/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0"/>
                  </a:cxn>
                  <a:cxn ang="0">
                    <a:pos x="76200" y="0"/>
                  </a:cxn>
                  <a:cxn ang="0">
                    <a:pos x="76200" y="0"/>
                  </a:cxn>
                </a:cxnLst>
                <a:rect l="l" t="t" r="r" b="b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6" name="Freeform 470"/>
              <p:cNvSpPr/>
              <p:nvPr>
                <p:custDataLst>
                  <p:tags r:id="rId484"/>
                </p:custDataLst>
              </p:nvPr>
            </p:nvSpPr>
            <p:spPr>
              <a:xfrm>
                <a:off x="11037888" y="2809875"/>
                <a:ext cx="76200" cy="49213"/>
              </a:xfrm>
              <a:custGeom>
                <a:avLst/>
                <a:gdLst/>
                <a:ahLst/>
                <a:cxnLst>
                  <a:cxn ang="0">
                    <a:pos x="7620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0" y="45427"/>
                  </a:cxn>
                  <a:cxn ang="0">
                    <a:pos x="0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l" t="t" r="r" b="b"/>
                <a:pathLst>
                  <a:path w="40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5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7" name="Freeform 471"/>
              <p:cNvSpPr/>
              <p:nvPr>
                <p:custDataLst>
                  <p:tags r:id="rId485"/>
                </p:custDataLst>
              </p:nvPr>
            </p:nvSpPr>
            <p:spPr>
              <a:xfrm>
                <a:off x="11037888" y="2814638"/>
                <a:ext cx="76200" cy="47625"/>
              </a:xfrm>
              <a:custGeom>
                <a:avLst/>
                <a:gdLst/>
                <a:ahLst/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5720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l" t="t" r="r" b="b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8" name="Freeform 472"/>
              <p:cNvSpPr/>
              <p:nvPr>
                <p:custDataLst>
                  <p:tags r:id="rId486"/>
                </p:custDataLst>
              </p:nvPr>
            </p:nvSpPr>
            <p:spPr>
              <a:xfrm>
                <a:off x="11037888" y="2819400"/>
                <a:ext cx="76200" cy="49213"/>
              </a:xfrm>
              <a:custGeom>
                <a:avLst/>
                <a:gdLst/>
                <a:ahLst/>
                <a:cxnLst>
                  <a:cxn ang="0">
                    <a:pos x="7620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0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l" t="t" r="r" b="b"/>
                <a:pathLst>
                  <a:path w="40" h="26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9" name="Freeform 473"/>
              <p:cNvSpPr/>
              <p:nvPr>
                <p:custDataLst>
                  <p:tags r:id="rId487"/>
                </p:custDataLst>
              </p:nvPr>
            </p:nvSpPr>
            <p:spPr>
              <a:xfrm>
                <a:off x="11037888" y="2824163"/>
                <a:ext cx="76200" cy="47625"/>
              </a:xfrm>
              <a:custGeom>
                <a:avLst/>
                <a:gdLst/>
                <a:ahLst/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l" t="t" r="r" b="b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0" name="Freeform 474"/>
              <p:cNvSpPr/>
              <p:nvPr>
                <p:custDataLst>
                  <p:tags r:id="rId488"/>
                </p:custDataLst>
              </p:nvPr>
            </p:nvSpPr>
            <p:spPr>
              <a:xfrm>
                <a:off x="11037888" y="2828925"/>
                <a:ext cx="76200" cy="47625"/>
              </a:xfrm>
              <a:custGeom>
                <a:avLst/>
                <a:gdLst/>
                <a:ahLst/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74295" y="3810"/>
                  </a:cxn>
                  <a:cxn ang="0">
                    <a:pos x="76200" y="0"/>
                  </a:cxn>
                </a:cxnLst>
                <a:rect l="l" t="t" r="r" b="b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1" name="Freeform 475"/>
              <p:cNvSpPr/>
              <p:nvPr>
                <p:custDataLst>
                  <p:tags r:id="rId489"/>
                </p:custDataLst>
              </p:nvPr>
            </p:nvSpPr>
            <p:spPr>
              <a:xfrm>
                <a:off x="11036300" y="2832100"/>
                <a:ext cx="76200" cy="49213"/>
              </a:xfrm>
              <a:custGeom>
                <a:avLst/>
                <a:gdLst/>
                <a:ahLst/>
                <a:cxnLst>
                  <a:cxn ang="0">
                    <a:pos x="76200" y="0"/>
                  </a:cxn>
                  <a:cxn ang="0">
                    <a:pos x="1905" y="43534"/>
                  </a:cxn>
                  <a:cxn ang="0">
                    <a:pos x="0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l" t="t" r="r" b="b"/>
                <a:pathLst>
                  <a:path w="40" h="26">
                    <a:moveTo>
                      <a:pt x="40" y="0"/>
                    </a:moveTo>
                    <a:cubicBezTo>
                      <a:pt x="1" y="23"/>
                      <a:pt x="1" y="23"/>
                      <a:pt x="1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2" name="Freeform 476"/>
              <p:cNvSpPr/>
              <p:nvPr>
                <p:custDataLst>
                  <p:tags r:id="rId490"/>
                </p:custDataLst>
              </p:nvPr>
            </p:nvSpPr>
            <p:spPr>
              <a:xfrm>
                <a:off x="11036300" y="2838450"/>
                <a:ext cx="76200" cy="47625"/>
              </a:xfrm>
              <a:custGeom>
                <a:avLst/>
                <a:gdLst/>
                <a:ahLst/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l" t="t" r="r" b="b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3" name="Freeform 477"/>
              <p:cNvSpPr/>
              <p:nvPr>
                <p:custDataLst>
                  <p:tags r:id="rId491"/>
                </p:custDataLst>
              </p:nvPr>
            </p:nvSpPr>
            <p:spPr>
              <a:xfrm>
                <a:off x="11033125" y="2841625"/>
                <a:ext cx="79375" cy="49213"/>
              </a:xfrm>
              <a:custGeom>
                <a:avLst/>
                <a:gdLst/>
                <a:ahLst/>
                <a:cxnLst>
                  <a:cxn ang="0">
                    <a:pos x="79375" y="0"/>
                  </a:cxn>
                  <a:cxn ang="0">
                    <a:pos x="1935" y="43534"/>
                  </a:cxn>
                  <a:cxn ang="0">
                    <a:pos x="0" y="49213"/>
                  </a:cxn>
                  <a:cxn ang="0">
                    <a:pos x="77439" y="5678"/>
                  </a:cxn>
                  <a:cxn ang="0">
                    <a:pos x="79375" y="0"/>
                  </a:cxn>
                </a:cxnLst>
                <a:rect l="l" t="t" r="r" b="b"/>
                <a:pathLst>
                  <a:path w="41" h="26">
                    <a:moveTo>
                      <a:pt x="41" y="0"/>
                    </a:moveTo>
                    <a:cubicBezTo>
                      <a:pt x="1" y="23"/>
                      <a:pt x="1" y="23"/>
                      <a:pt x="1" y="23"/>
                    </a:cubicBezTo>
                    <a:cubicBezTo>
                      <a:pt x="1" y="24"/>
                      <a:pt x="0" y="25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4" name="Freeform 478"/>
              <p:cNvSpPr/>
              <p:nvPr>
                <p:custDataLst>
                  <p:tags r:id="rId492"/>
                </p:custDataLst>
              </p:nvPr>
            </p:nvSpPr>
            <p:spPr>
              <a:xfrm>
                <a:off x="11031538" y="2847975"/>
                <a:ext cx="77788" cy="49213"/>
              </a:xfrm>
              <a:custGeom>
                <a:avLst/>
                <a:gdLst/>
                <a:ahLst/>
                <a:cxnLst>
                  <a:cxn ang="0">
                    <a:pos x="77788" y="0"/>
                  </a:cxn>
                  <a:cxn ang="0">
                    <a:pos x="1897" y="43534"/>
                  </a:cxn>
                  <a:cxn ang="0">
                    <a:pos x="0" y="49213"/>
                  </a:cxn>
                  <a:cxn ang="0">
                    <a:pos x="75890" y="3785"/>
                  </a:cxn>
                  <a:cxn ang="0">
                    <a:pos x="77788" y="0"/>
                  </a:cxn>
                </a:cxnLst>
                <a:rect l="l" t="t" r="r" b="b"/>
                <a:pathLst>
                  <a:path w="41" h="26">
                    <a:moveTo>
                      <a:pt x="41" y="0"/>
                    </a:moveTo>
                    <a:cubicBezTo>
                      <a:pt x="1" y="23"/>
                      <a:pt x="1" y="23"/>
                      <a:pt x="1" y="23"/>
                    </a:cubicBezTo>
                    <a:cubicBezTo>
                      <a:pt x="1" y="24"/>
                      <a:pt x="0" y="25"/>
                      <a:pt x="0" y="26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1" y="1"/>
                      <a:pt x="4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5" name="Freeform 479"/>
              <p:cNvSpPr/>
              <p:nvPr>
                <p:custDataLst>
                  <p:tags r:id="rId493"/>
                </p:custDataLst>
              </p:nvPr>
            </p:nvSpPr>
            <p:spPr>
              <a:xfrm>
                <a:off x="11029950" y="2851150"/>
                <a:ext cx="77788" cy="49213"/>
              </a:xfrm>
              <a:custGeom>
                <a:avLst/>
                <a:gdLst/>
                <a:ahLst/>
                <a:cxnLst>
                  <a:cxn ang="0">
                    <a:pos x="77788" y="0"/>
                  </a:cxn>
                  <a:cxn ang="0">
                    <a:pos x="1897" y="45427"/>
                  </a:cxn>
                  <a:cxn ang="0">
                    <a:pos x="0" y="49213"/>
                  </a:cxn>
                  <a:cxn ang="0">
                    <a:pos x="75890" y="5678"/>
                  </a:cxn>
                  <a:cxn ang="0">
                    <a:pos x="75890" y="5678"/>
                  </a:cxn>
                  <a:cxn ang="0">
                    <a:pos x="75890" y="3785"/>
                  </a:cxn>
                  <a:cxn ang="0">
                    <a:pos x="75890" y="3785"/>
                  </a:cxn>
                  <a:cxn ang="0">
                    <a:pos x="75890" y="3785"/>
                  </a:cxn>
                  <a:cxn ang="0">
                    <a:pos x="77788" y="0"/>
                  </a:cxn>
                </a:cxnLst>
                <a:rect l="l" t="t" r="r" b="b"/>
                <a:pathLst>
                  <a:path w="41" h="26">
                    <a:moveTo>
                      <a:pt x="41" y="0"/>
                    </a:move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0" y="26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1" y="1"/>
                      <a:pt x="41" y="1"/>
                      <a:pt x="4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6" name="Freeform 480"/>
              <p:cNvSpPr/>
              <p:nvPr>
                <p:custDataLst>
                  <p:tags r:id="rId494"/>
                </p:custDataLst>
              </p:nvPr>
            </p:nvSpPr>
            <p:spPr>
              <a:xfrm>
                <a:off x="11026775" y="2857500"/>
                <a:ext cx="79375" cy="50800"/>
              </a:xfrm>
              <a:custGeom>
                <a:avLst/>
                <a:gdLst/>
                <a:ahLst/>
                <a:cxnLst>
                  <a:cxn ang="0">
                    <a:pos x="79375" y="0"/>
                  </a:cxn>
                  <a:cxn ang="0">
                    <a:pos x="3779" y="43274"/>
                  </a:cxn>
                  <a:cxn ang="0">
                    <a:pos x="0" y="50800"/>
                  </a:cxn>
                  <a:cxn ang="0">
                    <a:pos x="75595" y="7525"/>
                  </a:cxn>
                  <a:cxn ang="0">
                    <a:pos x="77485" y="1881"/>
                  </a:cxn>
                  <a:cxn ang="0">
                    <a:pos x="79375" y="0"/>
                  </a:cxn>
                  <a:cxn ang="0">
                    <a:pos x="79375" y="0"/>
                  </a:cxn>
                </a:cxnLst>
                <a:rect l="l" t="t" r="r" b="b"/>
                <a:pathLst>
                  <a:path w="42" h="27">
                    <a:moveTo>
                      <a:pt x="42" y="0"/>
                    </a:moveTo>
                    <a:cubicBezTo>
                      <a:pt x="2" y="23"/>
                      <a:pt x="2" y="23"/>
                      <a:pt x="2" y="23"/>
                    </a:cubicBezTo>
                    <a:cubicBezTo>
                      <a:pt x="1" y="25"/>
                      <a:pt x="1" y="26"/>
                      <a:pt x="0" y="27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3"/>
                      <a:pt x="41" y="2"/>
                      <a:pt x="41" y="1"/>
                    </a:cubicBezTo>
                    <a:cubicBezTo>
                      <a:pt x="42" y="1"/>
                      <a:pt x="42" y="1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7" name="Freeform 481"/>
              <p:cNvSpPr/>
              <p:nvPr>
                <p:custDataLst>
                  <p:tags r:id="rId495"/>
                </p:custDataLst>
              </p:nvPr>
            </p:nvSpPr>
            <p:spPr>
              <a:xfrm>
                <a:off x="11009313" y="2863850"/>
                <a:ext cx="93663" cy="60325"/>
              </a:xfrm>
              <a:custGeom>
                <a:avLst/>
                <a:gdLst/>
                <a:ahLst/>
                <a:cxnLst>
                  <a:cxn ang="0">
                    <a:pos x="93663" y="0"/>
                  </a:cxn>
                  <a:cxn ang="0">
                    <a:pos x="17203" y="44757"/>
                  </a:cxn>
                  <a:cxn ang="0">
                    <a:pos x="13380" y="50595"/>
                  </a:cxn>
                  <a:cxn ang="0">
                    <a:pos x="13380" y="50595"/>
                  </a:cxn>
                  <a:cxn ang="0">
                    <a:pos x="13380" y="50595"/>
                  </a:cxn>
                  <a:cxn ang="0">
                    <a:pos x="13380" y="50595"/>
                  </a:cxn>
                  <a:cxn ang="0">
                    <a:pos x="11468" y="52541"/>
                  </a:cxn>
                  <a:cxn ang="0">
                    <a:pos x="11468" y="52541"/>
                  </a:cxn>
                  <a:cxn ang="0">
                    <a:pos x="11468" y="52541"/>
                  </a:cxn>
                  <a:cxn ang="0">
                    <a:pos x="11468" y="52541"/>
                  </a:cxn>
                  <a:cxn ang="0">
                    <a:pos x="9557" y="52541"/>
                  </a:cxn>
                  <a:cxn ang="0">
                    <a:pos x="9557" y="52541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9557" y="54487"/>
                  </a:cxn>
                  <a:cxn ang="0">
                    <a:pos x="0" y="60325"/>
                  </a:cxn>
                  <a:cxn ang="0">
                    <a:pos x="76459" y="15567"/>
                  </a:cxn>
                  <a:cxn ang="0">
                    <a:pos x="76459" y="15567"/>
                  </a:cxn>
                  <a:cxn ang="0">
                    <a:pos x="76459" y="15567"/>
                  </a:cxn>
                  <a:cxn ang="0">
                    <a:pos x="76459" y="15567"/>
                  </a:cxn>
                  <a:cxn ang="0">
                    <a:pos x="76459" y="15567"/>
                  </a:cxn>
                  <a:cxn ang="0">
                    <a:pos x="76459" y="15567"/>
                  </a:cxn>
                  <a:cxn ang="0">
                    <a:pos x="76459" y="15567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1945"/>
                  </a:cxn>
                  <a:cxn ang="0">
                    <a:pos x="91751" y="0"/>
                  </a:cxn>
                  <a:cxn ang="0">
                    <a:pos x="93663" y="0"/>
                  </a:cxn>
                  <a:cxn ang="0">
                    <a:pos x="93663" y="0"/>
                  </a:cxn>
                  <a:cxn ang="0">
                    <a:pos x="93663" y="0"/>
                  </a:cxn>
                  <a:cxn ang="0">
                    <a:pos x="93663" y="0"/>
                  </a:cxn>
                  <a:cxn ang="0">
                    <a:pos x="93663" y="0"/>
                  </a:cxn>
                  <a:cxn ang="0">
                    <a:pos x="93663" y="0"/>
                  </a:cxn>
                  <a:cxn ang="0">
                    <a:pos x="93663" y="0"/>
                  </a:cxn>
                </a:cxnLst>
                <a:rect l="l" t="t" r="r" b="b"/>
                <a:pathLst>
                  <a:path w="49" h="31">
                    <a:moveTo>
                      <a:pt x="49" y="0"/>
                    </a:moveTo>
                    <a:cubicBezTo>
                      <a:pt x="9" y="23"/>
                      <a:pt x="9" y="23"/>
                      <a:pt x="9" y="23"/>
                    </a:cubicBezTo>
                    <a:cubicBezTo>
                      <a:pt x="8" y="24"/>
                      <a:pt x="8" y="25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6" y="26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3" y="29"/>
                      <a:pt x="2" y="31"/>
                      <a:pt x="0" y="3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3" y="6"/>
                      <a:pt x="46" y="4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8" name="Freeform 482"/>
              <p:cNvSpPr>
                <a:spLocks noEditPoints="1"/>
              </p:cNvSpPr>
              <p:nvPr>
                <p:custDataLst>
                  <p:tags r:id="rId496"/>
                </p:custDataLst>
              </p:nvPr>
            </p:nvSpPr>
            <p:spPr>
              <a:xfrm>
                <a:off x="10818813" y="2487613"/>
                <a:ext cx="214313" cy="219075"/>
              </a:xfrm>
              <a:custGeom>
                <a:avLst/>
                <a:gdLst/>
                <a:ahLst/>
                <a:cxnLst>
                  <a:cxn ang="0">
                    <a:pos x="138449" y="205740"/>
                  </a:cxn>
                  <a:cxn ang="0">
                    <a:pos x="138449" y="207645"/>
                  </a:cxn>
                  <a:cxn ang="0">
                    <a:pos x="138449" y="203835"/>
                  </a:cxn>
                  <a:cxn ang="0">
                    <a:pos x="138449" y="198120"/>
                  </a:cxn>
                  <a:cxn ang="0">
                    <a:pos x="214313" y="160020"/>
                  </a:cxn>
                  <a:cxn ang="0">
                    <a:pos x="214313" y="163830"/>
                  </a:cxn>
                  <a:cxn ang="0">
                    <a:pos x="214313" y="173355"/>
                  </a:cxn>
                  <a:cxn ang="0">
                    <a:pos x="214313" y="160020"/>
                  </a:cxn>
                  <a:cxn ang="0">
                    <a:pos x="138449" y="196215"/>
                  </a:cxn>
                  <a:cxn ang="0">
                    <a:pos x="138449" y="184785"/>
                  </a:cxn>
                  <a:cxn ang="0">
                    <a:pos x="136553" y="177165"/>
                  </a:cxn>
                  <a:cxn ang="0">
                    <a:pos x="132760" y="163830"/>
                  </a:cxn>
                  <a:cxn ang="0">
                    <a:pos x="128967" y="154305"/>
                  </a:cxn>
                  <a:cxn ang="0">
                    <a:pos x="127070" y="146685"/>
                  </a:cxn>
                  <a:cxn ang="0">
                    <a:pos x="123277" y="137160"/>
                  </a:cxn>
                  <a:cxn ang="0">
                    <a:pos x="115691" y="123825"/>
                  </a:cxn>
                  <a:cxn ang="0">
                    <a:pos x="111897" y="118110"/>
                  </a:cxn>
                  <a:cxn ang="0">
                    <a:pos x="108104" y="110490"/>
                  </a:cxn>
                  <a:cxn ang="0">
                    <a:pos x="98621" y="99060"/>
                  </a:cxn>
                  <a:cxn ang="0">
                    <a:pos x="92932" y="91440"/>
                  </a:cxn>
                  <a:cxn ang="0">
                    <a:pos x="87242" y="85725"/>
                  </a:cxn>
                  <a:cxn ang="0">
                    <a:pos x="75863" y="74295"/>
                  </a:cxn>
                  <a:cxn ang="0">
                    <a:pos x="41724" y="51435"/>
                  </a:cxn>
                  <a:cxn ang="0">
                    <a:pos x="39828" y="49530"/>
                  </a:cxn>
                  <a:cxn ang="0">
                    <a:pos x="37931" y="49530"/>
                  </a:cxn>
                  <a:cxn ang="0">
                    <a:pos x="30345" y="45720"/>
                  </a:cxn>
                  <a:cxn ang="0">
                    <a:pos x="22758" y="45720"/>
                  </a:cxn>
                  <a:cxn ang="0">
                    <a:pos x="15172" y="43815"/>
                  </a:cxn>
                  <a:cxn ang="0">
                    <a:pos x="9482" y="43815"/>
                  </a:cxn>
                  <a:cxn ang="0">
                    <a:pos x="7586" y="43815"/>
                  </a:cxn>
                  <a:cxn ang="0">
                    <a:pos x="0" y="45720"/>
                  </a:cxn>
                  <a:cxn ang="0">
                    <a:pos x="159312" y="38100"/>
                  </a:cxn>
                  <a:cxn ang="0">
                    <a:pos x="170691" y="49530"/>
                  </a:cxn>
                  <a:cxn ang="0">
                    <a:pos x="178278" y="59055"/>
                  </a:cxn>
                  <a:cxn ang="0">
                    <a:pos x="193450" y="83820"/>
                  </a:cxn>
                  <a:cxn ang="0">
                    <a:pos x="199140" y="93345"/>
                  </a:cxn>
                  <a:cxn ang="0">
                    <a:pos x="202933" y="106680"/>
                  </a:cxn>
                  <a:cxn ang="0">
                    <a:pos x="206726" y="114300"/>
                  </a:cxn>
                  <a:cxn ang="0">
                    <a:pos x="210519" y="127635"/>
                  </a:cxn>
                  <a:cxn ang="0">
                    <a:pos x="212416" y="137160"/>
                  </a:cxn>
                  <a:cxn ang="0">
                    <a:pos x="214313" y="148590"/>
                  </a:cxn>
                  <a:cxn ang="0">
                    <a:pos x="214313" y="156210"/>
                  </a:cxn>
                  <a:cxn ang="0">
                    <a:pos x="144139" y="22860"/>
                  </a:cxn>
                  <a:cxn ang="0">
                    <a:pos x="155519" y="32385"/>
                  </a:cxn>
                  <a:cxn ang="0">
                    <a:pos x="136553" y="17145"/>
                  </a:cxn>
                  <a:cxn ang="0">
                    <a:pos x="132760" y="15240"/>
                  </a:cxn>
                  <a:cxn ang="0">
                    <a:pos x="125173" y="9525"/>
                  </a:cxn>
                  <a:cxn ang="0">
                    <a:pos x="119484" y="7620"/>
                  </a:cxn>
                  <a:cxn ang="0">
                    <a:pos x="115691" y="5715"/>
                  </a:cxn>
                  <a:cxn ang="0">
                    <a:pos x="111897" y="3810"/>
                  </a:cxn>
                  <a:cxn ang="0">
                    <a:pos x="100518" y="1905"/>
                  </a:cxn>
                  <a:cxn ang="0">
                    <a:pos x="96725" y="0"/>
                  </a:cxn>
                  <a:cxn ang="0">
                    <a:pos x="91035" y="0"/>
                  </a:cxn>
                </a:cxnLst>
                <a:rect l="l" t="t" r="r" b="b"/>
                <a:pathLst>
                  <a:path w="113" h="115">
                    <a:moveTo>
                      <a:pt x="73" y="113"/>
                    </a:moveTo>
                    <a:cubicBezTo>
                      <a:pt x="73" y="114"/>
                      <a:pt x="73" y="114"/>
                      <a:pt x="73" y="115"/>
                    </a:cubicBezTo>
                    <a:cubicBezTo>
                      <a:pt x="73" y="115"/>
                      <a:pt x="73" y="115"/>
                      <a:pt x="73" y="115"/>
                    </a:cubicBezTo>
                    <a:cubicBezTo>
                      <a:pt x="73" y="114"/>
                      <a:pt x="73" y="114"/>
                      <a:pt x="73" y="113"/>
                    </a:cubicBezTo>
                    <a:moveTo>
                      <a:pt x="73" y="108"/>
                    </a:moveTo>
                    <a:cubicBezTo>
                      <a:pt x="73" y="110"/>
                      <a:pt x="73" y="112"/>
                      <a:pt x="73" y="113"/>
                    </a:cubicBezTo>
                    <a:cubicBezTo>
                      <a:pt x="73" y="113"/>
                      <a:pt x="73" y="112"/>
                      <a:pt x="73" y="111"/>
                    </a:cubicBezTo>
                    <a:cubicBezTo>
                      <a:pt x="73" y="111"/>
                      <a:pt x="73" y="111"/>
                      <a:pt x="73" y="111"/>
                    </a:cubicBezTo>
                    <a:cubicBezTo>
                      <a:pt x="73" y="110"/>
                      <a:pt x="73" y="110"/>
                      <a:pt x="73" y="109"/>
                    </a:cubicBezTo>
                    <a:cubicBezTo>
                      <a:pt x="73" y="109"/>
                      <a:pt x="73" y="109"/>
                      <a:pt x="73" y="109"/>
                    </a:cubicBezTo>
                    <a:cubicBezTo>
                      <a:pt x="73" y="109"/>
                      <a:pt x="73" y="108"/>
                      <a:pt x="73" y="108"/>
                    </a:cubicBezTo>
                    <a:moveTo>
                      <a:pt x="73" y="106"/>
                    </a:moveTo>
                    <a:cubicBezTo>
                      <a:pt x="73" y="107"/>
                      <a:pt x="73" y="107"/>
                      <a:pt x="73" y="107"/>
                    </a:cubicBezTo>
                    <a:cubicBezTo>
                      <a:pt x="73" y="107"/>
                      <a:pt x="73" y="107"/>
                      <a:pt x="73" y="107"/>
                    </a:cubicBezTo>
                    <a:cubicBezTo>
                      <a:pt x="73" y="107"/>
                      <a:pt x="73" y="107"/>
                      <a:pt x="73" y="107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3" y="108"/>
                      <a:pt x="73" y="108"/>
                      <a:pt x="73" y="107"/>
                    </a:cubicBezTo>
                    <a:cubicBezTo>
                      <a:pt x="73" y="107"/>
                      <a:pt x="73" y="107"/>
                      <a:pt x="73" y="107"/>
                    </a:cubicBezTo>
                    <a:cubicBezTo>
                      <a:pt x="73" y="107"/>
                      <a:pt x="73" y="107"/>
                      <a:pt x="73" y="106"/>
                    </a:cubicBezTo>
                    <a:moveTo>
                      <a:pt x="73" y="104"/>
                    </a:moveTo>
                    <a:cubicBezTo>
                      <a:pt x="73" y="104"/>
                      <a:pt x="73" y="104"/>
                      <a:pt x="73" y="104"/>
                    </a:cubicBezTo>
                    <a:cubicBezTo>
                      <a:pt x="73" y="104"/>
                      <a:pt x="73" y="104"/>
                      <a:pt x="73" y="104"/>
                    </a:cubicBezTo>
                    <a:moveTo>
                      <a:pt x="113" y="84"/>
                    </a:moveTo>
                    <a:cubicBezTo>
                      <a:pt x="113" y="84"/>
                      <a:pt x="113" y="84"/>
                      <a:pt x="113" y="84"/>
                    </a:cubicBezTo>
                    <a:cubicBezTo>
                      <a:pt x="113" y="84"/>
                      <a:pt x="113" y="84"/>
                      <a:pt x="113" y="84"/>
                    </a:cubicBezTo>
                    <a:cubicBezTo>
                      <a:pt x="113" y="84"/>
                      <a:pt x="113" y="84"/>
                      <a:pt x="113" y="84"/>
                    </a:cubicBezTo>
                    <a:cubicBezTo>
                      <a:pt x="113" y="84"/>
                      <a:pt x="113" y="84"/>
                      <a:pt x="113" y="85"/>
                    </a:cubicBezTo>
                    <a:cubicBezTo>
                      <a:pt x="113" y="85"/>
                      <a:pt x="113" y="85"/>
                      <a:pt x="113" y="86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13" y="87"/>
                      <a:pt x="113" y="87"/>
                      <a:pt x="113" y="88"/>
                    </a:cubicBezTo>
                    <a:cubicBezTo>
                      <a:pt x="113" y="88"/>
                      <a:pt x="113" y="88"/>
                      <a:pt x="113" y="88"/>
                    </a:cubicBezTo>
                    <a:cubicBezTo>
                      <a:pt x="113" y="88"/>
                      <a:pt x="113" y="89"/>
                      <a:pt x="113" y="89"/>
                    </a:cubicBezTo>
                    <a:cubicBezTo>
                      <a:pt x="113" y="90"/>
                      <a:pt x="113" y="90"/>
                      <a:pt x="113" y="90"/>
                    </a:cubicBezTo>
                    <a:cubicBezTo>
                      <a:pt x="113" y="91"/>
                      <a:pt x="113" y="91"/>
                      <a:pt x="113" y="91"/>
                    </a:cubicBezTo>
                    <a:cubicBezTo>
                      <a:pt x="113" y="91"/>
                      <a:pt x="113" y="91"/>
                      <a:pt x="113" y="91"/>
                    </a:cubicBezTo>
                    <a:cubicBezTo>
                      <a:pt x="73" y="115"/>
                      <a:pt x="73" y="115"/>
                      <a:pt x="73" y="115"/>
                    </a:cubicBezTo>
                    <a:cubicBezTo>
                      <a:pt x="73" y="115"/>
                      <a:pt x="73" y="115"/>
                      <a:pt x="73" y="115"/>
                    </a:cubicBezTo>
                    <a:cubicBezTo>
                      <a:pt x="113" y="91"/>
                      <a:pt x="113" y="91"/>
                      <a:pt x="113" y="91"/>
                    </a:cubicBezTo>
                    <a:cubicBezTo>
                      <a:pt x="113" y="89"/>
                      <a:pt x="113" y="87"/>
                      <a:pt x="113" y="84"/>
                    </a:cubicBezTo>
                    <a:cubicBezTo>
                      <a:pt x="113" y="84"/>
                      <a:pt x="113" y="84"/>
                      <a:pt x="113" y="84"/>
                    </a:cubicBezTo>
                    <a:moveTo>
                      <a:pt x="67" y="77"/>
                    </a:moveTo>
                    <a:cubicBezTo>
                      <a:pt x="71" y="86"/>
                      <a:pt x="73" y="95"/>
                      <a:pt x="73" y="104"/>
                    </a:cubicBezTo>
                    <a:cubicBezTo>
                      <a:pt x="73" y="104"/>
                      <a:pt x="73" y="104"/>
                      <a:pt x="73" y="103"/>
                    </a:cubicBezTo>
                    <a:cubicBezTo>
                      <a:pt x="73" y="103"/>
                      <a:pt x="73" y="103"/>
                      <a:pt x="73" y="103"/>
                    </a:cubicBezTo>
                    <a:cubicBezTo>
                      <a:pt x="73" y="103"/>
                      <a:pt x="73" y="102"/>
                      <a:pt x="73" y="101"/>
                    </a:cubicBezTo>
                    <a:cubicBezTo>
                      <a:pt x="73" y="101"/>
                      <a:pt x="73" y="101"/>
                      <a:pt x="73" y="101"/>
                    </a:cubicBezTo>
                    <a:cubicBezTo>
                      <a:pt x="73" y="101"/>
                      <a:pt x="73" y="100"/>
                      <a:pt x="73" y="99"/>
                    </a:cubicBezTo>
                    <a:cubicBezTo>
                      <a:pt x="73" y="99"/>
                      <a:pt x="73" y="99"/>
                      <a:pt x="73" y="99"/>
                    </a:cubicBezTo>
                    <a:cubicBezTo>
                      <a:pt x="73" y="98"/>
                      <a:pt x="73" y="98"/>
                      <a:pt x="73" y="97"/>
                    </a:cubicBezTo>
                    <a:cubicBezTo>
                      <a:pt x="73" y="97"/>
                      <a:pt x="73" y="97"/>
                      <a:pt x="73" y="97"/>
                    </a:cubicBezTo>
                    <a:cubicBezTo>
                      <a:pt x="72" y="96"/>
                      <a:pt x="72" y="95"/>
                      <a:pt x="72" y="95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72" y="94"/>
                      <a:pt x="72" y="93"/>
                      <a:pt x="72" y="93"/>
                    </a:cubicBezTo>
                    <a:cubicBezTo>
                      <a:pt x="72" y="93"/>
                      <a:pt x="72" y="93"/>
                      <a:pt x="72" y="93"/>
                    </a:cubicBezTo>
                    <a:cubicBezTo>
                      <a:pt x="72" y="92"/>
                      <a:pt x="71" y="91"/>
                      <a:pt x="71" y="90"/>
                    </a:cubicBezTo>
                    <a:cubicBezTo>
                      <a:pt x="71" y="90"/>
                      <a:pt x="71" y="90"/>
                      <a:pt x="71" y="90"/>
                    </a:cubicBezTo>
                    <a:cubicBezTo>
                      <a:pt x="71" y="89"/>
                      <a:pt x="71" y="89"/>
                      <a:pt x="71" y="88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70" y="87"/>
                      <a:pt x="70" y="86"/>
                      <a:pt x="70" y="86"/>
                    </a:cubicBezTo>
                    <a:cubicBezTo>
                      <a:pt x="70" y="86"/>
                      <a:pt x="70" y="86"/>
                      <a:pt x="70" y="86"/>
                    </a:cubicBezTo>
                    <a:cubicBezTo>
                      <a:pt x="70" y="85"/>
                      <a:pt x="69" y="84"/>
                      <a:pt x="69" y="83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69" y="83"/>
                      <a:pt x="69" y="82"/>
                      <a:pt x="68" y="81"/>
                    </a:cubicBezTo>
                    <a:cubicBezTo>
                      <a:pt x="68" y="81"/>
                      <a:pt x="68" y="81"/>
                      <a:pt x="68" y="81"/>
                    </a:cubicBezTo>
                    <a:cubicBezTo>
                      <a:pt x="68" y="80"/>
                      <a:pt x="68" y="80"/>
                      <a:pt x="68" y="79"/>
                    </a:cubicBezTo>
                    <a:cubicBezTo>
                      <a:pt x="68" y="79"/>
                      <a:pt x="68" y="79"/>
                      <a:pt x="68" y="79"/>
                    </a:cubicBezTo>
                    <a:cubicBezTo>
                      <a:pt x="67" y="78"/>
                      <a:pt x="67" y="78"/>
                      <a:pt x="67" y="77"/>
                    </a:cubicBezTo>
                    <a:moveTo>
                      <a:pt x="65" y="72"/>
                    </a:moveTo>
                    <a:cubicBezTo>
                      <a:pt x="65" y="74"/>
                      <a:pt x="66" y="75"/>
                      <a:pt x="67" y="77"/>
                    </a:cubicBezTo>
                    <a:cubicBezTo>
                      <a:pt x="66" y="76"/>
                      <a:pt x="66" y="75"/>
                      <a:pt x="66" y="75"/>
                    </a:cubicBezTo>
                    <a:cubicBezTo>
                      <a:pt x="66" y="75"/>
                      <a:pt x="66" y="75"/>
                      <a:pt x="66" y="75"/>
                    </a:cubicBezTo>
                    <a:cubicBezTo>
                      <a:pt x="65" y="74"/>
                      <a:pt x="65" y="73"/>
                      <a:pt x="65" y="73"/>
                    </a:cubicBezTo>
                    <a:cubicBezTo>
                      <a:pt x="65" y="73"/>
                      <a:pt x="65" y="73"/>
                      <a:pt x="65" y="73"/>
                    </a:cubicBezTo>
                    <a:cubicBezTo>
                      <a:pt x="65" y="72"/>
                      <a:pt x="65" y="72"/>
                      <a:pt x="65" y="72"/>
                    </a:cubicBezTo>
                    <a:moveTo>
                      <a:pt x="61" y="65"/>
                    </a:moveTo>
                    <a:cubicBezTo>
                      <a:pt x="62" y="67"/>
                      <a:pt x="63" y="68"/>
                      <a:pt x="64" y="70"/>
                    </a:cubicBezTo>
                    <a:cubicBezTo>
                      <a:pt x="63" y="69"/>
                      <a:pt x="63" y="68"/>
                      <a:pt x="62" y="68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2" y="67"/>
                      <a:pt x="61" y="66"/>
                      <a:pt x="61" y="65"/>
                    </a:cubicBezTo>
                    <a:moveTo>
                      <a:pt x="61" y="65"/>
                    </a:moveTo>
                    <a:cubicBezTo>
                      <a:pt x="61" y="65"/>
                      <a:pt x="61" y="65"/>
                      <a:pt x="61" y="65"/>
                    </a:cubicBezTo>
                    <a:cubicBezTo>
                      <a:pt x="61" y="65"/>
                      <a:pt x="61" y="65"/>
                      <a:pt x="61" y="65"/>
                    </a:cubicBezTo>
                    <a:moveTo>
                      <a:pt x="59" y="62"/>
                    </a:moveTo>
                    <a:cubicBezTo>
                      <a:pt x="59" y="62"/>
                      <a:pt x="59" y="62"/>
                      <a:pt x="59" y="62"/>
                    </a:cubicBezTo>
                    <a:cubicBezTo>
                      <a:pt x="59" y="62"/>
                      <a:pt x="59" y="62"/>
                      <a:pt x="59" y="62"/>
                    </a:cubicBezTo>
                    <a:moveTo>
                      <a:pt x="52" y="52"/>
                    </a:moveTo>
                    <a:cubicBezTo>
                      <a:pt x="54" y="55"/>
                      <a:pt x="57" y="58"/>
                      <a:pt x="59" y="62"/>
                    </a:cubicBezTo>
                    <a:cubicBezTo>
                      <a:pt x="58" y="60"/>
                      <a:pt x="57" y="59"/>
                      <a:pt x="57" y="58"/>
                    </a:cubicBezTo>
                    <a:cubicBezTo>
                      <a:pt x="57" y="58"/>
                      <a:pt x="57" y="58"/>
                      <a:pt x="57" y="58"/>
                    </a:cubicBezTo>
                    <a:cubicBezTo>
                      <a:pt x="56" y="57"/>
                      <a:pt x="55" y="55"/>
                      <a:pt x="54" y="54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3" y="53"/>
                      <a:pt x="53" y="52"/>
                      <a:pt x="52" y="52"/>
                    </a:cubicBezTo>
                    <a:moveTo>
                      <a:pt x="52" y="52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2"/>
                      <a:pt x="52" y="52"/>
                      <a:pt x="52" y="52"/>
                    </a:cubicBezTo>
                    <a:moveTo>
                      <a:pt x="49" y="48"/>
                    </a:moveTo>
                    <a:cubicBezTo>
                      <a:pt x="49" y="48"/>
                      <a:pt x="49" y="49"/>
                      <a:pt x="50" y="49"/>
                    </a:cubicBezTo>
                    <a:cubicBezTo>
                      <a:pt x="49" y="49"/>
                      <a:pt x="49" y="48"/>
                      <a:pt x="49" y="48"/>
                    </a:cubicBezTo>
                    <a:moveTo>
                      <a:pt x="49" y="48"/>
                    </a:move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8"/>
                      <a:pt x="49" y="48"/>
                      <a:pt x="49" y="48"/>
                    </a:cubicBezTo>
                    <a:moveTo>
                      <a:pt x="46" y="44"/>
                    </a:moveTo>
                    <a:cubicBezTo>
                      <a:pt x="46" y="45"/>
                      <a:pt x="46" y="45"/>
                      <a:pt x="47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6" y="45"/>
                      <a:pt x="46" y="44"/>
                      <a:pt x="46" y="44"/>
                    </a:cubicBezTo>
                    <a:moveTo>
                      <a:pt x="40" y="39"/>
                    </a:move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moveTo>
                      <a:pt x="22" y="27"/>
                    </a:move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moveTo>
                      <a:pt x="21" y="26"/>
                    </a:moveTo>
                    <a:cubicBezTo>
                      <a:pt x="21" y="27"/>
                      <a:pt x="22" y="27"/>
                      <a:pt x="22" y="27"/>
                    </a:cubicBezTo>
                    <a:cubicBezTo>
                      <a:pt x="22" y="27"/>
                      <a:pt x="21" y="27"/>
                      <a:pt x="21" y="26"/>
                    </a:cubicBezTo>
                    <a:moveTo>
                      <a:pt x="21" y="26"/>
                    </a:move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moveTo>
                      <a:pt x="16" y="24"/>
                    </a:moveTo>
                    <a:cubicBezTo>
                      <a:pt x="17" y="25"/>
                      <a:pt x="19" y="25"/>
                      <a:pt x="21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9" y="26"/>
                      <a:pt x="19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7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6" y="25"/>
                      <a:pt x="16" y="25"/>
                      <a:pt x="16" y="24"/>
                    </a:cubicBezTo>
                    <a:moveTo>
                      <a:pt x="7" y="23"/>
                    </a:moveTo>
                    <a:cubicBezTo>
                      <a:pt x="9" y="23"/>
                      <a:pt x="12" y="23"/>
                      <a:pt x="15" y="24"/>
                    </a:cubicBezTo>
                    <a:cubicBezTo>
                      <a:pt x="15" y="24"/>
                      <a:pt x="15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3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1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9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7" y="23"/>
                      <a:pt x="7" y="23"/>
                    </a:cubicBezTo>
                    <a:moveTo>
                      <a:pt x="6" y="23"/>
                    </a:move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3" y="23"/>
                      <a:pt x="2" y="23"/>
                      <a:pt x="1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2" y="23"/>
                      <a:pt x="4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moveTo>
                      <a:pt x="83" y="18"/>
                    </a:moveTo>
                    <a:cubicBezTo>
                      <a:pt x="83" y="19"/>
                      <a:pt x="84" y="19"/>
                      <a:pt x="84" y="20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5" y="20"/>
                      <a:pt x="86" y="21"/>
                      <a:pt x="86" y="22"/>
                    </a:cubicBezTo>
                    <a:cubicBezTo>
                      <a:pt x="86" y="22"/>
                      <a:pt x="86" y="22"/>
                      <a:pt x="86" y="22"/>
                    </a:cubicBezTo>
                    <a:cubicBezTo>
                      <a:pt x="87" y="22"/>
                      <a:pt x="87" y="23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9" y="24"/>
                      <a:pt x="89" y="25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7"/>
                      <a:pt x="91" y="27"/>
                      <a:pt x="92" y="28"/>
                    </a:cubicBezTo>
                    <a:cubicBezTo>
                      <a:pt x="92" y="28"/>
                      <a:pt x="92" y="28"/>
                      <a:pt x="92" y="28"/>
                    </a:cubicBezTo>
                    <a:cubicBezTo>
                      <a:pt x="92" y="29"/>
                      <a:pt x="93" y="30"/>
                      <a:pt x="94" y="31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5" y="32"/>
                      <a:pt x="96" y="33"/>
                      <a:pt x="96" y="35"/>
                    </a:cubicBezTo>
                    <a:cubicBezTo>
                      <a:pt x="96" y="35"/>
                      <a:pt x="96" y="35"/>
                      <a:pt x="96" y="35"/>
                    </a:cubicBezTo>
                    <a:cubicBezTo>
                      <a:pt x="98" y="37"/>
                      <a:pt x="99" y="39"/>
                      <a:pt x="100" y="41"/>
                    </a:cubicBezTo>
                    <a:cubicBezTo>
                      <a:pt x="100" y="41"/>
                      <a:pt x="100" y="41"/>
                      <a:pt x="100" y="41"/>
                    </a:cubicBezTo>
                    <a:cubicBezTo>
                      <a:pt x="101" y="42"/>
                      <a:pt x="102" y="43"/>
                      <a:pt x="102" y="44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3" y="45"/>
                      <a:pt x="103" y="46"/>
                      <a:pt x="104" y="47"/>
                    </a:cubicBezTo>
                    <a:cubicBezTo>
                      <a:pt x="104" y="47"/>
                      <a:pt x="104" y="47"/>
                      <a:pt x="104" y="47"/>
                    </a:cubicBezTo>
                    <a:cubicBezTo>
                      <a:pt x="104" y="48"/>
                      <a:pt x="104" y="49"/>
                      <a:pt x="105" y="49"/>
                    </a:cubicBezTo>
                    <a:cubicBezTo>
                      <a:pt x="105" y="49"/>
                      <a:pt x="105" y="49"/>
                      <a:pt x="105" y="49"/>
                    </a:cubicBezTo>
                    <a:cubicBezTo>
                      <a:pt x="105" y="50"/>
                      <a:pt x="105" y="51"/>
                      <a:pt x="106" y="51"/>
                    </a:cubicBezTo>
                    <a:cubicBezTo>
                      <a:pt x="106" y="51"/>
                      <a:pt x="106" y="51"/>
                      <a:pt x="106" y="51"/>
                    </a:cubicBezTo>
                    <a:cubicBezTo>
                      <a:pt x="106" y="52"/>
                      <a:pt x="106" y="53"/>
                      <a:pt x="107" y="54"/>
                    </a:cubicBezTo>
                    <a:cubicBezTo>
                      <a:pt x="107" y="54"/>
                      <a:pt x="107" y="54"/>
                      <a:pt x="107" y="54"/>
                    </a:cubicBezTo>
                    <a:cubicBezTo>
                      <a:pt x="107" y="54"/>
                      <a:pt x="107" y="55"/>
                      <a:pt x="107" y="56"/>
                    </a:cubicBezTo>
                    <a:cubicBezTo>
                      <a:pt x="107" y="56"/>
                      <a:pt x="107" y="56"/>
                      <a:pt x="107" y="56"/>
                    </a:cubicBezTo>
                    <a:cubicBezTo>
                      <a:pt x="108" y="56"/>
                      <a:pt x="108" y="57"/>
                      <a:pt x="108" y="58"/>
                    </a:cubicBezTo>
                    <a:cubicBezTo>
                      <a:pt x="108" y="58"/>
                      <a:pt x="108" y="58"/>
                      <a:pt x="108" y="58"/>
                    </a:cubicBezTo>
                    <a:cubicBezTo>
                      <a:pt x="109" y="59"/>
                      <a:pt x="109" y="59"/>
                      <a:pt x="109" y="60"/>
                    </a:cubicBezTo>
                    <a:cubicBezTo>
                      <a:pt x="109" y="60"/>
                      <a:pt x="109" y="60"/>
                      <a:pt x="109" y="60"/>
                    </a:cubicBezTo>
                    <a:cubicBezTo>
                      <a:pt x="109" y="61"/>
                      <a:pt x="110" y="62"/>
                      <a:pt x="110" y="62"/>
                    </a:cubicBezTo>
                    <a:cubicBezTo>
                      <a:pt x="110" y="62"/>
                      <a:pt x="110" y="62"/>
                      <a:pt x="110" y="62"/>
                    </a:cubicBezTo>
                    <a:cubicBezTo>
                      <a:pt x="110" y="63"/>
                      <a:pt x="110" y="64"/>
                      <a:pt x="110" y="65"/>
                    </a:cubicBezTo>
                    <a:cubicBezTo>
                      <a:pt x="110" y="65"/>
                      <a:pt x="110" y="65"/>
                      <a:pt x="110" y="65"/>
                    </a:cubicBezTo>
                    <a:cubicBezTo>
                      <a:pt x="111" y="65"/>
                      <a:pt x="111" y="66"/>
                      <a:pt x="111" y="67"/>
                    </a:cubicBezTo>
                    <a:cubicBezTo>
                      <a:pt x="111" y="67"/>
                      <a:pt x="111" y="67"/>
                      <a:pt x="111" y="67"/>
                    </a:cubicBezTo>
                    <a:cubicBezTo>
                      <a:pt x="111" y="68"/>
                      <a:pt x="111" y="69"/>
                      <a:pt x="112" y="69"/>
                    </a:cubicBezTo>
                    <a:cubicBezTo>
                      <a:pt x="112" y="69"/>
                      <a:pt x="112" y="69"/>
                      <a:pt x="112" y="69"/>
                    </a:cubicBezTo>
                    <a:cubicBezTo>
                      <a:pt x="112" y="70"/>
                      <a:pt x="112" y="71"/>
                      <a:pt x="112" y="72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2" y="72"/>
                      <a:pt x="112" y="73"/>
                      <a:pt x="112" y="74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13" y="74"/>
                      <a:pt x="113" y="75"/>
                      <a:pt x="113" y="7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3" y="77"/>
                      <a:pt x="113" y="77"/>
                      <a:pt x="113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79"/>
                      <a:pt x="113" y="79"/>
                      <a:pt x="113" y="80"/>
                    </a:cubicBezTo>
                    <a:cubicBezTo>
                      <a:pt x="113" y="80"/>
                      <a:pt x="113" y="80"/>
                      <a:pt x="113" y="80"/>
                    </a:cubicBezTo>
                    <a:cubicBezTo>
                      <a:pt x="113" y="81"/>
                      <a:pt x="113" y="82"/>
                      <a:pt x="113" y="82"/>
                    </a:cubicBezTo>
                    <a:cubicBezTo>
                      <a:pt x="113" y="82"/>
                      <a:pt x="113" y="82"/>
                      <a:pt x="113" y="82"/>
                    </a:cubicBezTo>
                    <a:cubicBezTo>
                      <a:pt x="113" y="83"/>
                      <a:pt x="113" y="84"/>
                      <a:pt x="113" y="84"/>
                    </a:cubicBezTo>
                    <a:cubicBezTo>
                      <a:pt x="113" y="62"/>
                      <a:pt x="101" y="35"/>
                      <a:pt x="83" y="18"/>
                    </a:cubicBezTo>
                    <a:moveTo>
                      <a:pt x="75" y="11"/>
                    </a:moveTo>
                    <a:cubicBezTo>
                      <a:pt x="75" y="12"/>
                      <a:pt x="76" y="12"/>
                      <a:pt x="76" y="12"/>
                    </a:cubicBezTo>
                    <a:cubicBezTo>
                      <a:pt x="76" y="12"/>
                      <a:pt x="76" y="12"/>
                      <a:pt x="76" y="12"/>
                    </a:cubicBezTo>
                    <a:cubicBezTo>
                      <a:pt x="77" y="13"/>
                      <a:pt x="77" y="13"/>
                      <a:pt x="78" y="14"/>
                    </a:cubicBezTo>
                    <a:cubicBezTo>
                      <a:pt x="78" y="14"/>
                      <a:pt x="78" y="14"/>
                      <a:pt x="78" y="14"/>
                    </a:cubicBezTo>
                    <a:cubicBezTo>
                      <a:pt x="79" y="15"/>
                      <a:pt x="79" y="15"/>
                      <a:pt x="80" y="16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1" y="16"/>
                      <a:pt x="81" y="17"/>
                      <a:pt x="82" y="17"/>
                    </a:cubicBezTo>
                    <a:cubicBezTo>
                      <a:pt x="79" y="15"/>
                      <a:pt x="77" y="13"/>
                      <a:pt x="75" y="11"/>
                    </a:cubicBezTo>
                    <a:moveTo>
                      <a:pt x="72" y="9"/>
                    </a:moveTo>
                    <a:cubicBezTo>
                      <a:pt x="72" y="10"/>
                      <a:pt x="73" y="10"/>
                      <a:pt x="73" y="10"/>
                    </a:cubicBezTo>
                    <a:cubicBezTo>
                      <a:pt x="73" y="10"/>
                      <a:pt x="72" y="10"/>
                      <a:pt x="72" y="9"/>
                    </a:cubicBezTo>
                    <a:moveTo>
                      <a:pt x="72" y="9"/>
                    </a:moveTo>
                    <a:cubicBezTo>
                      <a:pt x="72" y="9"/>
                      <a:pt x="72" y="9"/>
                      <a:pt x="72" y="9"/>
                    </a:cubicBezTo>
                    <a:cubicBezTo>
                      <a:pt x="72" y="9"/>
                      <a:pt x="72" y="9"/>
                      <a:pt x="72" y="9"/>
                    </a:cubicBezTo>
                    <a:moveTo>
                      <a:pt x="67" y="6"/>
                    </a:moveTo>
                    <a:cubicBezTo>
                      <a:pt x="68" y="7"/>
                      <a:pt x="68" y="7"/>
                      <a:pt x="68" y="7"/>
                    </a:cubicBezTo>
                    <a:cubicBezTo>
                      <a:pt x="68" y="7"/>
                      <a:pt x="69" y="7"/>
                      <a:pt x="70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69" y="7"/>
                      <a:pt x="68" y="7"/>
                      <a:pt x="67" y="6"/>
                    </a:cubicBezTo>
                    <a:moveTo>
                      <a:pt x="64" y="5"/>
                    </a:moveTo>
                    <a:cubicBezTo>
                      <a:pt x="65" y="5"/>
                      <a:pt x="65" y="5"/>
                      <a:pt x="66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6"/>
                      <a:pt x="67" y="6"/>
                      <a:pt x="67" y="6"/>
                    </a:cubicBezTo>
                    <a:cubicBezTo>
                      <a:pt x="66" y="6"/>
                      <a:pt x="65" y="5"/>
                      <a:pt x="64" y="5"/>
                    </a:cubicBezTo>
                    <a:moveTo>
                      <a:pt x="62" y="4"/>
                    </a:move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3" y="4"/>
                      <a:pt x="62" y="4"/>
                    </a:cubicBezTo>
                    <a:moveTo>
                      <a:pt x="61" y="3"/>
                    </a:moveTo>
                    <a:cubicBezTo>
                      <a:pt x="61" y="3"/>
                      <a:pt x="61" y="3"/>
                      <a:pt x="61" y="3"/>
                    </a:cubicBezTo>
                    <a:cubicBezTo>
                      <a:pt x="61" y="3"/>
                      <a:pt x="61" y="3"/>
                      <a:pt x="61" y="3"/>
                    </a:cubicBezTo>
                    <a:moveTo>
                      <a:pt x="61" y="3"/>
                    </a:moveTo>
                    <a:cubicBezTo>
                      <a:pt x="61" y="3"/>
                      <a:pt x="61" y="3"/>
                      <a:pt x="61" y="3"/>
                    </a:cubicBezTo>
                    <a:cubicBezTo>
                      <a:pt x="61" y="3"/>
                      <a:pt x="61" y="3"/>
                      <a:pt x="61" y="3"/>
                    </a:cubicBezTo>
                    <a:moveTo>
                      <a:pt x="59" y="2"/>
                    </a:moveTo>
                    <a:cubicBezTo>
                      <a:pt x="59" y="2"/>
                      <a:pt x="59" y="3"/>
                      <a:pt x="60" y="3"/>
                    </a:cubicBezTo>
                    <a:cubicBezTo>
                      <a:pt x="59" y="3"/>
                      <a:pt x="59" y="2"/>
                      <a:pt x="59" y="2"/>
                    </a:cubicBezTo>
                    <a:moveTo>
                      <a:pt x="53" y="1"/>
                    </a:move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moveTo>
                      <a:pt x="53" y="1"/>
                    </a:moveTo>
                    <a:cubicBezTo>
                      <a:pt x="53" y="1"/>
                      <a:pt x="53" y="1"/>
                      <a:pt x="53" y="1"/>
                    </a:cubicBezTo>
                    <a:cubicBezTo>
                      <a:pt x="53" y="1"/>
                      <a:pt x="53" y="1"/>
                      <a:pt x="53" y="1"/>
                    </a:cubicBezTo>
                    <a:moveTo>
                      <a:pt x="50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0" y="0"/>
                      <a:pt x="50" y="0"/>
                    </a:cubicBezTo>
                    <a:moveTo>
                      <a:pt x="4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moveTo>
                      <a:pt x="4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9" name="Freeform 483"/>
              <p:cNvSpPr/>
              <p:nvPr>
                <p:custDataLst>
                  <p:tags r:id="rId497"/>
                </p:custDataLst>
              </p:nvPr>
            </p:nvSpPr>
            <p:spPr>
              <a:xfrm>
                <a:off x="10818813" y="2487613"/>
                <a:ext cx="77788" cy="46038"/>
              </a:xfrm>
              <a:custGeom>
                <a:avLst/>
                <a:gdLst/>
                <a:ahLst/>
                <a:cxnLst>
                  <a:cxn ang="0">
                    <a:pos x="77788" y="0"/>
                  </a:cxn>
                  <a:cxn ang="0">
                    <a:pos x="75890" y="1918"/>
                  </a:cxn>
                  <a:cxn ang="0">
                    <a:pos x="75890" y="1918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1897" y="46038"/>
                  </a:cxn>
                  <a:cxn ang="0">
                    <a:pos x="1897" y="46038"/>
                  </a:cxn>
                  <a:cxn ang="0">
                    <a:pos x="77788" y="0"/>
                  </a:cxn>
                </a:cxnLst>
                <a:rect l="l" t="t" r="r" b="b"/>
                <a:pathLst>
                  <a:path w="41" h="24">
                    <a:moveTo>
                      <a:pt x="41" y="0"/>
                    </a:moveTo>
                    <a:cubicBezTo>
                      <a:pt x="41" y="0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41" y="0"/>
                      <a:pt x="41" y="0"/>
                      <a:pt x="41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0" name="Freeform 484"/>
              <p:cNvSpPr/>
              <p:nvPr>
                <p:custDataLst>
                  <p:tags r:id="rId498"/>
                </p:custDataLst>
              </p:nvPr>
            </p:nvSpPr>
            <p:spPr>
              <a:xfrm>
                <a:off x="10820400" y="2487613"/>
                <a:ext cx="82550" cy="46038"/>
              </a:xfrm>
              <a:custGeom>
                <a:avLst/>
                <a:gdLst/>
                <a:ahLst/>
                <a:cxnLst>
                  <a:cxn ang="0">
                    <a:pos x="82550" y="0"/>
                  </a:cxn>
                  <a:cxn ang="0">
                    <a:pos x="76790" y="0"/>
                  </a:cxn>
                  <a:cxn ang="0">
                    <a:pos x="0" y="46038"/>
                  </a:cxn>
                  <a:cxn ang="0">
                    <a:pos x="0" y="44119"/>
                  </a:cxn>
                  <a:cxn ang="0">
                    <a:pos x="5759" y="44119"/>
                  </a:cxn>
                  <a:cxn ang="0">
                    <a:pos x="5759" y="44119"/>
                  </a:cxn>
                  <a:cxn ang="0">
                    <a:pos x="5759" y="44119"/>
                  </a:cxn>
                  <a:cxn ang="0">
                    <a:pos x="82550" y="0"/>
                  </a:cxn>
                </a:cxnLst>
                <a:rect l="l" t="t" r="r" b="b"/>
                <a:pathLst>
                  <a:path w="43" h="24">
                    <a:moveTo>
                      <a:pt x="43" y="0"/>
                    </a:moveTo>
                    <a:cubicBezTo>
                      <a:pt x="42" y="0"/>
                      <a:pt x="41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1" y="23"/>
                      <a:pt x="2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1" name="Freeform 485"/>
              <p:cNvSpPr/>
              <p:nvPr>
                <p:custDataLst>
                  <p:tags r:id="rId499"/>
                </p:custDataLst>
              </p:nvPr>
            </p:nvSpPr>
            <p:spPr>
              <a:xfrm>
                <a:off x="10826750" y="2487613"/>
                <a:ext cx="79375" cy="44450"/>
              </a:xfrm>
              <a:custGeom>
                <a:avLst/>
                <a:gdLst/>
                <a:ahLst/>
                <a:cxnLst>
                  <a:cxn ang="0">
                    <a:pos x="79375" y="0"/>
                  </a:cxn>
                  <a:cxn ang="0">
                    <a:pos x="75595" y="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1889" y="44450"/>
                  </a:cxn>
                  <a:cxn ang="0">
                    <a:pos x="1889" y="44450"/>
                  </a:cxn>
                  <a:cxn ang="0">
                    <a:pos x="1889" y="44450"/>
                  </a:cxn>
                  <a:cxn ang="0">
                    <a:pos x="1889" y="44450"/>
                  </a:cxn>
                  <a:cxn ang="0">
                    <a:pos x="3779" y="44450"/>
                  </a:cxn>
                  <a:cxn ang="0">
                    <a:pos x="3779" y="44450"/>
                  </a:cxn>
                  <a:cxn ang="0">
                    <a:pos x="79375" y="0"/>
                  </a:cxn>
                </a:cxnLst>
                <a:rect l="l" t="t" r="r" b="b"/>
                <a:pathLst>
                  <a:path w="42" h="23">
                    <a:moveTo>
                      <a:pt x="42" y="0"/>
                    </a:moveTo>
                    <a:cubicBezTo>
                      <a:pt x="41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2" name="Freeform 486"/>
              <p:cNvSpPr/>
              <p:nvPr>
                <p:custDataLst>
                  <p:tags r:id="rId500"/>
                </p:custDataLst>
              </p:nvPr>
            </p:nvSpPr>
            <p:spPr>
              <a:xfrm>
                <a:off x="10829925" y="2487613"/>
                <a:ext cx="79375" cy="44450"/>
              </a:xfrm>
              <a:custGeom>
                <a:avLst/>
                <a:gdLst/>
                <a:ahLst/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1889" y="44450"/>
                  </a:cxn>
                  <a:cxn ang="0">
                    <a:pos x="1889" y="44450"/>
                  </a:cxn>
                  <a:cxn ang="0">
                    <a:pos x="3779" y="44450"/>
                  </a:cxn>
                  <a:cxn ang="0">
                    <a:pos x="3779" y="44450"/>
                  </a:cxn>
                  <a:cxn ang="0">
                    <a:pos x="3779" y="4445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9375" y="0"/>
                  </a:cxn>
                  <a:cxn ang="0">
                    <a:pos x="75595" y="0"/>
                  </a:cxn>
                </a:cxnLst>
                <a:rect l="l" t="t" r="r" b="b"/>
                <a:pathLst>
                  <a:path w="42" h="23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3" name="Freeform 487"/>
              <p:cNvSpPr/>
              <p:nvPr>
                <p:custDataLst>
                  <p:tags r:id="rId501"/>
                </p:custDataLst>
              </p:nvPr>
            </p:nvSpPr>
            <p:spPr>
              <a:xfrm>
                <a:off x="10833100" y="2487613"/>
                <a:ext cx="80963" cy="44450"/>
              </a:xfrm>
              <a:custGeom>
                <a:avLst/>
                <a:gdLst/>
                <a:ahLst/>
                <a:cxnLst>
                  <a:cxn ang="0">
                    <a:pos x="77107" y="0"/>
                  </a:cxn>
                  <a:cxn ang="0">
                    <a:pos x="0" y="44450"/>
                  </a:cxn>
                  <a:cxn ang="0">
                    <a:pos x="0" y="44450"/>
                  </a:cxn>
                  <a:cxn ang="0">
                    <a:pos x="3855" y="44450"/>
                  </a:cxn>
                  <a:cxn ang="0">
                    <a:pos x="3855" y="44450"/>
                  </a:cxn>
                  <a:cxn ang="0">
                    <a:pos x="3855" y="4445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80963" y="0"/>
                  </a:cxn>
                  <a:cxn ang="0">
                    <a:pos x="77107" y="0"/>
                  </a:cxn>
                </a:cxnLst>
                <a:rect l="l" t="t" r="r" b="b"/>
                <a:pathLst>
                  <a:path w="42" h="23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4" name="Freeform 488"/>
              <p:cNvSpPr/>
              <p:nvPr>
                <p:custDataLst>
                  <p:tags r:id="rId502"/>
                </p:custDataLst>
              </p:nvPr>
            </p:nvSpPr>
            <p:spPr>
              <a:xfrm>
                <a:off x="10837863" y="2487613"/>
                <a:ext cx="79375" cy="46038"/>
              </a:xfrm>
              <a:custGeom>
                <a:avLst/>
                <a:gdLst/>
                <a:ahLst/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3779" y="46038"/>
                  </a:cxn>
                  <a:cxn ang="0">
                    <a:pos x="3779" y="46038"/>
                  </a:cxn>
                  <a:cxn ang="0">
                    <a:pos x="3779" y="46038"/>
                  </a:cxn>
                  <a:cxn ang="0">
                    <a:pos x="7937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5595" y="0"/>
                  </a:cxn>
                </a:cxnLst>
                <a:rect l="l" t="t" r="r" b="b"/>
                <a:pathLst>
                  <a:path w="42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5" name="Freeform 489"/>
              <p:cNvSpPr/>
              <p:nvPr>
                <p:custDataLst>
                  <p:tags r:id="rId503"/>
                </p:custDataLst>
              </p:nvPr>
            </p:nvSpPr>
            <p:spPr>
              <a:xfrm>
                <a:off x="10841038" y="2487613"/>
                <a:ext cx="80963" cy="46038"/>
              </a:xfrm>
              <a:custGeom>
                <a:avLst/>
                <a:gdLst/>
                <a:ahLst/>
                <a:cxnLst>
                  <a:cxn ang="0">
                    <a:pos x="77107" y="0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80963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9035" y="1918"/>
                  </a:cxn>
                  <a:cxn ang="0">
                    <a:pos x="77107" y="0"/>
                  </a:cxn>
                </a:cxnLst>
                <a:rect l="l" t="t" r="r" b="b"/>
                <a:pathLst>
                  <a:path w="42" h="24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6" name="Freeform 490"/>
              <p:cNvSpPr/>
              <p:nvPr>
                <p:custDataLst>
                  <p:tags r:id="rId504"/>
                </p:custDataLst>
              </p:nvPr>
            </p:nvSpPr>
            <p:spPr>
              <a:xfrm>
                <a:off x="10845800" y="2489200"/>
                <a:ext cx="79375" cy="46038"/>
              </a:xfrm>
              <a:custGeom>
                <a:avLst/>
                <a:gdLst/>
                <a:ahLst/>
                <a:cxnLst>
                  <a:cxn ang="0">
                    <a:pos x="75595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1889" y="44119"/>
                  </a:cxn>
                  <a:cxn ang="0">
                    <a:pos x="3779" y="44119"/>
                  </a:cxn>
                  <a:cxn ang="0">
                    <a:pos x="3779" y="46038"/>
                  </a:cxn>
                  <a:cxn ang="0">
                    <a:pos x="3779" y="46038"/>
                  </a:cxn>
                  <a:cxn ang="0">
                    <a:pos x="3779" y="46038"/>
                  </a:cxn>
                  <a:cxn ang="0">
                    <a:pos x="79375" y="0"/>
                  </a:cxn>
                  <a:cxn ang="0">
                    <a:pos x="75595" y="0"/>
                  </a:cxn>
                </a:cxnLst>
                <a:rect l="l" t="t" r="r" b="b"/>
                <a:pathLst>
                  <a:path w="42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7" name="Freeform 491"/>
              <p:cNvSpPr/>
              <p:nvPr>
                <p:custDataLst>
                  <p:tags r:id="rId505"/>
                </p:custDataLst>
              </p:nvPr>
            </p:nvSpPr>
            <p:spPr>
              <a:xfrm>
                <a:off x="10848975" y="2489200"/>
                <a:ext cx="79375" cy="46038"/>
              </a:xfrm>
              <a:custGeom>
                <a:avLst/>
                <a:gdLst/>
                <a:ahLst/>
                <a:cxnLst>
                  <a:cxn ang="0">
                    <a:pos x="75595" y="0"/>
                  </a:cxn>
                  <a:cxn ang="0">
                    <a:pos x="0" y="46038"/>
                  </a:cxn>
                  <a:cxn ang="0">
                    <a:pos x="0" y="46038"/>
                  </a:cxn>
                  <a:cxn ang="0">
                    <a:pos x="3779" y="46038"/>
                  </a:cxn>
                  <a:cxn ang="0">
                    <a:pos x="3779" y="46038"/>
                  </a:cxn>
                  <a:cxn ang="0">
                    <a:pos x="3779" y="46038"/>
                  </a:cxn>
                  <a:cxn ang="0">
                    <a:pos x="79375" y="1918"/>
                  </a:cxn>
                  <a:cxn ang="0">
                    <a:pos x="75595" y="0"/>
                  </a:cxn>
                </a:cxnLst>
                <a:rect l="l" t="t" r="r" b="b"/>
                <a:pathLst>
                  <a:path w="42" h="24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8" name="Freeform 492"/>
              <p:cNvSpPr/>
              <p:nvPr>
                <p:custDataLst>
                  <p:tags r:id="rId506"/>
                </p:custDataLst>
              </p:nvPr>
            </p:nvSpPr>
            <p:spPr>
              <a:xfrm>
                <a:off x="10852150" y="2490788"/>
                <a:ext cx="80963" cy="46038"/>
              </a:xfrm>
              <a:custGeom>
                <a:avLst/>
                <a:gdLst/>
                <a:ahLst/>
                <a:cxnLst>
                  <a:cxn ang="0">
                    <a:pos x="77107" y="0"/>
                  </a:cxn>
                  <a:cxn ang="0">
                    <a:pos x="0" y="44119"/>
                  </a:cxn>
                  <a:cxn ang="0">
                    <a:pos x="0" y="44119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3855" y="46038"/>
                  </a:cxn>
                  <a:cxn ang="0">
                    <a:pos x="80963" y="1918"/>
                  </a:cxn>
                  <a:cxn ang="0">
                    <a:pos x="80963" y="1918"/>
                  </a:cxn>
                  <a:cxn ang="0">
                    <a:pos x="80963" y="1918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7107" y="0"/>
                  </a:cxn>
                </a:cxnLst>
                <a:rect l="l" t="t" r="r" b="b"/>
                <a:pathLst>
                  <a:path w="42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1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9" name="Freeform 493"/>
              <p:cNvSpPr/>
              <p:nvPr>
                <p:custDataLst>
                  <p:tags r:id="rId507"/>
                </p:custDataLst>
              </p:nvPr>
            </p:nvSpPr>
            <p:spPr>
              <a:xfrm>
                <a:off x="10856913" y="2493963"/>
                <a:ext cx="79375" cy="44450"/>
              </a:xfrm>
              <a:custGeom>
                <a:avLst/>
                <a:gdLst/>
                <a:ahLst/>
                <a:cxnLst>
                  <a:cxn ang="0">
                    <a:pos x="75595" y="0"/>
                  </a:cxn>
                  <a:cxn ang="0">
                    <a:pos x="0" y="42597"/>
                  </a:cxn>
                  <a:cxn ang="0">
                    <a:pos x="0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1889" y="42597"/>
                  </a:cxn>
                  <a:cxn ang="0">
                    <a:pos x="3779" y="44450"/>
                  </a:cxn>
                  <a:cxn ang="0">
                    <a:pos x="3779" y="44450"/>
                  </a:cxn>
                  <a:cxn ang="0">
                    <a:pos x="3779" y="44450"/>
                  </a:cxn>
                  <a:cxn ang="0">
                    <a:pos x="3779" y="44450"/>
                  </a:cxn>
                  <a:cxn ang="0">
                    <a:pos x="79375" y="1852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5595" y="0"/>
                  </a:cxn>
                </a:cxnLst>
                <a:rect l="l" t="t" r="r" b="b"/>
                <a:pathLst>
                  <a:path w="42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0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0" name="Freeform 494"/>
              <p:cNvSpPr/>
              <p:nvPr>
                <p:custDataLst>
                  <p:tags r:id="rId508"/>
                </p:custDataLst>
              </p:nvPr>
            </p:nvSpPr>
            <p:spPr>
              <a:xfrm>
                <a:off x="10860088" y="2495550"/>
                <a:ext cx="80963" cy="46038"/>
              </a:xfrm>
              <a:custGeom>
                <a:avLst/>
                <a:gdLst/>
                <a:ahLst/>
                <a:cxnLst>
                  <a:cxn ang="0">
                    <a:pos x="77107" y="0"/>
                  </a:cxn>
                  <a:cxn ang="0">
                    <a:pos x="0" y="44119"/>
                  </a:cxn>
                  <a:cxn ang="0">
                    <a:pos x="3855" y="46038"/>
                  </a:cxn>
                  <a:cxn ang="0">
                    <a:pos x="80963" y="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77107" y="0"/>
                  </a:cxn>
                </a:cxnLst>
                <a:rect l="l" t="t" r="r" b="b"/>
                <a:pathLst>
                  <a:path w="42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3"/>
                      <a:pt x="2" y="24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1" name="Freeform 495"/>
              <p:cNvSpPr/>
              <p:nvPr>
                <p:custDataLst>
                  <p:tags r:id="rId509"/>
                </p:custDataLst>
              </p:nvPr>
            </p:nvSpPr>
            <p:spPr>
              <a:xfrm>
                <a:off x="10864850" y="2495550"/>
                <a:ext cx="79375" cy="47625"/>
              </a:xfrm>
              <a:custGeom>
                <a:avLst/>
                <a:gdLst/>
                <a:ahLst/>
                <a:cxnLst>
                  <a:cxn ang="0">
                    <a:pos x="75595" y="0"/>
                  </a:cxn>
                  <a:cxn ang="0">
                    <a:pos x="0" y="45720"/>
                  </a:cxn>
                  <a:cxn ang="0">
                    <a:pos x="3779" y="47625"/>
                  </a:cxn>
                  <a:cxn ang="0">
                    <a:pos x="79375" y="1905"/>
                  </a:cxn>
                  <a:cxn ang="0">
                    <a:pos x="75595" y="1905"/>
                  </a:cxn>
                  <a:cxn ang="0">
                    <a:pos x="75595" y="1905"/>
                  </a:cxn>
                  <a:cxn ang="0">
                    <a:pos x="75595" y="0"/>
                  </a:cxn>
                </a:cxnLst>
                <a:rect l="l" t="t" r="r" b="b"/>
                <a:pathLst>
                  <a:path w="42" h="25">
                    <a:moveTo>
                      <a:pt x="40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1" y="24"/>
                      <a:pt x="2" y="25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1"/>
                      <a:pt x="41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2" name="Freeform 496"/>
              <p:cNvSpPr/>
              <p:nvPr>
                <p:custDataLst>
                  <p:tags r:id="rId510"/>
                </p:custDataLst>
              </p:nvPr>
            </p:nvSpPr>
            <p:spPr>
              <a:xfrm>
                <a:off x="10868025" y="2497138"/>
                <a:ext cx="79375" cy="47625"/>
              </a:xfrm>
              <a:custGeom>
                <a:avLst/>
                <a:gdLst/>
                <a:ahLst/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1889" y="47625"/>
                  </a:cxn>
                  <a:cxn ang="0">
                    <a:pos x="1889" y="4762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7485" y="1905"/>
                  </a:cxn>
                  <a:cxn ang="0">
                    <a:pos x="77485" y="1905"/>
                  </a:cxn>
                  <a:cxn ang="0">
                    <a:pos x="77485" y="1905"/>
                  </a:cxn>
                  <a:cxn ang="0">
                    <a:pos x="77485" y="1905"/>
                  </a:cxn>
                  <a:cxn ang="0">
                    <a:pos x="75595" y="0"/>
                  </a:cxn>
                </a:cxnLst>
                <a:rect l="l" t="t" r="r" b="b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3" name="Freeform 497"/>
              <p:cNvSpPr/>
              <p:nvPr>
                <p:custDataLst>
                  <p:tags r:id="rId511"/>
                </p:custDataLst>
              </p:nvPr>
            </p:nvSpPr>
            <p:spPr>
              <a:xfrm>
                <a:off x="10871200" y="2500313"/>
                <a:ext cx="80963" cy="46038"/>
              </a:xfrm>
              <a:custGeom>
                <a:avLst/>
                <a:gdLst/>
                <a:ahLst/>
                <a:cxnLst>
                  <a:cxn ang="0">
                    <a:pos x="77107" y="0"/>
                  </a:cxn>
                  <a:cxn ang="0">
                    <a:pos x="77107" y="0"/>
                  </a:cxn>
                  <a:cxn ang="0">
                    <a:pos x="0" y="44119"/>
                  </a:cxn>
                  <a:cxn ang="0">
                    <a:pos x="3855" y="46038"/>
                  </a:cxn>
                  <a:cxn ang="0">
                    <a:pos x="80963" y="1918"/>
                  </a:cxn>
                  <a:cxn ang="0">
                    <a:pos x="77107" y="0"/>
                  </a:cxn>
                </a:cxnLst>
                <a:rect l="l" t="t" r="r" b="b"/>
                <a:pathLst>
                  <a:path w="42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4" name="Freeform 498"/>
              <p:cNvSpPr/>
              <p:nvPr>
                <p:custDataLst>
                  <p:tags r:id="rId512"/>
                </p:custDataLst>
              </p:nvPr>
            </p:nvSpPr>
            <p:spPr>
              <a:xfrm>
                <a:off x="10875963" y="2503488"/>
                <a:ext cx="79375" cy="44450"/>
              </a:xfrm>
              <a:custGeom>
                <a:avLst/>
                <a:gdLst/>
                <a:ahLst/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2597"/>
                  </a:cxn>
                  <a:cxn ang="0">
                    <a:pos x="3779" y="44450"/>
                  </a:cxn>
                  <a:cxn ang="0">
                    <a:pos x="79375" y="1852"/>
                  </a:cxn>
                  <a:cxn ang="0">
                    <a:pos x="75595" y="0"/>
                  </a:cxn>
                  <a:cxn ang="0">
                    <a:pos x="75595" y="0"/>
                  </a:cxn>
                  <a:cxn ang="0">
                    <a:pos x="75595" y="0"/>
                  </a:cxn>
                </a:cxnLst>
                <a:rect l="l" t="t" r="r" b="b"/>
                <a:pathLst>
                  <a:path w="42" h="24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1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5" name="Freeform 499"/>
              <p:cNvSpPr/>
              <p:nvPr>
                <p:custDataLst>
                  <p:tags r:id="rId513"/>
                </p:custDataLst>
              </p:nvPr>
            </p:nvSpPr>
            <p:spPr>
              <a:xfrm>
                <a:off x="10879138" y="2505075"/>
                <a:ext cx="80963" cy="47625"/>
              </a:xfrm>
              <a:custGeom>
                <a:avLst/>
                <a:gdLst/>
                <a:ahLst/>
                <a:cxnLst>
                  <a:cxn ang="0">
                    <a:pos x="77107" y="0"/>
                  </a:cxn>
                  <a:cxn ang="0">
                    <a:pos x="0" y="43815"/>
                  </a:cxn>
                  <a:cxn ang="0">
                    <a:pos x="3855" y="47625"/>
                  </a:cxn>
                  <a:cxn ang="0">
                    <a:pos x="80963" y="3810"/>
                  </a:cxn>
                  <a:cxn ang="0">
                    <a:pos x="79035" y="1905"/>
                  </a:cxn>
                  <a:cxn ang="0">
                    <a:pos x="79035" y="1905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77107" y="0"/>
                  </a:cxn>
                  <a:cxn ang="0">
                    <a:pos x="77107" y="0"/>
                  </a:cxn>
                </a:cxnLst>
                <a:rect l="l" t="t" r="r" b="b"/>
                <a:pathLst>
                  <a:path w="42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0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6" name="Freeform 500"/>
              <p:cNvSpPr/>
              <p:nvPr>
                <p:custDataLst>
                  <p:tags r:id="rId514"/>
                </p:custDataLst>
              </p:nvPr>
            </p:nvSpPr>
            <p:spPr>
              <a:xfrm>
                <a:off x="10883900" y="2508250"/>
                <a:ext cx="79375" cy="46038"/>
              </a:xfrm>
              <a:custGeom>
                <a:avLst/>
                <a:gdLst/>
                <a:ahLst/>
                <a:cxnLst>
                  <a:cxn ang="0">
                    <a:pos x="75595" y="0"/>
                  </a:cxn>
                  <a:cxn ang="0">
                    <a:pos x="0" y="44119"/>
                  </a:cxn>
                  <a:cxn ang="0">
                    <a:pos x="3779" y="46038"/>
                  </a:cxn>
                  <a:cxn ang="0">
                    <a:pos x="79375" y="1918"/>
                  </a:cxn>
                  <a:cxn ang="0">
                    <a:pos x="77485" y="0"/>
                  </a:cxn>
                  <a:cxn ang="0">
                    <a:pos x="77485" y="0"/>
                  </a:cxn>
                  <a:cxn ang="0">
                    <a:pos x="75595" y="0"/>
                  </a:cxn>
                </a:cxnLst>
                <a:rect l="l" t="t" r="r" b="b"/>
                <a:pathLst>
                  <a:path w="42" h="24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2" y="1"/>
                      <a:pt x="41" y="1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7" name="Freeform 501"/>
              <p:cNvSpPr/>
              <p:nvPr>
                <p:custDataLst>
                  <p:tags r:id="rId515"/>
                </p:custDataLst>
              </p:nvPr>
            </p:nvSpPr>
            <p:spPr>
              <a:xfrm>
                <a:off x="10887075" y="2509838"/>
                <a:ext cx="79375" cy="47625"/>
              </a:xfrm>
              <a:custGeom>
                <a:avLst/>
                <a:gdLst/>
                <a:ahLst/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81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</a:cxnLst>
                <a:rect l="l" t="t" r="r" b="b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8" name="Freeform 502"/>
              <p:cNvSpPr/>
              <p:nvPr>
                <p:custDataLst>
                  <p:tags r:id="rId516"/>
                </p:custDataLst>
              </p:nvPr>
            </p:nvSpPr>
            <p:spPr>
              <a:xfrm>
                <a:off x="10890250" y="2514600"/>
                <a:ext cx="80963" cy="47625"/>
              </a:xfrm>
              <a:custGeom>
                <a:avLst/>
                <a:gdLst/>
                <a:ahLst/>
                <a:cxnLst>
                  <a:cxn ang="0">
                    <a:pos x="77107" y="0"/>
                  </a:cxn>
                  <a:cxn ang="0">
                    <a:pos x="77107" y="0"/>
                  </a:cxn>
                  <a:cxn ang="0">
                    <a:pos x="0" y="43815"/>
                  </a:cxn>
                  <a:cxn ang="0">
                    <a:pos x="3855" y="47625"/>
                  </a:cxn>
                  <a:cxn ang="0">
                    <a:pos x="3855" y="47625"/>
                  </a:cxn>
                  <a:cxn ang="0">
                    <a:pos x="3855" y="47625"/>
                  </a:cxn>
                  <a:cxn ang="0">
                    <a:pos x="3855" y="47625"/>
                  </a:cxn>
                  <a:cxn ang="0">
                    <a:pos x="80963" y="3810"/>
                  </a:cxn>
                  <a:cxn ang="0">
                    <a:pos x="77107" y="0"/>
                  </a:cxn>
                </a:cxnLst>
                <a:rect l="l" t="t" r="r" b="b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4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9" name="Freeform 503"/>
              <p:cNvSpPr/>
              <p:nvPr>
                <p:custDataLst>
                  <p:tags r:id="rId517"/>
                </p:custDataLst>
              </p:nvPr>
            </p:nvSpPr>
            <p:spPr>
              <a:xfrm>
                <a:off x="10895013" y="2517775"/>
                <a:ext cx="79375" cy="47625"/>
              </a:xfrm>
              <a:custGeom>
                <a:avLst/>
                <a:gdLst/>
                <a:ahLst/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9375" y="1905"/>
                  </a:cxn>
                  <a:cxn ang="0">
                    <a:pos x="79375" y="1905"/>
                  </a:cxn>
                  <a:cxn ang="0">
                    <a:pos x="75595" y="0"/>
                  </a:cxn>
                </a:cxnLst>
                <a:rect l="l" t="t" r="r" b="b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4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1"/>
                      <a:pt x="42" y="1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1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0" name="Freeform 504"/>
              <p:cNvSpPr/>
              <p:nvPr>
                <p:custDataLst>
                  <p:tags r:id="rId518"/>
                </p:custDataLst>
              </p:nvPr>
            </p:nvSpPr>
            <p:spPr>
              <a:xfrm>
                <a:off x="10898188" y="2522538"/>
                <a:ext cx="80963" cy="47625"/>
              </a:xfrm>
              <a:custGeom>
                <a:avLst/>
                <a:gdLst/>
                <a:ahLst/>
                <a:cxnLst>
                  <a:cxn ang="0">
                    <a:pos x="77107" y="0"/>
                  </a:cxn>
                  <a:cxn ang="0">
                    <a:pos x="0" y="43815"/>
                  </a:cxn>
                  <a:cxn ang="0">
                    <a:pos x="3855" y="47625"/>
                  </a:cxn>
                  <a:cxn ang="0">
                    <a:pos x="80963" y="3810"/>
                  </a:cxn>
                  <a:cxn ang="0">
                    <a:pos x="79035" y="0"/>
                  </a:cxn>
                  <a:cxn ang="0">
                    <a:pos x="79035" y="0"/>
                  </a:cxn>
                  <a:cxn ang="0">
                    <a:pos x="77107" y="0"/>
                  </a:cxn>
                </a:cxnLst>
                <a:rect l="l" t="t" r="r" b="b"/>
                <a:pathLst>
                  <a:path w="42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4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1"/>
                      <a:pt x="41" y="1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1" name="Freeform 505"/>
              <p:cNvSpPr/>
              <p:nvPr>
                <p:custDataLst>
                  <p:tags r:id="rId519"/>
                </p:custDataLst>
              </p:nvPr>
            </p:nvSpPr>
            <p:spPr>
              <a:xfrm>
                <a:off x="10902950" y="2525713"/>
                <a:ext cx="79375" cy="47625"/>
              </a:xfrm>
              <a:custGeom>
                <a:avLst/>
                <a:gdLst/>
                <a:ahLst/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815"/>
                  </a:cxn>
                  <a:cxn ang="0">
                    <a:pos x="3779" y="45720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</a:cxnLst>
                <a:rect l="l" t="t" r="r" b="b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2" y="24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2" name="Freeform 506"/>
              <p:cNvSpPr/>
              <p:nvPr>
                <p:custDataLst>
                  <p:tags r:id="rId520"/>
                </p:custDataLst>
              </p:nvPr>
            </p:nvSpPr>
            <p:spPr>
              <a:xfrm>
                <a:off x="10906125" y="2528888"/>
                <a:ext cx="79375" cy="47625"/>
              </a:xfrm>
              <a:custGeom>
                <a:avLst/>
                <a:gdLst/>
                <a:ahLst/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1889" y="4381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</a:cxnLst>
                <a:rect l="l" t="t" r="r" b="b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1" y="23"/>
                    </a:cubicBezTo>
                    <a:cubicBezTo>
                      <a:pt x="1" y="24"/>
                      <a:pt x="2" y="24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3" name="Freeform 507"/>
              <p:cNvSpPr/>
              <p:nvPr>
                <p:custDataLst>
                  <p:tags r:id="rId521"/>
                </p:custDataLst>
              </p:nvPr>
            </p:nvSpPr>
            <p:spPr>
              <a:xfrm>
                <a:off x="10909300" y="2533650"/>
                <a:ext cx="80963" cy="47625"/>
              </a:xfrm>
              <a:custGeom>
                <a:avLst/>
                <a:gdLst/>
                <a:ahLst/>
                <a:cxnLst>
                  <a:cxn ang="0">
                    <a:pos x="77107" y="0"/>
                  </a:cxn>
                  <a:cxn ang="0">
                    <a:pos x="77107" y="0"/>
                  </a:cxn>
                  <a:cxn ang="0">
                    <a:pos x="0" y="43815"/>
                  </a:cxn>
                  <a:cxn ang="0">
                    <a:pos x="1927" y="45720"/>
                  </a:cxn>
                  <a:cxn ang="0">
                    <a:pos x="1927" y="45720"/>
                  </a:cxn>
                  <a:cxn ang="0">
                    <a:pos x="1927" y="45720"/>
                  </a:cxn>
                  <a:cxn ang="0">
                    <a:pos x="3855" y="47625"/>
                  </a:cxn>
                  <a:cxn ang="0">
                    <a:pos x="3855" y="47625"/>
                  </a:cxn>
                  <a:cxn ang="0">
                    <a:pos x="80963" y="3810"/>
                  </a:cxn>
                  <a:cxn ang="0">
                    <a:pos x="77107" y="0"/>
                  </a:cxn>
                </a:cxnLst>
                <a:rect l="l" t="t" r="r" b="b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1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4" name="Freeform 508"/>
              <p:cNvSpPr/>
              <p:nvPr>
                <p:custDataLst>
                  <p:tags r:id="rId522"/>
                </p:custDataLst>
              </p:nvPr>
            </p:nvSpPr>
            <p:spPr>
              <a:xfrm>
                <a:off x="10914063" y="2536825"/>
                <a:ext cx="79375" cy="47625"/>
              </a:xfrm>
              <a:custGeom>
                <a:avLst/>
                <a:gdLst/>
                <a:ahLst/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815"/>
                  </a:cxn>
                  <a:cxn ang="0">
                    <a:pos x="3779" y="47625"/>
                  </a:cxn>
                  <a:cxn ang="0">
                    <a:pos x="79375" y="3810"/>
                  </a:cxn>
                  <a:cxn ang="0">
                    <a:pos x="75595" y="0"/>
                  </a:cxn>
                </a:cxnLst>
                <a:rect l="l" t="t" r="r" b="b"/>
                <a:pathLst>
                  <a:path w="42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4"/>
                      <a:pt x="2" y="25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1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5" name="Freeform 509"/>
              <p:cNvSpPr/>
              <p:nvPr>
                <p:custDataLst>
                  <p:tags r:id="rId523"/>
                </p:custDataLst>
              </p:nvPr>
            </p:nvSpPr>
            <p:spPr>
              <a:xfrm>
                <a:off x="10917238" y="2541588"/>
                <a:ext cx="80963" cy="49213"/>
              </a:xfrm>
              <a:custGeom>
                <a:avLst/>
                <a:gdLst/>
                <a:ahLst/>
                <a:cxnLst>
                  <a:cxn ang="0">
                    <a:pos x="77107" y="0"/>
                  </a:cxn>
                  <a:cxn ang="0">
                    <a:pos x="77107" y="0"/>
                  </a:cxn>
                  <a:cxn ang="0">
                    <a:pos x="0" y="43534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3855" y="49213"/>
                  </a:cxn>
                  <a:cxn ang="0">
                    <a:pos x="3855" y="49213"/>
                  </a:cxn>
                  <a:cxn ang="0">
                    <a:pos x="3855" y="49213"/>
                  </a:cxn>
                  <a:cxn ang="0">
                    <a:pos x="80963" y="5678"/>
                  </a:cxn>
                  <a:cxn ang="0">
                    <a:pos x="77107" y="0"/>
                  </a:cxn>
                </a:cxnLst>
                <a:rect l="l" t="t" r="r" b="b"/>
                <a:pathLst>
                  <a:path w="42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1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6" name="Freeform 510"/>
              <p:cNvSpPr/>
              <p:nvPr>
                <p:custDataLst>
                  <p:tags r:id="rId524"/>
                </p:custDataLst>
              </p:nvPr>
            </p:nvSpPr>
            <p:spPr>
              <a:xfrm>
                <a:off x="10922000" y="2546350"/>
                <a:ext cx="79375" cy="52388"/>
              </a:xfrm>
              <a:custGeom>
                <a:avLst/>
                <a:gdLst/>
                <a:ahLst/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4626"/>
                  </a:cxn>
                  <a:cxn ang="0">
                    <a:pos x="0" y="44626"/>
                  </a:cxn>
                  <a:cxn ang="0">
                    <a:pos x="5669" y="52388"/>
                  </a:cxn>
                  <a:cxn ang="0">
                    <a:pos x="5669" y="52388"/>
                  </a:cxn>
                  <a:cxn ang="0">
                    <a:pos x="5669" y="52388"/>
                  </a:cxn>
                  <a:cxn ang="0">
                    <a:pos x="79375" y="7761"/>
                  </a:cxn>
                  <a:cxn ang="0">
                    <a:pos x="75595" y="0"/>
                  </a:cxn>
                </a:cxnLst>
                <a:rect l="l" t="t" r="r" b="b"/>
                <a:pathLst>
                  <a:path w="42" h="27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6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7" name="Freeform 511"/>
              <p:cNvSpPr/>
              <p:nvPr>
                <p:custDataLst>
                  <p:tags r:id="rId525"/>
                </p:custDataLst>
              </p:nvPr>
            </p:nvSpPr>
            <p:spPr>
              <a:xfrm>
                <a:off x="10926763" y="2554288"/>
                <a:ext cx="82550" cy="55563"/>
              </a:xfrm>
              <a:custGeom>
                <a:avLst/>
                <a:gdLst/>
                <a:ahLst/>
                <a:cxnLst>
                  <a:cxn ang="0">
                    <a:pos x="74870" y="0"/>
                  </a:cxn>
                  <a:cxn ang="0">
                    <a:pos x="74870" y="0"/>
                  </a:cxn>
                  <a:cxn ang="0">
                    <a:pos x="0" y="44067"/>
                  </a:cxn>
                  <a:cxn ang="0">
                    <a:pos x="0" y="44067"/>
                  </a:cxn>
                  <a:cxn ang="0">
                    <a:pos x="3839" y="51731"/>
                  </a:cxn>
                  <a:cxn ang="0">
                    <a:pos x="3839" y="51731"/>
                  </a:cxn>
                  <a:cxn ang="0">
                    <a:pos x="3839" y="51731"/>
                  </a:cxn>
                  <a:cxn ang="0">
                    <a:pos x="5759" y="55563"/>
                  </a:cxn>
                  <a:cxn ang="0">
                    <a:pos x="82550" y="11495"/>
                  </a:cxn>
                  <a:cxn ang="0">
                    <a:pos x="74870" y="0"/>
                  </a:cxn>
                </a:cxnLst>
                <a:rect l="l" t="t" r="r" b="b"/>
                <a:pathLst>
                  <a:path w="43" h="28"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8"/>
                      <a:pt x="3" y="28"/>
                      <a:pt x="3" y="29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42" y="4"/>
                      <a:pt x="41" y="2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8" name="Freeform 512"/>
              <p:cNvSpPr/>
              <p:nvPr>
                <p:custDataLst>
                  <p:tags r:id="rId526"/>
                </p:custDataLst>
              </p:nvPr>
            </p:nvSpPr>
            <p:spPr>
              <a:xfrm>
                <a:off x="10933113" y="2565400"/>
                <a:ext cx="79375" cy="50800"/>
              </a:xfrm>
              <a:custGeom>
                <a:avLst/>
                <a:gdLst/>
                <a:ahLst/>
                <a:cxnLst>
                  <a:cxn ang="0">
                    <a:pos x="75595" y="0"/>
                  </a:cxn>
                  <a:cxn ang="0">
                    <a:pos x="75595" y="0"/>
                  </a:cxn>
                  <a:cxn ang="0">
                    <a:pos x="0" y="43274"/>
                  </a:cxn>
                  <a:cxn ang="0">
                    <a:pos x="1889" y="45155"/>
                  </a:cxn>
                  <a:cxn ang="0">
                    <a:pos x="1889" y="45155"/>
                  </a:cxn>
                  <a:cxn ang="0">
                    <a:pos x="1889" y="45155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3779" y="50800"/>
                  </a:cxn>
                  <a:cxn ang="0">
                    <a:pos x="79375" y="5644"/>
                  </a:cxn>
                  <a:cxn ang="0">
                    <a:pos x="75595" y="0"/>
                  </a:cxn>
                </a:cxnLst>
                <a:rect l="l" t="t" r="r" b="b"/>
                <a:pathLst>
                  <a:path w="42" h="27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1" y="23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2" y="26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2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9" name="Freeform 513"/>
              <p:cNvSpPr/>
              <p:nvPr>
                <p:custDataLst>
                  <p:tags r:id="rId527"/>
                </p:custDataLst>
              </p:nvPr>
            </p:nvSpPr>
            <p:spPr>
              <a:xfrm>
                <a:off x="10936288" y="2571750"/>
                <a:ext cx="80963" cy="49213"/>
              </a:xfrm>
              <a:custGeom>
                <a:avLst/>
                <a:gdLst/>
                <a:ahLst/>
                <a:cxnLst>
                  <a:cxn ang="0">
                    <a:pos x="77107" y="0"/>
                  </a:cxn>
                  <a:cxn ang="0">
                    <a:pos x="77107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3855" y="49213"/>
                  </a:cxn>
                  <a:cxn ang="0">
                    <a:pos x="3855" y="49213"/>
                  </a:cxn>
                  <a:cxn ang="0">
                    <a:pos x="80963" y="5678"/>
                  </a:cxn>
                  <a:cxn ang="0">
                    <a:pos x="77107" y="0"/>
                  </a:cxn>
                </a:cxnLst>
                <a:rect l="l" t="t" r="r" b="b"/>
                <a:pathLst>
                  <a:path w="42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1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1" y="2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0" name="Freeform 514"/>
              <p:cNvSpPr/>
              <p:nvPr>
                <p:custDataLst>
                  <p:tags r:id="rId528"/>
                </p:custDataLst>
              </p:nvPr>
            </p:nvSpPr>
            <p:spPr>
              <a:xfrm>
                <a:off x="10941050" y="2576513"/>
                <a:ext cx="77788" cy="49213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3534"/>
                  </a:cxn>
                  <a:cxn ang="0">
                    <a:pos x="1897" y="47320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3785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1" y="25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1" name="Freeform 515"/>
              <p:cNvSpPr/>
              <p:nvPr>
                <p:custDataLst>
                  <p:tags r:id="rId529"/>
                </p:custDataLst>
              </p:nvPr>
            </p:nvSpPr>
            <p:spPr>
              <a:xfrm>
                <a:off x="10942638" y="2581275"/>
                <a:ext cx="77788" cy="49213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3785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2" name="Freeform 516"/>
              <p:cNvSpPr/>
              <p:nvPr>
                <p:custDataLst>
                  <p:tags r:id="rId530"/>
                </p:custDataLst>
              </p:nvPr>
            </p:nvSpPr>
            <p:spPr>
              <a:xfrm>
                <a:off x="10944225" y="2584450"/>
                <a:ext cx="77788" cy="49213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5678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3" name="Freeform 517"/>
              <p:cNvSpPr/>
              <p:nvPr>
                <p:custDataLst>
                  <p:tags r:id="rId531"/>
                </p:custDataLst>
              </p:nvPr>
            </p:nvSpPr>
            <p:spPr>
              <a:xfrm>
                <a:off x="10945813" y="2590800"/>
                <a:ext cx="76200" cy="47625"/>
              </a:xfrm>
              <a:custGeom>
                <a:avLst/>
                <a:gdLst/>
                <a:ahLst/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1905" y="47625"/>
                  </a:cxn>
                  <a:cxn ang="0">
                    <a:pos x="1905" y="47625"/>
                  </a:cxn>
                  <a:cxn ang="0">
                    <a:pos x="1905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l" t="t" r="r" b="b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4" name="Freeform 518"/>
              <p:cNvSpPr/>
              <p:nvPr>
                <p:custDataLst>
                  <p:tags r:id="rId532"/>
                </p:custDataLst>
              </p:nvPr>
            </p:nvSpPr>
            <p:spPr>
              <a:xfrm>
                <a:off x="10947400" y="2593975"/>
                <a:ext cx="76200" cy="47625"/>
              </a:xfrm>
              <a:custGeom>
                <a:avLst/>
                <a:gdLst/>
                <a:ahLst/>
                <a:cxnLst>
                  <a:cxn ang="0">
                    <a:pos x="74295" y="0"/>
                  </a:cxn>
                  <a:cxn ang="0">
                    <a:pos x="742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4295" y="0"/>
                  </a:cxn>
                </a:cxnLst>
                <a:rect l="l" t="t" r="r" b="b"/>
                <a:pathLst>
                  <a:path w="40" h="25"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5" name="Freeform 519"/>
              <p:cNvSpPr/>
              <p:nvPr>
                <p:custDataLst>
                  <p:tags r:id="rId533"/>
                </p:custDataLst>
              </p:nvPr>
            </p:nvSpPr>
            <p:spPr>
              <a:xfrm>
                <a:off x="10947400" y="2598738"/>
                <a:ext cx="79375" cy="46038"/>
              </a:xfrm>
              <a:custGeom>
                <a:avLst/>
                <a:gdLst/>
                <a:ahLst/>
                <a:cxnLst>
                  <a:cxn ang="0">
                    <a:pos x="77439" y="0"/>
                  </a:cxn>
                  <a:cxn ang="0">
                    <a:pos x="77439" y="0"/>
                  </a:cxn>
                  <a:cxn ang="0">
                    <a:pos x="0" y="42354"/>
                  </a:cxn>
                  <a:cxn ang="0">
                    <a:pos x="0" y="42354"/>
                  </a:cxn>
                  <a:cxn ang="0">
                    <a:pos x="1935" y="46038"/>
                  </a:cxn>
                  <a:cxn ang="0">
                    <a:pos x="1935" y="46038"/>
                  </a:cxn>
                  <a:cxn ang="0">
                    <a:pos x="1935" y="46038"/>
                  </a:cxn>
                  <a:cxn ang="0">
                    <a:pos x="79375" y="3683"/>
                  </a:cxn>
                  <a:cxn ang="0">
                    <a:pos x="77439" y="0"/>
                  </a:cxn>
                </a:cxnLst>
                <a:rect l="l" t="t" r="r" b="b"/>
                <a:pathLst>
                  <a:path w="41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1"/>
                      <a:pt x="41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6" name="Freeform 520"/>
              <p:cNvSpPr/>
              <p:nvPr>
                <p:custDataLst>
                  <p:tags r:id="rId534"/>
                </p:custDataLst>
              </p:nvPr>
            </p:nvSpPr>
            <p:spPr>
              <a:xfrm>
                <a:off x="10950575" y="2601913"/>
                <a:ext cx="77788" cy="49213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3785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1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7" name="Freeform 521"/>
              <p:cNvSpPr/>
              <p:nvPr>
                <p:custDataLst>
                  <p:tags r:id="rId535"/>
                </p:custDataLst>
              </p:nvPr>
            </p:nvSpPr>
            <p:spPr>
              <a:xfrm>
                <a:off x="10952163" y="2605088"/>
                <a:ext cx="76200" cy="49213"/>
              </a:xfrm>
              <a:custGeom>
                <a:avLst/>
                <a:gdLst/>
                <a:ahLst/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1905" y="49213"/>
                  </a:cxn>
                  <a:cxn ang="0">
                    <a:pos x="1905" y="49213"/>
                  </a:cxn>
                  <a:cxn ang="0">
                    <a:pos x="1905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l" t="t" r="r" b="b"/>
                <a:pathLst>
                  <a:path w="40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8" name="Freeform 522"/>
              <p:cNvSpPr/>
              <p:nvPr>
                <p:custDataLst>
                  <p:tags r:id="rId536"/>
                </p:custDataLst>
              </p:nvPr>
            </p:nvSpPr>
            <p:spPr>
              <a:xfrm>
                <a:off x="10953750" y="2611438"/>
                <a:ext cx="76200" cy="47625"/>
              </a:xfrm>
              <a:custGeom>
                <a:avLst/>
                <a:gdLst/>
                <a:ahLst/>
                <a:cxnLst>
                  <a:cxn ang="0">
                    <a:pos x="74295" y="0"/>
                  </a:cxn>
                  <a:cxn ang="0">
                    <a:pos x="742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4295" y="0"/>
                  </a:cxn>
                </a:cxnLst>
                <a:rect l="l" t="t" r="r" b="b"/>
                <a:pathLst>
                  <a:path w="40" h="25"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9" name="Freeform 523"/>
              <p:cNvSpPr/>
              <p:nvPr>
                <p:custDataLst>
                  <p:tags r:id="rId537"/>
                </p:custDataLst>
              </p:nvPr>
            </p:nvSpPr>
            <p:spPr>
              <a:xfrm>
                <a:off x="10953750" y="2614613"/>
                <a:ext cx="77788" cy="49213"/>
              </a:xfrm>
              <a:custGeom>
                <a:avLst/>
                <a:gdLst/>
                <a:ahLst/>
                <a:cxnLst>
                  <a:cxn ang="0">
                    <a:pos x="75890" y="0"/>
                  </a:cxn>
                  <a:cxn ang="0">
                    <a:pos x="75890" y="0"/>
                  </a:cxn>
                  <a:cxn ang="0">
                    <a:pos x="0" y="43534"/>
                  </a:cxn>
                  <a:cxn ang="0">
                    <a:pos x="0" y="43534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1897" y="49213"/>
                  </a:cxn>
                  <a:cxn ang="0">
                    <a:pos x="77788" y="3785"/>
                  </a:cxn>
                  <a:cxn ang="0">
                    <a:pos x="75890" y="0"/>
                  </a:cxn>
                </a:cxnLst>
                <a:rect l="l" t="t" r="r" b="b"/>
                <a:pathLst>
                  <a:path w="41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1" y="25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1" y="2"/>
                      <a:pt x="41" y="2"/>
                      <a:pt x="41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0" name="Freeform 524"/>
              <p:cNvSpPr/>
              <p:nvPr>
                <p:custDataLst>
                  <p:tags r:id="rId538"/>
                </p:custDataLst>
              </p:nvPr>
            </p:nvSpPr>
            <p:spPr>
              <a:xfrm>
                <a:off x="10955338" y="2619375"/>
                <a:ext cx="76200" cy="49213"/>
              </a:xfrm>
              <a:custGeom>
                <a:avLst/>
                <a:gdLst/>
                <a:ahLst/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5427"/>
                  </a:cxn>
                  <a:cxn ang="0">
                    <a:pos x="0" y="45427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0" y="49213"/>
                  </a:cxn>
                  <a:cxn ang="0">
                    <a:pos x="76200" y="5678"/>
                  </a:cxn>
                  <a:cxn ang="0">
                    <a:pos x="76200" y="0"/>
                  </a:cxn>
                </a:cxnLst>
                <a:rect l="l" t="t" r="r" b="b"/>
                <a:pathLst>
                  <a:path w="40" h="26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1" name="Freeform 525"/>
              <p:cNvSpPr/>
              <p:nvPr>
                <p:custDataLst>
                  <p:tags r:id="rId539"/>
                </p:custDataLst>
              </p:nvPr>
            </p:nvSpPr>
            <p:spPr>
              <a:xfrm>
                <a:off x="10955338" y="2624138"/>
                <a:ext cx="76200" cy="47625"/>
              </a:xfrm>
              <a:custGeom>
                <a:avLst/>
                <a:gdLst/>
                <a:ahLst/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1905" y="47625"/>
                  </a:cxn>
                  <a:cxn ang="0">
                    <a:pos x="1905" y="47625"/>
                  </a:cxn>
                  <a:cxn ang="0">
                    <a:pos x="1905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l" t="t" r="r" b="b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2" name="Freeform 526"/>
              <p:cNvSpPr/>
              <p:nvPr>
                <p:custDataLst>
                  <p:tags r:id="rId540"/>
                </p:custDataLst>
              </p:nvPr>
            </p:nvSpPr>
            <p:spPr>
              <a:xfrm>
                <a:off x="10956925" y="2628900"/>
                <a:ext cx="76200" cy="47625"/>
              </a:xfrm>
              <a:custGeom>
                <a:avLst/>
                <a:gdLst/>
                <a:ahLst/>
                <a:cxnLst>
                  <a:cxn ang="0">
                    <a:pos x="74295" y="0"/>
                  </a:cxn>
                  <a:cxn ang="0">
                    <a:pos x="74295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4295" y="0"/>
                  </a:cxn>
                </a:cxnLst>
                <a:rect l="l" t="t" r="r" b="b"/>
                <a:pathLst>
                  <a:path w="40" h="25"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0"/>
                      <a:pt x="39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3" name="Freeform 527"/>
              <p:cNvSpPr/>
              <p:nvPr>
                <p:custDataLst>
                  <p:tags r:id="rId541"/>
                </p:custDataLst>
              </p:nvPr>
            </p:nvSpPr>
            <p:spPr>
              <a:xfrm>
                <a:off x="10956925" y="2632075"/>
                <a:ext cx="76200" cy="47625"/>
              </a:xfrm>
              <a:custGeom>
                <a:avLst/>
                <a:gdLst/>
                <a:ahLst/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l" t="t" r="r" b="b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4" name="Freeform 528"/>
              <p:cNvSpPr/>
              <p:nvPr>
                <p:custDataLst>
                  <p:tags r:id="rId542"/>
                </p:custDataLst>
              </p:nvPr>
            </p:nvSpPr>
            <p:spPr>
              <a:xfrm>
                <a:off x="10956925" y="2635250"/>
                <a:ext cx="76200" cy="47625"/>
              </a:xfrm>
              <a:custGeom>
                <a:avLst/>
                <a:gdLst/>
                <a:ahLst/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l" t="t" r="r" b="b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5" name="Freeform 529"/>
              <p:cNvSpPr/>
              <p:nvPr>
                <p:custDataLst>
                  <p:tags r:id="rId543"/>
                </p:custDataLst>
              </p:nvPr>
            </p:nvSpPr>
            <p:spPr>
              <a:xfrm>
                <a:off x="10956925" y="2640013"/>
                <a:ext cx="76200" cy="47625"/>
              </a:xfrm>
              <a:custGeom>
                <a:avLst/>
                <a:gdLst/>
                <a:ahLst/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l" t="t" r="r" b="b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6" name="Freeform 530"/>
              <p:cNvSpPr/>
              <p:nvPr>
                <p:custDataLst>
                  <p:tags r:id="rId544"/>
                </p:custDataLst>
              </p:nvPr>
            </p:nvSpPr>
            <p:spPr>
              <a:xfrm>
                <a:off x="10956925" y="2643188"/>
                <a:ext cx="76200" cy="47625"/>
              </a:xfrm>
              <a:custGeom>
                <a:avLst/>
                <a:gdLst/>
                <a:ahLst/>
                <a:cxnLst>
                  <a:cxn ang="0">
                    <a:pos x="76200" y="0"/>
                  </a:cxn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5720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0"/>
                  </a:cxn>
                </a:cxnLst>
                <a:rect l="l" t="t" r="r" b="b"/>
                <a:pathLst>
                  <a:path w="40" h="25">
                    <a:moveTo>
                      <a:pt x="4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7" name="Freeform 531"/>
              <p:cNvSpPr/>
              <p:nvPr>
                <p:custDataLst>
                  <p:tags r:id="rId545"/>
                </p:custDataLst>
              </p:nvPr>
            </p:nvSpPr>
            <p:spPr>
              <a:xfrm>
                <a:off x="10956925" y="2647950"/>
                <a:ext cx="76200" cy="47625"/>
              </a:xfrm>
              <a:custGeom>
                <a:avLst/>
                <a:gdLst/>
                <a:ahLst/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5720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1905"/>
                  </a:cxn>
                  <a:cxn ang="0">
                    <a:pos x="76200" y="0"/>
                  </a:cxn>
                  <a:cxn ang="0">
                    <a:pos x="76200" y="0"/>
                  </a:cxn>
                  <a:cxn ang="0">
                    <a:pos x="76200" y="0"/>
                  </a:cxn>
                </a:cxnLst>
                <a:rect l="l" t="t" r="r" b="b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8" name="Freeform 532"/>
              <p:cNvSpPr/>
              <p:nvPr>
                <p:custDataLst>
                  <p:tags r:id="rId546"/>
                </p:custDataLst>
              </p:nvPr>
            </p:nvSpPr>
            <p:spPr>
              <a:xfrm>
                <a:off x="10956925" y="2651125"/>
                <a:ext cx="76200" cy="47625"/>
              </a:xfrm>
              <a:custGeom>
                <a:avLst/>
                <a:gdLst/>
                <a:ahLst/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3810"/>
                  </a:cxn>
                  <a:cxn ang="0">
                    <a:pos x="76200" y="0"/>
                  </a:cxn>
                  <a:cxn ang="0">
                    <a:pos x="76200" y="0"/>
                  </a:cxn>
                </a:cxnLst>
                <a:rect l="l" t="t" r="r" b="b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1"/>
                      <a:pt x="40" y="1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9" name="Freeform 533"/>
              <p:cNvSpPr/>
              <p:nvPr>
                <p:custDataLst>
                  <p:tags r:id="rId547"/>
                </p:custDataLst>
              </p:nvPr>
            </p:nvSpPr>
            <p:spPr>
              <a:xfrm>
                <a:off x="10956925" y="2654300"/>
                <a:ext cx="76200" cy="47625"/>
              </a:xfrm>
              <a:custGeom>
                <a:avLst/>
                <a:gdLst/>
                <a:ahLst/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3810"/>
                  </a:cxn>
                  <a:cxn ang="0">
                    <a:pos x="76200" y="1905"/>
                  </a:cxn>
                  <a:cxn ang="0">
                    <a:pos x="76200" y="0"/>
                  </a:cxn>
                  <a:cxn ang="0">
                    <a:pos x="76200" y="0"/>
                  </a:cxn>
                </a:cxnLst>
                <a:rect l="l" t="t" r="r" b="b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1"/>
                    </a:cubicBezTo>
                    <a:cubicBezTo>
                      <a:pt x="40" y="1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50" name="Freeform 534"/>
              <p:cNvSpPr/>
              <p:nvPr>
                <p:custDataLst>
                  <p:tags r:id="rId548"/>
                </p:custDataLst>
              </p:nvPr>
            </p:nvSpPr>
            <p:spPr>
              <a:xfrm>
                <a:off x="10956925" y="2659063"/>
                <a:ext cx="76200" cy="47625"/>
              </a:xfrm>
              <a:custGeom>
                <a:avLst/>
                <a:gdLst/>
                <a:ahLst/>
                <a:cxnLst>
                  <a:cxn ang="0">
                    <a:pos x="76200" y="0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3815"/>
                  </a:cxn>
                  <a:cxn ang="0">
                    <a:pos x="0" y="47625"/>
                  </a:cxn>
                  <a:cxn ang="0">
                    <a:pos x="0" y="47625"/>
                  </a:cxn>
                  <a:cxn ang="0">
                    <a:pos x="76200" y="1905"/>
                  </a:cxn>
                  <a:cxn ang="0">
                    <a:pos x="76200" y="1905"/>
                  </a:cxn>
                  <a:cxn ang="0">
                    <a:pos x="76200" y="0"/>
                  </a:cxn>
                </a:cxnLst>
                <a:rect l="l" t="t" r="r" b="b"/>
                <a:pathLst>
                  <a:path w="40" h="25">
                    <a:moveTo>
                      <a:pt x="40" y="0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0"/>
                    </a:cubicBezTo>
                  </a:path>
                </a:pathLst>
              </a:custGeom>
              <a:solidFill>
                <a:srgbClr val="E1E9F7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51" name="Freeform 535"/>
              <p:cNvSpPr/>
              <p:nvPr>
                <p:custDataLst>
                  <p:tags r:id="rId549"/>
                </p:custDataLst>
              </p:nvPr>
            </p:nvSpPr>
            <p:spPr>
              <a:xfrm>
                <a:off x="10291763" y="2306638"/>
                <a:ext cx="746125" cy="623888"/>
              </a:xfrm>
              <a:custGeom>
                <a:avLst/>
                <a:gdLst/>
                <a:ahLst/>
                <a:cxnLst>
                  <a:cxn ang="0">
                    <a:pos x="309136" y="0"/>
                  </a:cxn>
                  <a:cxn ang="0">
                    <a:pos x="305319" y="0"/>
                  </a:cxn>
                  <a:cxn ang="0">
                    <a:pos x="303411" y="0"/>
                  </a:cxn>
                  <a:cxn ang="0">
                    <a:pos x="301503" y="0"/>
                  </a:cxn>
                  <a:cxn ang="0">
                    <a:pos x="301503" y="0"/>
                  </a:cxn>
                  <a:cxn ang="0">
                    <a:pos x="299594" y="0"/>
                  </a:cxn>
                  <a:cxn ang="0">
                    <a:pos x="295778" y="0"/>
                  </a:cxn>
                  <a:cxn ang="0">
                    <a:pos x="236622" y="49454"/>
                  </a:cxn>
                  <a:cxn ang="0">
                    <a:pos x="228989" y="83692"/>
                  </a:cxn>
                  <a:cxn ang="0">
                    <a:pos x="221356" y="97006"/>
                  </a:cxn>
                  <a:cxn ang="0">
                    <a:pos x="207999" y="85594"/>
                  </a:cxn>
                  <a:cxn ang="0">
                    <a:pos x="196549" y="79888"/>
                  </a:cxn>
                  <a:cxn ang="0">
                    <a:pos x="179375" y="74181"/>
                  </a:cxn>
                  <a:cxn ang="0">
                    <a:pos x="169834" y="72279"/>
                  </a:cxn>
                  <a:cxn ang="0">
                    <a:pos x="164109" y="74181"/>
                  </a:cxn>
                  <a:cxn ang="0">
                    <a:pos x="162201" y="74181"/>
                  </a:cxn>
                  <a:cxn ang="0">
                    <a:pos x="162201" y="74181"/>
                  </a:cxn>
                  <a:cxn ang="0">
                    <a:pos x="160292" y="74181"/>
                  </a:cxn>
                  <a:cxn ang="0">
                    <a:pos x="137393" y="114125"/>
                  </a:cxn>
                  <a:cxn ang="0">
                    <a:pos x="104953" y="83692"/>
                  </a:cxn>
                  <a:cxn ang="0">
                    <a:pos x="91595" y="79888"/>
                  </a:cxn>
                  <a:cxn ang="0">
                    <a:pos x="76329" y="77986"/>
                  </a:cxn>
                  <a:cxn ang="0">
                    <a:pos x="70605" y="77986"/>
                  </a:cxn>
                  <a:cxn ang="0">
                    <a:pos x="70605" y="77986"/>
                  </a:cxn>
                  <a:cxn ang="0">
                    <a:pos x="70605" y="77986"/>
                  </a:cxn>
                  <a:cxn ang="0">
                    <a:pos x="47706" y="127440"/>
                  </a:cxn>
                  <a:cxn ang="0">
                    <a:pos x="45797" y="136951"/>
                  </a:cxn>
                  <a:cxn ang="0">
                    <a:pos x="30531" y="135048"/>
                  </a:cxn>
                  <a:cxn ang="0">
                    <a:pos x="19082" y="136951"/>
                  </a:cxn>
                  <a:cxn ang="0">
                    <a:pos x="717501" y="616279"/>
                  </a:cxn>
                  <a:cxn ang="0">
                    <a:pos x="727042" y="610573"/>
                  </a:cxn>
                  <a:cxn ang="0">
                    <a:pos x="728950" y="608671"/>
                  </a:cxn>
                  <a:cxn ang="0">
                    <a:pos x="740400" y="589650"/>
                  </a:cxn>
                  <a:cxn ang="0">
                    <a:pos x="740400" y="587748"/>
                  </a:cxn>
                  <a:cxn ang="0">
                    <a:pos x="742308" y="585846"/>
                  </a:cxn>
                  <a:cxn ang="0">
                    <a:pos x="742308" y="582041"/>
                  </a:cxn>
                  <a:cxn ang="0">
                    <a:pos x="746125" y="559216"/>
                  </a:cxn>
                  <a:cxn ang="0">
                    <a:pos x="746125" y="555412"/>
                  </a:cxn>
                  <a:cxn ang="0">
                    <a:pos x="746125" y="540195"/>
                  </a:cxn>
                  <a:cxn ang="0">
                    <a:pos x="738492" y="507860"/>
                  </a:cxn>
                  <a:cxn ang="0">
                    <a:pos x="725134" y="475524"/>
                  </a:cxn>
                  <a:cxn ang="0">
                    <a:pos x="683152" y="414657"/>
                  </a:cxn>
                  <a:cxn ang="0">
                    <a:pos x="665978" y="399440"/>
                  </a:cxn>
                  <a:cxn ang="0">
                    <a:pos x="654529" y="327160"/>
                  </a:cxn>
                  <a:cxn ang="0">
                    <a:pos x="639263" y="298629"/>
                  </a:cxn>
                  <a:cxn ang="0">
                    <a:pos x="620180" y="271999"/>
                  </a:cxn>
                  <a:cxn ang="0">
                    <a:pos x="603006" y="254881"/>
                  </a:cxn>
                  <a:cxn ang="0">
                    <a:pos x="578199" y="237762"/>
                  </a:cxn>
                  <a:cxn ang="0">
                    <a:pos x="566749" y="230153"/>
                  </a:cxn>
                  <a:cxn ang="0">
                    <a:pos x="538125" y="224447"/>
                  </a:cxn>
                  <a:cxn ang="0">
                    <a:pos x="526676" y="226349"/>
                  </a:cxn>
                  <a:cxn ang="0">
                    <a:pos x="519043" y="199720"/>
                  </a:cxn>
                  <a:cxn ang="0">
                    <a:pos x="503777" y="161678"/>
                  </a:cxn>
                  <a:cxn ang="0">
                    <a:pos x="494236" y="142657"/>
                  </a:cxn>
                  <a:cxn ang="0">
                    <a:pos x="490419" y="135048"/>
                  </a:cxn>
                  <a:cxn ang="0">
                    <a:pos x="477062" y="116027"/>
                  </a:cxn>
                  <a:cxn ang="0">
                    <a:pos x="465612" y="98909"/>
                  </a:cxn>
                  <a:cxn ang="0">
                    <a:pos x="423631" y="51356"/>
                  </a:cxn>
                  <a:cxn ang="0">
                    <a:pos x="379741" y="20923"/>
                  </a:cxn>
                  <a:cxn ang="0">
                    <a:pos x="335851" y="1902"/>
                  </a:cxn>
                </a:cxnLst>
                <a:rect l="l" t="t" r="r" b="b"/>
                <a:pathLst>
                  <a:path w="391" h="328">
                    <a:moveTo>
                      <a:pt x="163" y="0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0" y="0"/>
                      <a:pt x="160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59" y="0"/>
                      <a:pt x="159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58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156" y="0"/>
                      <a:pt x="156" y="0"/>
                      <a:pt x="155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45" y="2"/>
                      <a:pt x="137" y="7"/>
                      <a:pt x="131" y="15"/>
                    </a:cubicBezTo>
                    <a:cubicBezTo>
                      <a:pt x="130" y="15"/>
                      <a:pt x="130" y="16"/>
                      <a:pt x="130" y="16"/>
                    </a:cubicBezTo>
                    <a:cubicBezTo>
                      <a:pt x="129" y="17"/>
                      <a:pt x="129" y="17"/>
                      <a:pt x="129" y="18"/>
                    </a:cubicBezTo>
                    <a:cubicBezTo>
                      <a:pt x="128" y="18"/>
                      <a:pt x="128" y="19"/>
                      <a:pt x="128" y="19"/>
                    </a:cubicBezTo>
                    <a:cubicBezTo>
                      <a:pt x="127" y="20"/>
                      <a:pt x="127" y="21"/>
                      <a:pt x="127" y="21"/>
                    </a:cubicBezTo>
                    <a:cubicBezTo>
                      <a:pt x="126" y="22"/>
                      <a:pt x="126" y="22"/>
                      <a:pt x="126" y="23"/>
                    </a:cubicBezTo>
                    <a:cubicBezTo>
                      <a:pt x="126" y="23"/>
                      <a:pt x="125" y="24"/>
                      <a:pt x="125" y="25"/>
                    </a:cubicBezTo>
                    <a:cubicBezTo>
                      <a:pt x="125" y="25"/>
                      <a:pt x="124" y="26"/>
                      <a:pt x="124" y="26"/>
                    </a:cubicBezTo>
                    <a:cubicBezTo>
                      <a:pt x="124" y="27"/>
                      <a:pt x="124" y="28"/>
                      <a:pt x="124" y="28"/>
                    </a:cubicBezTo>
                    <a:cubicBezTo>
                      <a:pt x="123" y="29"/>
                      <a:pt x="123" y="29"/>
                      <a:pt x="123" y="30"/>
                    </a:cubicBezTo>
                    <a:cubicBezTo>
                      <a:pt x="123" y="31"/>
                      <a:pt x="123" y="31"/>
                      <a:pt x="122" y="32"/>
                    </a:cubicBezTo>
                    <a:cubicBezTo>
                      <a:pt x="122" y="33"/>
                      <a:pt x="122" y="33"/>
                      <a:pt x="122" y="34"/>
                    </a:cubicBezTo>
                    <a:cubicBezTo>
                      <a:pt x="122" y="34"/>
                      <a:pt x="121" y="35"/>
                      <a:pt x="121" y="36"/>
                    </a:cubicBezTo>
                    <a:cubicBezTo>
                      <a:pt x="121" y="36"/>
                      <a:pt x="121" y="37"/>
                      <a:pt x="121" y="38"/>
                    </a:cubicBezTo>
                    <a:cubicBezTo>
                      <a:pt x="121" y="39"/>
                      <a:pt x="121" y="39"/>
                      <a:pt x="121" y="40"/>
                    </a:cubicBezTo>
                    <a:cubicBezTo>
                      <a:pt x="120" y="41"/>
                      <a:pt x="120" y="41"/>
                      <a:pt x="120" y="42"/>
                    </a:cubicBezTo>
                    <a:cubicBezTo>
                      <a:pt x="120" y="43"/>
                      <a:pt x="120" y="44"/>
                      <a:pt x="120" y="44"/>
                    </a:cubicBezTo>
                    <a:cubicBezTo>
                      <a:pt x="120" y="45"/>
                      <a:pt x="120" y="46"/>
                      <a:pt x="120" y="47"/>
                    </a:cubicBezTo>
                    <a:cubicBezTo>
                      <a:pt x="120" y="48"/>
                      <a:pt x="120" y="48"/>
                      <a:pt x="120" y="49"/>
                    </a:cubicBezTo>
                    <a:cubicBezTo>
                      <a:pt x="119" y="50"/>
                      <a:pt x="119" y="51"/>
                      <a:pt x="119" y="52"/>
                    </a:cubicBezTo>
                    <a:cubicBezTo>
                      <a:pt x="119" y="52"/>
                      <a:pt x="119" y="53"/>
                      <a:pt x="119" y="54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9" y="54"/>
                      <a:pt x="118" y="53"/>
                      <a:pt x="117" y="52"/>
                    </a:cubicBezTo>
                    <a:cubicBezTo>
                      <a:pt x="117" y="52"/>
                      <a:pt x="117" y="52"/>
                      <a:pt x="116" y="51"/>
                    </a:cubicBezTo>
                    <a:cubicBezTo>
                      <a:pt x="116" y="51"/>
                      <a:pt x="116" y="51"/>
                      <a:pt x="116" y="51"/>
                    </a:cubicBezTo>
                    <a:cubicBezTo>
                      <a:pt x="116" y="50"/>
                      <a:pt x="115" y="50"/>
                      <a:pt x="115" y="50"/>
                    </a:cubicBezTo>
                    <a:cubicBezTo>
                      <a:pt x="114" y="49"/>
                      <a:pt x="114" y="49"/>
                      <a:pt x="114" y="49"/>
                    </a:cubicBezTo>
                    <a:cubicBezTo>
                      <a:pt x="113" y="48"/>
                      <a:pt x="113" y="48"/>
                      <a:pt x="112" y="48"/>
                    </a:cubicBezTo>
                    <a:cubicBezTo>
                      <a:pt x="112" y="47"/>
                      <a:pt x="112" y="47"/>
                      <a:pt x="112" y="47"/>
                    </a:cubicBezTo>
                    <a:cubicBezTo>
                      <a:pt x="112" y="47"/>
                      <a:pt x="112" y="47"/>
                      <a:pt x="112" y="47"/>
                    </a:cubicBezTo>
                    <a:cubicBezTo>
                      <a:pt x="112" y="47"/>
                      <a:pt x="112" y="47"/>
                      <a:pt x="112" y="47"/>
                    </a:cubicBezTo>
                    <a:cubicBezTo>
                      <a:pt x="111" y="47"/>
                      <a:pt x="111" y="46"/>
                      <a:pt x="110" y="46"/>
                    </a:cubicBezTo>
                    <a:cubicBezTo>
                      <a:pt x="110" y="46"/>
                      <a:pt x="110" y="46"/>
                      <a:pt x="110" y="46"/>
                    </a:cubicBezTo>
                    <a:cubicBezTo>
                      <a:pt x="110" y="46"/>
                      <a:pt x="109" y="45"/>
                      <a:pt x="109" y="45"/>
                    </a:cubicBezTo>
                    <a:cubicBezTo>
                      <a:pt x="108" y="45"/>
                      <a:pt x="108" y="44"/>
                      <a:pt x="107" y="44"/>
                    </a:cubicBezTo>
                    <a:cubicBezTo>
                      <a:pt x="107" y="44"/>
                      <a:pt x="107" y="44"/>
                      <a:pt x="107" y="44"/>
                    </a:cubicBezTo>
                    <a:cubicBezTo>
                      <a:pt x="106" y="43"/>
                      <a:pt x="106" y="43"/>
                      <a:pt x="105" y="43"/>
                    </a:cubicBezTo>
                    <a:cubicBezTo>
                      <a:pt x="105" y="43"/>
                      <a:pt x="105" y="43"/>
                      <a:pt x="105" y="43"/>
                    </a:cubicBezTo>
                    <a:cubicBezTo>
                      <a:pt x="105" y="43"/>
                      <a:pt x="105" y="43"/>
                      <a:pt x="105" y="43"/>
                    </a:cubicBezTo>
                    <a:cubicBezTo>
                      <a:pt x="105" y="43"/>
                      <a:pt x="105" y="43"/>
                      <a:pt x="105" y="43"/>
                    </a:cubicBezTo>
                    <a:cubicBezTo>
                      <a:pt x="105" y="42"/>
                      <a:pt x="104" y="42"/>
                      <a:pt x="103" y="42"/>
                    </a:cubicBezTo>
                    <a:cubicBezTo>
                      <a:pt x="103" y="42"/>
                      <a:pt x="103" y="42"/>
                      <a:pt x="103" y="42"/>
                    </a:cubicBezTo>
                    <a:cubicBezTo>
                      <a:pt x="103" y="42"/>
                      <a:pt x="103" y="42"/>
                      <a:pt x="103" y="42"/>
                    </a:cubicBezTo>
                    <a:cubicBezTo>
                      <a:pt x="102" y="41"/>
                      <a:pt x="101" y="41"/>
                      <a:pt x="101" y="41"/>
                    </a:cubicBezTo>
                    <a:cubicBezTo>
                      <a:pt x="100" y="40"/>
                      <a:pt x="99" y="40"/>
                      <a:pt x="99" y="40"/>
                    </a:cubicBezTo>
                    <a:cubicBezTo>
                      <a:pt x="98" y="39"/>
                      <a:pt x="97" y="39"/>
                      <a:pt x="96" y="39"/>
                    </a:cubicBezTo>
                    <a:cubicBezTo>
                      <a:pt x="96" y="39"/>
                      <a:pt x="95" y="39"/>
                      <a:pt x="95" y="39"/>
                    </a:cubicBezTo>
                    <a:cubicBezTo>
                      <a:pt x="95" y="39"/>
                      <a:pt x="95" y="39"/>
                      <a:pt x="95" y="39"/>
                    </a:cubicBezTo>
                    <a:cubicBezTo>
                      <a:pt x="95" y="39"/>
                      <a:pt x="95" y="39"/>
                      <a:pt x="94" y="39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4" y="39"/>
                      <a:pt x="94" y="39"/>
                      <a:pt x="94" y="39"/>
                    </a:cubicBezTo>
                    <a:cubicBezTo>
                      <a:pt x="94" y="39"/>
                      <a:pt x="94" y="38"/>
                      <a:pt x="93" y="38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2" y="38"/>
                      <a:pt x="92" y="38"/>
                      <a:pt x="92" y="38"/>
                    </a:cubicBezTo>
                    <a:cubicBezTo>
                      <a:pt x="91" y="38"/>
                      <a:pt x="91" y="38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89" y="38"/>
                      <a:pt x="89" y="38"/>
                      <a:pt x="89" y="38"/>
                    </a:cubicBezTo>
                    <a:cubicBezTo>
                      <a:pt x="89" y="38"/>
                      <a:pt x="88" y="38"/>
                      <a:pt x="88" y="38"/>
                    </a:cubicBezTo>
                    <a:cubicBezTo>
                      <a:pt x="88" y="38"/>
                      <a:pt x="87" y="38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4" y="39"/>
                      <a:pt x="84" y="39"/>
                      <a:pt x="84" y="39"/>
                    </a:cubicBezTo>
                    <a:cubicBezTo>
                      <a:pt x="81" y="40"/>
                      <a:pt x="79" y="42"/>
                      <a:pt x="77" y="44"/>
                    </a:cubicBezTo>
                    <a:cubicBezTo>
                      <a:pt x="76" y="45"/>
                      <a:pt x="76" y="46"/>
                      <a:pt x="75" y="47"/>
                    </a:cubicBezTo>
                    <a:cubicBezTo>
                      <a:pt x="75" y="48"/>
                      <a:pt x="74" y="49"/>
                      <a:pt x="74" y="50"/>
                    </a:cubicBezTo>
                    <a:cubicBezTo>
                      <a:pt x="73" y="51"/>
                      <a:pt x="73" y="52"/>
                      <a:pt x="73" y="53"/>
                    </a:cubicBezTo>
                    <a:cubicBezTo>
                      <a:pt x="73" y="53"/>
                      <a:pt x="73" y="54"/>
                      <a:pt x="72" y="55"/>
                    </a:cubicBezTo>
                    <a:cubicBezTo>
                      <a:pt x="72" y="56"/>
                      <a:pt x="72" y="56"/>
                      <a:pt x="72" y="57"/>
                    </a:cubicBezTo>
                    <a:cubicBezTo>
                      <a:pt x="72" y="58"/>
                      <a:pt x="72" y="59"/>
                      <a:pt x="72" y="60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68" y="55"/>
                      <a:pt x="64" y="50"/>
                      <a:pt x="59" y="47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7"/>
                      <a:pt x="59" y="47"/>
                      <a:pt x="58" y="47"/>
                    </a:cubicBezTo>
                    <a:cubicBezTo>
                      <a:pt x="58" y="46"/>
                      <a:pt x="57" y="46"/>
                      <a:pt x="56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5" y="45"/>
                      <a:pt x="55" y="45"/>
                      <a:pt x="55" y="44"/>
                    </a:cubicBezTo>
                    <a:cubicBezTo>
                      <a:pt x="54" y="44"/>
                      <a:pt x="54" y="44"/>
                      <a:pt x="53" y="44"/>
                    </a:cubicBezTo>
                    <a:cubicBezTo>
                      <a:pt x="53" y="44"/>
                      <a:pt x="53" y="44"/>
                      <a:pt x="53" y="43"/>
                    </a:cubicBezTo>
                    <a:cubicBezTo>
                      <a:pt x="53" y="43"/>
                      <a:pt x="53" y="43"/>
                      <a:pt x="52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3"/>
                      <a:pt x="51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2"/>
                      <a:pt x="50" y="42"/>
                      <a:pt x="50" y="42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49" y="42"/>
                      <a:pt x="49" y="42"/>
                      <a:pt x="48" y="42"/>
                    </a:cubicBezTo>
                    <a:cubicBezTo>
                      <a:pt x="48" y="42"/>
                      <a:pt x="48" y="41"/>
                      <a:pt x="47" y="41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5" y="41"/>
                      <a:pt x="45" y="41"/>
                      <a:pt x="44" y="41"/>
                    </a:cubicBezTo>
                    <a:cubicBezTo>
                      <a:pt x="44" y="41"/>
                      <a:pt x="43" y="41"/>
                      <a:pt x="43" y="41"/>
                    </a:cubicBezTo>
                    <a:cubicBezTo>
                      <a:pt x="43" y="41"/>
                      <a:pt x="42" y="41"/>
                      <a:pt x="42" y="41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41" y="41"/>
                      <a:pt x="40" y="41"/>
                      <a:pt x="40" y="41"/>
                    </a:cubicBezTo>
                    <a:cubicBezTo>
                      <a:pt x="40" y="41"/>
                      <a:pt x="39" y="41"/>
                      <a:pt x="39" y="41"/>
                    </a:cubicBezTo>
                    <a:cubicBezTo>
                      <a:pt x="39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29" y="44"/>
                      <a:pt x="25" y="51"/>
                      <a:pt x="25" y="62"/>
                    </a:cubicBezTo>
                    <a:cubicBezTo>
                      <a:pt x="25" y="62"/>
                      <a:pt x="25" y="63"/>
                      <a:pt x="25" y="63"/>
                    </a:cubicBezTo>
                    <a:cubicBezTo>
                      <a:pt x="25" y="63"/>
                      <a:pt x="25" y="63"/>
                      <a:pt x="25" y="64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5" y="64"/>
                      <a:pt x="25" y="65"/>
                      <a:pt x="25" y="65"/>
                    </a:cubicBezTo>
                    <a:cubicBezTo>
                      <a:pt x="25" y="65"/>
                      <a:pt x="25" y="65"/>
                      <a:pt x="25" y="66"/>
                    </a:cubicBezTo>
                    <a:cubicBezTo>
                      <a:pt x="25" y="66"/>
                      <a:pt x="25" y="66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9"/>
                      <a:pt x="25" y="69"/>
                      <a:pt x="26" y="69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23" y="72"/>
                      <a:pt x="22" y="71"/>
                      <a:pt x="22" y="71"/>
                    </a:cubicBezTo>
                    <a:cubicBezTo>
                      <a:pt x="22" y="71"/>
                      <a:pt x="21" y="71"/>
                      <a:pt x="21" y="71"/>
                    </a:cubicBezTo>
                    <a:cubicBezTo>
                      <a:pt x="21" y="71"/>
                      <a:pt x="21" y="71"/>
                      <a:pt x="21" y="71"/>
                    </a:cubicBezTo>
                    <a:cubicBezTo>
                      <a:pt x="20" y="71"/>
                      <a:pt x="20" y="71"/>
                      <a:pt x="19" y="71"/>
                    </a:cubicBezTo>
                    <a:cubicBezTo>
                      <a:pt x="19" y="71"/>
                      <a:pt x="19" y="71"/>
                      <a:pt x="19" y="71"/>
                    </a:cubicBezTo>
                    <a:cubicBezTo>
                      <a:pt x="19" y="71"/>
                      <a:pt x="18" y="71"/>
                      <a:pt x="18" y="71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7" y="71"/>
                      <a:pt x="16" y="71"/>
                      <a:pt x="16" y="71"/>
                    </a:cubicBezTo>
                    <a:cubicBezTo>
                      <a:pt x="16" y="71"/>
                      <a:pt x="15" y="71"/>
                      <a:pt x="15" y="71"/>
                    </a:cubicBezTo>
                    <a:cubicBezTo>
                      <a:pt x="15" y="71"/>
                      <a:pt x="15" y="71"/>
                      <a:pt x="14" y="71"/>
                    </a:cubicBezTo>
                    <a:cubicBezTo>
                      <a:pt x="14" y="71"/>
                      <a:pt x="13" y="71"/>
                      <a:pt x="13" y="71"/>
                    </a:cubicBezTo>
                    <a:cubicBezTo>
                      <a:pt x="12" y="71"/>
                      <a:pt x="11" y="71"/>
                      <a:pt x="11" y="72"/>
                    </a:cubicBezTo>
                    <a:cubicBezTo>
                      <a:pt x="11" y="72"/>
                      <a:pt x="10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4" y="75"/>
                      <a:pt x="0" y="82"/>
                      <a:pt x="0" y="91"/>
                    </a:cubicBezTo>
                    <a:cubicBezTo>
                      <a:pt x="0" y="110"/>
                      <a:pt x="14" y="134"/>
                      <a:pt x="31" y="144"/>
                    </a:cubicBezTo>
                    <a:cubicBezTo>
                      <a:pt x="33" y="145"/>
                      <a:pt x="35" y="146"/>
                      <a:pt x="37" y="147"/>
                    </a:cubicBezTo>
                    <a:cubicBezTo>
                      <a:pt x="346" y="325"/>
                      <a:pt x="346" y="325"/>
                      <a:pt x="346" y="325"/>
                    </a:cubicBezTo>
                    <a:cubicBezTo>
                      <a:pt x="352" y="327"/>
                      <a:pt x="357" y="328"/>
                      <a:pt x="362" y="328"/>
                    </a:cubicBezTo>
                    <a:cubicBezTo>
                      <a:pt x="367" y="328"/>
                      <a:pt x="372" y="327"/>
                      <a:pt x="376" y="324"/>
                    </a:cubicBezTo>
                    <a:cubicBezTo>
                      <a:pt x="376" y="324"/>
                      <a:pt x="376" y="324"/>
                      <a:pt x="376" y="324"/>
                    </a:cubicBezTo>
                    <a:cubicBezTo>
                      <a:pt x="378" y="324"/>
                      <a:pt x="379" y="322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1"/>
                      <a:pt x="381" y="321"/>
                    </a:cubicBezTo>
                    <a:cubicBezTo>
                      <a:pt x="381" y="321"/>
                      <a:pt x="381" y="320"/>
                      <a:pt x="381" y="320"/>
                    </a:cubicBezTo>
                    <a:cubicBezTo>
                      <a:pt x="381" y="320"/>
                      <a:pt x="381" y="320"/>
                      <a:pt x="381" y="320"/>
                    </a:cubicBezTo>
                    <a:cubicBezTo>
                      <a:pt x="381" y="320"/>
                      <a:pt x="382" y="320"/>
                      <a:pt x="382" y="320"/>
                    </a:cubicBezTo>
                    <a:cubicBezTo>
                      <a:pt x="382" y="320"/>
                      <a:pt x="382" y="320"/>
                      <a:pt x="382" y="320"/>
                    </a:cubicBezTo>
                    <a:cubicBezTo>
                      <a:pt x="382" y="320"/>
                      <a:pt x="382" y="320"/>
                      <a:pt x="382" y="320"/>
                    </a:cubicBezTo>
                    <a:cubicBezTo>
                      <a:pt x="382" y="320"/>
                      <a:pt x="382" y="320"/>
                      <a:pt x="382" y="320"/>
                    </a:cubicBezTo>
                    <a:cubicBezTo>
                      <a:pt x="382" y="320"/>
                      <a:pt x="382" y="319"/>
                      <a:pt x="383" y="319"/>
                    </a:cubicBezTo>
                    <a:cubicBezTo>
                      <a:pt x="383" y="319"/>
                      <a:pt x="383" y="319"/>
                      <a:pt x="383" y="319"/>
                    </a:cubicBezTo>
                    <a:cubicBezTo>
                      <a:pt x="383" y="319"/>
                      <a:pt x="383" y="319"/>
                      <a:pt x="383" y="319"/>
                    </a:cubicBezTo>
                    <a:cubicBezTo>
                      <a:pt x="383" y="319"/>
                      <a:pt x="383" y="319"/>
                      <a:pt x="383" y="319"/>
                    </a:cubicBezTo>
                    <a:cubicBezTo>
                      <a:pt x="385" y="317"/>
                      <a:pt x="386" y="314"/>
                      <a:pt x="388" y="311"/>
                    </a:cubicBezTo>
                    <a:cubicBezTo>
                      <a:pt x="388" y="311"/>
                      <a:pt x="388" y="311"/>
                      <a:pt x="388" y="311"/>
                    </a:cubicBezTo>
                    <a:cubicBezTo>
                      <a:pt x="388" y="311"/>
                      <a:pt x="388" y="310"/>
                      <a:pt x="388" y="310"/>
                    </a:cubicBezTo>
                    <a:cubicBezTo>
                      <a:pt x="388" y="310"/>
                      <a:pt x="388" y="310"/>
                      <a:pt x="388" y="310"/>
                    </a:cubicBezTo>
                    <a:cubicBezTo>
                      <a:pt x="388" y="310"/>
                      <a:pt x="388" y="310"/>
                      <a:pt x="388" y="310"/>
                    </a:cubicBezTo>
                    <a:cubicBezTo>
                      <a:pt x="388" y="310"/>
                      <a:pt x="388" y="310"/>
                      <a:pt x="388" y="310"/>
                    </a:cubicBezTo>
                    <a:cubicBezTo>
                      <a:pt x="388" y="310"/>
                      <a:pt x="388" y="310"/>
                      <a:pt x="388" y="310"/>
                    </a:cubicBezTo>
                    <a:cubicBezTo>
                      <a:pt x="388" y="310"/>
                      <a:pt x="388" y="310"/>
                      <a:pt x="388" y="310"/>
                    </a:cubicBezTo>
                    <a:cubicBezTo>
                      <a:pt x="388" y="310"/>
                      <a:pt x="388" y="310"/>
                      <a:pt x="388" y="309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8" y="309"/>
                      <a:pt x="388" y="309"/>
                    </a:cubicBezTo>
                    <a:cubicBezTo>
                      <a:pt x="388" y="309"/>
                      <a:pt x="389" y="309"/>
                      <a:pt x="389" y="309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8"/>
                      <a:pt x="389" y="308"/>
                    </a:cubicBezTo>
                    <a:cubicBezTo>
                      <a:pt x="389" y="308"/>
                      <a:pt x="389" y="307"/>
                      <a:pt x="389" y="307"/>
                    </a:cubicBezTo>
                    <a:cubicBezTo>
                      <a:pt x="389" y="307"/>
                      <a:pt x="389" y="307"/>
                      <a:pt x="389" y="307"/>
                    </a:cubicBezTo>
                    <a:cubicBezTo>
                      <a:pt x="389" y="307"/>
                      <a:pt x="389" y="307"/>
                      <a:pt x="389" y="307"/>
                    </a:cubicBezTo>
                    <a:cubicBezTo>
                      <a:pt x="389" y="307"/>
                      <a:pt x="389" y="307"/>
                      <a:pt x="389" y="307"/>
                    </a:cubicBezTo>
                    <a:cubicBezTo>
                      <a:pt x="389" y="307"/>
                      <a:pt x="389" y="307"/>
                      <a:pt x="389" y="306"/>
                    </a:cubicBezTo>
                    <a:cubicBezTo>
                      <a:pt x="389" y="306"/>
                      <a:pt x="389" y="306"/>
                      <a:pt x="389" y="306"/>
                    </a:cubicBezTo>
                    <a:cubicBezTo>
                      <a:pt x="389" y="306"/>
                      <a:pt x="389" y="306"/>
                      <a:pt x="389" y="306"/>
                    </a:cubicBezTo>
                    <a:cubicBezTo>
                      <a:pt x="389" y="306"/>
                      <a:pt x="389" y="306"/>
                      <a:pt x="389" y="306"/>
                    </a:cubicBezTo>
                    <a:cubicBezTo>
                      <a:pt x="389" y="306"/>
                      <a:pt x="389" y="306"/>
                      <a:pt x="389" y="306"/>
                    </a:cubicBezTo>
                    <a:cubicBezTo>
                      <a:pt x="389" y="306"/>
                      <a:pt x="389" y="306"/>
                      <a:pt x="389" y="306"/>
                    </a:cubicBezTo>
                    <a:cubicBezTo>
                      <a:pt x="390" y="303"/>
                      <a:pt x="391" y="299"/>
                      <a:pt x="391" y="296"/>
                    </a:cubicBezTo>
                    <a:cubicBezTo>
                      <a:pt x="391" y="296"/>
                      <a:pt x="391" y="296"/>
                      <a:pt x="391" y="296"/>
                    </a:cubicBezTo>
                    <a:cubicBezTo>
                      <a:pt x="391" y="295"/>
                      <a:pt x="391" y="295"/>
                      <a:pt x="391" y="295"/>
                    </a:cubicBezTo>
                    <a:cubicBezTo>
                      <a:pt x="391" y="295"/>
                      <a:pt x="391" y="295"/>
                      <a:pt x="391" y="295"/>
                    </a:cubicBezTo>
                    <a:cubicBezTo>
                      <a:pt x="391" y="295"/>
                      <a:pt x="391" y="295"/>
                      <a:pt x="391" y="295"/>
                    </a:cubicBezTo>
                    <a:cubicBezTo>
                      <a:pt x="391" y="295"/>
                      <a:pt x="391" y="295"/>
                      <a:pt x="391" y="294"/>
                    </a:cubicBezTo>
                    <a:cubicBezTo>
                      <a:pt x="391" y="294"/>
                      <a:pt x="391" y="294"/>
                      <a:pt x="391" y="294"/>
                    </a:cubicBezTo>
                    <a:cubicBezTo>
                      <a:pt x="391" y="294"/>
                      <a:pt x="391" y="294"/>
                      <a:pt x="391" y="294"/>
                    </a:cubicBezTo>
                    <a:cubicBezTo>
                      <a:pt x="391" y="294"/>
                      <a:pt x="391" y="294"/>
                      <a:pt x="391" y="294"/>
                    </a:cubicBezTo>
                    <a:cubicBezTo>
                      <a:pt x="391" y="294"/>
                      <a:pt x="391" y="294"/>
                      <a:pt x="391" y="294"/>
                    </a:cubicBezTo>
                    <a:cubicBezTo>
                      <a:pt x="391" y="294"/>
                      <a:pt x="391" y="294"/>
                      <a:pt x="391" y="294"/>
                    </a:cubicBezTo>
                    <a:cubicBezTo>
                      <a:pt x="391" y="293"/>
                      <a:pt x="391" y="293"/>
                      <a:pt x="391" y="293"/>
                    </a:cubicBezTo>
                    <a:cubicBezTo>
                      <a:pt x="391" y="293"/>
                      <a:pt x="391" y="293"/>
                      <a:pt x="391" y="293"/>
                    </a:cubicBezTo>
                    <a:cubicBezTo>
                      <a:pt x="391" y="293"/>
                      <a:pt x="391" y="293"/>
                      <a:pt x="391" y="293"/>
                    </a:cubicBezTo>
                    <a:cubicBezTo>
                      <a:pt x="391" y="293"/>
                      <a:pt x="391" y="293"/>
                      <a:pt x="391" y="293"/>
                    </a:cubicBezTo>
                    <a:cubicBezTo>
                      <a:pt x="391" y="293"/>
                      <a:pt x="391" y="293"/>
                      <a:pt x="391" y="293"/>
                    </a:cubicBezTo>
                    <a:cubicBezTo>
                      <a:pt x="391" y="293"/>
                      <a:pt x="391" y="293"/>
                      <a:pt x="391" y="292"/>
                    </a:cubicBezTo>
                    <a:cubicBezTo>
                      <a:pt x="391" y="292"/>
                      <a:pt x="391" y="292"/>
                      <a:pt x="391" y="292"/>
                    </a:cubicBezTo>
                    <a:cubicBezTo>
                      <a:pt x="391" y="292"/>
                      <a:pt x="391" y="292"/>
                      <a:pt x="391" y="292"/>
                    </a:cubicBezTo>
                    <a:cubicBezTo>
                      <a:pt x="391" y="292"/>
                      <a:pt x="391" y="292"/>
                      <a:pt x="391" y="292"/>
                    </a:cubicBezTo>
                    <a:cubicBezTo>
                      <a:pt x="391" y="291"/>
                      <a:pt x="391" y="291"/>
                      <a:pt x="391" y="291"/>
                    </a:cubicBezTo>
                    <a:cubicBezTo>
                      <a:pt x="391" y="290"/>
                      <a:pt x="391" y="290"/>
                      <a:pt x="391" y="290"/>
                    </a:cubicBezTo>
                    <a:cubicBezTo>
                      <a:pt x="391" y="289"/>
                      <a:pt x="391" y="289"/>
                      <a:pt x="391" y="288"/>
                    </a:cubicBezTo>
                    <a:cubicBezTo>
                      <a:pt x="391" y="287"/>
                      <a:pt x="391" y="286"/>
                      <a:pt x="391" y="285"/>
                    </a:cubicBezTo>
                    <a:cubicBezTo>
                      <a:pt x="391" y="285"/>
                      <a:pt x="391" y="285"/>
                      <a:pt x="391" y="285"/>
                    </a:cubicBezTo>
                    <a:cubicBezTo>
                      <a:pt x="391" y="285"/>
                      <a:pt x="391" y="284"/>
                      <a:pt x="391" y="284"/>
                    </a:cubicBezTo>
                    <a:cubicBezTo>
                      <a:pt x="391" y="284"/>
                      <a:pt x="391" y="284"/>
                      <a:pt x="391" y="284"/>
                    </a:cubicBezTo>
                    <a:cubicBezTo>
                      <a:pt x="391" y="284"/>
                      <a:pt x="391" y="284"/>
                      <a:pt x="391" y="284"/>
                    </a:cubicBezTo>
                    <a:cubicBezTo>
                      <a:pt x="390" y="283"/>
                      <a:pt x="390" y="283"/>
                      <a:pt x="390" y="283"/>
                    </a:cubicBezTo>
                    <a:cubicBezTo>
                      <a:pt x="390" y="283"/>
                      <a:pt x="390" y="283"/>
                      <a:pt x="390" y="283"/>
                    </a:cubicBezTo>
                    <a:cubicBezTo>
                      <a:pt x="390" y="283"/>
                      <a:pt x="390" y="282"/>
                      <a:pt x="390" y="282"/>
                    </a:cubicBezTo>
                    <a:cubicBezTo>
                      <a:pt x="390" y="280"/>
                      <a:pt x="390" y="279"/>
                      <a:pt x="389" y="277"/>
                    </a:cubicBezTo>
                    <a:cubicBezTo>
                      <a:pt x="389" y="276"/>
                      <a:pt x="389" y="276"/>
                      <a:pt x="389" y="275"/>
                    </a:cubicBezTo>
                    <a:cubicBezTo>
                      <a:pt x="389" y="275"/>
                      <a:pt x="389" y="274"/>
                      <a:pt x="389" y="274"/>
                    </a:cubicBezTo>
                    <a:cubicBezTo>
                      <a:pt x="388" y="272"/>
                      <a:pt x="388" y="269"/>
                      <a:pt x="387" y="267"/>
                    </a:cubicBezTo>
                    <a:cubicBezTo>
                      <a:pt x="387" y="266"/>
                      <a:pt x="386" y="265"/>
                      <a:pt x="386" y="264"/>
                    </a:cubicBezTo>
                    <a:cubicBezTo>
                      <a:pt x="386" y="264"/>
                      <a:pt x="386" y="263"/>
                      <a:pt x="385" y="262"/>
                    </a:cubicBezTo>
                    <a:cubicBezTo>
                      <a:pt x="385" y="262"/>
                      <a:pt x="385" y="261"/>
                      <a:pt x="385" y="261"/>
                    </a:cubicBezTo>
                    <a:cubicBezTo>
                      <a:pt x="385" y="260"/>
                      <a:pt x="385" y="260"/>
                      <a:pt x="384" y="259"/>
                    </a:cubicBezTo>
                    <a:cubicBezTo>
                      <a:pt x="384" y="259"/>
                      <a:pt x="384" y="259"/>
                      <a:pt x="384" y="259"/>
                    </a:cubicBezTo>
                    <a:cubicBezTo>
                      <a:pt x="384" y="258"/>
                      <a:pt x="384" y="258"/>
                      <a:pt x="384" y="258"/>
                    </a:cubicBezTo>
                    <a:cubicBezTo>
                      <a:pt x="384" y="257"/>
                      <a:pt x="383" y="257"/>
                      <a:pt x="383" y="257"/>
                    </a:cubicBezTo>
                    <a:cubicBezTo>
                      <a:pt x="383" y="256"/>
                      <a:pt x="383" y="256"/>
                      <a:pt x="383" y="255"/>
                    </a:cubicBezTo>
                    <a:cubicBezTo>
                      <a:pt x="382" y="253"/>
                      <a:pt x="381" y="252"/>
                      <a:pt x="380" y="250"/>
                    </a:cubicBezTo>
                    <a:cubicBezTo>
                      <a:pt x="380" y="250"/>
                      <a:pt x="380" y="249"/>
                      <a:pt x="380" y="249"/>
                    </a:cubicBezTo>
                    <a:cubicBezTo>
                      <a:pt x="380" y="249"/>
                      <a:pt x="379" y="248"/>
                      <a:pt x="379" y="248"/>
                    </a:cubicBezTo>
                    <a:cubicBezTo>
                      <a:pt x="378" y="246"/>
                      <a:pt x="377" y="244"/>
                      <a:pt x="376" y="243"/>
                    </a:cubicBezTo>
                    <a:cubicBezTo>
                      <a:pt x="376" y="243"/>
                      <a:pt x="376" y="243"/>
                      <a:pt x="376" y="242"/>
                    </a:cubicBezTo>
                    <a:cubicBezTo>
                      <a:pt x="376" y="242"/>
                      <a:pt x="376" y="242"/>
                      <a:pt x="376" y="242"/>
                    </a:cubicBezTo>
                    <a:cubicBezTo>
                      <a:pt x="376" y="242"/>
                      <a:pt x="376" y="242"/>
                      <a:pt x="376" y="242"/>
                    </a:cubicBezTo>
                    <a:cubicBezTo>
                      <a:pt x="376" y="242"/>
                      <a:pt x="376" y="242"/>
                      <a:pt x="376" y="241"/>
                    </a:cubicBezTo>
                    <a:cubicBezTo>
                      <a:pt x="376" y="241"/>
                      <a:pt x="376" y="241"/>
                      <a:pt x="376" y="241"/>
                    </a:cubicBezTo>
                    <a:cubicBezTo>
                      <a:pt x="371" y="233"/>
                      <a:pt x="365" y="225"/>
                      <a:pt x="358" y="218"/>
                    </a:cubicBezTo>
                    <a:cubicBezTo>
                      <a:pt x="358" y="218"/>
                      <a:pt x="358" y="218"/>
                      <a:pt x="357" y="217"/>
                    </a:cubicBezTo>
                    <a:cubicBezTo>
                      <a:pt x="357" y="217"/>
                      <a:pt x="357" y="217"/>
                      <a:pt x="357" y="217"/>
                    </a:cubicBezTo>
                    <a:cubicBezTo>
                      <a:pt x="355" y="214"/>
                      <a:pt x="352" y="212"/>
                      <a:pt x="349" y="210"/>
                    </a:cubicBezTo>
                    <a:cubicBezTo>
                      <a:pt x="349" y="210"/>
                      <a:pt x="349" y="210"/>
                      <a:pt x="349" y="210"/>
                    </a:cubicBezTo>
                    <a:cubicBezTo>
                      <a:pt x="349" y="210"/>
                      <a:pt x="349" y="210"/>
                      <a:pt x="349" y="210"/>
                    </a:cubicBezTo>
                    <a:cubicBezTo>
                      <a:pt x="349" y="210"/>
                      <a:pt x="349" y="210"/>
                      <a:pt x="349" y="210"/>
                    </a:cubicBezTo>
                    <a:cubicBezTo>
                      <a:pt x="349" y="210"/>
                      <a:pt x="349" y="210"/>
                      <a:pt x="349" y="210"/>
                    </a:cubicBezTo>
                    <a:cubicBezTo>
                      <a:pt x="349" y="210"/>
                      <a:pt x="349" y="210"/>
                      <a:pt x="349" y="210"/>
                    </a:cubicBezTo>
                    <a:cubicBezTo>
                      <a:pt x="349" y="210"/>
                      <a:pt x="349" y="210"/>
                      <a:pt x="349" y="210"/>
                    </a:cubicBezTo>
                    <a:cubicBezTo>
                      <a:pt x="349" y="207"/>
                      <a:pt x="349" y="205"/>
                      <a:pt x="349" y="202"/>
                    </a:cubicBezTo>
                    <a:cubicBezTo>
                      <a:pt x="349" y="202"/>
                      <a:pt x="349" y="202"/>
                      <a:pt x="349" y="202"/>
                    </a:cubicBezTo>
                    <a:cubicBezTo>
                      <a:pt x="349" y="202"/>
                      <a:pt x="349" y="202"/>
                      <a:pt x="349" y="201"/>
                    </a:cubicBezTo>
                    <a:cubicBezTo>
                      <a:pt x="349" y="201"/>
                      <a:pt x="349" y="201"/>
                      <a:pt x="349" y="200"/>
                    </a:cubicBezTo>
                    <a:cubicBezTo>
                      <a:pt x="349" y="200"/>
                      <a:pt x="349" y="200"/>
                      <a:pt x="349" y="199"/>
                    </a:cubicBezTo>
                    <a:cubicBezTo>
                      <a:pt x="349" y="199"/>
                      <a:pt x="349" y="199"/>
                      <a:pt x="349" y="199"/>
                    </a:cubicBezTo>
                    <a:cubicBezTo>
                      <a:pt x="349" y="199"/>
                      <a:pt x="349" y="199"/>
                      <a:pt x="349" y="199"/>
                    </a:cubicBezTo>
                    <a:cubicBezTo>
                      <a:pt x="349" y="190"/>
                      <a:pt x="347" y="181"/>
                      <a:pt x="343" y="172"/>
                    </a:cubicBezTo>
                    <a:cubicBezTo>
                      <a:pt x="343" y="172"/>
                      <a:pt x="343" y="172"/>
                      <a:pt x="343" y="172"/>
                    </a:cubicBezTo>
                    <a:cubicBezTo>
                      <a:pt x="343" y="172"/>
                      <a:pt x="343" y="172"/>
                      <a:pt x="343" y="172"/>
                    </a:cubicBezTo>
                    <a:cubicBezTo>
                      <a:pt x="342" y="170"/>
                      <a:pt x="341" y="169"/>
                      <a:pt x="341" y="167"/>
                    </a:cubicBezTo>
                    <a:cubicBezTo>
                      <a:pt x="340" y="167"/>
                      <a:pt x="340" y="166"/>
                      <a:pt x="340" y="165"/>
                    </a:cubicBezTo>
                    <a:cubicBezTo>
                      <a:pt x="340" y="165"/>
                      <a:pt x="340" y="165"/>
                      <a:pt x="340" y="165"/>
                    </a:cubicBezTo>
                    <a:cubicBezTo>
                      <a:pt x="339" y="163"/>
                      <a:pt x="338" y="162"/>
                      <a:pt x="337" y="160"/>
                    </a:cubicBezTo>
                    <a:cubicBezTo>
                      <a:pt x="337" y="160"/>
                      <a:pt x="337" y="160"/>
                      <a:pt x="337" y="160"/>
                    </a:cubicBezTo>
                    <a:cubicBezTo>
                      <a:pt x="337" y="160"/>
                      <a:pt x="337" y="160"/>
                      <a:pt x="337" y="160"/>
                    </a:cubicBezTo>
                    <a:cubicBezTo>
                      <a:pt x="337" y="159"/>
                      <a:pt x="336" y="159"/>
                      <a:pt x="336" y="159"/>
                    </a:cubicBezTo>
                    <a:cubicBezTo>
                      <a:pt x="336" y="158"/>
                      <a:pt x="335" y="158"/>
                      <a:pt x="335" y="157"/>
                    </a:cubicBezTo>
                    <a:cubicBezTo>
                      <a:pt x="335" y="157"/>
                      <a:pt x="335" y="157"/>
                      <a:pt x="335" y="157"/>
                    </a:cubicBezTo>
                    <a:cubicBezTo>
                      <a:pt x="335" y="157"/>
                      <a:pt x="335" y="157"/>
                      <a:pt x="335" y="157"/>
                    </a:cubicBezTo>
                    <a:cubicBezTo>
                      <a:pt x="333" y="153"/>
                      <a:pt x="330" y="150"/>
                      <a:pt x="328" y="147"/>
                    </a:cubicBezTo>
                    <a:cubicBezTo>
                      <a:pt x="328" y="147"/>
                      <a:pt x="328" y="147"/>
                      <a:pt x="328" y="147"/>
                    </a:cubicBezTo>
                    <a:cubicBezTo>
                      <a:pt x="328" y="147"/>
                      <a:pt x="328" y="147"/>
                      <a:pt x="328" y="147"/>
                    </a:cubicBezTo>
                    <a:cubicBezTo>
                      <a:pt x="328" y="146"/>
                      <a:pt x="328" y="146"/>
                      <a:pt x="328" y="146"/>
                    </a:cubicBezTo>
                    <a:cubicBezTo>
                      <a:pt x="327" y="145"/>
                      <a:pt x="326" y="145"/>
                      <a:pt x="326" y="144"/>
                    </a:cubicBezTo>
                    <a:cubicBezTo>
                      <a:pt x="326" y="144"/>
                      <a:pt x="326" y="144"/>
                      <a:pt x="326" y="144"/>
                    </a:cubicBezTo>
                    <a:cubicBezTo>
                      <a:pt x="325" y="144"/>
                      <a:pt x="325" y="143"/>
                      <a:pt x="325" y="143"/>
                    </a:cubicBezTo>
                    <a:cubicBezTo>
                      <a:pt x="325" y="143"/>
                      <a:pt x="325" y="143"/>
                      <a:pt x="325" y="143"/>
                    </a:cubicBezTo>
                    <a:cubicBezTo>
                      <a:pt x="325" y="143"/>
                      <a:pt x="325" y="143"/>
                      <a:pt x="325" y="143"/>
                    </a:cubicBezTo>
                    <a:cubicBezTo>
                      <a:pt x="325" y="143"/>
                      <a:pt x="324" y="142"/>
                      <a:pt x="324" y="142"/>
                    </a:cubicBezTo>
                    <a:cubicBezTo>
                      <a:pt x="324" y="141"/>
                      <a:pt x="323" y="141"/>
                      <a:pt x="323" y="140"/>
                    </a:cubicBezTo>
                    <a:cubicBezTo>
                      <a:pt x="322" y="140"/>
                      <a:pt x="322" y="140"/>
                      <a:pt x="322" y="139"/>
                    </a:cubicBezTo>
                    <a:cubicBezTo>
                      <a:pt x="321" y="139"/>
                      <a:pt x="321" y="138"/>
                      <a:pt x="320" y="138"/>
                    </a:cubicBezTo>
                    <a:cubicBezTo>
                      <a:pt x="320" y="137"/>
                      <a:pt x="319" y="137"/>
                      <a:pt x="318" y="136"/>
                    </a:cubicBezTo>
                    <a:cubicBezTo>
                      <a:pt x="318" y="135"/>
                      <a:pt x="317" y="135"/>
                      <a:pt x="316" y="134"/>
                    </a:cubicBezTo>
                    <a:cubicBezTo>
                      <a:pt x="316" y="134"/>
                      <a:pt x="316" y="134"/>
                      <a:pt x="316" y="134"/>
                    </a:cubicBezTo>
                    <a:cubicBezTo>
                      <a:pt x="315" y="133"/>
                      <a:pt x="315" y="133"/>
                      <a:pt x="314" y="132"/>
                    </a:cubicBezTo>
                    <a:cubicBezTo>
                      <a:pt x="313" y="132"/>
                      <a:pt x="313" y="131"/>
                      <a:pt x="312" y="130"/>
                    </a:cubicBezTo>
                    <a:cubicBezTo>
                      <a:pt x="311" y="130"/>
                      <a:pt x="311" y="129"/>
                      <a:pt x="310" y="129"/>
                    </a:cubicBezTo>
                    <a:cubicBezTo>
                      <a:pt x="309" y="128"/>
                      <a:pt x="309" y="128"/>
                      <a:pt x="308" y="127"/>
                    </a:cubicBezTo>
                    <a:cubicBezTo>
                      <a:pt x="307" y="127"/>
                      <a:pt x="307" y="126"/>
                      <a:pt x="306" y="126"/>
                    </a:cubicBezTo>
                    <a:cubicBezTo>
                      <a:pt x="305" y="126"/>
                      <a:pt x="305" y="125"/>
                      <a:pt x="304" y="125"/>
                    </a:cubicBezTo>
                    <a:cubicBezTo>
                      <a:pt x="304" y="125"/>
                      <a:pt x="304" y="125"/>
                      <a:pt x="303" y="125"/>
                    </a:cubicBezTo>
                    <a:cubicBezTo>
                      <a:pt x="303" y="125"/>
                      <a:pt x="303" y="125"/>
                      <a:pt x="303" y="125"/>
                    </a:cubicBezTo>
                    <a:cubicBezTo>
                      <a:pt x="303" y="125"/>
                      <a:pt x="303" y="125"/>
                      <a:pt x="303" y="125"/>
                    </a:cubicBezTo>
                    <a:cubicBezTo>
                      <a:pt x="303" y="124"/>
                      <a:pt x="303" y="124"/>
                      <a:pt x="302" y="124"/>
                    </a:cubicBezTo>
                    <a:cubicBezTo>
                      <a:pt x="302" y="124"/>
                      <a:pt x="302" y="124"/>
                      <a:pt x="302" y="124"/>
                    </a:cubicBezTo>
                    <a:cubicBezTo>
                      <a:pt x="302" y="124"/>
                      <a:pt x="302" y="124"/>
                      <a:pt x="302" y="124"/>
                    </a:cubicBezTo>
                    <a:cubicBezTo>
                      <a:pt x="301" y="123"/>
                      <a:pt x="301" y="123"/>
                      <a:pt x="300" y="123"/>
                    </a:cubicBezTo>
                    <a:cubicBezTo>
                      <a:pt x="299" y="122"/>
                      <a:pt x="299" y="122"/>
                      <a:pt x="298" y="122"/>
                    </a:cubicBezTo>
                    <a:cubicBezTo>
                      <a:pt x="298" y="122"/>
                      <a:pt x="298" y="122"/>
                      <a:pt x="298" y="122"/>
                    </a:cubicBezTo>
                    <a:cubicBezTo>
                      <a:pt x="298" y="122"/>
                      <a:pt x="298" y="122"/>
                      <a:pt x="298" y="122"/>
                    </a:cubicBezTo>
                    <a:cubicBezTo>
                      <a:pt x="298" y="122"/>
                      <a:pt x="298" y="122"/>
                      <a:pt x="298" y="122"/>
                    </a:cubicBezTo>
                    <a:cubicBezTo>
                      <a:pt x="298" y="122"/>
                      <a:pt x="297" y="122"/>
                      <a:pt x="297" y="121"/>
                    </a:cubicBezTo>
                    <a:cubicBezTo>
                      <a:pt x="297" y="121"/>
                      <a:pt x="297" y="121"/>
                      <a:pt x="297" y="121"/>
                    </a:cubicBezTo>
                    <a:cubicBezTo>
                      <a:pt x="297" y="121"/>
                      <a:pt x="297" y="121"/>
                      <a:pt x="297" y="121"/>
                    </a:cubicBezTo>
                    <a:cubicBezTo>
                      <a:pt x="297" y="121"/>
                      <a:pt x="297" y="121"/>
                      <a:pt x="297" y="121"/>
                    </a:cubicBezTo>
                    <a:cubicBezTo>
                      <a:pt x="295" y="120"/>
                      <a:pt x="293" y="120"/>
                      <a:pt x="292" y="119"/>
                    </a:cubicBezTo>
                    <a:cubicBezTo>
                      <a:pt x="291" y="119"/>
                      <a:pt x="291" y="119"/>
                      <a:pt x="291" y="119"/>
                    </a:cubicBezTo>
                    <a:cubicBezTo>
                      <a:pt x="288" y="118"/>
                      <a:pt x="285" y="118"/>
                      <a:pt x="283" y="118"/>
                    </a:cubicBezTo>
                    <a:cubicBezTo>
                      <a:pt x="283" y="118"/>
                      <a:pt x="283" y="118"/>
                      <a:pt x="283" y="118"/>
                    </a:cubicBezTo>
                    <a:cubicBezTo>
                      <a:pt x="283" y="118"/>
                      <a:pt x="283" y="118"/>
                      <a:pt x="283" y="118"/>
                    </a:cubicBezTo>
                    <a:cubicBezTo>
                      <a:pt x="282" y="118"/>
                      <a:pt x="282" y="118"/>
                      <a:pt x="282" y="118"/>
                    </a:cubicBezTo>
                    <a:cubicBezTo>
                      <a:pt x="282" y="118"/>
                      <a:pt x="282" y="118"/>
                      <a:pt x="282" y="118"/>
                    </a:cubicBezTo>
                    <a:cubicBezTo>
                      <a:pt x="282" y="118"/>
                      <a:pt x="282" y="118"/>
                      <a:pt x="282" y="118"/>
                    </a:cubicBezTo>
                    <a:cubicBezTo>
                      <a:pt x="282" y="118"/>
                      <a:pt x="282" y="118"/>
                      <a:pt x="282" y="118"/>
                    </a:cubicBezTo>
                    <a:cubicBezTo>
                      <a:pt x="282" y="118"/>
                      <a:pt x="282" y="118"/>
                      <a:pt x="282" y="118"/>
                    </a:cubicBezTo>
                    <a:cubicBezTo>
                      <a:pt x="280" y="118"/>
                      <a:pt x="278" y="118"/>
                      <a:pt x="276" y="119"/>
                    </a:cubicBezTo>
                    <a:cubicBezTo>
                      <a:pt x="276" y="119"/>
                      <a:pt x="276" y="119"/>
                      <a:pt x="276" y="119"/>
                    </a:cubicBezTo>
                    <a:cubicBezTo>
                      <a:pt x="276" y="119"/>
                      <a:pt x="276" y="119"/>
                      <a:pt x="276" y="119"/>
                    </a:cubicBezTo>
                    <a:cubicBezTo>
                      <a:pt x="276" y="119"/>
                      <a:pt x="276" y="119"/>
                      <a:pt x="276" y="119"/>
                    </a:cubicBezTo>
                    <a:cubicBezTo>
                      <a:pt x="276" y="119"/>
                      <a:pt x="276" y="119"/>
                      <a:pt x="276" y="119"/>
                    </a:cubicBezTo>
                    <a:cubicBezTo>
                      <a:pt x="276" y="118"/>
                      <a:pt x="276" y="118"/>
                      <a:pt x="275" y="117"/>
                    </a:cubicBezTo>
                    <a:cubicBezTo>
                      <a:pt x="275" y="117"/>
                      <a:pt x="275" y="117"/>
                      <a:pt x="275" y="116"/>
                    </a:cubicBezTo>
                    <a:cubicBezTo>
                      <a:pt x="275" y="115"/>
                      <a:pt x="274" y="113"/>
                      <a:pt x="274" y="112"/>
                    </a:cubicBezTo>
                    <a:cubicBezTo>
                      <a:pt x="274" y="112"/>
                      <a:pt x="274" y="112"/>
                      <a:pt x="274" y="112"/>
                    </a:cubicBezTo>
                    <a:cubicBezTo>
                      <a:pt x="274" y="112"/>
                      <a:pt x="274" y="112"/>
                      <a:pt x="274" y="111"/>
                    </a:cubicBezTo>
                    <a:cubicBezTo>
                      <a:pt x="274" y="111"/>
                      <a:pt x="274" y="111"/>
                      <a:pt x="274" y="111"/>
                    </a:cubicBezTo>
                    <a:cubicBezTo>
                      <a:pt x="274" y="111"/>
                      <a:pt x="273" y="110"/>
                      <a:pt x="273" y="109"/>
                    </a:cubicBezTo>
                    <a:cubicBezTo>
                      <a:pt x="273" y="109"/>
                      <a:pt x="273" y="108"/>
                      <a:pt x="273" y="108"/>
                    </a:cubicBezTo>
                    <a:cubicBezTo>
                      <a:pt x="273" y="107"/>
                      <a:pt x="272" y="106"/>
                      <a:pt x="272" y="105"/>
                    </a:cubicBezTo>
                    <a:cubicBezTo>
                      <a:pt x="272" y="104"/>
                      <a:pt x="272" y="104"/>
                      <a:pt x="271" y="103"/>
                    </a:cubicBezTo>
                    <a:cubicBezTo>
                      <a:pt x="271" y="103"/>
                      <a:pt x="271" y="103"/>
                      <a:pt x="271" y="103"/>
                    </a:cubicBezTo>
                    <a:cubicBezTo>
                      <a:pt x="271" y="103"/>
                      <a:pt x="271" y="103"/>
                      <a:pt x="271" y="103"/>
                    </a:cubicBezTo>
                    <a:cubicBezTo>
                      <a:pt x="271" y="102"/>
                      <a:pt x="271" y="101"/>
                      <a:pt x="270" y="100"/>
                    </a:cubicBezTo>
                    <a:cubicBezTo>
                      <a:pt x="270" y="99"/>
                      <a:pt x="270" y="99"/>
                      <a:pt x="269" y="98"/>
                    </a:cubicBezTo>
                    <a:cubicBezTo>
                      <a:pt x="268" y="95"/>
                      <a:pt x="267" y="93"/>
                      <a:pt x="266" y="90"/>
                    </a:cubicBezTo>
                    <a:cubicBezTo>
                      <a:pt x="266" y="90"/>
                      <a:pt x="266" y="90"/>
                      <a:pt x="266" y="89"/>
                    </a:cubicBezTo>
                    <a:cubicBezTo>
                      <a:pt x="266" y="89"/>
                      <a:pt x="266" y="89"/>
                      <a:pt x="266" y="88"/>
                    </a:cubicBezTo>
                    <a:cubicBezTo>
                      <a:pt x="265" y="87"/>
                      <a:pt x="265" y="86"/>
                      <a:pt x="264" y="85"/>
                    </a:cubicBezTo>
                    <a:cubicBezTo>
                      <a:pt x="264" y="85"/>
                      <a:pt x="264" y="85"/>
                      <a:pt x="264" y="85"/>
                    </a:cubicBezTo>
                    <a:cubicBezTo>
                      <a:pt x="264" y="85"/>
                      <a:pt x="264" y="85"/>
                      <a:pt x="264" y="85"/>
                    </a:cubicBezTo>
                    <a:cubicBezTo>
                      <a:pt x="264" y="85"/>
                      <a:pt x="264" y="85"/>
                      <a:pt x="264" y="84"/>
                    </a:cubicBezTo>
                    <a:cubicBezTo>
                      <a:pt x="264" y="84"/>
                      <a:pt x="264" y="84"/>
                      <a:pt x="264" y="84"/>
                    </a:cubicBezTo>
                    <a:cubicBezTo>
                      <a:pt x="264" y="84"/>
                      <a:pt x="264" y="84"/>
                      <a:pt x="264" y="84"/>
                    </a:cubicBezTo>
                    <a:cubicBezTo>
                      <a:pt x="263" y="83"/>
                      <a:pt x="262" y="82"/>
                      <a:pt x="262" y="81"/>
                    </a:cubicBezTo>
                    <a:cubicBezTo>
                      <a:pt x="261" y="79"/>
                      <a:pt x="261" y="78"/>
                      <a:pt x="260" y="77"/>
                    </a:cubicBezTo>
                    <a:cubicBezTo>
                      <a:pt x="260" y="76"/>
                      <a:pt x="259" y="76"/>
                      <a:pt x="259" y="75"/>
                    </a:cubicBezTo>
                    <a:cubicBezTo>
                      <a:pt x="259" y="75"/>
                      <a:pt x="259" y="75"/>
                      <a:pt x="259" y="75"/>
                    </a:cubicBezTo>
                    <a:cubicBezTo>
                      <a:pt x="259" y="75"/>
                      <a:pt x="259" y="75"/>
                      <a:pt x="259" y="74"/>
                    </a:cubicBezTo>
                    <a:cubicBezTo>
                      <a:pt x="259" y="74"/>
                      <a:pt x="259" y="74"/>
                      <a:pt x="259" y="74"/>
                    </a:cubicBezTo>
                    <a:cubicBezTo>
                      <a:pt x="258" y="74"/>
                      <a:pt x="258" y="74"/>
                      <a:pt x="258" y="74"/>
                    </a:cubicBezTo>
                    <a:cubicBezTo>
                      <a:pt x="258" y="74"/>
                      <a:pt x="258" y="74"/>
                      <a:pt x="258" y="74"/>
                    </a:cubicBezTo>
                    <a:cubicBezTo>
                      <a:pt x="258" y="73"/>
                      <a:pt x="258" y="73"/>
                      <a:pt x="257" y="72"/>
                    </a:cubicBezTo>
                    <a:cubicBezTo>
                      <a:pt x="257" y="72"/>
                      <a:pt x="257" y="72"/>
                      <a:pt x="257" y="72"/>
                    </a:cubicBezTo>
                    <a:cubicBezTo>
                      <a:pt x="257" y="72"/>
                      <a:pt x="257" y="72"/>
                      <a:pt x="257" y="72"/>
                    </a:cubicBezTo>
                    <a:cubicBezTo>
                      <a:pt x="257" y="72"/>
                      <a:pt x="257" y="71"/>
                      <a:pt x="257" y="71"/>
                    </a:cubicBezTo>
                    <a:cubicBezTo>
                      <a:pt x="257" y="71"/>
                      <a:pt x="257" y="71"/>
                      <a:pt x="257" y="71"/>
                    </a:cubicBezTo>
                    <a:cubicBezTo>
                      <a:pt x="257" y="71"/>
                      <a:pt x="256" y="70"/>
                      <a:pt x="256" y="70"/>
                    </a:cubicBezTo>
                    <a:cubicBezTo>
                      <a:pt x="256" y="70"/>
                      <a:pt x="256" y="69"/>
                      <a:pt x="255" y="69"/>
                    </a:cubicBezTo>
                    <a:cubicBezTo>
                      <a:pt x="255" y="69"/>
                      <a:pt x="255" y="69"/>
                      <a:pt x="255" y="68"/>
                    </a:cubicBezTo>
                    <a:cubicBezTo>
                      <a:pt x="255" y="68"/>
                      <a:pt x="255" y="68"/>
                      <a:pt x="255" y="68"/>
                    </a:cubicBezTo>
                    <a:cubicBezTo>
                      <a:pt x="254" y="66"/>
                      <a:pt x="252" y="64"/>
                      <a:pt x="251" y="61"/>
                    </a:cubicBezTo>
                    <a:cubicBezTo>
                      <a:pt x="251" y="61"/>
                      <a:pt x="251" y="61"/>
                      <a:pt x="251" y="61"/>
                    </a:cubicBezTo>
                    <a:cubicBezTo>
                      <a:pt x="251" y="61"/>
                      <a:pt x="251" y="61"/>
                      <a:pt x="250" y="61"/>
                    </a:cubicBezTo>
                    <a:cubicBezTo>
                      <a:pt x="250" y="61"/>
                      <a:pt x="250" y="61"/>
                      <a:pt x="250" y="61"/>
                    </a:cubicBezTo>
                    <a:cubicBezTo>
                      <a:pt x="250" y="61"/>
                      <a:pt x="250" y="61"/>
                      <a:pt x="250" y="61"/>
                    </a:cubicBezTo>
                    <a:cubicBezTo>
                      <a:pt x="250" y="60"/>
                      <a:pt x="250" y="60"/>
                      <a:pt x="250" y="60"/>
                    </a:cubicBezTo>
                    <a:cubicBezTo>
                      <a:pt x="250" y="60"/>
                      <a:pt x="250" y="60"/>
                      <a:pt x="250" y="60"/>
                    </a:cubicBezTo>
                    <a:cubicBezTo>
                      <a:pt x="249" y="59"/>
                      <a:pt x="249" y="58"/>
                      <a:pt x="248" y="58"/>
                    </a:cubicBezTo>
                    <a:cubicBezTo>
                      <a:pt x="248" y="58"/>
                      <a:pt x="248" y="58"/>
                      <a:pt x="248" y="57"/>
                    </a:cubicBezTo>
                    <a:cubicBezTo>
                      <a:pt x="248" y="57"/>
                      <a:pt x="248" y="57"/>
                      <a:pt x="248" y="57"/>
                    </a:cubicBezTo>
                    <a:cubicBezTo>
                      <a:pt x="247" y="56"/>
                      <a:pt x="246" y="55"/>
                      <a:pt x="245" y="54"/>
                    </a:cubicBezTo>
                    <a:cubicBezTo>
                      <a:pt x="245" y="53"/>
                      <a:pt x="245" y="53"/>
                      <a:pt x="245" y="53"/>
                    </a:cubicBezTo>
                    <a:cubicBezTo>
                      <a:pt x="245" y="53"/>
                      <a:pt x="245" y="53"/>
                      <a:pt x="245" y="53"/>
                    </a:cubicBezTo>
                    <a:cubicBezTo>
                      <a:pt x="245" y="53"/>
                      <a:pt x="244" y="52"/>
                      <a:pt x="244" y="52"/>
                    </a:cubicBezTo>
                    <a:cubicBezTo>
                      <a:pt x="244" y="52"/>
                      <a:pt x="244" y="52"/>
                      <a:pt x="244" y="51"/>
                    </a:cubicBezTo>
                    <a:cubicBezTo>
                      <a:pt x="244" y="51"/>
                      <a:pt x="244" y="51"/>
                      <a:pt x="244" y="51"/>
                    </a:cubicBezTo>
                    <a:cubicBezTo>
                      <a:pt x="243" y="50"/>
                      <a:pt x="242" y="49"/>
                      <a:pt x="241" y="49"/>
                    </a:cubicBezTo>
                    <a:cubicBezTo>
                      <a:pt x="240" y="47"/>
                      <a:pt x="239" y="46"/>
                      <a:pt x="238" y="45"/>
                    </a:cubicBezTo>
                    <a:cubicBezTo>
                      <a:pt x="237" y="43"/>
                      <a:pt x="236" y="42"/>
                      <a:pt x="235" y="41"/>
                    </a:cubicBezTo>
                    <a:cubicBezTo>
                      <a:pt x="234" y="40"/>
                      <a:pt x="233" y="39"/>
                      <a:pt x="232" y="38"/>
                    </a:cubicBezTo>
                    <a:cubicBezTo>
                      <a:pt x="231" y="36"/>
                      <a:pt x="230" y="35"/>
                      <a:pt x="229" y="34"/>
                    </a:cubicBezTo>
                    <a:cubicBezTo>
                      <a:pt x="228" y="33"/>
                      <a:pt x="226" y="32"/>
                      <a:pt x="225" y="31"/>
                    </a:cubicBezTo>
                    <a:cubicBezTo>
                      <a:pt x="224" y="30"/>
                      <a:pt x="223" y="28"/>
                      <a:pt x="222" y="27"/>
                    </a:cubicBezTo>
                    <a:cubicBezTo>
                      <a:pt x="221" y="26"/>
                      <a:pt x="219" y="25"/>
                      <a:pt x="218" y="24"/>
                    </a:cubicBezTo>
                    <a:cubicBezTo>
                      <a:pt x="217" y="23"/>
                      <a:pt x="216" y="22"/>
                      <a:pt x="214" y="21"/>
                    </a:cubicBezTo>
                    <a:cubicBezTo>
                      <a:pt x="213" y="20"/>
                      <a:pt x="212" y="19"/>
                      <a:pt x="211" y="18"/>
                    </a:cubicBezTo>
                    <a:cubicBezTo>
                      <a:pt x="210" y="18"/>
                      <a:pt x="208" y="17"/>
                      <a:pt x="207" y="16"/>
                    </a:cubicBezTo>
                    <a:cubicBezTo>
                      <a:pt x="206" y="15"/>
                      <a:pt x="205" y="14"/>
                      <a:pt x="204" y="14"/>
                    </a:cubicBezTo>
                    <a:cubicBezTo>
                      <a:pt x="203" y="13"/>
                      <a:pt x="202" y="13"/>
                      <a:pt x="201" y="12"/>
                    </a:cubicBezTo>
                    <a:cubicBezTo>
                      <a:pt x="201" y="12"/>
                      <a:pt x="200" y="12"/>
                      <a:pt x="200" y="11"/>
                    </a:cubicBezTo>
                    <a:cubicBezTo>
                      <a:pt x="200" y="11"/>
                      <a:pt x="200" y="11"/>
                      <a:pt x="199" y="11"/>
                    </a:cubicBezTo>
                    <a:cubicBezTo>
                      <a:pt x="199" y="11"/>
                      <a:pt x="199" y="11"/>
                      <a:pt x="199" y="11"/>
                    </a:cubicBezTo>
                    <a:cubicBezTo>
                      <a:pt x="199" y="11"/>
                      <a:pt x="199" y="11"/>
                      <a:pt x="199" y="11"/>
                    </a:cubicBezTo>
                    <a:cubicBezTo>
                      <a:pt x="199" y="11"/>
                      <a:pt x="199" y="11"/>
                      <a:pt x="199" y="11"/>
                    </a:cubicBezTo>
                    <a:cubicBezTo>
                      <a:pt x="194" y="8"/>
                      <a:pt x="188" y="5"/>
                      <a:pt x="182" y="3"/>
                    </a:cubicBezTo>
                    <a:cubicBezTo>
                      <a:pt x="182" y="3"/>
                      <a:pt x="182" y="3"/>
                      <a:pt x="182" y="3"/>
                    </a:cubicBezTo>
                    <a:cubicBezTo>
                      <a:pt x="182" y="3"/>
                      <a:pt x="181" y="3"/>
                      <a:pt x="180" y="2"/>
                    </a:cubicBezTo>
                    <a:cubicBezTo>
                      <a:pt x="179" y="2"/>
                      <a:pt x="178" y="2"/>
                      <a:pt x="177" y="2"/>
                    </a:cubicBezTo>
                    <a:cubicBezTo>
                      <a:pt x="177" y="2"/>
                      <a:pt x="177" y="1"/>
                      <a:pt x="176" y="1"/>
                    </a:cubicBezTo>
                    <a:cubicBezTo>
                      <a:pt x="176" y="1"/>
                      <a:pt x="176" y="1"/>
                      <a:pt x="176" y="1"/>
                    </a:cubicBezTo>
                    <a:cubicBezTo>
                      <a:pt x="176" y="1"/>
                      <a:pt x="176" y="1"/>
                      <a:pt x="176" y="1"/>
                    </a:cubicBezTo>
                    <a:cubicBezTo>
                      <a:pt x="175" y="1"/>
                      <a:pt x="175" y="1"/>
                      <a:pt x="174" y="1"/>
                    </a:cubicBezTo>
                    <a:cubicBezTo>
                      <a:pt x="174" y="1"/>
                      <a:pt x="174" y="1"/>
                      <a:pt x="173" y="1"/>
                    </a:cubicBezTo>
                    <a:cubicBezTo>
                      <a:pt x="172" y="1"/>
                      <a:pt x="171" y="0"/>
                      <a:pt x="170" y="0"/>
                    </a:cubicBezTo>
                    <a:cubicBezTo>
                      <a:pt x="169" y="0"/>
                      <a:pt x="167" y="0"/>
                      <a:pt x="166" y="0"/>
                    </a:cubicBezTo>
                    <a:cubicBezTo>
                      <a:pt x="165" y="0"/>
                      <a:pt x="164" y="0"/>
                      <a:pt x="163" y="0"/>
                    </a:cubicBezTo>
                  </a:path>
                </a:pathLst>
              </a:custGeom>
              <a:solidFill>
                <a:srgbClr val="F2F5FC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652" name="组合 535"/>
          <p:cNvGrpSpPr/>
          <p:nvPr/>
        </p:nvGrpSpPr>
        <p:grpSpPr>
          <a:xfrm flipH="1">
            <a:off x="3175" y="5384800"/>
            <a:ext cx="2789238" cy="1473200"/>
            <a:chOff x="9324975" y="5391603"/>
            <a:chExt cx="2789238" cy="1473201"/>
          </a:xfrm>
        </p:grpSpPr>
        <p:sp>
          <p:nvSpPr>
            <p:cNvPr id="5653" name="Freeform 536"/>
            <p:cNvSpPr/>
            <p:nvPr>
              <p:custDataLst>
                <p:tags r:id="rId14"/>
              </p:custDataLst>
            </p:nvPr>
          </p:nvSpPr>
          <p:spPr>
            <a:xfrm>
              <a:off x="9936163" y="6620328"/>
              <a:ext cx="427038" cy="168275"/>
            </a:xfrm>
            <a:custGeom>
              <a:avLst/>
              <a:gdLst/>
              <a:ahLst/>
              <a:cxnLst>
                <a:cxn ang="0">
                  <a:pos x="427038" y="168275"/>
                </a:cxn>
                <a:cxn ang="0">
                  <a:pos x="0" y="30162"/>
                </a:cxn>
                <a:cxn ang="0">
                  <a:pos x="190500" y="0"/>
                </a:cxn>
                <a:cxn ang="0">
                  <a:pos x="427038" y="168275"/>
                </a:cxn>
              </a:cxnLst>
              <a:rect l="l" t="t" r="r" b="b"/>
              <a:pathLst>
                <a:path w="269" h="105">
                  <a:moveTo>
                    <a:pt x="269" y="106"/>
                  </a:moveTo>
                  <a:lnTo>
                    <a:pt x="0" y="19"/>
                  </a:lnTo>
                  <a:lnTo>
                    <a:pt x="120" y="0"/>
                  </a:lnTo>
                  <a:lnTo>
                    <a:pt x="269" y="106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4" name="Freeform 538"/>
            <p:cNvSpPr/>
            <p:nvPr>
              <p:custDataLst>
                <p:tags r:id="rId15"/>
              </p:custDataLst>
            </p:nvPr>
          </p:nvSpPr>
          <p:spPr>
            <a:xfrm>
              <a:off x="10363200" y="6142491"/>
              <a:ext cx="1493838" cy="722313"/>
            </a:xfrm>
            <a:custGeom>
              <a:avLst/>
              <a:gdLst/>
              <a:ahLst/>
              <a:cxnLst>
                <a:cxn ang="0">
                  <a:pos x="892175" y="722313"/>
                </a:cxn>
                <a:cxn ang="0">
                  <a:pos x="1493838" y="0"/>
                </a:cxn>
                <a:cxn ang="0">
                  <a:pos x="0" y="387350"/>
                </a:cxn>
                <a:cxn ang="0">
                  <a:pos x="773112" y="722313"/>
                </a:cxn>
                <a:cxn ang="0">
                  <a:pos x="892175" y="722313"/>
                </a:cxn>
              </a:cxnLst>
              <a:rect l="l" t="t" r="r" b="b"/>
              <a:pathLst>
                <a:path w="941" h="455">
                  <a:moveTo>
                    <a:pt x="562" y="455"/>
                  </a:moveTo>
                  <a:lnTo>
                    <a:pt x="941" y="0"/>
                  </a:lnTo>
                  <a:lnTo>
                    <a:pt x="0" y="244"/>
                  </a:lnTo>
                  <a:lnTo>
                    <a:pt x="487" y="455"/>
                  </a:lnTo>
                  <a:lnTo>
                    <a:pt x="562" y="45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5" name="Freeform 539"/>
            <p:cNvSpPr/>
            <p:nvPr>
              <p:custDataLst>
                <p:tags r:id="rId16"/>
              </p:custDataLst>
            </p:nvPr>
          </p:nvSpPr>
          <p:spPr>
            <a:xfrm>
              <a:off x="11255375" y="6142491"/>
              <a:ext cx="858838" cy="722313"/>
            </a:xfrm>
            <a:custGeom>
              <a:avLst/>
              <a:gdLst/>
              <a:ahLst/>
              <a:cxnLst>
                <a:cxn ang="0">
                  <a:pos x="858838" y="722313"/>
                </a:cxn>
                <a:cxn ang="0">
                  <a:pos x="858838" y="581025"/>
                </a:cxn>
                <a:cxn ang="0">
                  <a:pos x="601662" y="0"/>
                </a:cxn>
                <a:cxn ang="0">
                  <a:pos x="0" y="722313"/>
                </a:cxn>
                <a:cxn ang="0">
                  <a:pos x="858838" y="722313"/>
                </a:cxn>
              </a:cxnLst>
              <a:rect l="l" t="t" r="r" b="b"/>
              <a:pathLst>
                <a:path w="541" h="455">
                  <a:moveTo>
                    <a:pt x="541" y="455"/>
                  </a:moveTo>
                  <a:lnTo>
                    <a:pt x="541" y="366"/>
                  </a:lnTo>
                  <a:lnTo>
                    <a:pt x="379" y="0"/>
                  </a:lnTo>
                  <a:lnTo>
                    <a:pt x="0" y="455"/>
                  </a:lnTo>
                  <a:lnTo>
                    <a:pt x="541" y="455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6" name="Freeform 540"/>
            <p:cNvSpPr/>
            <p:nvPr>
              <p:custDataLst>
                <p:tags r:id="rId17"/>
              </p:custDataLst>
            </p:nvPr>
          </p:nvSpPr>
          <p:spPr>
            <a:xfrm>
              <a:off x="10363200" y="6529841"/>
              <a:ext cx="773113" cy="334963"/>
            </a:xfrm>
            <a:custGeom>
              <a:avLst/>
              <a:gdLst/>
              <a:ahLst/>
              <a:cxnLst>
                <a:cxn ang="0">
                  <a:pos x="773113" y="334963"/>
                </a:cxn>
                <a:cxn ang="0">
                  <a:pos x="0" y="0"/>
                </a:cxn>
                <a:cxn ang="0">
                  <a:pos x="387350" y="334963"/>
                </a:cxn>
                <a:cxn ang="0">
                  <a:pos x="773113" y="334963"/>
                </a:cxn>
              </a:cxnLst>
              <a:rect l="l" t="t" r="r" b="b"/>
              <a:pathLst>
                <a:path w="487" h="211">
                  <a:moveTo>
                    <a:pt x="487" y="211"/>
                  </a:moveTo>
                  <a:lnTo>
                    <a:pt x="0" y="0"/>
                  </a:lnTo>
                  <a:lnTo>
                    <a:pt x="244" y="211"/>
                  </a:lnTo>
                  <a:lnTo>
                    <a:pt x="487" y="211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7" name="Freeform 541"/>
            <p:cNvSpPr/>
            <p:nvPr>
              <p:custDataLst>
                <p:tags r:id="rId18"/>
              </p:custDataLst>
            </p:nvPr>
          </p:nvSpPr>
          <p:spPr>
            <a:xfrm>
              <a:off x="9324975" y="5986916"/>
              <a:ext cx="439738" cy="330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3862" y="155575"/>
                </a:cxn>
                <a:cxn ang="0">
                  <a:pos x="439738" y="330200"/>
                </a:cxn>
                <a:cxn ang="0">
                  <a:pos x="0" y="0"/>
                </a:cxn>
              </a:cxnLst>
              <a:rect l="l" t="t" r="r" b="b"/>
              <a:pathLst>
                <a:path w="277" h="208">
                  <a:moveTo>
                    <a:pt x="0" y="0"/>
                  </a:moveTo>
                  <a:lnTo>
                    <a:pt x="267" y="98"/>
                  </a:lnTo>
                  <a:lnTo>
                    <a:pt x="277" y="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8" name="Freeform 542"/>
            <p:cNvSpPr/>
            <p:nvPr>
              <p:custDataLst>
                <p:tags r:id="rId19"/>
              </p:custDataLst>
            </p:nvPr>
          </p:nvSpPr>
          <p:spPr>
            <a:xfrm>
              <a:off x="11857038" y="5448753"/>
              <a:ext cx="257175" cy="1274763"/>
            </a:xfrm>
            <a:custGeom>
              <a:avLst/>
              <a:gdLst/>
              <a:ahLst/>
              <a:cxnLst>
                <a:cxn ang="0">
                  <a:pos x="257175" y="0"/>
                </a:cxn>
                <a:cxn ang="0">
                  <a:pos x="0" y="693737"/>
                </a:cxn>
                <a:cxn ang="0">
                  <a:pos x="257175" y="1274763"/>
                </a:cxn>
                <a:cxn ang="0">
                  <a:pos x="257175" y="0"/>
                </a:cxn>
              </a:cxnLst>
              <a:rect l="l" t="t" r="r" b="b"/>
              <a:pathLst>
                <a:path w="162" h="803">
                  <a:moveTo>
                    <a:pt x="162" y="0"/>
                  </a:moveTo>
                  <a:lnTo>
                    <a:pt x="0" y="437"/>
                  </a:lnTo>
                  <a:lnTo>
                    <a:pt x="162" y="803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9" name="Freeform 543"/>
            <p:cNvSpPr/>
            <p:nvPr>
              <p:custDataLst>
                <p:tags r:id="rId20"/>
              </p:custDataLst>
            </p:nvPr>
          </p:nvSpPr>
          <p:spPr>
            <a:xfrm>
              <a:off x="11331575" y="5391603"/>
              <a:ext cx="533400" cy="127000"/>
            </a:xfrm>
            <a:custGeom>
              <a:avLst/>
              <a:gdLst/>
              <a:ahLst/>
              <a:cxnLst>
                <a:cxn ang="0">
                  <a:pos x="0" y="95250"/>
                </a:cxn>
                <a:cxn ang="0">
                  <a:pos x="533400" y="127000"/>
                </a:cxn>
                <a:cxn ang="0">
                  <a:pos x="390525" y="0"/>
                </a:cxn>
                <a:cxn ang="0">
                  <a:pos x="0" y="95250"/>
                </a:cxn>
              </a:cxnLst>
              <a:rect l="l" t="t" r="r" b="b"/>
              <a:pathLst>
                <a:path w="336" h="80">
                  <a:moveTo>
                    <a:pt x="0" y="60"/>
                  </a:moveTo>
                  <a:lnTo>
                    <a:pt x="336" y="80"/>
                  </a:lnTo>
                  <a:lnTo>
                    <a:pt x="246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0" name="Freeform 544"/>
            <p:cNvSpPr/>
            <p:nvPr>
              <p:custDataLst>
                <p:tags r:id="rId21"/>
              </p:custDataLst>
            </p:nvPr>
          </p:nvSpPr>
          <p:spPr>
            <a:xfrm>
              <a:off x="10363200" y="5410653"/>
              <a:ext cx="1751013" cy="1119188"/>
            </a:xfrm>
            <a:custGeom>
              <a:avLst/>
              <a:gdLst/>
              <a:ahLst/>
              <a:cxnLst>
                <a:cxn ang="0">
                  <a:pos x="1751013" y="0"/>
                </a:cxn>
                <a:cxn ang="0">
                  <a:pos x="0" y="1119188"/>
                </a:cxn>
                <a:cxn ang="0">
                  <a:pos x="1493837" y="731837"/>
                </a:cxn>
                <a:cxn ang="0">
                  <a:pos x="1751013" y="38100"/>
                </a:cxn>
                <a:cxn ang="0">
                  <a:pos x="1751013" y="0"/>
                </a:cxn>
              </a:cxnLst>
              <a:rect l="l" t="t" r="r" b="b"/>
              <a:pathLst>
                <a:path w="1103" h="705">
                  <a:moveTo>
                    <a:pt x="1103" y="0"/>
                  </a:moveTo>
                  <a:lnTo>
                    <a:pt x="0" y="705"/>
                  </a:lnTo>
                  <a:lnTo>
                    <a:pt x="941" y="461"/>
                  </a:lnTo>
                  <a:lnTo>
                    <a:pt x="1103" y="24"/>
                  </a:lnTo>
                  <a:lnTo>
                    <a:pt x="110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1" name="Freeform 545"/>
            <p:cNvSpPr/>
            <p:nvPr>
              <p:custDataLst>
                <p:tags r:id="rId22"/>
              </p:custDataLst>
            </p:nvPr>
          </p:nvSpPr>
          <p:spPr>
            <a:xfrm>
              <a:off x="10342563" y="5705928"/>
              <a:ext cx="528638" cy="255588"/>
            </a:xfrm>
            <a:custGeom>
              <a:avLst/>
              <a:gdLst/>
              <a:ahLst/>
              <a:cxnLst>
                <a:cxn ang="0">
                  <a:pos x="528638" y="0"/>
                </a:cxn>
                <a:cxn ang="0">
                  <a:pos x="0" y="201612"/>
                </a:cxn>
                <a:cxn ang="0">
                  <a:pos x="422275" y="255588"/>
                </a:cxn>
                <a:cxn ang="0">
                  <a:pos x="528638" y="0"/>
                </a:cxn>
              </a:cxnLst>
              <a:rect l="l" t="t" r="r" b="b"/>
              <a:pathLst>
                <a:path w="333" h="161">
                  <a:moveTo>
                    <a:pt x="333" y="0"/>
                  </a:moveTo>
                  <a:lnTo>
                    <a:pt x="0" y="127"/>
                  </a:lnTo>
                  <a:lnTo>
                    <a:pt x="266" y="161"/>
                  </a:lnTo>
                  <a:lnTo>
                    <a:pt x="333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62" name="组合 545"/>
          <p:cNvGrpSpPr/>
          <p:nvPr/>
        </p:nvGrpSpPr>
        <p:grpSpPr>
          <a:xfrm flipH="1">
            <a:off x="9086850" y="225425"/>
            <a:ext cx="2846388" cy="2519363"/>
            <a:chOff x="93663" y="171450"/>
            <a:chExt cx="2846387" cy="2519363"/>
          </a:xfrm>
        </p:grpSpPr>
        <p:sp>
          <p:nvSpPr>
            <p:cNvPr id="5663" name="Freeform 537"/>
            <p:cNvSpPr/>
            <p:nvPr>
              <p:custDataLst>
                <p:tags r:id="rId4"/>
              </p:custDataLst>
            </p:nvPr>
          </p:nvSpPr>
          <p:spPr>
            <a:xfrm>
              <a:off x="2511425" y="404813"/>
              <a:ext cx="428625" cy="169863"/>
            </a:xfrm>
            <a:custGeom>
              <a:avLst/>
              <a:gdLst/>
              <a:ahLst/>
              <a:cxnLst>
                <a:cxn ang="0">
                  <a:pos x="428625" y="169863"/>
                </a:cxn>
                <a:cxn ang="0">
                  <a:pos x="0" y="31750"/>
                </a:cxn>
                <a:cxn ang="0">
                  <a:pos x="190500" y="0"/>
                </a:cxn>
                <a:cxn ang="0">
                  <a:pos x="428625" y="169863"/>
                </a:cxn>
              </a:cxnLst>
              <a:rect l="l" t="t" r="r" b="b"/>
              <a:pathLst>
                <a:path w="270" h="107">
                  <a:moveTo>
                    <a:pt x="270" y="107"/>
                  </a:moveTo>
                  <a:lnTo>
                    <a:pt x="0" y="20"/>
                  </a:lnTo>
                  <a:lnTo>
                    <a:pt x="120" y="0"/>
                  </a:lnTo>
                  <a:lnTo>
                    <a:pt x="270" y="107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4" name="Freeform 546"/>
            <p:cNvSpPr/>
            <p:nvPr>
              <p:custDataLst>
                <p:tags r:id="rId5"/>
              </p:custDataLst>
            </p:nvPr>
          </p:nvSpPr>
          <p:spPr>
            <a:xfrm>
              <a:off x="920750" y="398463"/>
              <a:ext cx="1146175" cy="1352550"/>
            </a:xfrm>
            <a:custGeom>
              <a:avLst/>
              <a:gdLst/>
              <a:ahLst/>
              <a:cxnLst>
                <a:cxn ang="0">
                  <a:pos x="1146175" y="174625"/>
                </a:cxn>
                <a:cxn ang="0">
                  <a:pos x="0" y="0"/>
                </a:cxn>
                <a:cxn ang="0">
                  <a:pos x="430212" y="1352550"/>
                </a:cxn>
                <a:cxn ang="0">
                  <a:pos x="573087" y="650875"/>
                </a:cxn>
                <a:cxn ang="0">
                  <a:pos x="1146175" y="174625"/>
                </a:cxn>
              </a:cxnLst>
              <a:rect l="l" t="t" r="r" b="b"/>
              <a:pathLst>
                <a:path w="722" h="852">
                  <a:moveTo>
                    <a:pt x="722" y="110"/>
                  </a:moveTo>
                  <a:lnTo>
                    <a:pt x="0" y="0"/>
                  </a:lnTo>
                  <a:lnTo>
                    <a:pt x="271" y="852"/>
                  </a:lnTo>
                  <a:lnTo>
                    <a:pt x="361" y="410"/>
                  </a:lnTo>
                  <a:lnTo>
                    <a:pt x="722" y="11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5" name="Freeform 547"/>
            <p:cNvSpPr/>
            <p:nvPr>
              <p:custDataLst>
                <p:tags r:id="rId6"/>
              </p:custDataLst>
            </p:nvPr>
          </p:nvSpPr>
          <p:spPr>
            <a:xfrm>
              <a:off x="920750" y="171450"/>
              <a:ext cx="1146175" cy="401638"/>
            </a:xfrm>
            <a:custGeom>
              <a:avLst/>
              <a:gdLst/>
              <a:ahLst/>
              <a:cxnLst>
                <a:cxn ang="0">
                  <a:pos x="627062" y="0"/>
                </a:cxn>
                <a:cxn ang="0">
                  <a:pos x="0" y="227012"/>
                </a:cxn>
                <a:cxn ang="0">
                  <a:pos x="1146175" y="401638"/>
                </a:cxn>
                <a:cxn ang="0">
                  <a:pos x="708025" y="0"/>
                </a:cxn>
                <a:cxn ang="0">
                  <a:pos x="627062" y="0"/>
                </a:cxn>
              </a:cxnLst>
              <a:rect l="l" t="t" r="r" b="b"/>
              <a:pathLst>
                <a:path w="722" h="253">
                  <a:moveTo>
                    <a:pt x="395" y="0"/>
                  </a:moveTo>
                  <a:lnTo>
                    <a:pt x="0" y="143"/>
                  </a:lnTo>
                  <a:lnTo>
                    <a:pt x="722" y="253"/>
                  </a:lnTo>
                  <a:lnTo>
                    <a:pt x="446" y="0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6" name="Freeform 548"/>
            <p:cNvSpPr/>
            <p:nvPr>
              <p:custDataLst>
                <p:tags r:id="rId7"/>
              </p:custDataLst>
            </p:nvPr>
          </p:nvSpPr>
          <p:spPr>
            <a:xfrm>
              <a:off x="1493838" y="574675"/>
              <a:ext cx="1147763" cy="474663"/>
            </a:xfrm>
            <a:custGeom>
              <a:avLst/>
              <a:gdLst/>
              <a:ahLst/>
              <a:cxnLst>
                <a:cxn ang="0">
                  <a:pos x="1147763" y="111125"/>
                </a:cxn>
                <a:cxn ang="0">
                  <a:pos x="0" y="474663"/>
                </a:cxn>
                <a:cxn ang="0">
                  <a:pos x="573087" y="0"/>
                </a:cxn>
                <a:cxn ang="0">
                  <a:pos x="1147763" y="111125"/>
                </a:cxn>
              </a:cxnLst>
              <a:rect l="l" t="t" r="r" b="b"/>
              <a:pathLst>
                <a:path w="723" h="299">
                  <a:moveTo>
                    <a:pt x="723" y="70"/>
                  </a:moveTo>
                  <a:lnTo>
                    <a:pt x="0" y="299"/>
                  </a:lnTo>
                  <a:lnTo>
                    <a:pt x="361" y="0"/>
                  </a:lnTo>
                  <a:lnTo>
                    <a:pt x="723" y="7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7" name="Freeform 549"/>
            <p:cNvSpPr/>
            <p:nvPr>
              <p:custDataLst>
                <p:tags r:id="rId8"/>
              </p:custDataLst>
            </p:nvPr>
          </p:nvSpPr>
          <p:spPr>
            <a:xfrm>
              <a:off x="750888" y="2290763"/>
              <a:ext cx="363538" cy="400050"/>
            </a:xfrm>
            <a:custGeom>
              <a:avLst/>
              <a:gdLst/>
              <a:ahLst/>
              <a:cxnLst>
                <a:cxn ang="0">
                  <a:pos x="0" y="400050"/>
                </a:cxn>
                <a:cxn ang="0">
                  <a:pos x="169862" y="15875"/>
                </a:cxn>
                <a:cxn ang="0">
                  <a:pos x="363538" y="0"/>
                </a:cxn>
                <a:cxn ang="0">
                  <a:pos x="0" y="400050"/>
                </a:cxn>
              </a:cxnLst>
              <a:rect l="l" t="t" r="r" b="b"/>
              <a:pathLst>
                <a:path w="229" h="251">
                  <a:moveTo>
                    <a:pt x="0" y="252"/>
                  </a:moveTo>
                  <a:lnTo>
                    <a:pt x="107" y="10"/>
                  </a:lnTo>
                  <a:lnTo>
                    <a:pt x="229" y="0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8" name="Freeform 550"/>
            <p:cNvSpPr/>
            <p:nvPr>
              <p:custDataLst>
                <p:tags r:id="rId9"/>
              </p:custDataLst>
            </p:nvPr>
          </p:nvSpPr>
          <p:spPr>
            <a:xfrm>
              <a:off x="173038" y="171450"/>
              <a:ext cx="1374775" cy="2270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47712" y="227013"/>
                </a:cxn>
                <a:cxn ang="0">
                  <a:pos x="1374775" y="0"/>
                </a:cxn>
                <a:cxn ang="0">
                  <a:pos x="0" y="0"/>
                </a:cxn>
              </a:cxnLst>
              <a:rect l="l" t="t" r="r" b="b"/>
              <a:pathLst>
                <a:path w="865" h="143">
                  <a:moveTo>
                    <a:pt x="0" y="0"/>
                  </a:moveTo>
                  <a:lnTo>
                    <a:pt x="471" y="143"/>
                  </a:lnTo>
                  <a:lnTo>
                    <a:pt x="8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69" name="Freeform 551"/>
            <p:cNvSpPr/>
            <p:nvPr>
              <p:custDataLst>
                <p:tags r:id="rId10"/>
              </p:custDataLst>
            </p:nvPr>
          </p:nvSpPr>
          <p:spPr>
            <a:xfrm>
              <a:off x="93663" y="390525"/>
              <a:ext cx="138113" cy="482600"/>
            </a:xfrm>
            <a:custGeom>
              <a:avLst/>
              <a:gdLst/>
              <a:ahLst/>
              <a:cxnLst>
                <a:cxn ang="0">
                  <a:pos x="104775" y="482600"/>
                </a:cxn>
                <a:cxn ang="0">
                  <a:pos x="138113" y="0"/>
                </a:cxn>
                <a:cxn ang="0">
                  <a:pos x="0" y="128587"/>
                </a:cxn>
                <a:cxn ang="0">
                  <a:pos x="104775" y="482600"/>
                </a:cxn>
              </a:cxnLst>
              <a:rect l="l" t="t" r="r" b="b"/>
              <a:pathLst>
                <a:path w="87" h="304">
                  <a:moveTo>
                    <a:pt x="66" y="304"/>
                  </a:moveTo>
                  <a:lnTo>
                    <a:pt x="87" y="0"/>
                  </a:lnTo>
                  <a:lnTo>
                    <a:pt x="0" y="81"/>
                  </a:lnTo>
                  <a:lnTo>
                    <a:pt x="66" y="304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70" name="Freeform 552"/>
            <p:cNvSpPr/>
            <p:nvPr>
              <p:custDataLst>
                <p:tags r:id="rId11"/>
              </p:custDataLst>
            </p:nvPr>
          </p:nvSpPr>
          <p:spPr>
            <a:xfrm>
              <a:off x="120650" y="171450"/>
              <a:ext cx="1230313" cy="1579563"/>
            </a:xfrm>
            <a:custGeom>
              <a:avLst/>
              <a:gdLst/>
              <a:ahLst/>
              <a:cxnLst>
                <a:cxn ang="0">
                  <a:pos x="52387" y="0"/>
                </a:cxn>
                <a:cxn ang="0">
                  <a:pos x="0" y="0"/>
                </a:cxn>
                <a:cxn ang="0">
                  <a:pos x="1230313" y="1579563"/>
                </a:cxn>
                <a:cxn ang="0">
                  <a:pos x="800100" y="227012"/>
                </a:cxn>
                <a:cxn ang="0">
                  <a:pos x="52387" y="0"/>
                </a:cxn>
              </a:cxnLst>
              <a:rect l="l" t="t" r="r" b="b"/>
              <a:pathLst>
                <a:path w="775" h="995">
                  <a:moveTo>
                    <a:pt x="33" y="0"/>
                  </a:moveTo>
                  <a:lnTo>
                    <a:pt x="0" y="0"/>
                  </a:lnTo>
                  <a:lnTo>
                    <a:pt x="775" y="995"/>
                  </a:lnTo>
                  <a:lnTo>
                    <a:pt x="504" y="14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71" name="Freeform 553"/>
            <p:cNvSpPr/>
            <p:nvPr>
              <p:custDataLst>
                <p:tags r:id="rId12"/>
              </p:custDataLst>
            </p:nvPr>
          </p:nvSpPr>
          <p:spPr>
            <a:xfrm>
              <a:off x="249238" y="1482725"/>
              <a:ext cx="396875" cy="417513"/>
            </a:xfrm>
            <a:custGeom>
              <a:avLst/>
              <a:gdLst/>
              <a:ahLst/>
              <a:cxnLst>
                <a:cxn ang="0">
                  <a:pos x="347662" y="0"/>
                </a:cxn>
                <a:cxn ang="0">
                  <a:pos x="0" y="417513"/>
                </a:cxn>
                <a:cxn ang="0">
                  <a:pos x="396875" y="268287"/>
                </a:cxn>
                <a:cxn ang="0">
                  <a:pos x="347662" y="0"/>
                </a:cxn>
              </a:cxnLst>
              <a:rect l="l" t="t" r="r" b="b"/>
              <a:pathLst>
                <a:path w="250" h="263">
                  <a:moveTo>
                    <a:pt x="219" y="0"/>
                  </a:moveTo>
                  <a:lnTo>
                    <a:pt x="0" y="263"/>
                  </a:lnTo>
                  <a:lnTo>
                    <a:pt x="250" y="169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72" name="Freeform 554"/>
            <p:cNvSpPr/>
            <p:nvPr>
              <p:custDataLst>
                <p:tags r:id="rId13"/>
              </p:custDataLst>
            </p:nvPr>
          </p:nvSpPr>
          <p:spPr>
            <a:xfrm>
              <a:off x="1350963" y="681038"/>
              <a:ext cx="1290638" cy="1069975"/>
            </a:xfrm>
            <a:custGeom>
              <a:avLst/>
              <a:gdLst/>
              <a:ahLst/>
              <a:cxnLst>
                <a:cxn ang="0">
                  <a:pos x="1290638" y="0"/>
                </a:cxn>
                <a:cxn ang="0">
                  <a:pos x="0" y="1069975"/>
                </a:cxn>
                <a:cxn ang="0">
                  <a:pos x="142875" y="368300"/>
                </a:cxn>
                <a:cxn ang="0">
                  <a:pos x="1290638" y="0"/>
                </a:cxn>
              </a:cxnLst>
              <a:rect l="l" t="t" r="r" b="b"/>
              <a:pathLst>
                <a:path w="813" h="674">
                  <a:moveTo>
                    <a:pt x="813" y="0"/>
                  </a:moveTo>
                  <a:lnTo>
                    <a:pt x="0" y="674"/>
                  </a:lnTo>
                  <a:lnTo>
                    <a:pt x="90" y="232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6641843" y="2806451"/>
            <a:ext cx="4888985" cy="1621509"/>
          </a:xfrm>
        </p:spPr>
        <p:txBody>
          <a:bodyPr lIns="90000" tIns="46800" rIns="90000" bIns="46800"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6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编辑标题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9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2021-12-3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0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57" name="灯片编号占位符 556"/>
          <p:cNvSpPr>
            <a:spLocks noGrp="1"/>
          </p:cNvSpPr>
          <p:nvPr>
            <p:ph type="sldNum" sz="quarter" idx="21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2021-12-3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2284" y="277874"/>
            <a:ext cx="10670116" cy="114363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2284" y="1601083"/>
            <a:ext cx="10670116" cy="4523482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3F7EAF4-9AE1-4078-A0ED-F09F3F61C4DF}" type="datetime1"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2021-12-3</a:t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1DF34CA-30CC-4776-AEA7-7C4DB072D777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5" name="组合 17"/>
          <p:cNvGrpSpPr/>
          <p:nvPr/>
        </p:nvGrpSpPr>
        <p:grpSpPr>
          <a:xfrm flipH="1">
            <a:off x="9625013" y="5121275"/>
            <a:ext cx="2566987" cy="1736725"/>
            <a:chOff x="6211888" y="1676400"/>
            <a:chExt cx="5465763" cy="3698875"/>
          </a:xfrm>
        </p:grpSpPr>
        <p:sp>
          <p:nvSpPr>
            <p:cNvPr id="3076" name="Freeform 8"/>
            <p:cNvSpPr>
              <a:spLocks noEditPoints="1"/>
            </p:cNvSpPr>
            <p:nvPr>
              <p:custDataLst>
                <p:tags r:id="rId14"/>
              </p:custDataLst>
            </p:nvPr>
          </p:nvSpPr>
          <p:spPr>
            <a:xfrm>
              <a:off x="6211888" y="3197225"/>
              <a:ext cx="3811588" cy="2178050"/>
            </a:xfrm>
            <a:custGeom>
              <a:avLst/>
              <a:gdLst/>
              <a:ahLst/>
              <a:cxnLst>
                <a:cxn ang="0">
                  <a:pos x="3441700" y="1543050"/>
                </a:cxn>
                <a:cxn ang="0">
                  <a:pos x="3811588" y="1328737"/>
                </a:cxn>
                <a:cxn ang="0">
                  <a:pos x="1522412" y="0"/>
                </a:cxn>
                <a:cxn ang="0">
                  <a:pos x="1490662" y="15875"/>
                </a:cxn>
                <a:cxn ang="0">
                  <a:pos x="2220912" y="434975"/>
                </a:cxn>
                <a:cxn ang="0">
                  <a:pos x="1895475" y="638175"/>
                </a:cxn>
                <a:cxn ang="0">
                  <a:pos x="1143000" y="206375"/>
                </a:cxn>
                <a:cxn ang="0">
                  <a:pos x="1112837" y="222250"/>
                </a:cxn>
                <a:cxn ang="0">
                  <a:pos x="1865312" y="655637"/>
                </a:cxn>
                <a:cxn ang="0">
                  <a:pos x="1565275" y="841375"/>
                </a:cxn>
                <a:cxn ang="0">
                  <a:pos x="790575" y="398462"/>
                </a:cxn>
                <a:cxn ang="0">
                  <a:pos x="760412" y="415925"/>
                </a:cxn>
                <a:cxn ang="0">
                  <a:pos x="1535112" y="858837"/>
                </a:cxn>
                <a:cxn ang="0">
                  <a:pos x="1201737" y="1066800"/>
                </a:cxn>
                <a:cxn ang="0">
                  <a:pos x="401637" y="609600"/>
                </a:cxn>
                <a:cxn ang="0">
                  <a:pos x="369887" y="627062"/>
                </a:cxn>
                <a:cxn ang="0">
                  <a:pos x="1173162" y="1085850"/>
                </a:cxn>
                <a:cxn ang="0">
                  <a:pos x="857250" y="1281112"/>
                </a:cxn>
                <a:cxn ang="0">
                  <a:pos x="31750" y="811212"/>
                </a:cxn>
                <a:cxn ang="0">
                  <a:pos x="0" y="828675"/>
                </a:cxn>
                <a:cxn ang="0">
                  <a:pos x="2352675" y="2178050"/>
                </a:cxn>
                <a:cxn ang="0">
                  <a:pos x="3413125" y="1560512"/>
                </a:cxn>
                <a:cxn ang="0">
                  <a:pos x="3698875" y="1730375"/>
                </a:cxn>
                <a:cxn ang="0">
                  <a:pos x="3730625" y="1711325"/>
                </a:cxn>
                <a:cxn ang="0">
                  <a:pos x="3441700" y="1543050"/>
                </a:cxn>
                <a:cxn ang="0">
                  <a:pos x="2352675" y="2141537"/>
                </a:cxn>
                <a:cxn ang="0">
                  <a:pos x="885825" y="1298575"/>
                </a:cxn>
                <a:cxn ang="0">
                  <a:pos x="1201737" y="1101725"/>
                </a:cxn>
                <a:cxn ang="0">
                  <a:pos x="2676525" y="1952625"/>
                </a:cxn>
                <a:cxn ang="0">
                  <a:pos x="2352675" y="2141537"/>
                </a:cxn>
                <a:cxn ang="0">
                  <a:pos x="2706687" y="1935162"/>
                </a:cxn>
                <a:cxn ang="0">
                  <a:pos x="1231900" y="1082675"/>
                </a:cxn>
                <a:cxn ang="0">
                  <a:pos x="1565275" y="876300"/>
                </a:cxn>
                <a:cxn ang="0">
                  <a:pos x="3044825" y="1739900"/>
                </a:cxn>
                <a:cxn ang="0">
                  <a:pos x="2706687" y="1935162"/>
                </a:cxn>
                <a:cxn ang="0">
                  <a:pos x="3074987" y="1722437"/>
                </a:cxn>
                <a:cxn ang="0">
                  <a:pos x="1593850" y="858837"/>
                </a:cxn>
                <a:cxn ang="0">
                  <a:pos x="1895475" y="671512"/>
                </a:cxn>
                <a:cxn ang="0">
                  <a:pos x="3382962" y="1543050"/>
                </a:cxn>
                <a:cxn ang="0">
                  <a:pos x="3074987" y="1722437"/>
                </a:cxn>
                <a:cxn ang="0">
                  <a:pos x="1924050" y="655637"/>
                </a:cxn>
                <a:cxn ang="0">
                  <a:pos x="2251075" y="450850"/>
                </a:cxn>
                <a:cxn ang="0">
                  <a:pos x="3752850" y="1328737"/>
                </a:cxn>
                <a:cxn ang="0">
                  <a:pos x="3413125" y="1527175"/>
                </a:cxn>
                <a:cxn ang="0">
                  <a:pos x="1924050" y="655637"/>
                </a:cxn>
              </a:cxnLst>
              <a:rect l="l" t="t" r="r" b="b"/>
              <a:pathLst>
                <a:path w="2401" h="1372">
                  <a:moveTo>
                    <a:pt x="2168" y="972"/>
                  </a:moveTo>
                  <a:lnTo>
                    <a:pt x="2401" y="837"/>
                  </a:lnTo>
                  <a:lnTo>
                    <a:pt x="959" y="0"/>
                  </a:lnTo>
                  <a:lnTo>
                    <a:pt x="939" y="10"/>
                  </a:lnTo>
                  <a:lnTo>
                    <a:pt x="1399" y="274"/>
                  </a:lnTo>
                  <a:lnTo>
                    <a:pt x="1194" y="402"/>
                  </a:lnTo>
                  <a:lnTo>
                    <a:pt x="720" y="130"/>
                  </a:lnTo>
                  <a:lnTo>
                    <a:pt x="701" y="140"/>
                  </a:lnTo>
                  <a:lnTo>
                    <a:pt x="1175" y="413"/>
                  </a:lnTo>
                  <a:lnTo>
                    <a:pt x="986" y="530"/>
                  </a:lnTo>
                  <a:lnTo>
                    <a:pt x="498" y="251"/>
                  </a:lnTo>
                  <a:lnTo>
                    <a:pt x="479" y="262"/>
                  </a:lnTo>
                  <a:lnTo>
                    <a:pt x="967" y="541"/>
                  </a:lnTo>
                  <a:lnTo>
                    <a:pt x="757" y="672"/>
                  </a:lnTo>
                  <a:lnTo>
                    <a:pt x="253" y="384"/>
                  </a:lnTo>
                  <a:lnTo>
                    <a:pt x="233" y="395"/>
                  </a:lnTo>
                  <a:lnTo>
                    <a:pt x="739" y="684"/>
                  </a:lnTo>
                  <a:lnTo>
                    <a:pt x="540" y="807"/>
                  </a:lnTo>
                  <a:lnTo>
                    <a:pt x="20" y="511"/>
                  </a:lnTo>
                  <a:lnTo>
                    <a:pt x="0" y="522"/>
                  </a:lnTo>
                  <a:lnTo>
                    <a:pt x="1482" y="1372"/>
                  </a:lnTo>
                  <a:lnTo>
                    <a:pt x="2150" y="983"/>
                  </a:lnTo>
                  <a:lnTo>
                    <a:pt x="2330" y="1090"/>
                  </a:lnTo>
                  <a:lnTo>
                    <a:pt x="2350" y="1078"/>
                  </a:lnTo>
                  <a:lnTo>
                    <a:pt x="2168" y="972"/>
                  </a:lnTo>
                  <a:close/>
                  <a:moveTo>
                    <a:pt x="1482" y="1349"/>
                  </a:moveTo>
                  <a:lnTo>
                    <a:pt x="558" y="818"/>
                  </a:lnTo>
                  <a:lnTo>
                    <a:pt x="757" y="694"/>
                  </a:lnTo>
                  <a:lnTo>
                    <a:pt x="1686" y="1230"/>
                  </a:lnTo>
                  <a:lnTo>
                    <a:pt x="1482" y="1349"/>
                  </a:lnTo>
                  <a:close/>
                  <a:moveTo>
                    <a:pt x="1705" y="1219"/>
                  </a:moveTo>
                  <a:lnTo>
                    <a:pt x="776" y="682"/>
                  </a:lnTo>
                  <a:lnTo>
                    <a:pt x="986" y="552"/>
                  </a:lnTo>
                  <a:lnTo>
                    <a:pt x="1918" y="1096"/>
                  </a:lnTo>
                  <a:lnTo>
                    <a:pt x="1705" y="1219"/>
                  </a:lnTo>
                  <a:close/>
                  <a:moveTo>
                    <a:pt x="1937" y="1085"/>
                  </a:moveTo>
                  <a:lnTo>
                    <a:pt x="1004" y="541"/>
                  </a:lnTo>
                  <a:lnTo>
                    <a:pt x="1194" y="423"/>
                  </a:lnTo>
                  <a:lnTo>
                    <a:pt x="2131" y="972"/>
                  </a:lnTo>
                  <a:lnTo>
                    <a:pt x="1937" y="1085"/>
                  </a:lnTo>
                  <a:close/>
                  <a:moveTo>
                    <a:pt x="1212" y="413"/>
                  </a:moveTo>
                  <a:lnTo>
                    <a:pt x="1418" y="284"/>
                  </a:lnTo>
                  <a:lnTo>
                    <a:pt x="2364" y="837"/>
                  </a:lnTo>
                  <a:lnTo>
                    <a:pt x="2150" y="962"/>
                  </a:lnTo>
                  <a:lnTo>
                    <a:pt x="1212" y="4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" name="Freeform 9"/>
            <p:cNvSpPr>
              <a:spLocks noEditPoints="1"/>
            </p:cNvSpPr>
            <p:nvPr>
              <p:custDataLst>
                <p:tags r:id="rId15"/>
              </p:custDataLst>
            </p:nvPr>
          </p:nvSpPr>
          <p:spPr>
            <a:xfrm>
              <a:off x="6211888" y="3197225"/>
              <a:ext cx="3811588" cy="2178050"/>
            </a:xfrm>
            <a:custGeom>
              <a:avLst/>
              <a:gdLst/>
              <a:ahLst/>
              <a:cxnLst>
                <a:cxn ang="0">
                  <a:pos x="3441700" y="1543050"/>
                </a:cxn>
                <a:cxn ang="0">
                  <a:pos x="3811588" y="1328737"/>
                </a:cxn>
                <a:cxn ang="0">
                  <a:pos x="1522412" y="0"/>
                </a:cxn>
                <a:cxn ang="0">
                  <a:pos x="1490662" y="15875"/>
                </a:cxn>
                <a:cxn ang="0">
                  <a:pos x="2220912" y="434975"/>
                </a:cxn>
                <a:cxn ang="0">
                  <a:pos x="1895475" y="638175"/>
                </a:cxn>
                <a:cxn ang="0">
                  <a:pos x="1143000" y="206375"/>
                </a:cxn>
                <a:cxn ang="0">
                  <a:pos x="1112837" y="222250"/>
                </a:cxn>
                <a:cxn ang="0">
                  <a:pos x="1865312" y="655637"/>
                </a:cxn>
                <a:cxn ang="0">
                  <a:pos x="1565275" y="841375"/>
                </a:cxn>
                <a:cxn ang="0">
                  <a:pos x="790575" y="398462"/>
                </a:cxn>
                <a:cxn ang="0">
                  <a:pos x="760412" y="415925"/>
                </a:cxn>
                <a:cxn ang="0">
                  <a:pos x="1535112" y="858837"/>
                </a:cxn>
                <a:cxn ang="0">
                  <a:pos x="1201737" y="1066800"/>
                </a:cxn>
                <a:cxn ang="0">
                  <a:pos x="401637" y="609600"/>
                </a:cxn>
                <a:cxn ang="0">
                  <a:pos x="369887" y="627062"/>
                </a:cxn>
                <a:cxn ang="0">
                  <a:pos x="1173162" y="1085850"/>
                </a:cxn>
                <a:cxn ang="0">
                  <a:pos x="857250" y="1281112"/>
                </a:cxn>
                <a:cxn ang="0">
                  <a:pos x="31750" y="811212"/>
                </a:cxn>
                <a:cxn ang="0">
                  <a:pos x="0" y="828675"/>
                </a:cxn>
                <a:cxn ang="0">
                  <a:pos x="2352675" y="2178050"/>
                </a:cxn>
                <a:cxn ang="0">
                  <a:pos x="3413125" y="1560512"/>
                </a:cxn>
                <a:cxn ang="0">
                  <a:pos x="3698875" y="1730375"/>
                </a:cxn>
                <a:cxn ang="0">
                  <a:pos x="3730625" y="1711325"/>
                </a:cxn>
                <a:cxn ang="0">
                  <a:pos x="3441700" y="1543050"/>
                </a:cxn>
                <a:cxn ang="0">
                  <a:pos x="2352675" y="2141537"/>
                </a:cxn>
                <a:cxn ang="0">
                  <a:pos x="885825" y="1298575"/>
                </a:cxn>
                <a:cxn ang="0">
                  <a:pos x="1201737" y="1101725"/>
                </a:cxn>
                <a:cxn ang="0">
                  <a:pos x="2676525" y="1952625"/>
                </a:cxn>
                <a:cxn ang="0">
                  <a:pos x="2352675" y="2141537"/>
                </a:cxn>
                <a:cxn ang="0">
                  <a:pos x="2706687" y="1935162"/>
                </a:cxn>
                <a:cxn ang="0">
                  <a:pos x="1231900" y="1082675"/>
                </a:cxn>
                <a:cxn ang="0">
                  <a:pos x="1565275" y="876300"/>
                </a:cxn>
                <a:cxn ang="0">
                  <a:pos x="3044825" y="1739900"/>
                </a:cxn>
                <a:cxn ang="0">
                  <a:pos x="2706687" y="1935162"/>
                </a:cxn>
                <a:cxn ang="0">
                  <a:pos x="3074987" y="1722437"/>
                </a:cxn>
                <a:cxn ang="0">
                  <a:pos x="1593850" y="858837"/>
                </a:cxn>
                <a:cxn ang="0">
                  <a:pos x="1895475" y="671512"/>
                </a:cxn>
                <a:cxn ang="0">
                  <a:pos x="3382962" y="1543050"/>
                </a:cxn>
                <a:cxn ang="0">
                  <a:pos x="3074987" y="1722437"/>
                </a:cxn>
                <a:cxn ang="0">
                  <a:pos x="1924050" y="655637"/>
                </a:cxn>
                <a:cxn ang="0">
                  <a:pos x="2251075" y="450850"/>
                </a:cxn>
                <a:cxn ang="0">
                  <a:pos x="3752850" y="1328737"/>
                </a:cxn>
                <a:cxn ang="0">
                  <a:pos x="3413125" y="1527175"/>
                </a:cxn>
                <a:cxn ang="0">
                  <a:pos x="1924050" y="655637"/>
                </a:cxn>
              </a:cxnLst>
              <a:rect l="l" t="t" r="r" b="b"/>
              <a:pathLst>
                <a:path w="2401" h="1372">
                  <a:moveTo>
                    <a:pt x="2168" y="972"/>
                  </a:moveTo>
                  <a:lnTo>
                    <a:pt x="2401" y="837"/>
                  </a:lnTo>
                  <a:lnTo>
                    <a:pt x="959" y="0"/>
                  </a:lnTo>
                  <a:lnTo>
                    <a:pt x="939" y="10"/>
                  </a:lnTo>
                  <a:lnTo>
                    <a:pt x="1399" y="274"/>
                  </a:lnTo>
                  <a:lnTo>
                    <a:pt x="1194" y="402"/>
                  </a:lnTo>
                  <a:lnTo>
                    <a:pt x="720" y="130"/>
                  </a:lnTo>
                  <a:lnTo>
                    <a:pt x="701" y="140"/>
                  </a:lnTo>
                  <a:lnTo>
                    <a:pt x="1175" y="413"/>
                  </a:lnTo>
                  <a:lnTo>
                    <a:pt x="986" y="530"/>
                  </a:lnTo>
                  <a:lnTo>
                    <a:pt x="498" y="251"/>
                  </a:lnTo>
                  <a:lnTo>
                    <a:pt x="479" y="262"/>
                  </a:lnTo>
                  <a:lnTo>
                    <a:pt x="967" y="541"/>
                  </a:lnTo>
                  <a:lnTo>
                    <a:pt x="757" y="672"/>
                  </a:lnTo>
                  <a:lnTo>
                    <a:pt x="253" y="384"/>
                  </a:lnTo>
                  <a:lnTo>
                    <a:pt x="233" y="395"/>
                  </a:lnTo>
                  <a:lnTo>
                    <a:pt x="739" y="684"/>
                  </a:lnTo>
                  <a:lnTo>
                    <a:pt x="540" y="807"/>
                  </a:lnTo>
                  <a:lnTo>
                    <a:pt x="20" y="511"/>
                  </a:lnTo>
                  <a:lnTo>
                    <a:pt x="0" y="522"/>
                  </a:lnTo>
                  <a:lnTo>
                    <a:pt x="1482" y="1372"/>
                  </a:lnTo>
                  <a:lnTo>
                    <a:pt x="2150" y="983"/>
                  </a:lnTo>
                  <a:lnTo>
                    <a:pt x="2330" y="1090"/>
                  </a:lnTo>
                  <a:lnTo>
                    <a:pt x="2350" y="1078"/>
                  </a:lnTo>
                  <a:lnTo>
                    <a:pt x="2168" y="972"/>
                  </a:lnTo>
                  <a:moveTo>
                    <a:pt x="1482" y="1349"/>
                  </a:moveTo>
                  <a:lnTo>
                    <a:pt x="558" y="818"/>
                  </a:lnTo>
                  <a:lnTo>
                    <a:pt x="757" y="694"/>
                  </a:lnTo>
                  <a:lnTo>
                    <a:pt x="1686" y="1230"/>
                  </a:lnTo>
                  <a:lnTo>
                    <a:pt x="1482" y="1349"/>
                  </a:lnTo>
                  <a:moveTo>
                    <a:pt x="1705" y="1219"/>
                  </a:moveTo>
                  <a:lnTo>
                    <a:pt x="776" y="682"/>
                  </a:lnTo>
                  <a:lnTo>
                    <a:pt x="986" y="552"/>
                  </a:lnTo>
                  <a:lnTo>
                    <a:pt x="1918" y="1096"/>
                  </a:lnTo>
                  <a:lnTo>
                    <a:pt x="1705" y="1219"/>
                  </a:lnTo>
                  <a:moveTo>
                    <a:pt x="1937" y="1085"/>
                  </a:moveTo>
                  <a:lnTo>
                    <a:pt x="1004" y="541"/>
                  </a:lnTo>
                  <a:lnTo>
                    <a:pt x="1194" y="423"/>
                  </a:lnTo>
                  <a:lnTo>
                    <a:pt x="2131" y="972"/>
                  </a:lnTo>
                  <a:lnTo>
                    <a:pt x="1937" y="1085"/>
                  </a:lnTo>
                  <a:moveTo>
                    <a:pt x="1212" y="413"/>
                  </a:moveTo>
                  <a:lnTo>
                    <a:pt x="1418" y="284"/>
                  </a:lnTo>
                  <a:lnTo>
                    <a:pt x="2364" y="837"/>
                  </a:lnTo>
                  <a:lnTo>
                    <a:pt x="2150" y="962"/>
                  </a:lnTo>
                  <a:lnTo>
                    <a:pt x="1212" y="41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" name="Freeform 10"/>
            <p:cNvSpPr/>
            <p:nvPr>
              <p:custDataLst>
                <p:tags r:id="rId16"/>
              </p:custDataLst>
            </p:nvPr>
          </p:nvSpPr>
          <p:spPr>
            <a:xfrm>
              <a:off x="6289675" y="4498975"/>
              <a:ext cx="88900" cy="74613"/>
            </a:xfrm>
            <a:custGeom>
              <a:avLst/>
              <a:gdLst/>
              <a:ahLst/>
              <a:cxnLst>
                <a:cxn ang="0">
                  <a:pos x="34046" y="0"/>
                </a:cxn>
                <a:cxn ang="0">
                  <a:pos x="0" y="11478"/>
                </a:cxn>
                <a:cxn ang="0">
                  <a:pos x="75659" y="74613"/>
                </a:cxn>
                <a:cxn ang="0">
                  <a:pos x="88900" y="70786"/>
                </a:cxn>
                <a:cxn ang="0">
                  <a:pos x="88900" y="68873"/>
                </a:cxn>
                <a:cxn ang="0">
                  <a:pos x="34046" y="0"/>
                </a:cxn>
              </a:cxnLst>
              <a:rect l="l" t="t" r="r" b="b"/>
              <a:pathLst>
                <a:path w="47" h="39">
                  <a:moveTo>
                    <a:pt x="18" y="0"/>
                  </a:moveTo>
                  <a:cubicBezTo>
                    <a:pt x="11" y="3"/>
                    <a:pt x="5" y="5"/>
                    <a:pt x="0" y="6"/>
                  </a:cubicBezTo>
                  <a:cubicBezTo>
                    <a:pt x="6" y="20"/>
                    <a:pt x="31" y="21"/>
                    <a:pt x="40" y="39"/>
                  </a:cubicBezTo>
                  <a:cubicBezTo>
                    <a:pt x="42" y="38"/>
                    <a:pt x="44" y="38"/>
                    <a:pt x="47" y="37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38" y="23"/>
                    <a:pt x="28" y="11"/>
                    <a:pt x="18" y="0"/>
                  </a:cubicBezTo>
                </a:path>
              </a:pathLst>
            </a:custGeom>
            <a:solidFill>
              <a:srgbClr val="E2EA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" name="Freeform 11"/>
            <p:cNvSpPr/>
            <p:nvPr>
              <p:custDataLst>
                <p:tags r:id="rId17"/>
              </p:custDataLst>
            </p:nvPr>
          </p:nvSpPr>
          <p:spPr>
            <a:xfrm>
              <a:off x="6323013" y="4427537"/>
              <a:ext cx="309563" cy="142875"/>
            </a:xfrm>
            <a:custGeom>
              <a:avLst/>
              <a:gdLst/>
              <a:ahLst/>
              <a:cxnLst>
                <a:cxn ang="0">
                  <a:pos x="152870" y="0"/>
                </a:cxn>
                <a:cxn ang="0">
                  <a:pos x="78346" y="36195"/>
                </a:cxn>
                <a:cxn ang="0">
                  <a:pos x="0" y="72390"/>
                </a:cxn>
                <a:cxn ang="0">
                  <a:pos x="55415" y="140970"/>
                </a:cxn>
                <a:cxn ang="0">
                  <a:pos x="55415" y="142875"/>
                </a:cxn>
                <a:cxn ang="0">
                  <a:pos x="89811" y="142875"/>
                </a:cxn>
                <a:cxn ang="0">
                  <a:pos x="112742" y="142875"/>
                </a:cxn>
                <a:cxn ang="0">
                  <a:pos x="122296" y="142875"/>
                </a:cxn>
                <a:cxn ang="0">
                  <a:pos x="309563" y="64770"/>
                </a:cxn>
                <a:cxn ang="0">
                  <a:pos x="303830" y="66675"/>
                </a:cxn>
                <a:cxn ang="0">
                  <a:pos x="221662" y="30480"/>
                </a:cxn>
                <a:cxn ang="0">
                  <a:pos x="152870" y="0"/>
                </a:cxn>
              </a:cxnLst>
              <a:rect l="l" t="t" r="r" b="b"/>
              <a:pathLst>
                <a:path w="162" h="75">
                  <a:moveTo>
                    <a:pt x="80" y="0"/>
                  </a:moveTo>
                  <a:cubicBezTo>
                    <a:pt x="70" y="0"/>
                    <a:pt x="62" y="7"/>
                    <a:pt x="41" y="19"/>
                  </a:cubicBezTo>
                  <a:cubicBezTo>
                    <a:pt x="34" y="23"/>
                    <a:pt x="16" y="32"/>
                    <a:pt x="0" y="38"/>
                  </a:cubicBezTo>
                  <a:cubicBezTo>
                    <a:pt x="10" y="49"/>
                    <a:pt x="20" y="61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4" y="75"/>
                    <a:pt x="39" y="75"/>
                    <a:pt x="47" y="75"/>
                  </a:cubicBezTo>
                  <a:cubicBezTo>
                    <a:pt x="50" y="75"/>
                    <a:pt x="55" y="75"/>
                    <a:pt x="59" y="75"/>
                  </a:cubicBezTo>
                  <a:cubicBezTo>
                    <a:pt x="61" y="75"/>
                    <a:pt x="63" y="75"/>
                    <a:pt x="64" y="75"/>
                  </a:cubicBezTo>
                  <a:cubicBezTo>
                    <a:pt x="143" y="75"/>
                    <a:pt x="162" y="34"/>
                    <a:pt x="162" y="34"/>
                  </a:cubicBezTo>
                  <a:cubicBezTo>
                    <a:pt x="162" y="34"/>
                    <a:pt x="161" y="35"/>
                    <a:pt x="159" y="35"/>
                  </a:cubicBezTo>
                  <a:cubicBezTo>
                    <a:pt x="155" y="35"/>
                    <a:pt x="144" y="32"/>
                    <a:pt x="116" y="16"/>
                  </a:cubicBezTo>
                  <a:cubicBezTo>
                    <a:pt x="97" y="5"/>
                    <a:pt x="88" y="0"/>
                    <a:pt x="80" y="0"/>
                  </a:cubicBezTo>
                </a:path>
              </a:pathLst>
            </a:custGeom>
            <a:solidFill>
              <a:srgbClr val="DCE6F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0" name="Freeform 12"/>
            <p:cNvSpPr/>
            <p:nvPr>
              <p:custDataLst>
                <p:tags r:id="rId18"/>
              </p:custDataLst>
            </p:nvPr>
          </p:nvSpPr>
          <p:spPr>
            <a:xfrm>
              <a:off x="6473825" y="4360862"/>
              <a:ext cx="196850" cy="166688"/>
            </a:xfrm>
            <a:custGeom>
              <a:avLst/>
              <a:gdLst/>
              <a:ahLst/>
              <a:cxnLst>
                <a:cxn ang="0">
                  <a:pos x="158626" y="130698"/>
                </a:cxn>
                <a:cxn ang="0">
                  <a:pos x="126136" y="159111"/>
                </a:cxn>
                <a:cxn ang="0">
                  <a:pos x="49690" y="147746"/>
                </a:cxn>
                <a:cxn ang="0">
                  <a:pos x="0" y="11365"/>
                </a:cxn>
                <a:cxn ang="0">
                  <a:pos x="196850" y="0"/>
                </a:cxn>
                <a:cxn ang="0">
                  <a:pos x="158626" y="130698"/>
                </a:cxn>
              </a:cxnLst>
              <a:rect l="l" t="t" r="r" b="b"/>
              <a:pathLst>
                <a:path w="103" h="88">
                  <a:moveTo>
                    <a:pt x="83" y="69"/>
                  </a:moveTo>
                  <a:cubicBezTo>
                    <a:pt x="83" y="69"/>
                    <a:pt x="80" y="80"/>
                    <a:pt x="66" y="84"/>
                  </a:cubicBezTo>
                  <a:cubicBezTo>
                    <a:pt x="52" y="88"/>
                    <a:pt x="29" y="85"/>
                    <a:pt x="26" y="78"/>
                  </a:cubicBezTo>
                  <a:cubicBezTo>
                    <a:pt x="23" y="72"/>
                    <a:pt x="0" y="6"/>
                    <a:pt x="0" y="6"/>
                  </a:cubicBezTo>
                  <a:cubicBezTo>
                    <a:pt x="103" y="0"/>
                    <a:pt x="103" y="0"/>
                    <a:pt x="103" y="0"/>
                  </a:cubicBezTo>
                  <a:lnTo>
                    <a:pt x="83" y="69"/>
                  </a:lnTo>
                  <a:close/>
                </a:path>
              </a:pathLst>
            </a:custGeom>
            <a:solidFill>
              <a:srgbClr val="B5CEE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" name="Freeform 13"/>
            <p:cNvSpPr/>
            <p:nvPr>
              <p:custDataLst>
                <p:tags r:id="rId19"/>
              </p:custDataLst>
            </p:nvPr>
          </p:nvSpPr>
          <p:spPr>
            <a:xfrm>
              <a:off x="6464300" y="4322762"/>
              <a:ext cx="212725" cy="98425"/>
            </a:xfrm>
            <a:custGeom>
              <a:avLst/>
              <a:gdLst/>
              <a:ahLst/>
              <a:cxnLst>
                <a:cxn ang="0">
                  <a:pos x="22997" y="18927"/>
                </a:cxn>
                <a:cxn ang="0">
                  <a:pos x="13415" y="56783"/>
                </a:cxn>
                <a:cxn ang="0">
                  <a:pos x="114986" y="98425"/>
                </a:cxn>
                <a:cxn ang="0">
                  <a:pos x="206975" y="43534"/>
                </a:cxn>
                <a:cxn ang="0">
                  <a:pos x="134150" y="5678"/>
                </a:cxn>
                <a:cxn ang="0">
                  <a:pos x="22997" y="18927"/>
                </a:cxn>
              </a:cxnLst>
              <a:rect l="l" t="t" r="r" b="b"/>
              <a:pathLst>
                <a:path w="110" h="52">
                  <a:moveTo>
                    <a:pt x="12" y="10"/>
                  </a:moveTo>
                  <a:cubicBezTo>
                    <a:pt x="12" y="10"/>
                    <a:pt x="0" y="21"/>
                    <a:pt x="7" y="30"/>
                  </a:cubicBezTo>
                  <a:cubicBezTo>
                    <a:pt x="13" y="39"/>
                    <a:pt x="38" y="51"/>
                    <a:pt x="60" y="52"/>
                  </a:cubicBezTo>
                  <a:cubicBezTo>
                    <a:pt x="81" y="52"/>
                    <a:pt x="106" y="36"/>
                    <a:pt x="108" y="23"/>
                  </a:cubicBezTo>
                  <a:cubicBezTo>
                    <a:pt x="111" y="11"/>
                    <a:pt x="96" y="0"/>
                    <a:pt x="70" y="3"/>
                  </a:cubicBezTo>
                  <a:cubicBezTo>
                    <a:pt x="44" y="6"/>
                    <a:pt x="12" y="10"/>
                    <a:pt x="12" y="10"/>
                  </a:cubicBezTo>
                  <a:close/>
                </a:path>
              </a:pathLst>
            </a:custGeom>
            <a:solidFill>
              <a:srgbClr val="A7BBE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" name="Freeform 14"/>
            <p:cNvSpPr/>
            <p:nvPr>
              <p:custDataLst>
                <p:tags r:id="rId20"/>
              </p:custDataLst>
            </p:nvPr>
          </p:nvSpPr>
          <p:spPr>
            <a:xfrm>
              <a:off x="6421438" y="3738562"/>
              <a:ext cx="285750" cy="673100"/>
            </a:xfrm>
            <a:custGeom>
              <a:avLst/>
              <a:gdLst/>
              <a:ahLst/>
              <a:cxnLst>
                <a:cxn ang="0">
                  <a:pos x="129540" y="346057"/>
                </a:cxn>
                <a:cxn ang="0">
                  <a:pos x="110490" y="195845"/>
                </a:cxn>
                <a:cxn ang="0">
                  <a:pos x="173355" y="41831"/>
                </a:cxn>
                <a:cxn ang="0">
                  <a:pos x="200025" y="243380"/>
                </a:cxn>
                <a:cxn ang="0">
                  <a:pos x="219075" y="327042"/>
                </a:cxn>
                <a:cxn ang="0">
                  <a:pos x="264795" y="342254"/>
                </a:cxn>
                <a:cxn ang="0">
                  <a:pos x="219075" y="481057"/>
                </a:cxn>
                <a:cxn ang="0">
                  <a:pos x="241935" y="509578"/>
                </a:cxn>
                <a:cxn ang="0">
                  <a:pos x="249555" y="597043"/>
                </a:cxn>
                <a:cxn ang="0">
                  <a:pos x="110490" y="650283"/>
                </a:cxn>
                <a:cxn ang="0">
                  <a:pos x="41910" y="507677"/>
                </a:cxn>
                <a:cxn ang="0">
                  <a:pos x="85725" y="503874"/>
                </a:cxn>
                <a:cxn ang="0">
                  <a:pos x="41910" y="363169"/>
                </a:cxn>
                <a:cxn ang="0">
                  <a:pos x="129540" y="346057"/>
                </a:cxn>
              </a:cxnLst>
              <a:rect l="l" t="t" r="r" b="b"/>
              <a:pathLst>
                <a:path w="150" h="354">
                  <a:moveTo>
                    <a:pt x="68" y="182"/>
                  </a:moveTo>
                  <a:cubicBezTo>
                    <a:pt x="68" y="182"/>
                    <a:pt x="59" y="138"/>
                    <a:pt x="58" y="103"/>
                  </a:cubicBezTo>
                  <a:cubicBezTo>
                    <a:pt x="57" y="68"/>
                    <a:pt x="69" y="0"/>
                    <a:pt x="91" y="22"/>
                  </a:cubicBezTo>
                  <a:cubicBezTo>
                    <a:pt x="114" y="45"/>
                    <a:pt x="107" y="88"/>
                    <a:pt x="105" y="128"/>
                  </a:cubicBezTo>
                  <a:cubicBezTo>
                    <a:pt x="102" y="167"/>
                    <a:pt x="103" y="175"/>
                    <a:pt x="115" y="172"/>
                  </a:cubicBezTo>
                  <a:cubicBezTo>
                    <a:pt x="126" y="170"/>
                    <a:pt x="138" y="154"/>
                    <a:pt x="139" y="180"/>
                  </a:cubicBezTo>
                  <a:cubicBezTo>
                    <a:pt x="140" y="205"/>
                    <a:pt x="134" y="230"/>
                    <a:pt x="115" y="253"/>
                  </a:cubicBezTo>
                  <a:cubicBezTo>
                    <a:pt x="97" y="277"/>
                    <a:pt x="116" y="267"/>
                    <a:pt x="127" y="268"/>
                  </a:cubicBezTo>
                  <a:cubicBezTo>
                    <a:pt x="138" y="270"/>
                    <a:pt x="150" y="282"/>
                    <a:pt x="131" y="314"/>
                  </a:cubicBezTo>
                  <a:cubicBezTo>
                    <a:pt x="112" y="347"/>
                    <a:pt x="102" y="354"/>
                    <a:pt x="58" y="342"/>
                  </a:cubicBezTo>
                  <a:cubicBezTo>
                    <a:pt x="13" y="329"/>
                    <a:pt x="0" y="268"/>
                    <a:pt x="22" y="267"/>
                  </a:cubicBezTo>
                  <a:cubicBezTo>
                    <a:pt x="45" y="265"/>
                    <a:pt x="45" y="265"/>
                    <a:pt x="45" y="265"/>
                  </a:cubicBezTo>
                  <a:cubicBezTo>
                    <a:pt x="45" y="265"/>
                    <a:pt x="14" y="216"/>
                    <a:pt x="22" y="191"/>
                  </a:cubicBezTo>
                  <a:cubicBezTo>
                    <a:pt x="30" y="166"/>
                    <a:pt x="42" y="156"/>
                    <a:pt x="68" y="182"/>
                  </a:cubicBezTo>
                  <a:close/>
                </a:path>
              </a:pathLst>
            </a:custGeom>
            <a:solidFill>
              <a:srgbClr val="9CF7D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" name="Freeform 15"/>
            <p:cNvSpPr>
              <a:spLocks noEditPoints="1"/>
            </p:cNvSpPr>
            <p:nvPr>
              <p:custDataLst>
                <p:tags r:id="rId21"/>
              </p:custDataLst>
            </p:nvPr>
          </p:nvSpPr>
          <p:spPr>
            <a:xfrm>
              <a:off x="6724650" y="3859212"/>
              <a:ext cx="3625850" cy="1471613"/>
            </a:xfrm>
            <a:custGeom>
              <a:avLst/>
              <a:gdLst/>
              <a:ahLst/>
              <a:cxnLst>
                <a:cxn ang="0">
                  <a:pos x="2901823" y="898578"/>
                </a:cxn>
                <a:cxn ang="0">
                  <a:pos x="1972020" y="1439248"/>
                </a:cxn>
                <a:cxn ang="0">
                  <a:pos x="2132068" y="1471613"/>
                </a:cxn>
                <a:cxn ang="0">
                  <a:pos x="2139689" y="1471613"/>
                </a:cxn>
                <a:cxn ang="0">
                  <a:pos x="3080924" y="1003285"/>
                </a:cxn>
                <a:cxn ang="0">
                  <a:pos x="2901823" y="898578"/>
                </a:cxn>
                <a:cxn ang="0">
                  <a:pos x="754512" y="892867"/>
                </a:cxn>
                <a:cxn ang="0">
                  <a:pos x="929802" y="1041361"/>
                </a:cxn>
                <a:cxn ang="0">
                  <a:pos x="1065081" y="1069917"/>
                </a:cxn>
                <a:cxn ang="0">
                  <a:pos x="754512" y="892867"/>
                </a:cxn>
                <a:cxn ang="0">
                  <a:pos x="2768449" y="820524"/>
                </a:cxn>
                <a:cxn ang="0">
                  <a:pos x="2459785" y="999478"/>
                </a:cxn>
                <a:cxn ang="0">
                  <a:pos x="2562673" y="1060399"/>
                </a:cxn>
                <a:cxn ang="0">
                  <a:pos x="2871337" y="881444"/>
                </a:cxn>
                <a:cxn ang="0">
                  <a:pos x="2768449" y="820524"/>
                </a:cxn>
                <a:cxn ang="0">
                  <a:pos x="3136179" y="607302"/>
                </a:cxn>
                <a:cxn ang="0">
                  <a:pos x="2797029" y="803390"/>
                </a:cxn>
                <a:cxn ang="0">
                  <a:pos x="2901823" y="864310"/>
                </a:cxn>
                <a:cxn ang="0">
                  <a:pos x="3240972" y="666318"/>
                </a:cxn>
                <a:cxn ang="0">
                  <a:pos x="3136179" y="607302"/>
                </a:cxn>
                <a:cxn ang="0">
                  <a:pos x="689730" y="439770"/>
                </a:cxn>
                <a:cxn ang="0">
                  <a:pos x="466806" y="578745"/>
                </a:cxn>
                <a:cxn ang="0">
                  <a:pos x="581126" y="668222"/>
                </a:cxn>
                <a:cxn ang="0">
                  <a:pos x="706878" y="828139"/>
                </a:cxn>
                <a:cxn ang="0">
                  <a:pos x="1131768" y="1071821"/>
                </a:cxn>
                <a:cxn ang="0">
                  <a:pos x="1145105" y="1071821"/>
                </a:cxn>
                <a:cxn ang="0">
                  <a:pos x="1171780" y="1071821"/>
                </a:cxn>
                <a:cxn ang="0">
                  <a:pos x="1324206" y="1085148"/>
                </a:cxn>
                <a:cxn ang="0">
                  <a:pos x="1935819" y="1424018"/>
                </a:cxn>
                <a:cxn ang="0">
                  <a:pos x="2164459" y="1290754"/>
                </a:cxn>
                <a:cxn ang="0">
                  <a:pos x="689730" y="439770"/>
                </a:cxn>
                <a:cxn ang="0">
                  <a:pos x="764038" y="392176"/>
                </a:cxn>
                <a:cxn ang="0">
                  <a:pos x="720216" y="420732"/>
                </a:cxn>
                <a:cxn ang="0">
                  <a:pos x="2194944" y="1273621"/>
                </a:cxn>
                <a:cxn ang="0">
                  <a:pos x="2532188" y="1077532"/>
                </a:cxn>
                <a:cxn ang="0">
                  <a:pos x="2429300" y="1016612"/>
                </a:cxn>
                <a:cxn ang="0">
                  <a:pos x="2139689" y="1186047"/>
                </a:cxn>
                <a:cxn ang="0">
                  <a:pos x="764038" y="392176"/>
                </a:cxn>
                <a:cxn ang="0">
                  <a:pos x="3564879" y="357908"/>
                </a:cxn>
                <a:cxn ang="0">
                  <a:pos x="3166664" y="590168"/>
                </a:cxn>
                <a:cxn ang="0">
                  <a:pos x="3300037" y="666318"/>
                </a:cxn>
                <a:cxn ang="0">
                  <a:pos x="2930403" y="881444"/>
                </a:cxn>
                <a:cxn ang="0">
                  <a:pos x="3109504" y="986152"/>
                </a:cxn>
                <a:cxn ang="0">
                  <a:pos x="3551541" y="717720"/>
                </a:cxn>
                <a:cxn ang="0">
                  <a:pos x="3612512" y="529247"/>
                </a:cxn>
                <a:cxn ang="0">
                  <a:pos x="3564879" y="357908"/>
                </a:cxn>
                <a:cxn ang="0">
                  <a:pos x="74308" y="87573"/>
                </a:cxn>
                <a:cxn ang="0">
                  <a:pos x="36201" y="211318"/>
                </a:cxn>
                <a:cxn ang="0">
                  <a:pos x="440132" y="559707"/>
                </a:cxn>
                <a:cxn ang="0">
                  <a:pos x="661150" y="422636"/>
                </a:cxn>
                <a:cxn ang="0">
                  <a:pos x="74308" y="87573"/>
                </a:cxn>
                <a:cxn ang="0">
                  <a:pos x="81929" y="0"/>
                </a:cxn>
                <a:cxn ang="0">
                  <a:pos x="78118" y="55209"/>
                </a:cxn>
                <a:cxn ang="0">
                  <a:pos x="689730" y="403598"/>
                </a:cxn>
                <a:cxn ang="0">
                  <a:pos x="735458" y="375042"/>
                </a:cxn>
                <a:cxn ang="0">
                  <a:pos x="81929" y="0"/>
                </a:cxn>
              </a:cxnLst>
              <a:rect l="l" t="t" r="r" b="b"/>
              <a:pathLst>
                <a:path w="1903" h="773">
                  <a:moveTo>
                    <a:pt x="1523" y="472"/>
                  </a:moveTo>
                  <a:cubicBezTo>
                    <a:pt x="1035" y="756"/>
                    <a:pt x="1035" y="756"/>
                    <a:pt x="1035" y="756"/>
                  </a:cubicBezTo>
                  <a:cubicBezTo>
                    <a:pt x="1064" y="766"/>
                    <a:pt x="1093" y="773"/>
                    <a:pt x="1119" y="773"/>
                  </a:cubicBezTo>
                  <a:cubicBezTo>
                    <a:pt x="1120" y="773"/>
                    <a:pt x="1121" y="773"/>
                    <a:pt x="1123" y="773"/>
                  </a:cubicBezTo>
                  <a:cubicBezTo>
                    <a:pt x="1204" y="771"/>
                    <a:pt x="1434" y="638"/>
                    <a:pt x="1617" y="527"/>
                  </a:cubicBezTo>
                  <a:cubicBezTo>
                    <a:pt x="1523" y="472"/>
                    <a:pt x="1523" y="472"/>
                    <a:pt x="1523" y="472"/>
                  </a:cubicBezTo>
                  <a:moveTo>
                    <a:pt x="396" y="469"/>
                  </a:moveTo>
                  <a:cubicBezTo>
                    <a:pt x="421" y="502"/>
                    <a:pt x="450" y="532"/>
                    <a:pt x="488" y="547"/>
                  </a:cubicBezTo>
                  <a:cubicBezTo>
                    <a:pt x="514" y="557"/>
                    <a:pt x="537" y="561"/>
                    <a:pt x="559" y="562"/>
                  </a:cubicBezTo>
                  <a:cubicBezTo>
                    <a:pt x="396" y="469"/>
                    <a:pt x="396" y="469"/>
                    <a:pt x="396" y="469"/>
                  </a:cubicBezTo>
                  <a:moveTo>
                    <a:pt x="1453" y="431"/>
                  </a:moveTo>
                  <a:cubicBezTo>
                    <a:pt x="1291" y="525"/>
                    <a:pt x="1291" y="525"/>
                    <a:pt x="1291" y="525"/>
                  </a:cubicBezTo>
                  <a:cubicBezTo>
                    <a:pt x="1345" y="557"/>
                    <a:pt x="1345" y="557"/>
                    <a:pt x="1345" y="557"/>
                  </a:cubicBezTo>
                  <a:cubicBezTo>
                    <a:pt x="1507" y="463"/>
                    <a:pt x="1507" y="463"/>
                    <a:pt x="1507" y="463"/>
                  </a:cubicBezTo>
                  <a:cubicBezTo>
                    <a:pt x="1453" y="431"/>
                    <a:pt x="1453" y="431"/>
                    <a:pt x="1453" y="431"/>
                  </a:cubicBezTo>
                  <a:moveTo>
                    <a:pt x="1646" y="319"/>
                  </a:moveTo>
                  <a:cubicBezTo>
                    <a:pt x="1468" y="422"/>
                    <a:pt x="1468" y="422"/>
                    <a:pt x="1468" y="422"/>
                  </a:cubicBezTo>
                  <a:cubicBezTo>
                    <a:pt x="1523" y="454"/>
                    <a:pt x="1523" y="454"/>
                    <a:pt x="1523" y="454"/>
                  </a:cubicBezTo>
                  <a:cubicBezTo>
                    <a:pt x="1701" y="350"/>
                    <a:pt x="1701" y="350"/>
                    <a:pt x="1701" y="350"/>
                  </a:cubicBezTo>
                  <a:cubicBezTo>
                    <a:pt x="1646" y="319"/>
                    <a:pt x="1646" y="319"/>
                    <a:pt x="1646" y="319"/>
                  </a:cubicBezTo>
                  <a:moveTo>
                    <a:pt x="362" y="231"/>
                  </a:moveTo>
                  <a:cubicBezTo>
                    <a:pt x="245" y="304"/>
                    <a:pt x="245" y="304"/>
                    <a:pt x="245" y="304"/>
                  </a:cubicBezTo>
                  <a:cubicBezTo>
                    <a:pt x="269" y="321"/>
                    <a:pt x="290" y="337"/>
                    <a:pt x="305" y="351"/>
                  </a:cubicBezTo>
                  <a:cubicBezTo>
                    <a:pt x="329" y="374"/>
                    <a:pt x="350" y="405"/>
                    <a:pt x="371" y="435"/>
                  </a:cubicBezTo>
                  <a:cubicBezTo>
                    <a:pt x="594" y="563"/>
                    <a:pt x="594" y="563"/>
                    <a:pt x="594" y="563"/>
                  </a:cubicBezTo>
                  <a:cubicBezTo>
                    <a:pt x="596" y="563"/>
                    <a:pt x="599" y="563"/>
                    <a:pt x="601" y="563"/>
                  </a:cubicBezTo>
                  <a:cubicBezTo>
                    <a:pt x="606" y="563"/>
                    <a:pt x="610" y="563"/>
                    <a:pt x="615" y="563"/>
                  </a:cubicBezTo>
                  <a:cubicBezTo>
                    <a:pt x="639" y="563"/>
                    <a:pt x="665" y="564"/>
                    <a:pt x="695" y="570"/>
                  </a:cubicBezTo>
                  <a:cubicBezTo>
                    <a:pt x="758" y="584"/>
                    <a:pt x="894" y="697"/>
                    <a:pt x="1016" y="748"/>
                  </a:cubicBezTo>
                  <a:cubicBezTo>
                    <a:pt x="1136" y="678"/>
                    <a:pt x="1136" y="678"/>
                    <a:pt x="1136" y="678"/>
                  </a:cubicBezTo>
                  <a:cubicBezTo>
                    <a:pt x="362" y="231"/>
                    <a:pt x="362" y="231"/>
                    <a:pt x="362" y="231"/>
                  </a:cubicBezTo>
                  <a:moveTo>
                    <a:pt x="401" y="206"/>
                  </a:moveTo>
                  <a:cubicBezTo>
                    <a:pt x="378" y="221"/>
                    <a:pt x="378" y="221"/>
                    <a:pt x="378" y="221"/>
                  </a:cubicBezTo>
                  <a:cubicBezTo>
                    <a:pt x="1152" y="669"/>
                    <a:pt x="1152" y="669"/>
                    <a:pt x="1152" y="669"/>
                  </a:cubicBezTo>
                  <a:cubicBezTo>
                    <a:pt x="1329" y="566"/>
                    <a:pt x="1329" y="566"/>
                    <a:pt x="1329" y="566"/>
                  </a:cubicBezTo>
                  <a:cubicBezTo>
                    <a:pt x="1275" y="534"/>
                    <a:pt x="1275" y="534"/>
                    <a:pt x="1275" y="534"/>
                  </a:cubicBezTo>
                  <a:cubicBezTo>
                    <a:pt x="1123" y="623"/>
                    <a:pt x="1123" y="623"/>
                    <a:pt x="1123" y="623"/>
                  </a:cubicBezTo>
                  <a:cubicBezTo>
                    <a:pt x="401" y="206"/>
                    <a:pt x="401" y="206"/>
                    <a:pt x="401" y="206"/>
                  </a:cubicBezTo>
                  <a:moveTo>
                    <a:pt x="1871" y="188"/>
                  </a:moveTo>
                  <a:cubicBezTo>
                    <a:pt x="1662" y="310"/>
                    <a:pt x="1662" y="310"/>
                    <a:pt x="1662" y="310"/>
                  </a:cubicBezTo>
                  <a:cubicBezTo>
                    <a:pt x="1732" y="350"/>
                    <a:pt x="1732" y="350"/>
                    <a:pt x="1732" y="350"/>
                  </a:cubicBezTo>
                  <a:cubicBezTo>
                    <a:pt x="1538" y="463"/>
                    <a:pt x="1538" y="463"/>
                    <a:pt x="1538" y="463"/>
                  </a:cubicBezTo>
                  <a:cubicBezTo>
                    <a:pt x="1632" y="518"/>
                    <a:pt x="1632" y="518"/>
                    <a:pt x="1632" y="518"/>
                  </a:cubicBezTo>
                  <a:cubicBezTo>
                    <a:pt x="1752" y="445"/>
                    <a:pt x="1849" y="383"/>
                    <a:pt x="1864" y="377"/>
                  </a:cubicBezTo>
                  <a:cubicBezTo>
                    <a:pt x="1903" y="363"/>
                    <a:pt x="1896" y="278"/>
                    <a:pt x="1896" y="278"/>
                  </a:cubicBezTo>
                  <a:cubicBezTo>
                    <a:pt x="1871" y="188"/>
                    <a:pt x="1871" y="188"/>
                    <a:pt x="1871" y="188"/>
                  </a:cubicBezTo>
                  <a:moveTo>
                    <a:pt x="39" y="46"/>
                  </a:moveTo>
                  <a:cubicBezTo>
                    <a:pt x="36" y="69"/>
                    <a:pt x="29" y="94"/>
                    <a:pt x="19" y="111"/>
                  </a:cubicBezTo>
                  <a:cubicBezTo>
                    <a:pt x="0" y="141"/>
                    <a:pt x="134" y="225"/>
                    <a:pt x="231" y="294"/>
                  </a:cubicBezTo>
                  <a:cubicBezTo>
                    <a:pt x="347" y="222"/>
                    <a:pt x="347" y="222"/>
                    <a:pt x="347" y="222"/>
                  </a:cubicBezTo>
                  <a:cubicBezTo>
                    <a:pt x="39" y="46"/>
                    <a:pt x="39" y="46"/>
                    <a:pt x="39" y="46"/>
                  </a:cubicBezTo>
                  <a:moveTo>
                    <a:pt x="43" y="0"/>
                  </a:moveTo>
                  <a:cubicBezTo>
                    <a:pt x="43" y="7"/>
                    <a:pt x="42" y="18"/>
                    <a:pt x="41" y="29"/>
                  </a:cubicBezTo>
                  <a:cubicBezTo>
                    <a:pt x="362" y="212"/>
                    <a:pt x="362" y="212"/>
                    <a:pt x="362" y="212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DCE6F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" name="Freeform 16"/>
            <p:cNvSpPr>
              <a:spLocks noEditPoints="1"/>
            </p:cNvSpPr>
            <p:nvPr>
              <p:custDataLst>
                <p:tags r:id="rId22"/>
              </p:custDataLst>
            </p:nvPr>
          </p:nvSpPr>
          <p:spPr>
            <a:xfrm>
              <a:off x="6797675" y="3914775"/>
              <a:ext cx="3225800" cy="1384300"/>
            </a:xfrm>
            <a:custGeom>
              <a:avLst/>
              <a:gdLst/>
              <a:ahLst/>
              <a:cxnLst>
                <a:cxn ang="0">
                  <a:pos x="632584" y="773075"/>
                </a:cxn>
                <a:cxn ang="0">
                  <a:pos x="680218" y="837815"/>
                </a:cxn>
                <a:cxn ang="0">
                  <a:pos x="990795" y="1014899"/>
                </a:cxn>
                <a:cxn ang="0">
                  <a:pos x="1046050" y="1016803"/>
                </a:cxn>
                <a:cxn ang="0">
                  <a:pos x="1057483" y="1016803"/>
                </a:cxn>
                <a:cxn ang="0">
                  <a:pos x="632584" y="773075"/>
                </a:cxn>
                <a:cxn ang="0">
                  <a:pos x="3810" y="0"/>
                </a:cxn>
                <a:cxn ang="0">
                  <a:pos x="0" y="32370"/>
                </a:cxn>
                <a:cxn ang="0">
                  <a:pos x="586855" y="367496"/>
                </a:cxn>
                <a:cxn ang="0">
                  <a:pos x="365832" y="504593"/>
                </a:cxn>
                <a:cxn ang="0">
                  <a:pos x="392507" y="523634"/>
                </a:cxn>
                <a:cxn ang="0">
                  <a:pos x="615436" y="384633"/>
                </a:cxn>
                <a:cxn ang="0">
                  <a:pos x="2090196" y="1235778"/>
                </a:cxn>
                <a:cxn ang="0">
                  <a:pos x="1861551" y="1369066"/>
                </a:cxn>
                <a:cxn ang="0">
                  <a:pos x="1897753" y="1384300"/>
                </a:cxn>
                <a:cxn ang="0">
                  <a:pos x="2827576" y="843528"/>
                </a:cxn>
                <a:cxn ang="0">
                  <a:pos x="3006681" y="948255"/>
                </a:cxn>
                <a:cxn ang="0">
                  <a:pos x="3035262" y="931117"/>
                </a:cxn>
                <a:cxn ang="0">
                  <a:pos x="2856157" y="826390"/>
                </a:cxn>
                <a:cxn ang="0">
                  <a:pos x="3225800" y="611224"/>
                </a:cxn>
                <a:cxn ang="0">
                  <a:pos x="3092423" y="535059"/>
                </a:cxn>
                <a:cxn ang="0">
                  <a:pos x="3061937" y="552196"/>
                </a:cxn>
                <a:cxn ang="0">
                  <a:pos x="3166733" y="611224"/>
                </a:cxn>
                <a:cxn ang="0">
                  <a:pos x="2827576" y="809253"/>
                </a:cxn>
                <a:cxn ang="0">
                  <a:pos x="2722780" y="748321"/>
                </a:cxn>
                <a:cxn ang="0">
                  <a:pos x="2694200" y="765458"/>
                </a:cxn>
                <a:cxn ang="0">
                  <a:pos x="2797090" y="826390"/>
                </a:cxn>
                <a:cxn ang="0">
                  <a:pos x="2488419" y="1005378"/>
                </a:cxn>
                <a:cxn ang="0">
                  <a:pos x="2385529" y="944446"/>
                </a:cxn>
                <a:cxn ang="0">
                  <a:pos x="2355043" y="961583"/>
                </a:cxn>
                <a:cxn ang="0">
                  <a:pos x="2457933" y="1022515"/>
                </a:cxn>
                <a:cxn ang="0">
                  <a:pos x="2120682" y="1218640"/>
                </a:cxn>
                <a:cxn ang="0">
                  <a:pos x="645922" y="365592"/>
                </a:cxn>
                <a:cxn ang="0">
                  <a:pos x="689745" y="337030"/>
                </a:cxn>
                <a:cxn ang="0">
                  <a:pos x="661165" y="319893"/>
                </a:cxn>
                <a:cxn ang="0">
                  <a:pos x="615436" y="348455"/>
                </a:cxn>
                <a:cxn ang="0">
                  <a:pos x="3810" y="0"/>
                </a:cxn>
              </a:cxnLst>
              <a:rect l="l" t="t" r="r" b="b"/>
              <a:pathLst>
                <a:path w="1693" h="727">
                  <a:moveTo>
                    <a:pt x="332" y="406"/>
                  </a:moveTo>
                  <a:cubicBezTo>
                    <a:pt x="340" y="417"/>
                    <a:pt x="348" y="429"/>
                    <a:pt x="357" y="440"/>
                  </a:cubicBezTo>
                  <a:cubicBezTo>
                    <a:pt x="520" y="533"/>
                    <a:pt x="520" y="533"/>
                    <a:pt x="520" y="533"/>
                  </a:cubicBezTo>
                  <a:cubicBezTo>
                    <a:pt x="530" y="534"/>
                    <a:pt x="539" y="534"/>
                    <a:pt x="549" y="534"/>
                  </a:cubicBezTo>
                  <a:cubicBezTo>
                    <a:pt x="551" y="534"/>
                    <a:pt x="553" y="534"/>
                    <a:pt x="555" y="534"/>
                  </a:cubicBezTo>
                  <a:cubicBezTo>
                    <a:pt x="332" y="406"/>
                    <a:pt x="332" y="406"/>
                    <a:pt x="332" y="406"/>
                  </a:cubicBezTo>
                  <a:moveTo>
                    <a:pt x="2" y="0"/>
                  </a:moveTo>
                  <a:cubicBezTo>
                    <a:pt x="2" y="6"/>
                    <a:pt x="1" y="11"/>
                    <a:pt x="0" y="17"/>
                  </a:cubicBezTo>
                  <a:cubicBezTo>
                    <a:pt x="308" y="193"/>
                    <a:pt x="308" y="193"/>
                    <a:pt x="308" y="193"/>
                  </a:cubicBezTo>
                  <a:cubicBezTo>
                    <a:pt x="192" y="265"/>
                    <a:pt x="192" y="265"/>
                    <a:pt x="192" y="265"/>
                  </a:cubicBezTo>
                  <a:cubicBezTo>
                    <a:pt x="197" y="268"/>
                    <a:pt x="201" y="271"/>
                    <a:pt x="206" y="275"/>
                  </a:cubicBezTo>
                  <a:cubicBezTo>
                    <a:pt x="323" y="202"/>
                    <a:pt x="323" y="202"/>
                    <a:pt x="323" y="202"/>
                  </a:cubicBezTo>
                  <a:cubicBezTo>
                    <a:pt x="1097" y="649"/>
                    <a:pt x="1097" y="649"/>
                    <a:pt x="1097" y="649"/>
                  </a:cubicBezTo>
                  <a:cubicBezTo>
                    <a:pt x="977" y="719"/>
                    <a:pt x="977" y="719"/>
                    <a:pt x="977" y="719"/>
                  </a:cubicBezTo>
                  <a:cubicBezTo>
                    <a:pt x="983" y="722"/>
                    <a:pt x="990" y="724"/>
                    <a:pt x="996" y="727"/>
                  </a:cubicBezTo>
                  <a:cubicBezTo>
                    <a:pt x="1484" y="443"/>
                    <a:pt x="1484" y="443"/>
                    <a:pt x="1484" y="443"/>
                  </a:cubicBezTo>
                  <a:cubicBezTo>
                    <a:pt x="1578" y="498"/>
                    <a:pt x="1578" y="498"/>
                    <a:pt x="1578" y="498"/>
                  </a:cubicBezTo>
                  <a:cubicBezTo>
                    <a:pt x="1583" y="495"/>
                    <a:pt x="1588" y="492"/>
                    <a:pt x="1593" y="489"/>
                  </a:cubicBezTo>
                  <a:cubicBezTo>
                    <a:pt x="1499" y="434"/>
                    <a:pt x="1499" y="434"/>
                    <a:pt x="1499" y="434"/>
                  </a:cubicBezTo>
                  <a:cubicBezTo>
                    <a:pt x="1693" y="321"/>
                    <a:pt x="1693" y="321"/>
                    <a:pt x="1693" y="321"/>
                  </a:cubicBezTo>
                  <a:cubicBezTo>
                    <a:pt x="1623" y="281"/>
                    <a:pt x="1623" y="281"/>
                    <a:pt x="1623" y="281"/>
                  </a:cubicBezTo>
                  <a:cubicBezTo>
                    <a:pt x="1607" y="290"/>
                    <a:pt x="1607" y="290"/>
                    <a:pt x="1607" y="290"/>
                  </a:cubicBezTo>
                  <a:cubicBezTo>
                    <a:pt x="1662" y="321"/>
                    <a:pt x="1662" y="321"/>
                    <a:pt x="1662" y="321"/>
                  </a:cubicBezTo>
                  <a:cubicBezTo>
                    <a:pt x="1484" y="425"/>
                    <a:pt x="1484" y="425"/>
                    <a:pt x="1484" y="425"/>
                  </a:cubicBezTo>
                  <a:cubicBezTo>
                    <a:pt x="1429" y="393"/>
                    <a:pt x="1429" y="393"/>
                    <a:pt x="1429" y="393"/>
                  </a:cubicBezTo>
                  <a:cubicBezTo>
                    <a:pt x="1414" y="402"/>
                    <a:pt x="1414" y="402"/>
                    <a:pt x="1414" y="402"/>
                  </a:cubicBezTo>
                  <a:cubicBezTo>
                    <a:pt x="1468" y="434"/>
                    <a:pt x="1468" y="434"/>
                    <a:pt x="1468" y="434"/>
                  </a:cubicBezTo>
                  <a:cubicBezTo>
                    <a:pt x="1306" y="528"/>
                    <a:pt x="1306" y="528"/>
                    <a:pt x="1306" y="528"/>
                  </a:cubicBezTo>
                  <a:cubicBezTo>
                    <a:pt x="1252" y="496"/>
                    <a:pt x="1252" y="496"/>
                    <a:pt x="1252" y="496"/>
                  </a:cubicBezTo>
                  <a:cubicBezTo>
                    <a:pt x="1236" y="505"/>
                    <a:pt x="1236" y="505"/>
                    <a:pt x="1236" y="505"/>
                  </a:cubicBezTo>
                  <a:cubicBezTo>
                    <a:pt x="1290" y="537"/>
                    <a:pt x="1290" y="537"/>
                    <a:pt x="1290" y="537"/>
                  </a:cubicBezTo>
                  <a:cubicBezTo>
                    <a:pt x="1113" y="640"/>
                    <a:pt x="1113" y="640"/>
                    <a:pt x="1113" y="640"/>
                  </a:cubicBezTo>
                  <a:cubicBezTo>
                    <a:pt x="339" y="192"/>
                    <a:pt x="339" y="192"/>
                    <a:pt x="339" y="192"/>
                  </a:cubicBezTo>
                  <a:cubicBezTo>
                    <a:pt x="362" y="177"/>
                    <a:pt x="362" y="177"/>
                    <a:pt x="362" y="177"/>
                  </a:cubicBezTo>
                  <a:cubicBezTo>
                    <a:pt x="347" y="168"/>
                    <a:pt x="347" y="168"/>
                    <a:pt x="347" y="168"/>
                  </a:cubicBezTo>
                  <a:cubicBezTo>
                    <a:pt x="323" y="183"/>
                    <a:pt x="323" y="183"/>
                    <a:pt x="323" y="18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2EA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" name="Freeform 17"/>
            <p:cNvSpPr/>
            <p:nvPr>
              <p:custDataLst>
                <p:tags r:id="rId23"/>
              </p:custDataLst>
            </p:nvPr>
          </p:nvSpPr>
          <p:spPr>
            <a:xfrm>
              <a:off x="6729413" y="3859212"/>
              <a:ext cx="95250" cy="274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050" y="249844"/>
                </a:cxn>
                <a:cxn ang="0">
                  <a:pos x="72390" y="249844"/>
                </a:cxn>
                <a:cxn ang="0">
                  <a:pos x="95250" y="15257"/>
                </a:cxn>
                <a:cxn ang="0">
                  <a:pos x="0" y="0"/>
                </a:cxn>
              </a:cxnLst>
              <a:rect l="l" t="t" r="r" b="b"/>
              <a:pathLst>
                <a:path w="50" h="144">
                  <a:moveTo>
                    <a:pt x="0" y="0"/>
                  </a:moveTo>
                  <a:cubicBezTo>
                    <a:pt x="10" y="131"/>
                    <a:pt x="10" y="131"/>
                    <a:pt x="10" y="131"/>
                  </a:cubicBezTo>
                  <a:cubicBezTo>
                    <a:pt x="10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6" name="Freeform 18"/>
            <p:cNvSpPr/>
            <p:nvPr>
              <p:custDataLst>
                <p:tags r:id="rId24"/>
              </p:custDataLst>
            </p:nvPr>
          </p:nvSpPr>
          <p:spPr>
            <a:xfrm>
              <a:off x="8815388" y="5073650"/>
              <a:ext cx="98425" cy="276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228" y="251460"/>
                </a:cxn>
                <a:cxn ang="0">
                  <a:pos x="75266" y="251460"/>
                </a:cxn>
                <a:cxn ang="0">
                  <a:pos x="98425" y="15240"/>
                </a:cxn>
                <a:cxn ang="0">
                  <a:pos x="0" y="0"/>
                </a:cxn>
              </a:cxnLst>
              <a:rect l="l" t="t" r="r" b="b"/>
              <a:pathLst>
                <a:path w="51" h="145">
                  <a:moveTo>
                    <a:pt x="0" y="0"/>
                  </a:moveTo>
                  <a:cubicBezTo>
                    <a:pt x="11" y="132"/>
                    <a:pt x="11" y="132"/>
                    <a:pt x="11" y="132"/>
                  </a:cubicBezTo>
                  <a:cubicBezTo>
                    <a:pt x="11" y="132"/>
                    <a:pt x="26" y="145"/>
                    <a:pt x="39" y="132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7" name="Freeform 19"/>
            <p:cNvSpPr/>
            <p:nvPr>
              <p:custDataLst>
                <p:tags r:id="rId25"/>
              </p:custDataLst>
            </p:nvPr>
          </p:nvSpPr>
          <p:spPr>
            <a:xfrm>
              <a:off x="10261600" y="4198937"/>
              <a:ext cx="95250" cy="273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955" y="248399"/>
                </a:cxn>
                <a:cxn ang="0">
                  <a:pos x="72390" y="248399"/>
                </a:cxn>
                <a:cxn ang="0">
                  <a:pos x="95250" y="15169"/>
                </a:cxn>
                <a:cxn ang="0">
                  <a:pos x="0" y="0"/>
                </a:cxn>
              </a:cxnLst>
              <a:rect l="l" t="t" r="r" b="b"/>
              <a:pathLst>
                <a:path w="50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" name="Freeform 20"/>
            <p:cNvSpPr/>
            <p:nvPr>
              <p:custDataLst>
                <p:tags r:id="rId26"/>
              </p:custDataLst>
            </p:nvPr>
          </p:nvSpPr>
          <p:spPr>
            <a:xfrm>
              <a:off x="6634163" y="3760787"/>
              <a:ext cx="2228850" cy="1368425"/>
            </a:xfrm>
            <a:custGeom>
              <a:avLst/>
              <a:gdLst/>
              <a:ahLst/>
              <a:cxnLst>
                <a:cxn ang="0">
                  <a:pos x="2228850" y="1284287"/>
                </a:cxn>
                <a:cxn ang="0">
                  <a:pos x="2228850" y="1368425"/>
                </a:cxn>
                <a:cxn ang="0">
                  <a:pos x="0" y="82550"/>
                </a:cxn>
                <a:cxn ang="0">
                  <a:pos x="0" y="0"/>
                </a:cxn>
                <a:cxn ang="0">
                  <a:pos x="2228850" y="1284287"/>
                </a:cxn>
              </a:cxnLst>
              <a:rect l="l" t="t" r="r" b="b"/>
              <a:pathLst>
                <a:path w="1404" h="862">
                  <a:moveTo>
                    <a:pt x="1404" y="809"/>
                  </a:moveTo>
                  <a:lnTo>
                    <a:pt x="1404" y="862"/>
                  </a:lnTo>
                  <a:lnTo>
                    <a:pt x="0" y="52"/>
                  </a:lnTo>
                  <a:lnTo>
                    <a:pt x="0" y="0"/>
                  </a:lnTo>
                  <a:lnTo>
                    <a:pt x="1404" y="809"/>
                  </a:lnTo>
                  <a:close/>
                </a:path>
              </a:pathLst>
            </a:custGeom>
            <a:solidFill>
              <a:srgbClr val="9DBE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" name="Freeform 21"/>
            <p:cNvSpPr/>
            <p:nvPr>
              <p:custDataLst>
                <p:tags r:id="rId27"/>
              </p:custDataLst>
            </p:nvPr>
          </p:nvSpPr>
          <p:spPr>
            <a:xfrm>
              <a:off x="8863013" y="4144962"/>
              <a:ext cx="1550988" cy="984250"/>
            </a:xfrm>
            <a:custGeom>
              <a:avLst/>
              <a:gdLst/>
              <a:ahLst/>
              <a:cxnLst>
                <a:cxn ang="0">
                  <a:pos x="0" y="900112"/>
                </a:cxn>
                <a:cxn ang="0">
                  <a:pos x="1550988" y="0"/>
                </a:cxn>
                <a:cxn ang="0">
                  <a:pos x="1550988" y="84137"/>
                </a:cxn>
                <a:cxn ang="0">
                  <a:pos x="0" y="984250"/>
                </a:cxn>
                <a:cxn ang="0">
                  <a:pos x="0" y="900112"/>
                </a:cxn>
              </a:cxnLst>
              <a:rect l="l" t="t" r="r" b="b"/>
              <a:pathLst>
                <a:path w="977" h="620">
                  <a:moveTo>
                    <a:pt x="0" y="567"/>
                  </a:moveTo>
                  <a:lnTo>
                    <a:pt x="977" y="0"/>
                  </a:lnTo>
                  <a:lnTo>
                    <a:pt x="977" y="53"/>
                  </a:lnTo>
                  <a:lnTo>
                    <a:pt x="0" y="620"/>
                  </a:lnTo>
                  <a:lnTo>
                    <a:pt x="0" y="567"/>
                  </a:lnTo>
                  <a:close/>
                </a:path>
              </a:pathLst>
            </a:custGeom>
            <a:solidFill>
              <a:srgbClr val="8DB1F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" name="Freeform 22"/>
            <p:cNvSpPr/>
            <p:nvPr>
              <p:custDataLst>
                <p:tags r:id="rId28"/>
              </p:custDataLst>
            </p:nvPr>
          </p:nvSpPr>
          <p:spPr>
            <a:xfrm>
              <a:off x="6634163" y="2859087"/>
              <a:ext cx="3779838" cy="2185988"/>
            </a:xfrm>
            <a:custGeom>
              <a:avLst/>
              <a:gdLst/>
              <a:ahLst/>
              <a:cxnLst>
                <a:cxn ang="0">
                  <a:pos x="0" y="901700"/>
                </a:cxn>
                <a:cxn ang="0">
                  <a:pos x="1550987" y="0"/>
                </a:cxn>
                <a:cxn ang="0">
                  <a:pos x="3779838" y="1285875"/>
                </a:cxn>
                <a:cxn ang="0">
                  <a:pos x="2228850" y="2185988"/>
                </a:cxn>
                <a:cxn ang="0">
                  <a:pos x="0" y="901700"/>
                </a:cxn>
              </a:cxnLst>
              <a:rect l="l" t="t" r="r" b="b"/>
              <a:pathLst>
                <a:path w="2381" h="1377">
                  <a:moveTo>
                    <a:pt x="0" y="568"/>
                  </a:moveTo>
                  <a:lnTo>
                    <a:pt x="977" y="0"/>
                  </a:lnTo>
                  <a:lnTo>
                    <a:pt x="2381" y="810"/>
                  </a:lnTo>
                  <a:lnTo>
                    <a:pt x="1404" y="1377"/>
                  </a:lnTo>
                  <a:lnTo>
                    <a:pt x="0" y="568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" name="Freeform 23"/>
            <p:cNvSpPr/>
            <p:nvPr>
              <p:custDataLst>
                <p:tags r:id="rId29"/>
              </p:custDataLst>
            </p:nvPr>
          </p:nvSpPr>
          <p:spPr>
            <a:xfrm>
              <a:off x="6634163" y="2859087"/>
              <a:ext cx="3779838" cy="2185988"/>
            </a:xfrm>
            <a:custGeom>
              <a:avLst/>
              <a:gdLst/>
              <a:ahLst/>
              <a:cxnLst>
                <a:cxn ang="0">
                  <a:pos x="0" y="901700"/>
                </a:cxn>
                <a:cxn ang="0">
                  <a:pos x="1550987" y="0"/>
                </a:cxn>
                <a:cxn ang="0">
                  <a:pos x="3779838" y="1285875"/>
                </a:cxn>
                <a:cxn ang="0">
                  <a:pos x="2228850" y="2185988"/>
                </a:cxn>
                <a:cxn ang="0">
                  <a:pos x="0" y="901700"/>
                </a:cxn>
              </a:cxnLst>
              <a:rect l="l" t="t" r="r" b="b"/>
              <a:pathLst>
                <a:path w="2381" h="1377">
                  <a:moveTo>
                    <a:pt x="0" y="568"/>
                  </a:moveTo>
                  <a:lnTo>
                    <a:pt x="977" y="0"/>
                  </a:lnTo>
                  <a:lnTo>
                    <a:pt x="2381" y="810"/>
                  </a:lnTo>
                  <a:lnTo>
                    <a:pt x="1404" y="1377"/>
                  </a:lnTo>
                  <a:lnTo>
                    <a:pt x="0" y="568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Freeform 24"/>
            <p:cNvSpPr/>
            <p:nvPr>
              <p:custDataLst>
                <p:tags r:id="rId30"/>
              </p:custDataLst>
            </p:nvPr>
          </p:nvSpPr>
          <p:spPr>
            <a:xfrm>
              <a:off x="8240713" y="2432050"/>
              <a:ext cx="141288" cy="361950"/>
            </a:xfrm>
            <a:custGeom>
              <a:avLst/>
              <a:gdLst/>
              <a:ahLst/>
              <a:cxnLst>
                <a:cxn ang="0">
                  <a:pos x="141288" y="0"/>
                </a:cxn>
                <a:cxn ang="0">
                  <a:pos x="0" y="80962"/>
                </a:cxn>
                <a:cxn ang="0">
                  <a:pos x="1587" y="361950"/>
                </a:cxn>
                <a:cxn ang="0">
                  <a:pos x="141288" y="282575"/>
                </a:cxn>
                <a:cxn ang="0">
                  <a:pos x="141288" y="0"/>
                </a:cxn>
              </a:cxnLst>
              <a:rect l="l" t="t" r="r" b="b"/>
              <a:pathLst>
                <a:path w="89" h="228">
                  <a:moveTo>
                    <a:pt x="89" y="0"/>
                  </a:moveTo>
                  <a:lnTo>
                    <a:pt x="0" y="51"/>
                  </a:lnTo>
                  <a:lnTo>
                    <a:pt x="1" y="228"/>
                  </a:lnTo>
                  <a:lnTo>
                    <a:pt x="89" y="178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C4EA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" name="Freeform 25"/>
            <p:cNvSpPr/>
            <p:nvPr>
              <p:custDataLst>
                <p:tags r:id="rId31"/>
              </p:custDataLst>
            </p:nvPr>
          </p:nvSpPr>
          <p:spPr>
            <a:xfrm>
              <a:off x="8240713" y="2432050"/>
              <a:ext cx="141288" cy="361950"/>
            </a:xfrm>
            <a:custGeom>
              <a:avLst/>
              <a:gdLst/>
              <a:ahLst/>
              <a:cxnLst>
                <a:cxn ang="0">
                  <a:pos x="141288" y="0"/>
                </a:cxn>
                <a:cxn ang="0">
                  <a:pos x="0" y="80962"/>
                </a:cxn>
                <a:cxn ang="0">
                  <a:pos x="1587" y="361950"/>
                </a:cxn>
                <a:cxn ang="0">
                  <a:pos x="141288" y="282575"/>
                </a:cxn>
                <a:cxn ang="0">
                  <a:pos x="141288" y="0"/>
                </a:cxn>
              </a:cxnLst>
              <a:rect l="l" t="t" r="r" b="b"/>
              <a:pathLst>
                <a:path w="89" h="228">
                  <a:moveTo>
                    <a:pt x="89" y="0"/>
                  </a:moveTo>
                  <a:lnTo>
                    <a:pt x="0" y="51"/>
                  </a:lnTo>
                  <a:lnTo>
                    <a:pt x="1" y="228"/>
                  </a:lnTo>
                  <a:lnTo>
                    <a:pt x="89" y="178"/>
                  </a:lnTo>
                  <a:lnTo>
                    <a:pt x="89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" name="Freeform 26"/>
            <p:cNvSpPr/>
            <p:nvPr>
              <p:custDataLst>
                <p:tags r:id="rId32"/>
              </p:custDataLst>
            </p:nvPr>
          </p:nvSpPr>
          <p:spPr>
            <a:xfrm>
              <a:off x="7569200" y="1676400"/>
              <a:ext cx="247650" cy="374650"/>
            </a:xfrm>
            <a:custGeom>
              <a:avLst/>
              <a:gdLst/>
              <a:ahLst/>
              <a:cxnLst>
                <a:cxn ang="0">
                  <a:pos x="247650" y="0"/>
                </a:cxn>
                <a:cxn ang="0">
                  <a:pos x="0" y="141287"/>
                </a:cxn>
                <a:cxn ang="0">
                  <a:pos x="0" y="374650"/>
                </a:cxn>
                <a:cxn ang="0">
                  <a:pos x="247650" y="234950"/>
                </a:cxn>
                <a:cxn ang="0">
                  <a:pos x="247650" y="0"/>
                </a:cxn>
              </a:cxnLst>
              <a:rect l="l" t="t" r="r" b="b"/>
              <a:pathLst>
                <a:path w="156" h="236">
                  <a:moveTo>
                    <a:pt x="156" y="0"/>
                  </a:moveTo>
                  <a:lnTo>
                    <a:pt x="0" y="89"/>
                  </a:lnTo>
                  <a:lnTo>
                    <a:pt x="0" y="236"/>
                  </a:lnTo>
                  <a:lnTo>
                    <a:pt x="156" y="148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E8F7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Freeform 27"/>
            <p:cNvSpPr/>
            <p:nvPr>
              <p:custDataLst>
                <p:tags r:id="rId33"/>
              </p:custDataLst>
            </p:nvPr>
          </p:nvSpPr>
          <p:spPr>
            <a:xfrm>
              <a:off x="7569200" y="1676400"/>
              <a:ext cx="247650" cy="374650"/>
            </a:xfrm>
            <a:custGeom>
              <a:avLst/>
              <a:gdLst/>
              <a:ahLst/>
              <a:cxnLst>
                <a:cxn ang="0">
                  <a:pos x="247650" y="0"/>
                </a:cxn>
                <a:cxn ang="0">
                  <a:pos x="0" y="141287"/>
                </a:cxn>
                <a:cxn ang="0">
                  <a:pos x="0" y="374650"/>
                </a:cxn>
                <a:cxn ang="0">
                  <a:pos x="247650" y="234950"/>
                </a:cxn>
                <a:cxn ang="0">
                  <a:pos x="247650" y="0"/>
                </a:cxn>
              </a:cxnLst>
              <a:rect l="l" t="t" r="r" b="b"/>
              <a:pathLst>
                <a:path w="156" h="236">
                  <a:moveTo>
                    <a:pt x="156" y="0"/>
                  </a:moveTo>
                  <a:lnTo>
                    <a:pt x="0" y="89"/>
                  </a:lnTo>
                  <a:lnTo>
                    <a:pt x="0" y="236"/>
                  </a:lnTo>
                  <a:lnTo>
                    <a:pt x="156" y="148"/>
                  </a:lnTo>
                  <a:lnTo>
                    <a:pt x="156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" name="Freeform 28"/>
            <p:cNvSpPr/>
            <p:nvPr>
              <p:custDataLst>
                <p:tags r:id="rId34"/>
              </p:custDataLst>
            </p:nvPr>
          </p:nvSpPr>
          <p:spPr>
            <a:xfrm>
              <a:off x="6934200" y="2220912"/>
              <a:ext cx="249238" cy="373063"/>
            </a:xfrm>
            <a:custGeom>
              <a:avLst/>
              <a:gdLst/>
              <a:ahLst/>
              <a:cxnLst>
                <a:cxn ang="0">
                  <a:pos x="249238" y="0"/>
                </a:cxn>
                <a:cxn ang="0">
                  <a:pos x="0" y="141287"/>
                </a:cxn>
                <a:cxn ang="0">
                  <a:pos x="1587" y="373063"/>
                </a:cxn>
                <a:cxn ang="0">
                  <a:pos x="249238" y="231775"/>
                </a:cxn>
                <a:cxn ang="0">
                  <a:pos x="249238" y="0"/>
                </a:cxn>
              </a:cxnLst>
              <a:rect l="l" t="t" r="r" b="b"/>
              <a:pathLst>
                <a:path w="157" h="235">
                  <a:moveTo>
                    <a:pt x="157" y="0"/>
                  </a:moveTo>
                  <a:lnTo>
                    <a:pt x="0" y="89"/>
                  </a:lnTo>
                  <a:lnTo>
                    <a:pt x="1" y="235"/>
                  </a:lnTo>
                  <a:lnTo>
                    <a:pt x="157" y="14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8F7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" name="Freeform 29"/>
            <p:cNvSpPr/>
            <p:nvPr>
              <p:custDataLst>
                <p:tags r:id="rId35"/>
              </p:custDataLst>
            </p:nvPr>
          </p:nvSpPr>
          <p:spPr>
            <a:xfrm>
              <a:off x="6934200" y="2220912"/>
              <a:ext cx="249238" cy="373063"/>
            </a:xfrm>
            <a:custGeom>
              <a:avLst/>
              <a:gdLst/>
              <a:ahLst/>
              <a:cxnLst>
                <a:cxn ang="0">
                  <a:pos x="249238" y="0"/>
                </a:cxn>
                <a:cxn ang="0">
                  <a:pos x="0" y="141287"/>
                </a:cxn>
                <a:cxn ang="0">
                  <a:pos x="1587" y="373063"/>
                </a:cxn>
                <a:cxn ang="0">
                  <a:pos x="249238" y="231775"/>
                </a:cxn>
                <a:cxn ang="0">
                  <a:pos x="249238" y="0"/>
                </a:cxn>
              </a:cxnLst>
              <a:rect l="l" t="t" r="r" b="b"/>
              <a:pathLst>
                <a:path w="157" h="235">
                  <a:moveTo>
                    <a:pt x="157" y="0"/>
                  </a:moveTo>
                  <a:lnTo>
                    <a:pt x="0" y="89"/>
                  </a:lnTo>
                  <a:lnTo>
                    <a:pt x="1" y="235"/>
                  </a:lnTo>
                  <a:lnTo>
                    <a:pt x="157" y="146"/>
                  </a:lnTo>
                  <a:lnTo>
                    <a:pt x="157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" name="Freeform 30"/>
            <p:cNvSpPr>
              <a:spLocks noEditPoints="1"/>
            </p:cNvSpPr>
            <p:nvPr>
              <p:custDataLst>
                <p:tags r:id="rId36"/>
              </p:custDataLst>
            </p:nvPr>
          </p:nvSpPr>
          <p:spPr>
            <a:xfrm>
              <a:off x="6924675" y="2039937"/>
              <a:ext cx="1317625" cy="1549400"/>
            </a:xfrm>
            <a:custGeom>
              <a:avLst/>
              <a:gdLst/>
              <a:ahLst/>
              <a:cxnLst>
                <a:cxn ang="0">
                  <a:pos x="1317625" y="753762"/>
                </a:cxn>
                <a:cxn ang="0">
                  <a:pos x="1237653" y="797541"/>
                </a:cxn>
                <a:cxn ang="0">
                  <a:pos x="1237653" y="831803"/>
                </a:cxn>
                <a:cxn ang="0">
                  <a:pos x="1260502" y="818479"/>
                </a:cxn>
                <a:cxn ang="0">
                  <a:pos x="1281447" y="829899"/>
                </a:cxn>
                <a:cxn ang="0">
                  <a:pos x="1317625" y="808961"/>
                </a:cxn>
                <a:cxn ang="0">
                  <a:pos x="1317625" y="753762"/>
                </a:cxn>
                <a:cxn ang="0">
                  <a:pos x="118053" y="1212491"/>
                </a:cxn>
                <a:cxn ang="0">
                  <a:pos x="118053" y="1155387"/>
                </a:cxn>
                <a:cxn ang="0">
                  <a:pos x="757824" y="795637"/>
                </a:cxn>
                <a:cxn ang="0">
                  <a:pos x="759728" y="852741"/>
                </a:cxn>
                <a:cxn ang="0">
                  <a:pos x="118053" y="1212491"/>
                </a:cxn>
                <a:cxn ang="0">
                  <a:pos x="118053" y="1077346"/>
                </a:cxn>
                <a:cxn ang="0">
                  <a:pos x="118053" y="1020243"/>
                </a:cxn>
                <a:cxn ang="0">
                  <a:pos x="757824" y="660493"/>
                </a:cxn>
                <a:cxn ang="0">
                  <a:pos x="759728" y="717596"/>
                </a:cxn>
                <a:cxn ang="0">
                  <a:pos x="118053" y="1077346"/>
                </a:cxn>
                <a:cxn ang="0">
                  <a:pos x="118053" y="930782"/>
                </a:cxn>
                <a:cxn ang="0">
                  <a:pos x="118053" y="873678"/>
                </a:cxn>
                <a:cxn ang="0">
                  <a:pos x="757824" y="513928"/>
                </a:cxn>
                <a:cxn ang="0">
                  <a:pos x="759728" y="571031"/>
                </a:cxn>
                <a:cxn ang="0">
                  <a:pos x="118053" y="930782"/>
                </a:cxn>
                <a:cxn ang="0">
                  <a:pos x="1289063" y="0"/>
                </a:cxn>
                <a:cxn ang="0">
                  <a:pos x="1289063" y="0"/>
                </a:cxn>
                <a:cxn ang="0">
                  <a:pos x="1289063" y="0"/>
                </a:cxn>
                <a:cxn ang="0">
                  <a:pos x="1277639" y="3806"/>
                </a:cxn>
                <a:cxn ang="0">
                  <a:pos x="1277639" y="3806"/>
                </a:cxn>
                <a:cxn ang="0">
                  <a:pos x="13328" y="721403"/>
                </a:cxn>
                <a:cxn ang="0">
                  <a:pos x="0" y="742341"/>
                </a:cxn>
                <a:cxn ang="0">
                  <a:pos x="3808" y="1549400"/>
                </a:cxn>
                <a:cxn ang="0">
                  <a:pos x="125669" y="1478972"/>
                </a:cxn>
                <a:cxn ang="0">
                  <a:pos x="125669" y="1399028"/>
                </a:cxn>
                <a:cxn ang="0">
                  <a:pos x="1157682" y="820382"/>
                </a:cxn>
                <a:cxn ang="0">
                  <a:pos x="1157682" y="647169"/>
                </a:cxn>
                <a:cxn ang="0">
                  <a:pos x="841604" y="826092"/>
                </a:cxn>
                <a:cxn ang="0">
                  <a:pos x="841604" y="466342"/>
                </a:cxn>
                <a:cxn ang="0">
                  <a:pos x="1222420" y="249350"/>
                </a:cxn>
                <a:cxn ang="0">
                  <a:pos x="1224324" y="523445"/>
                </a:cxn>
                <a:cxn ang="0">
                  <a:pos x="1315720" y="472053"/>
                </a:cxn>
                <a:cxn ang="0">
                  <a:pos x="1313816" y="24744"/>
                </a:cxn>
                <a:cxn ang="0">
                  <a:pos x="1289063" y="0"/>
                </a:cxn>
              </a:cxnLst>
              <a:rect l="l" t="t" r="r" b="b"/>
              <a:pathLst>
                <a:path w="692" h="814">
                  <a:moveTo>
                    <a:pt x="692" y="396"/>
                  </a:moveTo>
                  <a:cubicBezTo>
                    <a:pt x="650" y="419"/>
                    <a:pt x="650" y="419"/>
                    <a:pt x="650" y="419"/>
                  </a:cubicBezTo>
                  <a:cubicBezTo>
                    <a:pt x="650" y="437"/>
                    <a:pt x="650" y="437"/>
                    <a:pt x="650" y="437"/>
                  </a:cubicBezTo>
                  <a:cubicBezTo>
                    <a:pt x="662" y="430"/>
                    <a:pt x="662" y="430"/>
                    <a:pt x="662" y="430"/>
                  </a:cubicBezTo>
                  <a:cubicBezTo>
                    <a:pt x="673" y="436"/>
                    <a:pt x="673" y="436"/>
                    <a:pt x="673" y="436"/>
                  </a:cubicBezTo>
                  <a:cubicBezTo>
                    <a:pt x="692" y="425"/>
                    <a:pt x="692" y="425"/>
                    <a:pt x="692" y="425"/>
                  </a:cubicBezTo>
                  <a:cubicBezTo>
                    <a:pt x="692" y="396"/>
                    <a:pt x="692" y="396"/>
                    <a:pt x="692" y="396"/>
                  </a:cubicBezTo>
                  <a:moveTo>
                    <a:pt x="62" y="637"/>
                  </a:moveTo>
                  <a:cubicBezTo>
                    <a:pt x="62" y="607"/>
                    <a:pt x="62" y="607"/>
                    <a:pt x="62" y="607"/>
                  </a:cubicBezTo>
                  <a:cubicBezTo>
                    <a:pt x="398" y="418"/>
                    <a:pt x="398" y="418"/>
                    <a:pt x="398" y="418"/>
                  </a:cubicBezTo>
                  <a:cubicBezTo>
                    <a:pt x="399" y="448"/>
                    <a:pt x="399" y="448"/>
                    <a:pt x="399" y="448"/>
                  </a:cubicBezTo>
                  <a:cubicBezTo>
                    <a:pt x="62" y="637"/>
                    <a:pt x="62" y="637"/>
                    <a:pt x="62" y="637"/>
                  </a:cubicBezTo>
                  <a:moveTo>
                    <a:pt x="62" y="566"/>
                  </a:moveTo>
                  <a:cubicBezTo>
                    <a:pt x="62" y="536"/>
                    <a:pt x="62" y="536"/>
                    <a:pt x="62" y="536"/>
                  </a:cubicBezTo>
                  <a:cubicBezTo>
                    <a:pt x="398" y="347"/>
                    <a:pt x="398" y="347"/>
                    <a:pt x="398" y="347"/>
                  </a:cubicBezTo>
                  <a:cubicBezTo>
                    <a:pt x="399" y="377"/>
                    <a:pt x="399" y="377"/>
                    <a:pt x="399" y="377"/>
                  </a:cubicBezTo>
                  <a:cubicBezTo>
                    <a:pt x="62" y="566"/>
                    <a:pt x="62" y="566"/>
                    <a:pt x="62" y="566"/>
                  </a:cubicBezTo>
                  <a:moveTo>
                    <a:pt x="62" y="489"/>
                  </a:moveTo>
                  <a:cubicBezTo>
                    <a:pt x="62" y="459"/>
                    <a:pt x="62" y="459"/>
                    <a:pt x="62" y="459"/>
                  </a:cubicBezTo>
                  <a:cubicBezTo>
                    <a:pt x="398" y="270"/>
                    <a:pt x="398" y="270"/>
                    <a:pt x="398" y="270"/>
                  </a:cubicBezTo>
                  <a:cubicBezTo>
                    <a:pt x="399" y="300"/>
                    <a:pt x="399" y="300"/>
                    <a:pt x="399" y="300"/>
                  </a:cubicBezTo>
                  <a:cubicBezTo>
                    <a:pt x="62" y="489"/>
                    <a:pt x="62" y="489"/>
                    <a:pt x="62" y="489"/>
                  </a:cubicBezTo>
                  <a:moveTo>
                    <a:pt x="677" y="0"/>
                  </a:moveTo>
                  <a:cubicBezTo>
                    <a:pt x="677" y="0"/>
                    <a:pt x="677" y="0"/>
                    <a:pt x="677" y="0"/>
                  </a:cubicBezTo>
                  <a:cubicBezTo>
                    <a:pt x="677" y="0"/>
                    <a:pt x="677" y="0"/>
                    <a:pt x="677" y="0"/>
                  </a:cubicBezTo>
                  <a:cubicBezTo>
                    <a:pt x="675" y="0"/>
                    <a:pt x="673" y="1"/>
                    <a:pt x="671" y="2"/>
                  </a:cubicBezTo>
                  <a:cubicBezTo>
                    <a:pt x="671" y="2"/>
                    <a:pt x="671" y="2"/>
                    <a:pt x="671" y="2"/>
                  </a:cubicBezTo>
                  <a:cubicBezTo>
                    <a:pt x="7" y="379"/>
                    <a:pt x="7" y="379"/>
                    <a:pt x="7" y="379"/>
                  </a:cubicBezTo>
                  <a:cubicBezTo>
                    <a:pt x="3" y="381"/>
                    <a:pt x="0" y="385"/>
                    <a:pt x="0" y="390"/>
                  </a:cubicBezTo>
                  <a:cubicBezTo>
                    <a:pt x="2" y="814"/>
                    <a:pt x="2" y="814"/>
                    <a:pt x="2" y="814"/>
                  </a:cubicBezTo>
                  <a:cubicBezTo>
                    <a:pt x="66" y="777"/>
                    <a:pt x="66" y="777"/>
                    <a:pt x="66" y="777"/>
                  </a:cubicBezTo>
                  <a:cubicBezTo>
                    <a:pt x="66" y="735"/>
                    <a:pt x="66" y="735"/>
                    <a:pt x="66" y="735"/>
                  </a:cubicBezTo>
                  <a:cubicBezTo>
                    <a:pt x="608" y="431"/>
                    <a:pt x="608" y="431"/>
                    <a:pt x="608" y="431"/>
                  </a:cubicBezTo>
                  <a:cubicBezTo>
                    <a:pt x="608" y="340"/>
                    <a:pt x="608" y="340"/>
                    <a:pt x="608" y="340"/>
                  </a:cubicBezTo>
                  <a:cubicBezTo>
                    <a:pt x="442" y="434"/>
                    <a:pt x="442" y="434"/>
                    <a:pt x="442" y="434"/>
                  </a:cubicBezTo>
                  <a:cubicBezTo>
                    <a:pt x="442" y="245"/>
                    <a:pt x="442" y="245"/>
                    <a:pt x="442" y="245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43" y="275"/>
                    <a:pt x="643" y="275"/>
                    <a:pt x="643" y="275"/>
                  </a:cubicBezTo>
                  <a:cubicBezTo>
                    <a:pt x="691" y="248"/>
                    <a:pt x="691" y="248"/>
                    <a:pt x="691" y="248"/>
                  </a:cubicBezTo>
                  <a:cubicBezTo>
                    <a:pt x="690" y="13"/>
                    <a:pt x="690" y="13"/>
                    <a:pt x="690" y="13"/>
                  </a:cubicBezTo>
                  <a:cubicBezTo>
                    <a:pt x="690" y="6"/>
                    <a:pt x="684" y="0"/>
                    <a:pt x="677" y="0"/>
                  </a:cubicBezTo>
                </a:path>
              </a:pathLst>
            </a:custGeom>
            <a:solidFill>
              <a:srgbClr val="D5F3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" name="Freeform 31"/>
            <p:cNvSpPr/>
            <p:nvPr>
              <p:custDataLst>
                <p:tags r:id="rId37"/>
              </p:custDataLst>
            </p:nvPr>
          </p:nvSpPr>
          <p:spPr>
            <a:xfrm>
              <a:off x="8205788" y="2849562"/>
              <a:ext cx="36513" cy="42863"/>
            </a:xfrm>
            <a:custGeom>
              <a:avLst/>
              <a:gdLst/>
              <a:ahLst/>
              <a:cxnLst>
                <a:cxn ang="0">
                  <a:pos x="36513" y="0"/>
                </a:cxn>
                <a:cxn ang="0">
                  <a:pos x="0" y="20637"/>
                </a:cxn>
                <a:cxn ang="0">
                  <a:pos x="36513" y="42863"/>
                </a:cxn>
                <a:cxn ang="0">
                  <a:pos x="36513" y="0"/>
                </a:cxn>
              </a:cxnLst>
              <a:rect l="l" t="t" r="r" b="b"/>
              <a:pathLst>
                <a:path w="23" h="27">
                  <a:moveTo>
                    <a:pt x="23" y="0"/>
                  </a:moveTo>
                  <a:lnTo>
                    <a:pt x="0" y="13"/>
                  </a:lnTo>
                  <a:lnTo>
                    <a:pt x="23" y="2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CFEFF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32"/>
            <p:cNvSpPr/>
            <p:nvPr>
              <p:custDataLst>
                <p:tags r:id="rId38"/>
              </p:custDataLst>
            </p:nvPr>
          </p:nvSpPr>
          <p:spPr>
            <a:xfrm>
              <a:off x="8205788" y="2849562"/>
              <a:ext cx="36513" cy="42863"/>
            </a:xfrm>
            <a:custGeom>
              <a:avLst/>
              <a:gdLst/>
              <a:ahLst/>
              <a:cxnLst>
                <a:cxn ang="0">
                  <a:pos x="36513" y="0"/>
                </a:cxn>
                <a:cxn ang="0">
                  <a:pos x="0" y="20637"/>
                </a:cxn>
                <a:cxn ang="0">
                  <a:pos x="36513" y="42863"/>
                </a:cxn>
                <a:cxn ang="0">
                  <a:pos x="36513" y="0"/>
                </a:cxn>
              </a:cxnLst>
              <a:rect l="l" t="t" r="r" b="b"/>
              <a:pathLst>
                <a:path w="23" h="27">
                  <a:moveTo>
                    <a:pt x="23" y="0"/>
                  </a:moveTo>
                  <a:lnTo>
                    <a:pt x="0" y="13"/>
                  </a:lnTo>
                  <a:lnTo>
                    <a:pt x="23" y="27"/>
                  </a:lnTo>
                  <a:lnTo>
                    <a:pt x="2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Freeform 33"/>
            <p:cNvSpPr/>
            <p:nvPr>
              <p:custDataLst>
                <p:tags r:id="rId39"/>
              </p:custDataLst>
            </p:nvPr>
          </p:nvSpPr>
          <p:spPr>
            <a:xfrm>
              <a:off x="6927850" y="2859087"/>
              <a:ext cx="1314450" cy="862013"/>
            </a:xfrm>
            <a:custGeom>
              <a:avLst/>
              <a:gdLst/>
              <a:ahLst/>
              <a:cxnLst>
                <a:cxn ang="0">
                  <a:pos x="1257300" y="0"/>
                </a:cxn>
                <a:cxn ang="0">
                  <a:pos x="1234440" y="13320"/>
                </a:cxn>
                <a:cxn ang="0">
                  <a:pos x="1236345" y="79921"/>
                </a:cxn>
                <a:cxn ang="0">
                  <a:pos x="121920" y="702169"/>
                </a:cxn>
                <a:cxn ang="0">
                  <a:pos x="121920" y="660305"/>
                </a:cxn>
                <a:cxn ang="0">
                  <a:pos x="0" y="730713"/>
                </a:cxn>
                <a:cxn ang="0">
                  <a:pos x="0" y="837275"/>
                </a:cxn>
                <a:cxn ang="0">
                  <a:pos x="0" y="837275"/>
                </a:cxn>
                <a:cxn ang="0">
                  <a:pos x="0" y="839178"/>
                </a:cxn>
                <a:cxn ang="0">
                  <a:pos x="1905" y="848692"/>
                </a:cxn>
                <a:cxn ang="0">
                  <a:pos x="1905" y="848692"/>
                </a:cxn>
                <a:cxn ang="0">
                  <a:pos x="24765" y="862013"/>
                </a:cxn>
                <a:cxn ang="0">
                  <a:pos x="36195" y="858207"/>
                </a:cxn>
                <a:cxn ang="0">
                  <a:pos x="1301115" y="140814"/>
                </a:cxn>
                <a:cxn ang="0">
                  <a:pos x="1314450" y="119882"/>
                </a:cxn>
                <a:cxn ang="0">
                  <a:pos x="1314450" y="34252"/>
                </a:cxn>
                <a:cxn ang="0">
                  <a:pos x="1278255" y="11417"/>
                </a:cxn>
                <a:cxn ang="0">
                  <a:pos x="1257300" y="0"/>
                </a:cxn>
              </a:cxnLst>
              <a:rect l="l" t="t" r="r" b="b"/>
              <a:pathLst>
                <a:path w="690" h="452">
                  <a:moveTo>
                    <a:pt x="660" y="0"/>
                  </a:moveTo>
                  <a:cubicBezTo>
                    <a:pt x="648" y="7"/>
                    <a:pt x="648" y="7"/>
                    <a:pt x="648" y="7"/>
                  </a:cubicBezTo>
                  <a:cubicBezTo>
                    <a:pt x="649" y="42"/>
                    <a:pt x="649" y="42"/>
                    <a:pt x="649" y="42"/>
                  </a:cubicBezTo>
                  <a:cubicBezTo>
                    <a:pt x="64" y="369"/>
                    <a:pt x="64" y="369"/>
                    <a:pt x="64" y="369"/>
                  </a:cubicBezTo>
                  <a:cubicBezTo>
                    <a:pt x="64" y="347"/>
                    <a:pt x="64" y="347"/>
                    <a:pt x="64" y="347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40"/>
                    <a:pt x="0" y="440"/>
                    <a:pt x="0" y="441"/>
                  </a:cubicBezTo>
                  <a:cubicBezTo>
                    <a:pt x="0" y="443"/>
                    <a:pt x="1" y="444"/>
                    <a:pt x="1" y="446"/>
                  </a:cubicBezTo>
                  <a:cubicBezTo>
                    <a:pt x="1" y="446"/>
                    <a:pt x="1" y="446"/>
                    <a:pt x="1" y="446"/>
                  </a:cubicBezTo>
                  <a:cubicBezTo>
                    <a:pt x="4" y="450"/>
                    <a:pt x="8" y="453"/>
                    <a:pt x="13" y="453"/>
                  </a:cubicBezTo>
                  <a:cubicBezTo>
                    <a:pt x="15" y="453"/>
                    <a:pt x="17" y="453"/>
                    <a:pt x="19" y="451"/>
                  </a:cubicBezTo>
                  <a:cubicBezTo>
                    <a:pt x="683" y="74"/>
                    <a:pt x="683" y="74"/>
                    <a:pt x="683" y="74"/>
                  </a:cubicBezTo>
                  <a:cubicBezTo>
                    <a:pt x="688" y="72"/>
                    <a:pt x="690" y="68"/>
                    <a:pt x="690" y="63"/>
                  </a:cubicBezTo>
                  <a:cubicBezTo>
                    <a:pt x="690" y="18"/>
                    <a:pt x="690" y="18"/>
                    <a:pt x="690" y="18"/>
                  </a:cubicBezTo>
                  <a:cubicBezTo>
                    <a:pt x="671" y="6"/>
                    <a:pt x="671" y="6"/>
                    <a:pt x="671" y="6"/>
                  </a:cubicBezTo>
                  <a:cubicBezTo>
                    <a:pt x="660" y="0"/>
                    <a:pt x="660" y="0"/>
                    <a:pt x="660" y="0"/>
                  </a:cubicBezTo>
                </a:path>
              </a:pathLst>
            </a:custGeom>
            <a:solidFill>
              <a:srgbClr val="B7DF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2" name="Freeform 34"/>
            <p:cNvSpPr/>
            <p:nvPr>
              <p:custDataLst>
                <p:tags r:id="rId40"/>
              </p:custDataLst>
            </p:nvPr>
          </p:nvSpPr>
          <p:spPr>
            <a:xfrm>
              <a:off x="8081963" y="2513012"/>
              <a:ext cx="160338" cy="347663"/>
            </a:xfrm>
            <a:custGeom>
              <a:avLst/>
              <a:gdLst/>
              <a:ahLst/>
              <a:cxnLst>
                <a:cxn ang="0">
                  <a:pos x="158750" y="0"/>
                </a:cxn>
                <a:cxn ang="0">
                  <a:pos x="66675" y="50800"/>
                </a:cxn>
                <a:cxn ang="0">
                  <a:pos x="66675" y="136525"/>
                </a:cxn>
                <a:cxn ang="0">
                  <a:pos x="0" y="174625"/>
                </a:cxn>
                <a:cxn ang="0">
                  <a:pos x="0" y="347663"/>
                </a:cxn>
                <a:cxn ang="0">
                  <a:pos x="80962" y="303212"/>
                </a:cxn>
                <a:cxn ang="0">
                  <a:pos x="80962" y="325437"/>
                </a:cxn>
                <a:cxn ang="0">
                  <a:pos x="160338" y="280987"/>
                </a:cxn>
                <a:cxn ang="0">
                  <a:pos x="158750" y="0"/>
                </a:cxn>
              </a:cxnLst>
              <a:rect l="l" t="t" r="r" b="b"/>
              <a:pathLst>
                <a:path w="100" h="219">
                  <a:moveTo>
                    <a:pt x="100" y="0"/>
                  </a:moveTo>
                  <a:lnTo>
                    <a:pt x="42" y="32"/>
                  </a:lnTo>
                  <a:lnTo>
                    <a:pt x="42" y="86"/>
                  </a:lnTo>
                  <a:lnTo>
                    <a:pt x="0" y="110"/>
                  </a:lnTo>
                  <a:lnTo>
                    <a:pt x="0" y="219"/>
                  </a:lnTo>
                  <a:lnTo>
                    <a:pt x="51" y="191"/>
                  </a:lnTo>
                  <a:lnTo>
                    <a:pt x="51" y="205"/>
                  </a:lnTo>
                  <a:lnTo>
                    <a:pt x="101" y="177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B8E9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3" name="Freeform 35"/>
            <p:cNvSpPr/>
            <p:nvPr>
              <p:custDataLst>
                <p:tags r:id="rId41"/>
              </p:custDataLst>
            </p:nvPr>
          </p:nvSpPr>
          <p:spPr>
            <a:xfrm>
              <a:off x="8081963" y="2513012"/>
              <a:ext cx="160338" cy="347663"/>
            </a:xfrm>
            <a:custGeom>
              <a:avLst/>
              <a:gdLst/>
              <a:ahLst/>
              <a:cxnLst>
                <a:cxn ang="0">
                  <a:pos x="158750" y="0"/>
                </a:cxn>
                <a:cxn ang="0">
                  <a:pos x="66675" y="50800"/>
                </a:cxn>
                <a:cxn ang="0">
                  <a:pos x="66675" y="136525"/>
                </a:cxn>
                <a:cxn ang="0">
                  <a:pos x="0" y="174625"/>
                </a:cxn>
                <a:cxn ang="0">
                  <a:pos x="0" y="347663"/>
                </a:cxn>
                <a:cxn ang="0">
                  <a:pos x="80962" y="303212"/>
                </a:cxn>
                <a:cxn ang="0">
                  <a:pos x="80962" y="325437"/>
                </a:cxn>
                <a:cxn ang="0">
                  <a:pos x="160338" y="280987"/>
                </a:cxn>
                <a:cxn ang="0">
                  <a:pos x="158750" y="0"/>
                </a:cxn>
              </a:cxnLst>
              <a:rect l="l" t="t" r="r" b="b"/>
              <a:pathLst>
                <a:path w="100" h="219">
                  <a:moveTo>
                    <a:pt x="100" y="0"/>
                  </a:moveTo>
                  <a:lnTo>
                    <a:pt x="42" y="32"/>
                  </a:lnTo>
                  <a:lnTo>
                    <a:pt x="42" y="86"/>
                  </a:lnTo>
                  <a:lnTo>
                    <a:pt x="0" y="110"/>
                  </a:lnTo>
                  <a:lnTo>
                    <a:pt x="0" y="219"/>
                  </a:lnTo>
                  <a:lnTo>
                    <a:pt x="51" y="191"/>
                  </a:lnTo>
                  <a:lnTo>
                    <a:pt x="51" y="205"/>
                  </a:lnTo>
                  <a:lnTo>
                    <a:pt x="101" y="177"/>
                  </a:lnTo>
                  <a:lnTo>
                    <a:pt x="10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4" name="Freeform 36"/>
            <p:cNvSpPr/>
            <p:nvPr>
              <p:custDataLst>
                <p:tags r:id="rId42"/>
              </p:custDataLst>
            </p:nvPr>
          </p:nvSpPr>
          <p:spPr>
            <a:xfrm>
              <a:off x="6902450" y="2027237"/>
              <a:ext cx="1311275" cy="1576388"/>
            </a:xfrm>
            <a:custGeom>
              <a:avLst/>
              <a:gdLst/>
              <a:ahLst/>
              <a:cxnLst>
                <a:cxn ang="0">
                  <a:pos x="1290309" y="0"/>
                </a:cxn>
                <a:cxn ang="0">
                  <a:pos x="1276968" y="3807"/>
                </a:cxn>
                <a:cxn ang="0">
                  <a:pos x="11435" y="721559"/>
                </a:cxn>
                <a:cxn ang="0">
                  <a:pos x="0" y="742501"/>
                </a:cxn>
                <a:cxn ang="0">
                  <a:pos x="1905" y="1576388"/>
                </a:cxn>
                <a:cxn ang="0">
                  <a:pos x="24776" y="1563061"/>
                </a:cxn>
                <a:cxn ang="0">
                  <a:pos x="20965" y="755828"/>
                </a:cxn>
                <a:cxn ang="0">
                  <a:pos x="34306" y="734886"/>
                </a:cxn>
                <a:cxn ang="0">
                  <a:pos x="1299839" y="17134"/>
                </a:cxn>
                <a:cxn ang="0">
                  <a:pos x="1299839" y="17134"/>
                </a:cxn>
                <a:cxn ang="0">
                  <a:pos x="1311275" y="13326"/>
                </a:cxn>
                <a:cxn ang="0">
                  <a:pos x="1311275" y="13326"/>
                </a:cxn>
                <a:cxn ang="0">
                  <a:pos x="1290309" y="0"/>
                </a:cxn>
              </a:cxnLst>
              <a:rect l="l" t="t" r="r" b="b"/>
              <a:pathLst>
                <a:path w="688" h="826">
                  <a:moveTo>
                    <a:pt x="677" y="0"/>
                  </a:moveTo>
                  <a:cubicBezTo>
                    <a:pt x="675" y="0"/>
                    <a:pt x="672" y="1"/>
                    <a:pt x="670" y="2"/>
                  </a:cubicBezTo>
                  <a:cubicBezTo>
                    <a:pt x="6" y="379"/>
                    <a:pt x="6" y="379"/>
                    <a:pt x="6" y="379"/>
                  </a:cubicBezTo>
                  <a:cubicBezTo>
                    <a:pt x="2" y="381"/>
                    <a:pt x="0" y="385"/>
                    <a:pt x="0" y="390"/>
                  </a:cubicBezTo>
                  <a:cubicBezTo>
                    <a:pt x="1" y="828"/>
                    <a:pt x="1" y="828"/>
                    <a:pt x="1" y="828"/>
                  </a:cubicBezTo>
                  <a:cubicBezTo>
                    <a:pt x="13" y="821"/>
                    <a:pt x="13" y="821"/>
                    <a:pt x="13" y="821"/>
                  </a:cubicBezTo>
                  <a:cubicBezTo>
                    <a:pt x="11" y="397"/>
                    <a:pt x="11" y="397"/>
                    <a:pt x="11" y="397"/>
                  </a:cubicBezTo>
                  <a:cubicBezTo>
                    <a:pt x="11" y="392"/>
                    <a:pt x="14" y="388"/>
                    <a:pt x="18" y="386"/>
                  </a:cubicBezTo>
                  <a:cubicBezTo>
                    <a:pt x="682" y="9"/>
                    <a:pt x="682" y="9"/>
                    <a:pt x="682" y="9"/>
                  </a:cubicBezTo>
                  <a:cubicBezTo>
                    <a:pt x="682" y="9"/>
                    <a:pt x="682" y="9"/>
                    <a:pt x="682" y="9"/>
                  </a:cubicBezTo>
                  <a:cubicBezTo>
                    <a:pt x="684" y="8"/>
                    <a:pt x="686" y="7"/>
                    <a:pt x="688" y="7"/>
                  </a:cubicBezTo>
                  <a:cubicBezTo>
                    <a:pt x="688" y="7"/>
                    <a:pt x="688" y="7"/>
                    <a:pt x="688" y="7"/>
                  </a:cubicBezTo>
                  <a:cubicBezTo>
                    <a:pt x="686" y="3"/>
                    <a:pt x="681" y="0"/>
                    <a:pt x="677" y="0"/>
                  </a:cubicBezTo>
                </a:path>
              </a:pathLst>
            </a:custGeom>
            <a:solidFill>
              <a:srgbClr val="C4EA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5" name="Freeform 37"/>
            <p:cNvSpPr/>
            <p:nvPr>
              <p:custDataLst>
                <p:tags r:id="rId43"/>
              </p:custDataLst>
            </p:nvPr>
          </p:nvSpPr>
          <p:spPr>
            <a:xfrm>
              <a:off x="6905625" y="3589337"/>
              <a:ext cx="23813" cy="117475"/>
            </a:xfrm>
            <a:custGeom>
              <a:avLst/>
              <a:gdLst/>
              <a:ahLst/>
              <a:cxnLst>
                <a:cxn ang="0">
                  <a:pos x="21981" y="0"/>
                </a:cxn>
                <a:cxn ang="0">
                  <a:pos x="0" y="13263"/>
                </a:cxn>
                <a:cxn ang="0">
                  <a:pos x="0" y="92843"/>
                </a:cxn>
                <a:cxn ang="0">
                  <a:pos x="23813" y="117475"/>
                </a:cxn>
                <a:cxn ang="0">
                  <a:pos x="23813" y="117475"/>
                </a:cxn>
                <a:cxn ang="0">
                  <a:pos x="23813" y="117475"/>
                </a:cxn>
                <a:cxn ang="0">
                  <a:pos x="21981" y="108001"/>
                </a:cxn>
                <a:cxn ang="0">
                  <a:pos x="21981" y="106106"/>
                </a:cxn>
                <a:cxn ang="0">
                  <a:pos x="21981" y="106106"/>
                </a:cxn>
                <a:cxn ang="0">
                  <a:pos x="21981" y="0"/>
                </a:cxn>
              </a:cxnLst>
              <a:rect l="l" t="t" r="r" b="b"/>
              <a:pathLst>
                <a:path w="13" h="62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7" y="62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0"/>
                    <a:pt x="12" y="59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A6D6E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6" name="Freeform 38"/>
            <p:cNvSpPr>
              <a:spLocks noEditPoints="1"/>
            </p:cNvSpPr>
            <p:nvPr>
              <p:custDataLst>
                <p:tags r:id="rId44"/>
              </p:custDataLst>
            </p:nvPr>
          </p:nvSpPr>
          <p:spPr>
            <a:xfrm>
              <a:off x="7766050" y="2289175"/>
              <a:ext cx="382588" cy="577850"/>
            </a:xfrm>
            <a:custGeom>
              <a:avLst/>
              <a:gdLst/>
              <a:ahLst/>
              <a:cxnLst>
                <a:cxn ang="0">
                  <a:pos x="171308" y="419561"/>
                </a:cxn>
                <a:cxn ang="0">
                  <a:pos x="118012" y="352812"/>
                </a:cxn>
                <a:cxn ang="0">
                  <a:pos x="213183" y="188802"/>
                </a:cxn>
                <a:cxn ang="0">
                  <a:pos x="256962" y="177359"/>
                </a:cxn>
                <a:cxn ang="0">
                  <a:pos x="310257" y="244108"/>
                </a:cxn>
                <a:cxn ang="0">
                  <a:pos x="215086" y="406211"/>
                </a:cxn>
                <a:cxn ang="0">
                  <a:pos x="171308" y="419561"/>
                </a:cxn>
                <a:cxn ang="0">
                  <a:pos x="380684" y="0"/>
                </a:cxn>
                <a:cxn ang="0">
                  <a:pos x="0" y="217408"/>
                </a:cxn>
                <a:cxn ang="0">
                  <a:pos x="0" y="577850"/>
                </a:cxn>
                <a:cxn ang="0">
                  <a:pos x="315968" y="398583"/>
                </a:cxn>
                <a:cxn ang="0">
                  <a:pos x="315968" y="312763"/>
                </a:cxn>
                <a:cxn ang="0">
                  <a:pos x="382588" y="274621"/>
                </a:cxn>
                <a:cxn ang="0">
                  <a:pos x="380684" y="0"/>
                </a:cxn>
              </a:cxnLst>
              <a:rect l="l" t="t" r="r" b="b"/>
              <a:pathLst>
                <a:path w="201" h="303">
                  <a:moveTo>
                    <a:pt x="90" y="220"/>
                  </a:moveTo>
                  <a:cubicBezTo>
                    <a:pt x="74" y="220"/>
                    <a:pt x="62" y="207"/>
                    <a:pt x="62" y="185"/>
                  </a:cubicBezTo>
                  <a:cubicBezTo>
                    <a:pt x="62" y="153"/>
                    <a:pt x="85" y="115"/>
                    <a:pt x="112" y="99"/>
                  </a:cubicBezTo>
                  <a:cubicBezTo>
                    <a:pt x="120" y="95"/>
                    <a:pt x="128" y="93"/>
                    <a:pt x="135" y="93"/>
                  </a:cubicBezTo>
                  <a:cubicBezTo>
                    <a:pt x="151" y="93"/>
                    <a:pt x="163" y="105"/>
                    <a:pt x="163" y="128"/>
                  </a:cubicBezTo>
                  <a:cubicBezTo>
                    <a:pt x="163" y="159"/>
                    <a:pt x="140" y="197"/>
                    <a:pt x="113" y="213"/>
                  </a:cubicBezTo>
                  <a:cubicBezTo>
                    <a:pt x="105" y="218"/>
                    <a:pt x="97" y="220"/>
                    <a:pt x="90" y="220"/>
                  </a:cubicBezTo>
                  <a:moveTo>
                    <a:pt x="200" y="0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66" y="209"/>
                    <a:pt x="166" y="209"/>
                    <a:pt x="166" y="209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7" name="Freeform 39"/>
            <p:cNvSpPr/>
            <p:nvPr>
              <p:custDataLst>
                <p:tags r:id="rId45"/>
              </p:custDataLst>
            </p:nvPr>
          </p:nvSpPr>
          <p:spPr>
            <a:xfrm>
              <a:off x="8081963" y="2563812"/>
              <a:ext cx="66675" cy="123825"/>
            </a:xfrm>
            <a:custGeom>
              <a:avLst/>
              <a:gdLst/>
              <a:ahLst/>
              <a:cxnLst>
                <a:cxn ang="0">
                  <a:pos x="66675" y="0"/>
                </a:cxn>
                <a:cxn ang="0">
                  <a:pos x="0" y="38100"/>
                </a:cxn>
                <a:cxn ang="0">
                  <a:pos x="0" y="123825"/>
                </a:cxn>
                <a:cxn ang="0">
                  <a:pos x="66675" y="85725"/>
                </a:cxn>
                <a:cxn ang="0">
                  <a:pos x="66675" y="0"/>
                </a:cxn>
              </a:cxnLst>
              <a:rect l="l" t="t" r="r" b="b"/>
              <a:pathLst>
                <a:path w="42" h="78">
                  <a:moveTo>
                    <a:pt x="42" y="0"/>
                  </a:moveTo>
                  <a:lnTo>
                    <a:pt x="0" y="24"/>
                  </a:lnTo>
                  <a:lnTo>
                    <a:pt x="0" y="78"/>
                  </a:lnTo>
                  <a:lnTo>
                    <a:pt x="42" y="5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DEFE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8" name="Freeform 40"/>
            <p:cNvSpPr/>
            <p:nvPr>
              <p:custDataLst>
                <p:tags r:id="rId46"/>
              </p:custDataLst>
            </p:nvPr>
          </p:nvSpPr>
          <p:spPr>
            <a:xfrm>
              <a:off x="8081963" y="2563812"/>
              <a:ext cx="66675" cy="123825"/>
            </a:xfrm>
            <a:custGeom>
              <a:avLst/>
              <a:gdLst/>
              <a:ahLst/>
              <a:cxnLst>
                <a:cxn ang="0">
                  <a:pos x="66675" y="0"/>
                </a:cxn>
                <a:cxn ang="0">
                  <a:pos x="0" y="38100"/>
                </a:cxn>
                <a:cxn ang="0">
                  <a:pos x="0" y="123825"/>
                </a:cxn>
                <a:cxn ang="0">
                  <a:pos x="66675" y="85725"/>
                </a:cxn>
                <a:cxn ang="0">
                  <a:pos x="66675" y="0"/>
                </a:cxn>
              </a:cxnLst>
              <a:rect l="l" t="t" r="r" b="b"/>
              <a:pathLst>
                <a:path w="42" h="78">
                  <a:moveTo>
                    <a:pt x="42" y="0"/>
                  </a:moveTo>
                  <a:lnTo>
                    <a:pt x="0" y="24"/>
                  </a:lnTo>
                  <a:lnTo>
                    <a:pt x="0" y="78"/>
                  </a:lnTo>
                  <a:lnTo>
                    <a:pt x="42" y="54"/>
                  </a:lnTo>
                  <a:lnTo>
                    <a:pt x="42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9" name="Freeform 41"/>
            <p:cNvSpPr/>
            <p:nvPr>
              <p:custDataLst>
                <p:tags r:id="rId47"/>
              </p:custDataLst>
            </p:nvPr>
          </p:nvSpPr>
          <p:spPr>
            <a:xfrm>
              <a:off x="7042150" y="2554287"/>
              <a:ext cx="641350" cy="415925"/>
            </a:xfrm>
            <a:custGeom>
              <a:avLst/>
              <a:gdLst/>
              <a:ahLst/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5925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l" t="t" r="r" b="b"/>
              <a:pathLst>
                <a:path w="402" h="262">
                  <a:moveTo>
                    <a:pt x="403" y="0"/>
                  </a:moveTo>
                  <a:lnTo>
                    <a:pt x="0" y="227"/>
                  </a:lnTo>
                  <a:lnTo>
                    <a:pt x="0" y="262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Freeform 42"/>
            <p:cNvSpPr/>
            <p:nvPr>
              <p:custDataLst>
                <p:tags r:id="rId48"/>
              </p:custDataLst>
            </p:nvPr>
          </p:nvSpPr>
          <p:spPr>
            <a:xfrm>
              <a:off x="7042150" y="2554287"/>
              <a:ext cx="641350" cy="415925"/>
            </a:xfrm>
            <a:custGeom>
              <a:avLst/>
              <a:gdLst/>
              <a:ahLst/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5925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l" t="t" r="r" b="b"/>
              <a:pathLst>
                <a:path w="402" h="262">
                  <a:moveTo>
                    <a:pt x="403" y="0"/>
                  </a:moveTo>
                  <a:lnTo>
                    <a:pt x="0" y="227"/>
                  </a:lnTo>
                  <a:lnTo>
                    <a:pt x="0" y="262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1" name="Freeform 43"/>
            <p:cNvSpPr/>
            <p:nvPr>
              <p:custDataLst>
                <p:tags r:id="rId49"/>
              </p:custDataLst>
            </p:nvPr>
          </p:nvSpPr>
          <p:spPr>
            <a:xfrm>
              <a:off x="7042150" y="2700337"/>
              <a:ext cx="641350" cy="417513"/>
            </a:xfrm>
            <a:custGeom>
              <a:avLst/>
              <a:gdLst/>
              <a:ahLst/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l" t="t" r="r" b="b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2" name="Freeform 44"/>
            <p:cNvSpPr/>
            <p:nvPr>
              <p:custDataLst>
                <p:tags r:id="rId50"/>
              </p:custDataLst>
            </p:nvPr>
          </p:nvSpPr>
          <p:spPr>
            <a:xfrm>
              <a:off x="7042150" y="2700337"/>
              <a:ext cx="641350" cy="417513"/>
            </a:xfrm>
            <a:custGeom>
              <a:avLst/>
              <a:gdLst/>
              <a:ahLst/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l" t="t" r="r" b="b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3" name="Freeform 45"/>
            <p:cNvSpPr/>
            <p:nvPr>
              <p:custDataLst>
                <p:tags r:id="rId51"/>
              </p:custDataLst>
            </p:nvPr>
          </p:nvSpPr>
          <p:spPr>
            <a:xfrm>
              <a:off x="7042150" y="2835275"/>
              <a:ext cx="641350" cy="417513"/>
            </a:xfrm>
            <a:custGeom>
              <a:avLst/>
              <a:gdLst/>
              <a:ahLst/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l" t="t" r="r" b="b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4" name="Freeform 46"/>
            <p:cNvSpPr/>
            <p:nvPr>
              <p:custDataLst>
                <p:tags r:id="rId52"/>
              </p:custDataLst>
            </p:nvPr>
          </p:nvSpPr>
          <p:spPr>
            <a:xfrm>
              <a:off x="7042150" y="2835275"/>
              <a:ext cx="641350" cy="417513"/>
            </a:xfrm>
            <a:custGeom>
              <a:avLst/>
              <a:gdLst/>
              <a:ahLst/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l" t="t" r="r" b="b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5" name="Freeform 47"/>
            <p:cNvSpPr/>
            <p:nvPr>
              <p:custDataLst>
                <p:tags r:id="rId53"/>
              </p:custDataLst>
            </p:nvPr>
          </p:nvSpPr>
          <p:spPr>
            <a:xfrm>
              <a:off x="7050088" y="2838450"/>
              <a:ext cx="1112838" cy="681038"/>
            </a:xfrm>
            <a:custGeom>
              <a:avLst/>
              <a:gdLst/>
              <a:ahLst/>
              <a:cxnLst>
                <a:cxn ang="0">
                  <a:pos x="1112838" y="0"/>
                </a:cxn>
                <a:cxn ang="0">
                  <a:pos x="1031875" y="44450"/>
                </a:cxn>
                <a:cxn ang="0">
                  <a:pos x="1031875" y="22225"/>
                </a:cxn>
                <a:cxn ang="0">
                  <a:pos x="0" y="600075"/>
                </a:cxn>
                <a:cxn ang="0">
                  <a:pos x="0" y="681038"/>
                </a:cxn>
                <a:cxn ang="0">
                  <a:pos x="1112838" y="33337"/>
                </a:cxn>
                <a:cxn ang="0">
                  <a:pos x="1112838" y="0"/>
                </a:cxn>
              </a:cxnLst>
              <a:rect l="l" t="t" r="r" b="b"/>
              <a:pathLst>
                <a:path w="701" h="429">
                  <a:moveTo>
                    <a:pt x="701" y="0"/>
                  </a:moveTo>
                  <a:lnTo>
                    <a:pt x="650" y="28"/>
                  </a:lnTo>
                  <a:lnTo>
                    <a:pt x="650" y="14"/>
                  </a:lnTo>
                  <a:lnTo>
                    <a:pt x="0" y="378"/>
                  </a:lnTo>
                  <a:lnTo>
                    <a:pt x="0" y="429"/>
                  </a:lnTo>
                  <a:lnTo>
                    <a:pt x="701" y="21"/>
                  </a:lnTo>
                  <a:lnTo>
                    <a:pt x="701" y="0"/>
                  </a:lnTo>
                  <a:close/>
                </a:path>
              </a:pathLst>
            </a:custGeom>
            <a:solidFill>
              <a:srgbClr val="EAF9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6" name="Freeform 48"/>
            <p:cNvSpPr/>
            <p:nvPr>
              <p:custDataLst>
                <p:tags r:id="rId54"/>
              </p:custDataLst>
            </p:nvPr>
          </p:nvSpPr>
          <p:spPr>
            <a:xfrm>
              <a:off x="7050088" y="2838450"/>
              <a:ext cx="1112838" cy="681038"/>
            </a:xfrm>
            <a:custGeom>
              <a:avLst/>
              <a:gdLst/>
              <a:ahLst/>
              <a:cxnLst>
                <a:cxn ang="0">
                  <a:pos x="1112838" y="0"/>
                </a:cxn>
                <a:cxn ang="0">
                  <a:pos x="1031875" y="44450"/>
                </a:cxn>
                <a:cxn ang="0">
                  <a:pos x="1031875" y="22225"/>
                </a:cxn>
                <a:cxn ang="0">
                  <a:pos x="0" y="600075"/>
                </a:cxn>
                <a:cxn ang="0">
                  <a:pos x="0" y="681038"/>
                </a:cxn>
                <a:cxn ang="0">
                  <a:pos x="1112838" y="33337"/>
                </a:cxn>
                <a:cxn ang="0">
                  <a:pos x="1112838" y="0"/>
                </a:cxn>
              </a:cxnLst>
              <a:rect l="l" t="t" r="r" b="b"/>
              <a:pathLst>
                <a:path w="701" h="429">
                  <a:moveTo>
                    <a:pt x="701" y="0"/>
                  </a:moveTo>
                  <a:lnTo>
                    <a:pt x="650" y="28"/>
                  </a:lnTo>
                  <a:lnTo>
                    <a:pt x="650" y="14"/>
                  </a:lnTo>
                  <a:lnTo>
                    <a:pt x="0" y="378"/>
                  </a:lnTo>
                  <a:lnTo>
                    <a:pt x="0" y="429"/>
                  </a:lnTo>
                  <a:lnTo>
                    <a:pt x="701" y="21"/>
                  </a:lnTo>
                  <a:lnTo>
                    <a:pt x="70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7" name="Freeform 49"/>
            <p:cNvSpPr/>
            <p:nvPr>
              <p:custDataLst>
                <p:tags r:id="rId55"/>
              </p:custDataLst>
            </p:nvPr>
          </p:nvSpPr>
          <p:spPr>
            <a:xfrm>
              <a:off x="7050088" y="2871787"/>
              <a:ext cx="1114425" cy="688975"/>
            </a:xfrm>
            <a:custGeom>
              <a:avLst/>
              <a:gdLst/>
              <a:ahLst/>
              <a:cxnLst>
                <a:cxn ang="0">
                  <a:pos x="1112837" y="0"/>
                </a:cxn>
                <a:cxn ang="0">
                  <a:pos x="0" y="647700"/>
                </a:cxn>
                <a:cxn ang="0">
                  <a:pos x="0" y="688975"/>
                </a:cxn>
                <a:cxn ang="0">
                  <a:pos x="1114425" y="66675"/>
                </a:cxn>
                <a:cxn ang="0">
                  <a:pos x="1112837" y="0"/>
                </a:cxn>
              </a:cxnLst>
              <a:rect l="l" t="t" r="r" b="b"/>
              <a:pathLst>
                <a:path w="702" h="432">
                  <a:moveTo>
                    <a:pt x="701" y="0"/>
                  </a:moveTo>
                  <a:lnTo>
                    <a:pt x="0" y="408"/>
                  </a:lnTo>
                  <a:lnTo>
                    <a:pt x="0" y="434"/>
                  </a:lnTo>
                  <a:lnTo>
                    <a:pt x="702" y="42"/>
                  </a:lnTo>
                  <a:lnTo>
                    <a:pt x="701" y="0"/>
                  </a:lnTo>
                  <a:close/>
                </a:path>
              </a:pathLst>
            </a:custGeom>
            <a:solidFill>
              <a:srgbClr val="DBEF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8" name="Freeform 50"/>
            <p:cNvSpPr/>
            <p:nvPr>
              <p:custDataLst>
                <p:tags r:id="rId56"/>
              </p:custDataLst>
            </p:nvPr>
          </p:nvSpPr>
          <p:spPr>
            <a:xfrm>
              <a:off x="7050088" y="2871787"/>
              <a:ext cx="1114425" cy="688975"/>
            </a:xfrm>
            <a:custGeom>
              <a:avLst/>
              <a:gdLst/>
              <a:ahLst/>
              <a:cxnLst>
                <a:cxn ang="0">
                  <a:pos x="1112837" y="0"/>
                </a:cxn>
                <a:cxn ang="0">
                  <a:pos x="0" y="647700"/>
                </a:cxn>
                <a:cxn ang="0">
                  <a:pos x="0" y="688975"/>
                </a:cxn>
                <a:cxn ang="0">
                  <a:pos x="1114425" y="66675"/>
                </a:cxn>
                <a:cxn ang="0">
                  <a:pos x="1112837" y="0"/>
                </a:cxn>
              </a:cxnLst>
              <a:rect l="l" t="t" r="r" b="b"/>
              <a:pathLst>
                <a:path w="702" h="432">
                  <a:moveTo>
                    <a:pt x="701" y="0"/>
                  </a:moveTo>
                  <a:lnTo>
                    <a:pt x="0" y="408"/>
                  </a:lnTo>
                  <a:lnTo>
                    <a:pt x="0" y="434"/>
                  </a:lnTo>
                  <a:lnTo>
                    <a:pt x="702" y="42"/>
                  </a:lnTo>
                  <a:lnTo>
                    <a:pt x="70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9" name="Freeform 51"/>
            <p:cNvSpPr/>
            <p:nvPr>
              <p:custDataLst>
                <p:tags r:id="rId57"/>
              </p:custDataLst>
            </p:nvPr>
          </p:nvSpPr>
          <p:spPr>
            <a:xfrm>
              <a:off x="8081963" y="2816225"/>
              <a:ext cx="80963" cy="66675"/>
            </a:xfrm>
            <a:custGeom>
              <a:avLst/>
              <a:gdLst/>
              <a:ahLst/>
              <a:cxnLst>
                <a:cxn ang="0">
                  <a:pos x="80963" y="0"/>
                </a:cxn>
                <a:cxn ang="0">
                  <a:pos x="0" y="44450"/>
                </a:cxn>
                <a:cxn ang="0">
                  <a:pos x="0" y="66675"/>
                </a:cxn>
                <a:cxn ang="0">
                  <a:pos x="80963" y="22225"/>
                </a:cxn>
                <a:cxn ang="0">
                  <a:pos x="80963" y="0"/>
                </a:cxn>
              </a:cxnLst>
              <a:rect l="l" t="t" r="r" b="b"/>
              <a:pathLst>
                <a:path w="51" h="42">
                  <a:moveTo>
                    <a:pt x="51" y="0"/>
                  </a:moveTo>
                  <a:lnTo>
                    <a:pt x="0" y="28"/>
                  </a:lnTo>
                  <a:lnTo>
                    <a:pt x="0" y="42"/>
                  </a:lnTo>
                  <a:lnTo>
                    <a:pt x="51" y="1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DCF4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0" name="Freeform 52"/>
            <p:cNvSpPr/>
            <p:nvPr>
              <p:custDataLst>
                <p:tags r:id="rId58"/>
              </p:custDataLst>
            </p:nvPr>
          </p:nvSpPr>
          <p:spPr>
            <a:xfrm>
              <a:off x="8081963" y="2816225"/>
              <a:ext cx="80963" cy="66675"/>
            </a:xfrm>
            <a:custGeom>
              <a:avLst/>
              <a:gdLst/>
              <a:ahLst/>
              <a:cxnLst>
                <a:cxn ang="0">
                  <a:pos x="80963" y="0"/>
                </a:cxn>
                <a:cxn ang="0">
                  <a:pos x="0" y="44450"/>
                </a:cxn>
                <a:cxn ang="0">
                  <a:pos x="0" y="66675"/>
                </a:cxn>
                <a:cxn ang="0">
                  <a:pos x="80963" y="22225"/>
                </a:cxn>
                <a:cxn ang="0">
                  <a:pos x="80963" y="0"/>
                </a:cxn>
              </a:cxnLst>
              <a:rect l="l" t="t" r="r" b="b"/>
              <a:pathLst>
                <a:path w="51" h="42">
                  <a:moveTo>
                    <a:pt x="51" y="0"/>
                  </a:moveTo>
                  <a:lnTo>
                    <a:pt x="0" y="28"/>
                  </a:lnTo>
                  <a:lnTo>
                    <a:pt x="0" y="42"/>
                  </a:lnTo>
                  <a:lnTo>
                    <a:pt x="51" y="14"/>
                  </a:lnTo>
                  <a:lnTo>
                    <a:pt x="5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1" name="Freeform 53"/>
            <p:cNvSpPr/>
            <p:nvPr>
              <p:custDataLst>
                <p:tags r:id="rId59"/>
              </p:custDataLst>
            </p:nvPr>
          </p:nvSpPr>
          <p:spPr>
            <a:xfrm>
              <a:off x="7883525" y="2466975"/>
              <a:ext cx="193675" cy="241300"/>
            </a:xfrm>
            <a:custGeom>
              <a:avLst/>
              <a:gdLst/>
              <a:ahLst/>
              <a:cxnLst>
                <a:cxn ang="0">
                  <a:pos x="139982" y="0"/>
                </a:cxn>
                <a:cxn ang="0">
                  <a:pos x="95878" y="11400"/>
                </a:cxn>
                <a:cxn ang="0">
                  <a:pos x="0" y="174800"/>
                </a:cxn>
                <a:cxn ang="0">
                  <a:pos x="53692" y="241300"/>
                </a:cxn>
                <a:cxn ang="0">
                  <a:pos x="97796" y="228000"/>
                </a:cxn>
                <a:cxn ang="0">
                  <a:pos x="193675" y="66500"/>
                </a:cxn>
                <a:cxn ang="0">
                  <a:pos x="139982" y="0"/>
                </a:cxn>
              </a:cxnLst>
              <a:rect l="l" t="t" r="r" b="b"/>
              <a:pathLst>
                <a:path w="100" h="127">
                  <a:moveTo>
                    <a:pt x="73" y="0"/>
                  </a:moveTo>
                  <a:cubicBezTo>
                    <a:pt x="66" y="0"/>
                    <a:pt x="58" y="2"/>
                    <a:pt x="50" y="6"/>
                  </a:cubicBezTo>
                  <a:cubicBezTo>
                    <a:pt x="23" y="22"/>
                    <a:pt x="0" y="60"/>
                    <a:pt x="0" y="92"/>
                  </a:cubicBezTo>
                  <a:cubicBezTo>
                    <a:pt x="0" y="114"/>
                    <a:pt x="12" y="127"/>
                    <a:pt x="28" y="127"/>
                  </a:cubicBezTo>
                  <a:cubicBezTo>
                    <a:pt x="35" y="127"/>
                    <a:pt x="43" y="125"/>
                    <a:pt x="51" y="120"/>
                  </a:cubicBezTo>
                  <a:cubicBezTo>
                    <a:pt x="78" y="104"/>
                    <a:pt x="101" y="66"/>
                    <a:pt x="101" y="35"/>
                  </a:cubicBezTo>
                  <a:cubicBezTo>
                    <a:pt x="101" y="12"/>
                    <a:pt x="89" y="0"/>
                    <a:pt x="73" y="0"/>
                  </a:cubicBezTo>
                </a:path>
              </a:pathLst>
            </a:custGeom>
            <a:solidFill>
              <a:srgbClr val="CBF0E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2" name="Freeform 54"/>
            <p:cNvSpPr/>
            <p:nvPr>
              <p:custDataLst>
                <p:tags r:id="rId60"/>
              </p:custDataLst>
            </p:nvPr>
          </p:nvSpPr>
          <p:spPr>
            <a:xfrm>
              <a:off x="6421438" y="3251200"/>
              <a:ext cx="279400" cy="373063"/>
            </a:xfrm>
            <a:custGeom>
              <a:avLst/>
              <a:gdLst/>
              <a:ahLst/>
              <a:cxnLst>
                <a:cxn ang="0">
                  <a:pos x="30410" y="135140"/>
                </a:cxn>
                <a:cxn ang="0">
                  <a:pos x="0" y="190338"/>
                </a:cxn>
                <a:cxn ang="0">
                  <a:pos x="0" y="344512"/>
                </a:cxn>
                <a:cxn ang="0">
                  <a:pos x="32311" y="361642"/>
                </a:cxn>
                <a:cxn ang="0">
                  <a:pos x="247088" y="237922"/>
                </a:cxn>
                <a:cxn ang="0">
                  <a:pos x="279400" y="182724"/>
                </a:cxn>
                <a:cxn ang="0">
                  <a:pos x="279400" y="28550"/>
                </a:cxn>
                <a:cxn ang="0">
                  <a:pos x="247088" y="11420"/>
                </a:cxn>
                <a:cxn ang="0">
                  <a:pos x="30410" y="135140"/>
                </a:cxn>
              </a:cxnLst>
              <a:rect l="l" t="t" r="r" b="b"/>
              <a:pathLst>
                <a:path w="147" h="196">
                  <a:moveTo>
                    <a:pt x="16" y="71"/>
                  </a:moveTo>
                  <a:cubicBezTo>
                    <a:pt x="7" y="77"/>
                    <a:pt x="0" y="89"/>
                    <a:pt x="0" y="10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91"/>
                    <a:pt x="8" y="196"/>
                    <a:pt x="17" y="190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40" y="119"/>
                    <a:pt x="147" y="107"/>
                    <a:pt x="147" y="96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7" y="5"/>
                    <a:pt x="139" y="0"/>
                    <a:pt x="130" y="6"/>
                  </a:cubicBezTo>
                  <a:lnTo>
                    <a:pt x="16" y="71"/>
                  </a:lnTo>
                  <a:close/>
                </a:path>
              </a:pathLst>
            </a:custGeom>
            <a:solidFill>
              <a:srgbClr val="F6E1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3" name="Freeform 55"/>
            <p:cNvSpPr/>
            <p:nvPr>
              <p:custDataLst>
                <p:tags r:id="rId61"/>
              </p:custDataLst>
            </p:nvPr>
          </p:nvSpPr>
          <p:spPr>
            <a:xfrm>
              <a:off x="6607175" y="3352800"/>
              <a:ext cx="69850" cy="79375"/>
            </a:xfrm>
            <a:custGeom>
              <a:avLst/>
              <a:gdLst/>
              <a:ahLst/>
              <a:cxnLst>
                <a:cxn ang="0">
                  <a:pos x="0" y="41275"/>
                </a:cxn>
                <a:cxn ang="0">
                  <a:pos x="0" y="79375"/>
                </a:cxn>
                <a:cxn ang="0">
                  <a:pos x="69850" y="38100"/>
                </a:cxn>
                <a:cxn ang="0">
                  <a:pos x="69850" y="0"/>
                </a:cxn>
                <a:cxn ang="0">
                  <a:pos x="0" y="41275"/>
                </a:cxn>
              </a:cxnLst>
              <a:rect l="l" t="t" r="r" b="b"/>
              <a:pathLst>
                <a:path w="44" h="50">
                  <a:moveTo>
                    <a:pt x="0" y="26"/>
                  </a:moveTo>
                  <a:lnTo>
                    <a:pt x="0" y="50"/>
                  </a:lnTo>
                  <a:lnTo>
                    <a:pt x="44" y="24"/>
                  </a:lnTo>
                  <a:lnTo>
                    <a:pt x="44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D6A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4" name="Freeform 56"/>
            <p:cNvSpPr/>
            <p:nvPr>
              <p:custDataLst>
                <p:tags r:id="rId62"/>
              </p:custDataLst>
            </p:nvPr>
          </p:nvSpPr>
          <p:spPr>
            <a:xfrm>
              <a:off x="6464300" y="3394075"/>
              <a:ext cx="142875" cy="119063"/>
            </a:xfrm>
            <a:custGeom>
              <a:avLst/>
              <a:gdLst/>
              <a:ahLst/>
              <a:cxnLst>
                <a:cxn ang="0">
                  <a:pos x="0" y="80962"/>
                </a:cxn>
                <a:cxn ang="0">
                  <a:pos x="0" y="119063"/>
                </a:cxn>
                <a:cxn ang="0">
                  <a:pos x="142875" y="38100"/>
                </a:cxn>
                <a:cxn ang="0">
                  <a:pos x="142875" y="0"/>
                </a:cxn>
                <a:cxn ang="0">
                  <a:pos x="0" y="80962"/>
                </a:cxn>
              </a:cxnLst>
              <a:rect l="l" t="t" r="r" b="b"/>
              <a:pathLst>
                <a:path w="90" h="75">
                  <a:moveTo>
                    <a:pt x="0" y="51"/>
                  </a:moveTo>
                  <a:lnTo>
                    <a:pt x="0" y="75"/>
                  </a:lnTo>
                  <a:lnTo>
                    <a:pt x="90" y="24"/>
                  </a:lnTo>
                  <a:lnTo>
                    <a:pt x="90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5" name="Freeform 57"/>
            <p:cNvSpPr/>
            <p:nvPr>
              <p:custDataLst>
                <p:tags r:id="rId63"/>
              </p:custDataLst>
            </p:nvPr>
          </p:nvSpPr>
          <p:spPr>
            <a:xfrm>
              <a:off x="9080500" y="3186112"/>
              <a:ext cx="58738" cy="82550"/>
            </a:xfrm>
            <a:custGeom>
              <a:avLst/>
              <a:gdLst/>
              <a:ahLst/>
              <a:cxnLst>
                <a:cxn ang="0">
                  <a:pos x="43579" y="11518"/>
                </a:cxn>
                <a:cxn ang="0">
                  <a:pos x="51158" y="47994"/>
                </a:cxn>
                <a:cxn ang="0">
                  <a:pos x="28421" y="82550"/>
                </a:cxn>
                <a:cxn ang="0">
                  <a:pos x="17052" y="69111"/>
                </a:cxn>
                <a:cxn ang="0">
                  <a:pos x="13263" y="59512"/>
                </a:cxn>
                <a:cxn ang="0">
                  <a:pos x="13263" y="26876"/>
                </a:cxn>
                <a:cxn ang="0">
                  <a:pos x="43579" y="11518"/>
                </a:cxn>
              </a:cxnLst>
              <a:rect l="l" t="t" r="r" b="b"/>
              <a:pathLst>
                <a:path w="31" h="43">
                  <a:moveTo>
                    <a:pt x="23" y="6"/>
                  </a:moveTo>
                  <a:cubicBezTo>
                    <a:pt x="23" y="6"/>
                    <a:pt x="31" y="14"/>
                    <a:pt x="27" y="25"/>
                  </a:cubicBezTo>
                  <a:cubicBezTo>
                    <a:pt x="24" y="36"/>
                    <a:pt x="20" y="43"/>
                    <a:pt x="15" y="43"/>
                  </a:cubicBezTo>
                  <a:cubicBezTo>
                    <a:pt x="10" y="43"/>
                    <a:pt x="9" y="42"/>
                    <a:pt x="9" y="36"/>
                  </a:cubicBezTo>
                  <a:cubicBezTo>
                    <a:pt x="9" y="29"/>
                    <a:pt x="8" y="29"/>
                    <a:pt x="7" y="31"/>
                  </a:cubicBezTo>
                  <a:cubicBezTo>
                    <a:pt x="6" y="33"/>
                    <a:pt x="0" y="29"/>
                    <a:pt x="7" y="14"/>
                  </a:cubicBezTo>
                  <a:cubicBezTo>
                    <a:pt x="14" y="0"/>
                    <a:pt x="23" y="6"/>
                    <a:pt x="23" y="6"/>
                  </a:cubicBez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6" name="Freeform 58"/>
            <p:cNvSpPr/>
            <p:nvPr>
              <p:custDataLst>
                <p:tags r:id="rId64"/>
              </p:custDataLst>
            </p:nvPr>
          </p:nvSpPr>
          <p:spPr>
            <a:xfrm>
              <a:off x="8564563" y="2965450"/>
              <a:ext cx="68263" cy="77788"/>
            </a:xfrm>
            <a:custGeom>
              <a:avLst/>
              <a:gdLst/>
              <a:ahLst/>
              <a:cxnLst>
                <a:cxn ang="0">
                  <a:pos x="68263" y="49328"/>
                </a:cxn>
                <a:cxn ang="0">
                  <a:pos x="39820" y="17075"/>
                </a:cxn>
                <a:cxn ang="0">
                  <a:pos x="28442" y="20869"/>
                </a:cxn>
                <a:cxn ang="0">
                  <a:pos x="7584" y="13280"/>
                </a:cxn>
                <a:cxn ang="0">
                  <a:pos x="18961" y="60712"/>
                </a:cxn>
                <a:cxn ang="0">
                  <a:pos x="54989" y="75890"/>
                </a:cxn>
                <a:cxn ang="0">
                  <a:pos x="68263" y="49328"/>
                </a:cxn>
              </a:cxnLst>
              <a:rect l="l" t="t" r="r" b="b"/>
              <a:pathLst>
                <a:path w="36" h="41">
                  <a:moveTo>
                    <a:pt x="36" y="26"/>
                  </a:moveTo>
                  <a:cubicBezTo>
                    <a:pt x="36" y="26"/>
                    <a:pt x="27" y="7"/>
                    <a:pt x="21" y="9"/>
                  </a:cubicBezTo>
                  <a:cubicBezTo>
                    <a:pt x="15" y="11"/>
                    <a:pt x="21" y="14"/>
                    <a:pt x="15" y="11"/>
                  </a:cubicBezTo>
                  <a:cubicBezTo>
                    <a:pt x="8" y="8"/>
                    <a:pt x="9" y="0"/>
                    <a:pt x="4" y="7"/>
                  </a:cubicBezTo>
                  <a:cubicBezTo>
                    <a:pt x="0" y="15"/>
                    <a:pt x="4" y="27"/>
                    <a:pt x="10" y="32"/>
                  </a:cubicBezTo>
                  <a:cubicBezTo>
                    <a:pt x="15" y="36"/>
                    <a:pt x="28" y="41"/>
                    <a:pt x="29" y="40"/>
                  </a:cubicBezTo>
                  <a:cubicBezTo>
                    <a:pt x="31" y="40"/>
                    <a:pt x="36" y="26"/>
                    <a:pt x="36" y="26"/>
                  </a:cubicBez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7" name="Freeform 59"/>
            <p:cNvSpPr/>
            <p:nvPr>
              <p:custDataLst>
                <p:tags r:id="rId65"/>
              </p:custDataLst>
            </p:nvPr>
          </p:nvSpPr>
          <p:spPr>
            <a:xfrm>
              <a:off x="8974138" y="3194050"/>
              <a:ext cx="96838" cy="512763"/>
            </a:xfrm>
            <a:custGeom>
              <a:avLst/>
              <a:gdLst/>
              <a:ahLst/>
              <a:cxnLst>
                <a:cxn ang="0">
                  <a:pos x="75951" y="0"/>
                </a:cxn>
                <a:cxn ang="0">
                  <a:pos x="85445" y="87359"/>
                </a:cxn>
                <a:cxn ang="0">
                  <a:pos x="75951" y="296263"/>
                </a:cxn>
                <a:cxn ang="0">
                  <a:pos x="89242" y="484276"/>
                </a:cxn>
                <a:cxn ang="0">
                  <a:pos x="45570" y="488074"/>
                </a:cxn>
                <a:cxn ang="0">
                  <a:pos x="1898" y="246885"/>
                </a:cxn>
                <a:cxn ang="0">
                  <a:pos x="9493" y="106350"/>
                </a:cxn>
                <a:cxn ang="0">
                  <a:pos x="75951" y="0"/>
                </a:cxn>
              </a:cxnLst>
              <a:rect l="l" t="t" r="r" b="b"/>
              <a:pathLst>
                <a:path w="51" h="270">
                  <a:moveTo>
                    <a:pt x="40" y="0"/>
                  </a:moveTo>
                  <a:cubicBezTo>
                    <a:pt x="40" y="0"/>
                    <a:pt x="48" y="4"/>
                    <a:pt x="45" y="46"/>
                  </a:cubicBezTo>
                  <a:cubicBezTo>
                    <a:pt x="41" y="88"/>
                    <a:pt x="35" y="116"/>
                    <a:pt x="40" y="156"/>
                  </a:cubicBezTo>
                  <a:cubicBezTo>
                    <a:pt x="46" y="195"/>
                    <a:pt x="51" y="240"/>
                    <a:pt x="47" y="255"/>
                  </a:cubicBezTo>
                  <a:cubicBezTo>
                    <a:pt x="44" y="270"/>
                    <a:pt x="35" y="269"/>
                    <a:pt x="24" y="257"/>
                  </a:cubicBezTo>
                  <a:cubicBezTo>
                    <a:pt x="14" y="246"/>
                    <a:pt x="2" y="151"/>
                    <a:pt x="1" y="130"/>
                  </a:cubicBezTo>
                  <a:cubicBezTo>
                    <a:pt x="0" y="109"/>
                    <a:pt x="1" y="78"/>
                    <a:pt x="5" y="56"/>
                  </a:cubicBezTo>
                  <a:cubicBezTo>
                    <a:pt x="8" y="34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3E82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8" name="Freeform 60"/>
            <p:cNvSpPr/>
            <p:nvPr>
              <p:custDataLst>
                <p:tags r:id="rId66"/>
              </p:custDataLst>
            </p:nvPr>
          </p:nvSpPr>
          <p:spPr>
            <a:xfrm>
              <a:off x="8851900" y="3201987"/>
              <a:ext cx="207963" cy="558800"/>
            </a:xfrm>
            <a:custGeom>
              <a:avLst/>
              <a:gdLst/>
              <a:ahLst/>
              <a:cxnLst>
                <a:cxn ang="0">
                  <a:pos x="198423" y="0"/>
                </a:cxn>
                <a:cxn ang="0">
                  <a:pos x="160265" y="95034"/>
                </a:cxn>
                <a:cxn ang="0">
                  <a:pos x="110659" y="148253"/>
                </a:cxn>
                <a:cxn ang="0">
                  <a:pos x="95395" y="363029"/>
                </a:cxn>
                <a:cxn ang="0">
                  <a:pos x="110659" y="526488"/>
                </a:cxn>
                <a:cxn ang="0">
                  <a:pos x="66777" y="534091"/>
                </a:cxn>
                <a:cxn ang="0">
                  <a:pos x="19079" y="307910"/>
                </a:cxn>
                <a:cxn ang="0">
                  <a:pos x="20987" y="53219"/>
                </a:cxn>
                <a:cxn ang="0">
                  <a:pos x="198423" y="0"/>
                </a:cxn>
              </a:cxnLst>
              <a:rect l="l" t="t" r="r" b="b"/>
              <a:pathLst>
                <a:path w="109" h="294">
                  <a:moveTo>
                    <a:pt x="104" y="0"/>
                  </a:moveTo>
                  <a:cubicBezTo>
                    <a:pt x="104" y="0"/>
                    <a:pt x="109" y="30"/>
                    <a:pt x="84" y="50"/>
                  </a:cubicBezTo>
                  <a:cubicBezTo>
                    <a:pt x="84" y="50"/>
                    <a:pt x="62" y="64"/>
                    <a:pt x="58" y="78"/>
                  </a:cubicBezTo>
                  <a:cubicBezTo>
                    <a:pt x="55" y="92"/>
                    <a:pt x="45" y="159"/>
                    <a:pt x="50" y="191"/>
                  </a:cubicBezTo>
                  <a:cubicBezTo>
                    <a:pt x="55" y="223"/>
                    <a:pt x="58" y="277"/>
                    <a:pt x="58" y="277"/>
                  </a:cubicBezTo>
                  <a:cubicBezTo>
                    <a:pt x="58" y="277"/>
                    <a:pt x="47" y="294"/>
                    <a:pt x="35" y="281"/>
                  </a:cubicBezTo>
                  <a:cubicBezTo>
                    <a:pt x="35" y="281"/>
                    <a:pt x="11" y="198"/>
                    <a:pt x="10" y="162"/>
                  </a:cubicBezTo>
                  <a:cubicBezTo>
                    <a:pt x="9" y="126"/>
                    <a:pt x="0" y="50"/>
                    <a:pt x="11" y="28"/>
                  </a:cubicBezTo>
                  <a:cubicBezTo>
                    <a:pt x="21" y="6"/>
                    <a:pt x="104" y="0"/>
                    <a:pt x="104" y="0"/>
                  </a:cubicBezTo>
                  <a:close/>
                </a:path>
              </a:pathLst>
            </a:custGeom>
            <a:solidFill>
              <a:srgbClr val="6591E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9" name="Freeform 61"/>
            <p:cNvSpPr/>
            <p:nvPr>
              <p:custDataLst>
                <p:tags r:id="rId67"/>
              </p:custDataLst>
            </p:nvPr>
          </p:nvSpPr>
          <p:spPr>
            <a:xfrm>
              <a:off x="9039225" y="2867025"/>
              <a:ext cx="93663" cy="355600"/>
            </a:xfrm>
            <a:custGeom>
              <a:avLst/>
              <a:gdLst/>
              <a:ahLst/>
              <a:cxnLst>
                <a:cxn ang="0">
                  <a:pos x="93663" y="336583"/>
                </a:cxn>
                <a:cxn ang="0">
                  <a:pos x="43964" y="344190"/>
                </a:cxn>
                <a:cxn ang="0">
                  <a:pos x="0" y="214881"/>
                </a:cxn>
                <a:cxn ang="0">
                  <a:pos x="13380" y="0"/>
                </a:cxn>
                <a:cxn ang="0">
                  <a:pos x="84105" y="209176"/>
                </a:cxn>
                <a:cxn ang="0">
                  <a:pos x="93663" y="336583"/>
                </a:cxn>
              </a:cxnLst>
              <a:rect l="l" t="t" r="r" b="b"/>
              <a:pathLst>
                <a:path w="49" h="187">
                  <a:moveTo>
                    <a:pt x="49" y="177"/>
                  </a:moveTo>
                  <a:cubicBezTo>
                    <a:pt x="49" y="177"/>
                    <a:pt x="34" y="187"/>
                    <a:pt x="23" y="181"/>
                  </a:cubicBezTo>
                  <a:cubicBezTo>
                    <a:pt x="23" y="181"/>
                    <a:pt x="24" y="116"/>
                    <a:pt x="0" y="11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43" y="60"/>
                    <a:pt x="44" y="110"/>
                  </a:cubicBezTo>
                  <a:cubicBezTo>
                    <a:pt x="45" y="160"/>
                    <a:pt x="49" y="177"/>
                    <a:pt x="49" y="177"/>
                  </a:cubicBezTo>
                  <a:close/>
                </a:path>
              </a:pathLst>
            </a:custGeom>
            <a:solidFill>
              <a:srgbClr val="3F427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0" name="Freeform 62"/>
            <p:cNvSpPr/>
            <p:nvPr>
              <p:custDataLst>
                <p:tags r:id="rId68"/>
              </p:custDataLst>
            </p:nvPr>
          </p:nvSpPr>
          <p:spPr>
            <a:xfrm>
              <a:off x="8837613" y="2740025"/>
              <a:ext cx="142875" cy="174625"/>
            </a:xfrm>
            <a:custGeom>
              <a:avLst/>
              <a:gdLst/>
              <a:ahLst/>
              <a:cxnLst>
                <a:cxn ang="0">
                  <a:pos x="24765" y="0"/>
                </a:cxn>
                <a:cxn ang="0">
                  <a:pos x="36195" y="143921"/>
                </a:cxn>
                <a:cxn ang="0">
                  <a:pos x="81915" y="143921"/>
                </a:cxn>
                <a:cxn ang="0">
                  <a:pos x="97155" y="174625"/>
                </a:cxn>
                <a:cxn ang="0">
                  <a:pos x="142875" y="151597"/>
                </a:cxn>
                <a:cxn ang="0">
                  <a:pos x="135255" y="109380"/>
                </a:cxn>
                <a:cxn ang="0">
                  <a:pos x="83820" y="9594"/>
                </a:cxn>
                <a:cxn ang="0">
                  <a:pos x="24765" y="0"/>
                </a:cxn>
              </a:cxnLst>
              <a:rect l="l" t="t" r="r" b="b"/>
              <a:pathLst>
                <a:path w="75" h="91">
                  <a:moveTo>
                    <a:pt x="13" y="0"/>
                  </a:moveTo>
                  <a:cubicBezTo>
                    <a:pt x="13" y="0"/>
                    <a:pt x="0" y="71"/>
                    <a:pt x="19" y="75"/>
                  </a:cubicBezTo>
                  <a:cubicBezTo>
                    <a:pt x="37" y="80"/>
                    <a:pt x="33" y="67"/>
                    <a:pt x="43" y="75"/>
                  </a:cubicBezTo>
                  <a:cubicBezTo>
                    <a:pt x="52" y="84"/>
                    <a:pt x="51" y="91"/>
                    <a:pt x="51" y="91"/>
                  </a:cubicBezTo>
                  <a:cubicBezTo>
                    <a:pt x="51" y="91"/>
                    <a:pt x="69" y="77"/>
                    <a:pt x="75" y="79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44" y="5"/>
                    <a:pt x="44" y="5"/>
                    <a:pt x="44" y="5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1" name="Freeform 63"/>
            <p:cNvSpPr/>
            <p:nvPr>
              <p:custDataLst>
                <p:tags r:id="rId69"/>
              </p:custDataLst>
            </p:nvPr>
          </p:nvSpPr>
          <p:spPr>
            <a:xfrm>
              <a:off x="8851900" y="2695575"/>
              <a:ext cx="161925" cy="173038"/>
            </a:xfrm>
            <a:custGeom>
              <a:avLst/>
              <a:gdLst/>
              <a:ahLst/>
              <a:cxnLst>
                <a:cxn ang="0">
                  <a:pos x="102870" y="22818"/>
                </a:cxn>
                <a:cxn ang="0">
                  <a:pos x="80010" y="1901"/>
                </a:cxn>
                <a:cxn ang="0">
                  <a:pos x="5715" y="26621"/>
                </a:cxn>
                <a:cxn ang="0">
                  <a:pos x="22860" y="62750"/>
                </a:cxn>
                <a:cxn ang="0">
                  <a:pos x="36195" y="83666"/>
                </a:cxn>
                <a:cxn ang="0">
                  <a:pos x="70485" y="114090"/>
                </a:cxn>
                <a:cxn ang="0">
                  <a:pos x="80010" y="152121"/>
                </a:cxn>
                <a:cxn ang="0">
                  <a:pos x="139065" y="146416"/>
                </a:cxn>
                <a:cxn ang="0">
                  <a:pos x="154305" y="53242"/>
                </a:cxn>
                <a:cxn ang="0">
                  <a:pos x="102870" y="22818"/>
                </a:cxn>
              </a:cxnLst>
              <a:rect l="l" t="t" r="r" b="b"/>
              <a:pathLst>
                <a:path w="85" h="91">
                  <a:moveTo>
                    <a:pt x="54" y="12"/>
                  </a:moveTo>
                  <a:cubicBezTo>
                    <a:pt x="54" y="12"/>
                    <a:pt x="53" y="1"/>
                    <a:pt x="42" y="1"/>
                  </a:cubicBezTo>
                  <a:cubicBezTo>
                    <a:pt x="31" y="0"/>
                    <a:pt x="6" y="3"/>
                    <a:pt x="3" y="14"/>
                  </a:cubicBezTo>
                  <a:cubicBezTo>
                    <a:pt x="0" y="25"/>
                    <a:pt x="1" y="28"/>
                    <a:pt x="12" y="33"/>
                  </a:cubicBezTo>
                  <a:cubicBezTo>
                    <a:pt x="23" y="39"/>
                    <a:pt x="15" y="41"/>
                    <a:pt x="19" y="44"/>
                  </a:cubicBezTo>
                  <a:cubicBezTo>
                    <a:pt x="23" y="47"/>
                    <a:pt x="39" y="50"/>
                    <a:pt x="37" y="60"/>
                  </a:cubicBezTo>
                  <a:cubicBezTo>
                    <a:pt x="36" y="70"/>
                    <a:pt x="33" y="75"/>
                    <a:pt x="42" y="80"/>
                  </a:cubicBezTo>
                  <a:cubicBezTo>
                    <a:pt x="51" y="84"/>
                    <a:pt x="67" y="91"/>
                    <a:pt x="73" y="77"/>
                  </a:cubicBezTo>
                  <a:cubicBezTo>
                    <a:pt x="79" y="62"/>
                    <a:pt x="85" y="36"/>
                    <a:pt x="81" y="28"/>
                  </a:cubicBezTo>
                  <a:cubicBezTo>
                    <a:pt x="77" y="17"/>
                    <a:pt x="69" y="7"/>
                    <a:pt x="54" y="12"/>
                  </a:cubicBezTo>
                  <a:close/>
                </a:path>
              </a:pathLst>
            </a:custGeom>
            <a:solidFill>
              <a:srgbClr val="AE5A4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2" name="Freeform 64"/>
            <p:cNvSpPr/>
            <p:nvPr>
              <p:custDataLst>
                <p:tags r:id="rId70"/>
              </p:custDataLst>
            </p:nvPr>
          </p:nvSpPr>
          <p:spPr>
            <a:xfrm>
              <a:off x="8596313" y="2857500"/>
              <a:ext cx="490538" cy="434975"/>
            </a:xfrm>
            <a:custGeom>
              <a:avLst/>
              <a:gdLst/>
              <a:ahLst/>
              <a:cxnLst>
                <a:cxn ang="0">
                  <a:pos x="448546" y="3798"/>
                </a:cxn>
                <a:cxn ang="0">
                  <a:pos x="404646" y="13296"/>
                </a:cxn>
                <a:cxn ang="0">
                  <a:pos x="320662" y="53184"/>
                </a:cxn>
                <a:cxn ang="0">
                  <a:pos x="244314" y="112067"/>
                </a:cxn>
                <a:cxn ang="0">
                  <a:pos x="146970" y="235532"/>
                </a:cxn>
                <a:cxn ang="0">
                  <a:pos x="36265" y="157654"/>
                </a:cxn>
                <a:cxn ang="0">
                  <a:pos x="7634" y="174749"/>
                </a:cxn>
                <a:cxn ang="0">
                  <a:pos x="34356" y="216537"/>
                </a:cxn>
                <a:cxn ang="0">
                  <a:pos x="139335" y="292515"/>
                </a:cxn>
                <a:cxn ang="0">
                  <a:pos x="179418" y="283018"/>
                </a:cxn>
                <a:cxn ang="0">
                  <a:pos x="265310" y="169051"/>
                </a:cxn>
                <a:cxn ang="0">
                  <a:pos x="265310" y="332404"/>
                </a:cxn>
                <a:cxn ang="0">
                  <a:pos x="261493" y="417879"/>
                </a:cxn>
                <a:cxn ang="0">
                  <a:pos x="435185" y="391287"/>
                </a:cxn>
                <a:cxn ang="0">
                  <a:pos x="480994" y="326706"/>
                </a:cxn>
                <a:cxn ang="0">
                  <a:pos x="448546" y="3798"/>
                </a:cxn>
              </a:cxnLst>
              <a:rect l="l" t="t" r="r" b="b"/>
              <a:pathLst>
                <a:path w="257" h="229">
                  <a:moveTo>
                    <a:pt x="235" y="2"/>
                  </a:moveTo>
                  <a:cubicBezTo>
                    <a:pt x="229" y="0"/>
                    <a:pt x="220" y="4"/>
                    <a:pt x="212" y="7"/>
                  </a:cubicBezTo>
                  <a:cubicBezTo>
                    <a:pt x="199" y="11"/>
                    <a:pt x="197" y="9"/>
                    <a:pt x="168" y="28"/>
                  </a:cubicBezTo>
                  <a:cubicBezTo>
                    <a:pt x="142" y="44"/>
                    <a:pt x="139" y="46"/>
                    <a:pt x="128" y="59"/>
                  </a:cubicBezTo>
                  <a:cubicBezTo>
                    <a:pt x="117" y="71"/>
                    <a:pt x="77" y="124"/>
                    <a:pt x="77" y="124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7" y="81"/>
                    <a:pt x="4" y="92"/>
                  </a:cubicBezTo>
                  <a:cubicBezTo>
                    <a:pt x="0" y="103"/>
                    <a:pt x="12" y="108"/>
                    <a:pt x="18" y="114"/>
                  </a:cubicBezTo>
                  <a:cubicBezTo>
                    <a:pt x="23" y="120"/>
                    <a:pt x="73" y="154"/>
                    <a:pt x="73" y="154"/>
                  </a:cubicBezTo>
                  <a:cubicBezTo>
                    <a:pt x="73" y="154"/>
                    <a:pt x="80" y="161"/>
                    <a:pt x="94" y="149"/>
                  </a:cubicBezTo>
                  <a:cubicBezTo>
                    <a:pt x="107" y="136"/>
                    <a:pt x="139" y="89"/>
                    <a:pt x="139" y="89"/>
                  </a:cubicBezTo>
                  <a:cubicBezTo>
                    <a:pt x="139" y="89"/>
                    <a:pt x="143" y="154"/>
                    <a:pt x="139" y="175"/>
                  </a:cubicBezTo>
                  <a:cubicBezTo>
                    <a:pt x="136" y="196"/>
                    <a:pt x="130" y="211"/>
                    <a:pt x="137" y="220"/>
                  </a:cubicBezTo>
                  <a:cubicBezTo>
                    <a:pt x="145" y="229"/>
                    <a:pt x="200" y="229"/>
                    <a:pt x="228" y="206"/>
                  </a:cubicBezTo>
                  <a:cubicBezTo>
                    <a:pt x="256" y="182"/>
                    <a:pt x="252" y="172"/>
                    <a:pt x="252" y="172"/>
                  </a:cubicBezTo>
                  <a:cubicBezTo>
                    <a:pt x="252" y="172"/>
                    <a:pt x="257" y="6"/>
                    <a:pt x="235" y="2"/>
                  </a:cubicBezTo>
                  <a:close/>
                </a:path>
              </a:pathLst>
            </a:custGeom>
            <a:solidFill>
              <a:srgbClr val="54559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3" name="Freeform 65"/>
            <p:cNvSpPr/>
            <p:nvPr>
              <p:custDataLst>
                <p:tags r:id="rId71"/>
              </p:custDataLst>
            </p:nvPr>
          </p:nvSpPr>
          <p:spPr>
            <a:xfrm>
              <a:off x="8596313" y="2954337"/>
              <a:ext cx="285750" cy="209550"/>
            </a:xfrm>
            <a:custGeom>
              <a:avLst/>
              <a:gdLst/>
              <a:ahLst/>
              <a:cxnLst>
                <a:cxn ang="0">
                  <a:pos x="243840" y="15240"/>
                </a:cxn>
                <a:cxn ang="0">
                  <a:pos x="146685" y="139065"/>
                </a:cxn>
                <a:cxn ang="0">
                  <a:pos x="36195" y="60960"/>
                </a:cxn>
                <a:cxn ang="0">
                  <a:pos x="7620" y="78105"/>
                </a:cxn>
                <a:cxn ang="0">
                  <a:pos x="34290" y="120015"/>
                </a:cxn>
                <a:cxn ang="0">
                  <a:pos x="139065" y="196215"/>
                </a:cxn>
                <a:cxn ang="0">
                  <a:pos x="179070" y="186690"/>
                </a:cxn>
                <a:cxn ang="0">
                  <a:pos x="264795" y="72390"/>
                </a:cxn>
                <a:cxn ang="0">
                  <a:pos x="264795" y="74295"/>
                </a:cxn>
                <a:cxn ang="0">
                  <a:pos x="280035" y="15240"/>
                </a:cxn>
                <a:cxn ang="0">
                  <a:pos x="260985" y="0"/>
                </a:cxn>
                <a:cxn ang="0">
                  <a:pos x="243840" y="15240"/>
                </a:cxn>
              </a:cxnLst>
              <a:rect l="l" t="t" r="r" b="b"/>
              <a:pathLst>
                <a:path w="150" h="110">
                  <a:moveTo>
                    <a:pt x="128" y="8"/>
                  </a:moveTo>
                  <a:cubicBezTo>
                    <a:pt x="117" y="20"/>
                    <a:pt x="77" y="73"/>
                    <a:pt x="77" y="7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7" y="30"/>
                    <a:pt x="4" y="41"/>
                  </a:cubicBezTo>
                  <a:cubicBezTo>
                    <a:pt x="0" y="52"/>
                    <a:pt x="12" y="57"/>
                    <a:pt x="18" y="63"/>
                  </a:cubicBezTo>
                  <a:cubicBezTo>
                    <a:pt x="23" y="69"/>
                    <a:pt x="73" y="103"/>
                    <a:pt x="73" y="103"/>
                  </a:cubicBezTo>
                  <a:cubicBezTo>
                    <a:pt x="73" y="103"/>
                    <a:pt x="80" y="110"/>
                    <a:pt x="94" y="98"/>
                  </a:cubicBezTo>
                  <a:cubicBezTo>
                    <a:pt x="107" y="85"/>
                    <a:pt x="139" y="38"/>
                    <a:pt x="139" y="38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45" y="28"/>
                    <a:pt x="150" y="15"/>
                    <a:pt x="147" y="8"/>
                  </a:cubicBezTo>
                  <a:cubicBezTo>
                    <a:pt x="145" y="3"/>
                    <a:pt x="141" y="1"/>
                    <a:pt x="137" y="0"/>
                  </a:cubicBezTo>
                  <a:cubicBezTo>
                    <a:pt x="134" y="2"/>
                    <a:pt x="132" y="4"/>
                    <a:pt x="128" y="8"/>
                  </a:cubicBezTo>
                  <a:close/>
                </a:path>
              </a:pathLst>
            </a:custGeom>
            <a:solidFill>
              <a:srgbClr val="5E63A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4" name="Freeform 66"/>
            <p:cNvSpPr/>
            <p:nvPr>
              <p:custDataLst>
                <p:tags r:id="rId72"/>
              </p:custDataLst>
            </p:nvPr>
          </p:nvSpPr>
          <p:spPr>
            <a:xfrm>
              <a:off x="7499350" y="3389312"/>
              <a:ext cx="2147888" cy="1243013"/>
            </a:xfrm>
            <a:custGeom>
              <a:avLst/>
              <a:gdLst/>
              <a:ahLst/>
              <a:cxnLst>
                <a:cxn ang="0">
                  <a:pos x="0" y="512762"/>
                </a:cxn>
                <a:cxn ang="0">
                  <a:pos x="882650" y="0"/>
                </a:cxn>
                <a:cxn ang="0">
                  <a:pos x="2147888" y="731837"/>
                </a:cxn>
                <a:cxn ang="0">
                  <a:pos x="1266825" y="1243013"/>
                </a:cxn>
                <a:cxn ang="0">
                  <a:pos x="0" y="512762"/>
                </a:cxn>
              </a:cxnLst>
              <a:rect l="l" t="t" r="r" b="b"/>
              <a:pathLst>
                <a:path w="1353" h="783">
                  <a:moveTo>
                    <a:pt x="0" y="323"/>
                  </a:moveTo>
                  <a:lnTo>
                    <a:pt x="556" y="0"/>
                  </a:lnTo>
                  <a:lnTo>
                    <a:pt x="1353" y="461"/>
                  </a:lnTo>
                  <a:lnTo>
                    <a:pt x="798" y="783"/>
                  </a:lnTo>
                  <a:lnTo>
                    <a:pt x="0" y="323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5" name="Freeform 67"/>
            <p:cNvSpPr/>
            <p:nvPr>
              <p:custDataLst>
                <p:tags r:id="rId73"/>
              </p:custDataLst>
            </p:nvPr>
          </p:nvSpPr>
          <p:spPr>
            <a:xfrm>
              <a:off x="7499350" y="3389312"/>
              <a:ext cx="2147888" cy="1243013"/>
            </a:xfrm>
            <a:custGeom>
              <a:avLst/>
              <a:gdLst/>
              <a:ahLst/>
              <a:cxnLst>
                <a:cxn ang="0">
                  <a:pos x="0" y="512762"/>
                </a:cxn>
                <a:cxn ang="0">
                  <a:pos x="882650" y="0"/>
                </a:cxn>
                <a:cxn ang="0">
                  <a:pos x="2147888" y="731837"/>
                </a:cxn>
                <a:cxn ang="0">
                  <a:pos x="1266825" y="1243013"/>
                </a:cxn>
                <a:cxn ang="0">
                  <a:pos x="0" y="512762"/>
                </a:cxn>
              </a:cxnLst>
              <a:rect l="l" t="t" r="r" b="b"/>
              <a:pathLst>
                <a:path w="1353" h="783">
                  <a:moveTo>
                    <a:pt x="0" y="323"/>
                  </a:moveTo>
                  <a:lnTo>
                    <a:pt x="556" y="0"/>
                  </a:lnTo>
                  <a:lnTo>
                    <a:pt x="1353" y="461"/>
                  </a:lnTo>
                  <a:lnTo>
                    <a:pt x="798" y="783"/>
                  </a:lnTo>
                  <a:lnTo>
                    <a:pt x="0" y="32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6" name="Freeform 68"/>
            <p:cNvSpPr/>
            <p:nvPr>
              <p:custDataLst>
                <p:tags r:id="rId74"/>
              </p:custDataLst>
            </p:nvPr>
          </p:nvSpPr>
          <p:spPr>
            <a:xfrm>
              <a:off x="7537450" y="3654425"/>
              <a:ext cx="96838" cy="274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86" y="249844"/>
                </a:cxn>
                <a:cxn ang="0">
                  <a:pos x="74052" y="249844"/>
                </a:cxn>
                <a:cxn ang="0">
                  <a:pos x="96838" y="15257"/>
                </a:cxn>
                <a:cxn ang="0">
                  <a:pos x="0" y="0"/>
                </a:cxn>
              </a:cxnLst>
              <a:rect l="l" t="t" r="r" b="b"/>
              <a:pathLst>
                <a:path w="51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9" y="131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7" name="Freeform 69"/>
            <p:cNvSpPr/>
            <p:nvPr>
              <p:custDataLst>
                <p:tags r:id="rId75"/>
              </p:custDataLst>
            </p:nvPr>
          </p:nvSpPr>
          <p:spPr>
            <a:xfrm>
              <a:off x="8723313" y="4313237"/>
              <a:ext cx="96838" cy="273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86" y="248399"/>
                </a:cxn>
                <a:cxn ang="0">
                  <a:pos x="74052" y="248399"/>
                </a:cxn>
                <a:cxn ang="0">
                  <a:pos x="96838" y="15169"/>
                </a:cxn>
                <a:cxn ang="0">
                  <a:pos x="0" y="0"/>
                </a:cxn>
              </a:cxnLst>
              <a:rect l="l" t="t" r="r" b="b"/>
              <a:pathLst>
                <a:path w="51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9" y="131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8" name="Freeform 70"/>
            <p:cNvSpPr/>
            <p:nvPr>
              <p:custDataLst>
                <p:tags r:id="rId76"/>
              </p:custDataLst>
            </p:nvPr>
          </p:nvSpPr>
          <p:spPr>
            <a:xfrm>
              <a:off x="9507538" y="3878262"/>
              <a:ext cx="95250" cy="274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955" y="249844"/>
                </a:cxn>
                <a:cxn ang="0">
                  <a:pos x="72390" y="249844"/>
                </a:cxn>
                <a:cxn ang="0">
                  <a:pos x="95250" y="15257"/>
                </a:cxn>
                <a:cxn ang="0">
                  <a:pos x="0" y="0"/>
                </a:cxn>
              </a:cxnLst>
              <a:rect l="l" t="t" r="r" b="b"/>
              <a:pathLst>
                <a:path w="50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9" name="Freeform 71"/>
            <p:cNvSpPr/>
            <p:nvPr>
              <p:custDataLst>
                <p:tags r:id="rId77"/>
              </p:custDataLst>
            </p:nvPr>
          </p:nvSpPr>
          <p:spPr>
            <a:xfrm>
              <a:off x="7502525" y="3627437"/>
              <a:ext cx="1268413" cy="777875"/>
            </a:xfrm>
            <a:custGeom>
              <a:avLst/>
              <a:gdLst/>
              <a:ahLst/>
              <a:cxnLst>
                <a:cxn ang="0">
                  <a:pos x="1268413" y="730250"/>
                </a:cxn>
                <a:cxn ang="0">
                  <a:pos x="1268413" y="777875"/>
                </a:cxn>
                <a:cxn ang="0">
                  <a:pos x="0" y="47625"/>
                </a:cxn>
                <a:cxn ang="0">
                  <a:pos x="0" y="0"/>
                </a:cxn>
                <a:cxn ang="0">
                  <a:pos x="1268413" y="730250"/>
                </a:cxn>
              </a:cxnLst>
              <a:rect l="l" t="t" r="r" b="b"/>
              <a:pathLst>
                <a:path w="799" h="490">
                  <a:moveTo>
                    <a:pt x="799" y="460"/>
                  </a:moveTo>
                  <a:lnTo>
                    <a:pt x="799" y="490"/>
                  </a:lnTo>
                  <a:lnTo>
                    <a:pt x="0" y="30"/>
                  </a:lnTo>
                  <a:lnTo>
                    <a:pt x="0" y="0"/>
                  </a:lnTo>
                  <a:lnTo>
                    <a:pt x="799" y="460"/>
                  </a:lnTo>
                  <a:close/>
                </a:path>
              </a:pathLst>
            </a:custGeom>
            <a:solidFill>
              <a:srgbClr val="A7C4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0" name="Freeform 72"/>
            <p:cNvSpPr/>
            <p:nvPr>
              <p:custDataLst>
                <p:tags r:id="rId78"/>
              </p:custDataLst>
            </p:nvPr>
          </p:nvSpPr>
          <p:spPr>
            <a:xfrm>
              <a:off x="8770938" y="3846512"/>
              <a:ext cx="881063" cy="558800"/>
            </a:xfrm>
            <a:custGeom>
              <a:avLst/>
              <a:gdLst/>
              <a:ahLst/>
              <a:cxnLst>
                <a:cxn ang="0">
                  <a:pos x="0" y="511175"/>
                </a:cxn>
                <a:cxn ang="0">
                  <a:pos x="881063" y="0"/>
                </a:cxn>
                <a:cxn ang="0">
                  <a:pos x="881063" y="47625"/>
                </a:cxn>
                <a:cxn ang="0">
                  <a:pos x="0" y="558800"/>
                </a:cxn>
                <a:cxn ang="0">
                  <a:pos x="0" y="511175"/>
                </a:cxn>
              </a:cxnLst>
              <a:rect l="l" t="t" r="r" b="b"/>
              <a:pathLst>
                <a:path w="555" h="352">
                  <a:moveTo>
                    <a:pt x="0" y="322"/>
                  </a:moveTo>
                  <a:lnTo>
                    <a:pt x="555" y="0"/>
                  </a:lnTo>
                  <a:lnTo>
                    <a:pt x="555" y="30"/>
                  </a:lnTo>
                  <a:lnTo>
                    <a:pt x="0" y="35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94B3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1" name="Freeform 73"/>
            <p:cNvSpPr/>
            <p:nvPr>
              <p:custDataLst>
                <p:tags r:id="rId79"/>
              </p:custDataLst>
            </p:nvPr>
          </p:nvSpPr>
          <p:spPr>
            <a:xfrm>
              <a:off x="7502525" y="3116262"/>
              <a:ext cx="2149475" cy="1241425"/>
            </a:xfrm>
            <a:custGeom>
              <a:avLst/>
              <a:gdLst/>
              <a:ahLst/>
              <a:cxnLst>
                <a:cxn ang="0">
                  <a:pos x="0" y="511175"/>
                </a:cxn>
                <a:cxn ang="0">
                  <a:pos x="882650" y="0"/>
                </a:cxn>
                <a:cxn ang="0">
                  <a:pos x="2149475" y="730250"/>
                </a:cxn>
                <a:cxn ang="0">
                  <a:pos x="1268412" y="1241425"/>
                </a:cxn>
                <a:cxn ang="0">
                  <a:pos x="0" y="511175"/>
                </a:cxn>
              </a:cxnLst>
              <a:rect l="l" t="t" r="r" b="b"/>
              <a:pathLst>
                <a:path w="1354" h="782">
                  <a:moveTo>
                    <a:pt x="0" y="322"/>
                  </a:moveTo>
                  <a:lnTo>
                    <a:pt x="556" y="0"/>
                  </a:lnTo>
                  <a:lnTo>
                    <a:pt x="1354" y="460"/>
                  </a:lnTo>
                  <a:lnTo>
                    <a:pt x="799" y="78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E6F0F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2" name="Freeform 74"/>
            <p:cNvSpPr/>
            <p:nvPr>
              <p:custDataLst>
                <p:tags r:id="rId80"/>
              </p:custDataLst>
            </p:nvPr>
          </p:nvSpPr>
          <p:spPr>
            <a:xfrm>
              <a:off x="7502525" y="3116262"/>
              <a:ext cx="2149475" cy="1241425"/>
            </a:xfrm>
            <a:custGeom>
              <a:avLst/>
              <a:gdLst/>
              <a:ahLst/>
              <a:cxnLst>
                <a:cxn ang="0">
                  <a:pos x="0" y="511175"/>
                </a:cxn>
                <a:cxn ang="0">
                  <a:pos x="882650" y="0"/>
                </a:cxn>
                <a:cxn ang="0">
                  <a:pos x="2149475" y="730250"/>
                </a:cxn>
                <a:cxn ang="0">
                  <a:pos x="1268412" y="1241425"/>
                </a:cxn>
                <a:cxn ang="0">
                  <a:pos x="0" y="511175"/>
                </a:cxn>
              </a:cxnLst>
              <a:rect l="l" t="t" r="r" b="b"/>
              <a:pathLst>
                <a:path w="1354" h="782">
                  <a:moveTo>
                    <a:pt x="0" y="322"/>
                  </a:moveTo>
                  <a:lnTo>
                    <a:pt x="556" y="0"/>
                  </a:lnTo>
                  <a:lnTo>
                    <a:pt x="1354" y="460"/>
                  </a:lnTo>
                  <a:lnTo>
                    <a:pt x="799" y="782"/>
                  </a:lnTo>
                  <a:lnTo>
                    <a:pt x="0" y="322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3143" name="Picture 75"/>
            <p:cNvPicPr>
              <a:picLocks noChangeAspect="1"/>
            </p:cNvPicPr>
            <p:nvPr>
              <p:custDataLst>
                <p:tags r:id="rId81"/>
              </p:custDataLst>
            </p:nvPr>
          </p:nvPicPr>
          <p:blipFill>
            <a:blip r:embed="rId541"/>
            <a:stretch>
              <a:fillRect/>
            </a:stretch>
          </p:blipFill>
          <p:spPr>
            <a:xfrm>
              <a:off x="7820025" y="3175000"/>
              <a:ext cx="947738" cy="6397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44" name="Freeform 76"/>
            <p:cNvSpPr/>
            <p:nvPr>
              <p:custDataLst>
                <p:tags r:id="rId82"/>
              </p:custDataLst>
            </p:nvPr>
          </p:nvSpPr>
          <p:spPr>
            <a:xfrm>
              <a:off x="8609013" y="3830637"/>
              <a:ext cx="168275" cy="160338"/>
            </a:xfrm>
            <a:custGeom>
              <a:avLst/>
              <a:gdLst/>
              <a:ahLst/>
              <a:cxnLst>
                <a:cxn ang="0">
                  <a:pos x="168275" y="98425"/>
                </a:cxn>
                <a:cxn ang="0">
                  <a:pos x="168275" y="160338"/>
                </a:cxn>
                <a:cxn ang="0">
                  <a:pos x="0" y="63500"/>
                </a:cxn>
                <a:cxn ang="0">
                  <a:pos x="0" y="0"/>
                </a:cxn>
                <a:cxn ang="0">
                  <a:pos x="168275" y="98425"/>
                </a:cxn>
              </a:cxnLst>
              <a:rect l="l" t="t" r="r" b="b"/>
              <a:pathLst>
                <a:path w="105" h="100">
                  <a:moveTo>
                    <a:pt x="106" y="62"/>
                  </a:moveTo>
                  <a:lnTo>
                    <a:pt x="106" y="101"/>
                  </a:lnTo>
                  <a:lnTo>
                    <a:pt x="0" y="40"/>
                  </a:lnTo>
                  <a:lnTo>
                    <a:pt x="0" y="0"/>
                  </a:lnTo>
                  <a:lnTo>
                    <a:pt x="106" y="62"/>
                  </a:lnTo>
                  <a:close/>
                </a:path>
              </a:pathLst>
            </a:custGeom>
            <a:solidFill>
              <a:srgbClr val="FF839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5" name="Freeform 77"/>
            <p:cNvSpPr/>
            <p:nvPr>
              <p:custDataLst>
                <p:tags r:id="rId83"/>
              </p:custDataLst>
            </p:nvPr>
          </p:nvSpPr>
          <p:spPr>
            <a:xfrm>
              <a:off x="8777288" y="3806825"/>
              <a:ext cx="209550" cy="184150"/>
            </a:xfrm>
            <a:custGeom>
              <a:avLst/>
              <a:gdLst/>
              <a:ahLst/>
              <a:cxnLst>
                <a:cxn ang="0">
                  <a:pos x="0" y="122237"/>
                </a:cxn>
                <a:cxn ang="0">
                  <a:pos x="209550" y="0"/>
                </a:cxn>
                <a:cxn ang="0">
                  <a:pos x="209550" y="61912"/>
                </a:cxn>
                <a:cxn ang="0">
                  <a:pos x="0" y="184150"/>
                </a:cxn>
                <a:cxn ang="0">
                  <a:pos x="0" y="122237"/>
                </a:cxn>
              </a:cxnLst>
              <a:rect l="l" t="t" r="r" b="b"/>
              <a:pathLst>
                <a:path w="132" h="115">
                  <a:moveTo>
                    <a:pt x="0" y="77"/>
                  </a:moveTo>
                  <a:lnTo>
                    <a:pt x="132" y="0"/>
                  </a:lnTo>
                  <a:lnTo>
                    <a:pt x="132" y="39"/>
                  </a:lnTo>
                  <a:lnTo>
                    <a:pt x="0" y="116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761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6" name="Freeform 78"/>
            <p:cNvSpPr/>
            <p:nvPr>
              <p:custDataLst>
                <p:tags r:id="rId84"/>
              </p:custDataLst>
            </p:nvPr>
          </p:nvSpPr>
          <p:spPr>
            <a:xfrm>
              <a:off x="8609013" y="3709987"/>
              <a:ext cx="377825" cy="219075"/>
            </a:xfrm>
            <a:custGeom>
              <a:avLst/>
              <a:gdLst/>
              <a:ahLst/>
              <a:cxnLst>
                <a:cxn ang="0">
                  <a:pos x="0" y="120650"/>
                </a:cxn>
                <a:cxn ang="0">
                  <a:pos x="209550" y="0"/>
                </a:cxn>
                <a:cxn ang="0">
                  <a:pos x="377825" y="96837"/>
                </a:cxn>
                <a:cxn ang="0">
                  <a:pos x="168275" y="219075"/>
                </a:cxn>
                <a:cxn ang="0">
                  <a:pos x="0" y="120650"/>
                </a:cxn>
              </a:cxnLst>
              <a:rect l="l" t="t" r="r" b="b"/>
              <a:pathLst>
                <a:path w="238" h="138">
                  <a:moveTo>
                    <a:pt x="0" y="76"/>
                  </a:moveTo>
                  <a:lnTo>
                    <a:pt x="132" y="0"/>
                  </a:lnTo>
                  <a:lnTo>
                    <a:pt x="238" y="61"/>
                  </a:lnTo>
                  <a:lnTo>
                    <a:pt x="106" y="138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CA7B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7" name="Freeform 79"/>
            <p:cNvSpPr>
              <a:spLocks noEditPoints="1"/>
            </p:cNvSpPr>
            <p:nvPr>
              <p:custDataLst>
                <p:tags r:id="rId85"/>
              </p:custDataLst>
            </p:nvPr>
          </p:nvSpPr>
          <p:spPr>
            <a:xfrm>
              <a:off x="9201150" y="3857625"/>
              <a:ext cx="176213" cy="101600"/>
            </a:xfrm>
            <a:custGeom>
              <a:avLst/>
              <a:gdLst/>
              <a:ahLst/>
              <a:cxnLst>
                <a:cxn ang="0">
                  <a:pos x="176213" y="55592"/>
                </a:cxn>
                <a:cxn ang="0">
                  <a:pos x="145896" y="86264"/>
                </a:cxn>
                <a:cxn ang="0">
                  <a:pos x="90948" y="99683"/>
                </a:cxn>
                <a:cxn ang="0">
                  <a:pos x="30316" y="82430"/>
                </a:cxn>
                <a:cxn ang="0">
                  <a:pos x="1894" y="46007"/>
                </a:cxn>
                <a:cxn ang="0">
                  <a:pos x="22737" y="13418"/>
                </a:cxn>
                <a:cxn ang="0">
                  <a:pos x="73895" y="1916"/>
                </a:cxn>
                <a:cxn ang="0">
                  <a:pos x="128843" y="17252"/>
                </a:cxn>
                <a:cxn ang="0">
                  <a:pos x="140212" y="24920"/>
                </a:cxn>
                <a:cxn ang="0">
                  <a:pos x="56842" y="72845"/>
                </a:cxn>
                <a:cxn ang="0">
                  <a:pos x="96632" y="84347"/>
                </a:cxn>
                <a:cxn ang="0">
                  <a:pos x="134528" y="72845"/>
                </a:cxn>
                <a:cxn ang="0">
                  <a:pos x="157265" y="44090"/>
                </a:cxn>
                <a:cxn ang="0">
                  <a:pos x="176213" y="55592"/>
                </a:cxn>
                <a:cxn ang="0">
                  <a:pos x="39790" y="63260"/>
                </a:cxn>
                <a:cxn ang="0">
                  <a:pos x="102317" y="26837"/>
                </a:cxn>
                <a:cxn ang="0">
                  <a:pos x="70106" y="17252"/>
                </a:cxn>
                <a:cxn ang="0">
                  <a:pos x="39790" y="23003"/>
                </a:cxn>
                <a:cxn ang="0">
                  <a:pos x="26526" y="42173"/>
                </a:cxn>
                <a:cxn ang="0">
                  <a:pos x="39790" y="63260"/>
                </a:cxn>
              </a:cxnLst>
              <a:rect l="l" t="t" r="r" b="b"/>
              <a:pathLst>
                <a:path w="93" h="52">
                  <a:moveTo>
                    <a:pt x="93" y="29"/>
                  </a:moveTo>
                  <a:cubicBezTo>
                    <a:pt x="92" y="35"/>
                    <a:pt x="86" y="40"/>
                    <a:pt x="77" y="45"/>
                  </a:cubicBezTo>
                  <a:cubicBezTo>
                    <a:pt x="68" y="50"/>
                    <a:pt x="58" y="53"/>
                    <a:pt x="48" y="52"/>
                  </a:cubicBezTo>
                  <a:cubicBezTo>
                    <a:pt x="37" y="52"/>
                    <a:pt x="26" y="49"/>
                    <a:pt x="16" y="43"/>
                  </a:cubicBezTo>
                  <a:cubicBezTo>
                    <a:pt x="7" y="37"/>
                    <a:pt x="2" y="31"/>
                    <a:pt x="1" y="24"/>
                  </a:cubicBezTo>
                  <a:cubicBezTo>
                    <a:pt x="0" y="18"/>
                    <a:pt x="4" y="12"/>
                    <a:pt x="12" y="7"/>
                  </a:cubicBezTo>
                  <a:cubicBezTo>
                    <a:pt x="20" y="2"/>
                    <a:pt x="29" y="0"/>
                    <a:pt x="39" y="1"/>
                  </a:cubicBezTo>
                  <a:cubicBezTo>
                    <a:pt x="49" y="1"/>
                    <a:pt x="59" y="4"/>
                    <a:pt x="68" y="9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7" y="42"/>
                    <a:pt x="44" y="44"/>
                    <a:pt x="51" y="44"/>
                  </a:cubicBezTo>
                  <a:cubicBezTo>
                    <a:pt x="58" y="44"/>
                    <a:pt x="65" y="42"/>
                    <a:pt x="71" y="38"/>
                  </a:cubicBezTo>
                  <a:cubicBezTo>
                    <a:pt x="78" y="34"/>
                    <a:pt x="82" y="29"/>
                    <a:pt x="83" y="23"/>
                  </a:cubicBezTo>
                  <a:lnTo>
                    <a:pt x="93" y="29"/>
                  </a:lnTo>
                  <a:close/>
                  <a:moveTo>
                    <a:pt x="21" y="33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48" y="11"/>
                    <a:pt x="42" y="9"/>
                    <a:pt x="37" y="9"/>
                  </a:cubicBezTo>
                  <a:cubicBezTo>
                    <a:pt x="31" y="8"/>
                    <a:pt x="26" y="10"/>
                    <a:pt x="21" y="12"/>
                  </a:cubicBezTo>
                  <a:cubicBezTo>
                    <a:pt x="16" y="15"/>
                    <a:pt x="14" y="18"/>
                    <a:pt x="14" y="22"/>
                  </a:cubicBezTo>
                  <a:cubicBezTo>
                    <a:pt x="14" y="26"/>
                    <a:pt x="17" y="29"/>
                    <a:pt x="21" y="33"/>
                  </a:cubicBezTo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8" name="Freeform 80"/>
            <p:cNvSpPr>
              <a:spLocks noEditPoints="1"/>
            </p:cNvSpPr>
            <p:nvPr>
              <p:custDataLst>
                <p:tags r:id="rId86"/>
              </p:custDataLst>
            </p:nvPr>
          </p:nvSpPr>
          <p:spPr>
            <a:xfrm>
              <a:off x="9059863" y="3887787"/>
              <a:ext cx="201613" cy="152400"/>
            </a:xfrm>
            <a:custGeom>
              <a:avLst/>
              <a:gdLst/>
              <a:ahLst/>
              <a:cxnLst>
                <a:cxn ang="0">
                  <a:pos x="159768" y="102870"/>
                </a:cxn>
                <a:cxn ang="0">
                  <a:pos x="142650" y="140970"/>
                </a:cxn>
                <a:cxn ang="0">
                  <a:pos x="91296" y="152400"/>
                </a:cxn>
                <a:cxn ang="0">
                  <a:pos x="34236" y="133350"/>
                </a:cxn>
                <a:cxn ang="0">
                  <a:pos x="1902" y="97155"/>
                </a:cxn>
                <a:cxn ang="0">
                  <a:pos x="22824" y="64770"/>
                </a:cxn>
                <a:cxn ang="0">
                  <a:pos x="76080" y="55245"/>
                </a:cxn>
                <a:cxn ang="0">
                  <a:pos x="3804" y="13335"/>
                </a:cxn>
                <a:cxn ang="0">
                  <a:pos x="24726" y="0"/>
                </a:cxn>
                <a:cxn ang="0">
                  <a:pos x="201613" y="102870"/>
                </a:cxn>
                <a:cxn ang="0">
                  <a:pos x="180690" y="114300"/>
                </a:cxn>
                <a:cxn ang="0">
                  <a:pos x="159768" y="102870"/>
                </a:cxn>
                <a:cxn ang="0">
                  <a:pos x="95100" y="133350"/>
                </a:cxn>
                <a:cxn ang="0">
                  <a:pos x="131238" y="125730"/>
                </a:cxn>
                <a:cxn ang="0">
                  <a:pos x="144552" y="104775"/>
                </a:cxn>
                <a:cxn ang="0">
                  <a:pos x="125532" y="83820"/>
                </a:cxn>
                <a:cxn ang="0">
                  <a:pos x="110316" y="74295"/>
                </a:cxn>
                <a:cxn ang="0">
                  <a:pos x="76080" y="64770"/>
                </a:cxn>
                <a:cxn ang="0">
                  <a:pos x="43746" y="72390"/>
                </a:cxn>
                <a:cxn ang="0">
                  <a:pos x="30432" y="95250"/>
                </a:cxn>
                <a:cxn ang="0">
                  <a:pos x="55158" y="121920"/>
                </a:cxn>
                <a:cxn ang="0">
                  <a:pos x="95100" y="133350"/>
                </a:cxn>
              </a:cxnLst>
              <a:rect l="l" t="t" r="r" b="b"/>
              <a:pathLst>
                <a:path w="105" h="80">
                  <a:moveTo>
                    <a:pt x="84" y="54"/>
                  </a:moveTo>
                  <a:cubicBezTo>
                    <a:pt x="87" y="62"/>
                    <a:pt x="84" y="68"/>
                    <a:pt x="75" y="74"/>
                  </a:cubicBezTo>
                  <a:cubicBezTo>
                    <a:pt x="67" y="78"/>
                    <a:pt x="58" y="80"/>
                    <a:pt x="48" y="80"/>
                  </a:cubicBezTo>
                  <a:cubicBezTo>
                    <a:pt x="37" y="79"/>
                    <a:pt x="27" y="76"/>
                    <a:pt x="18" y="70"/>
                  </a:cubicBezTo>
                  <a:cubicBezTo>
                    <a:pt x="8" y="64"/>
                    <a:pt x="2" y="58"/>
                    <a:pt x="1" y="51"/>
                  </a:cubicBezTo>
                  <a:cubicBezTo>
                    <a:pt x="0" y="45"/>
                    <a:pt x="4" y="39"/>
                    <a:pt x="12" y="34"/>
                  </a:cubicBezTo>
                  <a:cubicBezTo>
                    <a:pt x="21" y="29"/>
                    <a:pt x="30" y="28"/>
                    <a:pt x="40" y="29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95" y="60"/>
                    <a:pt x="95" y="60"/>
                    <a:pt x="95" y="60"/>
                  </a:cubicBezTo>
                  <a:lnTo>
                    <a:pt x="84" y="54"/>
                  </a:lnTo>
                  <a:close/>
                  <a:moveTo>
                    <a:pt x="50" y="70"/>
                  </a:moveTo>
                  <a:cubicBezTo>
                    <a:pt x="57" y="71"/>
                    <a:pt x="64" y="69"/>
                    <a:pt x="69" y="66"/>
                  </a:cubicBezTo>
                  <a:cubicBezTo>
                    <a:pt x="74" y="63"/>
                    <a:pt x="77" y="60"/>
                    <a:pt x="76" y="55"/>
                  </a:cubicBezTo>
                  <a:cubicBezTo>
                    <a:pt x="75" y="51"/>
                    <a:pt x="72" y="47"/>
                    <a:pt x="66" y="44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3" y="36"/>
                    <a:pt x="47" y="34"/>
                    <a:pt x="40" y="34"/>
                  </a:cubicBezTo>
                  <a:cubicBezTo>
                    <a:pt x="33" y="34"/>
                    <a:pt x="28" y="36"/>
                    <a:pt x="23" y="38"/>
                  </a:cubicBezTo>
                  <a:cubicBezTo>
                    <a:pt x="17" y="42"/>
                    <a:pt x="15" y="46"/>
                    <a:pt x="16" y="50"/>
                  </a:cubicBezTo>
                  <a:cubicBezTo>
                    <a:pt x="17" y="55"/>
                    <a:pt x="21" y="59"/>
                    <a:pt x="29" y="64"/>
                  </a:cubicBezTo>
                  <a:cubicBezTo>
                    <a:pt x="36" y="68"/>
                    <a:pt x="43" y="70"/>
                    <a:pt x="50" y="70"/>
                  </a:cubicBezTo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9" name="Freeform 81"/>
            <p:cNvSpPr/>
            <p:nvPr>
              <p:custDataLst>
                <p:tags r:id="rId87"/>
              </p:custDataLst>
            </p:nvPr>
          </p:nvSpPr>
          <p:spPr>
            <a:xfrm>
              <a:off x="8982075" y="4003675"/>
              <a:ext cx="138113" cy="80963"/>
            </a:xfrm>
            <a:custGeom>
              <a:avLst/>
              <a:gdLst/>
              <a:ahLst/>
              <a:cxnLst>
                <a:cxn ang="0">
                  <a:pos x="20637" y="0"/>
                </a:cxn>
                <a:cxn ang="0">
                  <a:pos x="138113" y="69850"/>
                </a:cxn>
                <a:cxn ang="0">
                  <a:pos x="117475" y="80963"/>
                </a:cxn>
                <a:cxn ang="0">
                  <a:pos x="0" y="12700"/>
                </a:cxn>
                <a:cxn ang="0">
                  <a:pos x="20637" y="0"/>
                </a:cxn>
              </a:cxnLst>
              <a:rect l="l" t="t" r="r" b="b"/>
              <a:pathLst>
                <a:path w="87" h="51">
                  <a:moveTo>
                    <a:pt x="13" y="0"/>
                  </a:moveTo>
                  <a:lnTo>
                    <a:pt x="87" y="44"/>
                  </a:lnTo>
                  <a:lnTo>
                    <a:pt x="74" y="51"/>
                  </a:lnTo>
                  <a:lnTo>
                    <a:pt x="0" y="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0" name="Freeform 82"/>
            <p:cNvSpPr/>
            <p:nvPr>
              <p:custDataLst>
                <p:tags r:id="rId88"/>
              </p:custDataLst>
            </p:nvPr>
          </p:nvSpPr>
          <p:spPr>
            <a:xfrm>
              <a:off x="8929688" y="3973512"/>
              <a:ext cx="38100" cy="23813"/>
            </a:xfrm>
            <a:custGeom>
              <a:avLst/>
              <a:gdLst/>
              <a:ahLst/>
              <a:cxnLst>
                <a:cxn ang="0">
                  <a:pos x="32385" y="3968"/>
                </a:cxn>
                <a:cxn ang="0">
                  <a:pos x="38100" y="11906"/>
                </a:cxn>
                <a:cxn ang="0">
                  <a:pos x="32385" y="19844"/>
                </a:cxn>
                <a:cxn ang="0">
                  <a:pos x="19050" y="23813"/>
                </a:cxn>
                <a:cxn ang="0">
                  <a:pos x="5715" y="19844"/>
                </a:cxn>
                <a:cxn ang="0">
                  <a:pos x="0" y="11906"/>
                </a:cxn>
                <a:cxn ang="0">
                  <a:pos x="5715" y="3968"/>
                </a:cxn>
                <a:cxn ang="0">
                  <a:pos x="19050" y="0"/>
                </a:cxn>
                <a:cxn ang="0">
                  <a:pos x="32385" y="3968"/>
                </a:cxn>
              </a:cxnLst>
              <a:rect l="l" t="t" r="r" b="b"/>
              <a:pathLst>
                <a:path w="20" h="12">
                  <a:moveTo>
                    <a:pt x="17" y="2"/>
                  </a:moveTo>
                  <a:cubicBezTo>
                    <a:pt x="19" y="3"/>
                    <a:pt x="20" y="4"/>
                    <a:pt x="20" y="6"/>
                  </a:cubicBezTo>
                  <a:cubicBezTo>
                    <a:pt x="20" y="7"/>
                    <a:pt x="19" y="9"/>
                    <a:pt x="17" y="10"/>
                  </a:cubicBezTo>
                  <a:cubicBezTo>
                    <a:pt x="15" y="11"/>
                    <a:pt x="13" y="12"/>
                    <a:pt x="10" y="12"/>
                  </a:cubicBezTo>
                  <a:cubicBezTo>
                    <a:pt x="8" y="12"/>
                    <a:pt x="5" y="11"/>
                    <a:pt x="3" y="10"/>
                  </a:cubicBezTo>
                  <a:cubicBezTo>
                    <a:pt x="1" y="9"/>
                    <a:pt x="0" y="7"/>
                    <a:pt x="0" y="6"/>
                  </a:cubicBezTo>
                  <a:cubicBezTo>
                    <a:pt x="0" y="4"/>
                    <a:pt x="1" y="3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3" y="0"/>
                    <a:pt x="15" y="1"/>
                    <a:pt x="17" y="2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1" name="Freeform 83"/>
            <p:cNvSpPr/>
            <p:nvPr>
              <p:custDataLst>
                <p:tags r:id="rId89"/>
              </p:custDataLst>
            </p:nvPr>
          </p:nvSpPr>
          <p:spPr>
            <a:xfrm>
              <a:off x="8866188" y="4003675"/>
              <a:ext cx="196850" cy="114300"/>
            </a:xfrm>
            <a:custGeom>
              <a:avLst/>
              <a:gdLst/>
              <a:ahLst/>
              <a:cxnLst>
                <a:cxn ang="0">
                  <a:pos x="196850" y="101600"/>
                </a:cxn>
                <a:cxn ang="0">
                  <a:pos x="176212" y="114300"/>
                </a:cxn>
                <a:cxn ang="0">
                  <a:pos x="0" y="12700"/>
                </a:cxn>
                <a:cxn ang="0">
                  <a:pos x="20637" y="0"/>
                </a:cxn>
                <a:cxn ang="0">
                  <a:pos x="196850" y="101600"/>
                </a:cxn>
              </a:cxnLst>
              <a:rect l="l" t="t" r="r" b="b"/>
              <a:pathLst>
                <a:path w="124" h="72">
                  <a:moveTo>
                    <a:pt x="124" y="64"/>
                  </a:moveTo>
                  <a:lnTo>
                    <a:pt x="111" y="72"/>
                  </a:lnTo>
                  <a:lnTo>
                    <a:pt x="0" y="8"/>
                  </a:lnTo>
                  <a:lnTo>
                    <a:pt x="13" y="0"/>
                  </a:lnTo>
                  <a:lnTo>
                    <a:pt x="124" y="64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2" name="Freeform 84"/>
            <p:cNvSpPr/>
            <p:nvPr>
              <p:custDataLst>
                <p:tags r:id="rId90"/>
              </p:custDataLst>
            </p:nvPr>
          </p:nvSpPr>
          <p:spPr>
            <a:xfrm>
              <a:off x="8766175" y="4044950"/>
              <a:ext cx="223838" cy="146050"/>
            </a:xfrm>
            <a:custGeom>
              <a:avLst/>
              <a:gdLst/>
              <a:ahLst/>
              <a:cxnLst>
                <a:cxn ang="0">
                  <a:pos x="204706" y="66386"/>
                </a:cxn>
                <a:cxn ang="0">
                  <a:pos x="221924" y="94837"/>
                </a:cxn>
                <a:cxn ang="0">
                  <a:pos x="189401" y="127082"/>
                </a:cxn>
                <a:cxn ang="0">
                  <a:pos x="164530" y="138462"/>
                </a:cxn>
                <a:cxn ang="0">
                  <a:pos x="137746" y="146050"/>
                </a:cxn>
                <a:cxn ang="0">
                  <a:pos x="112875" y="130875"/>
                </a:cxn>
                <a:cxn ang="0">
                  <a:pos x="145399" y="127082"/>
                </a:cxn>
                <a:cxn ang="0">
                  <a:pos x="174096" y="113805"/>
                </a:cxn>
                <a:cxn ang="0">
                  <a:pos x="183661" y="79663"/>
                </a:cxn>
                <a:cxn ang="0">
                  <a:pos x="166443" y="75870"/>
                </a:cxn>
                <a:cxn ang="0">
                  <a:pos x="147312" y="75870"/>
                </a:cxn>
                <a:cxn ang="0">
                  <a:pos x="109049" y="81560"/>
                </a:cxn>
                <a:cxn ang="0">
                  <a:pos x="51654" y="87250"/>
                </a:cxn>
                <a:cxn ang="0">
                  <a:pos x="19131" y="77766"/>
                </a:cxn>
                <a:cxn ang="0">
                  <a:pos x="3826" y="49315"/>
                </a:cxn>
                <a:cxn ang="0">
                  <a:pos x="32523" y="18967"/>
                </a:cxn>
                <a:cxn ang="0">
                  <a:pos x="74612" y="0"/>
                </a:cxn>
                <a:cxn ang="0">
                  <a:pos x="99483" y="13277"/>
                </a:cxn>
                <a:cxn ang="0">
                  <a:pos x="49741" y="30348"/>
                </a:cxn>
                <a:cxn ang="0">
                  <a:pos x="32523" y="47418"/>
                </a:cxn>
                <a:cxn ang="0">
                  <a:pos x="40176" y="64489"/>
                </a:cxn>
                <a:cxn ang="0">
                  <a:pos x="63133" y="70179"/>
                </a:cxn>
                <a:cxn ang="0">
                  <a:pos x="109049" y="62592"/>
                </a:cxn>
                <a:cxn ang="0">
                  <a:pos x="168356" y="56902"/>
                </a:cxn>
                <a:cxn ang="0">
                  <a:pos x="204706" y="66386"/>
                </a:cxn>
              </a:cxnLst>
              <a:rect l="l" t="t" r="r" b="b"/>
              <a:pathLst>
                <a:path w="117" h="77">
                  <a:moveTo>
                    <a:pt x="107" y="35"/>
                  </a:moveTo>
                  <a:cubicBezTo>
                    <a:pt x="114" y="39"/>
                    <a:pt x="117" y="44"/>
                    <a:pt x="116" y="50"/>
                  </a:cubicBezTo>
                  <a:cubicBezTo>
                    <a:pt x="115" y="56"/>
                    <a:pt x="109" y="61"/>
                    <a:pt x="99" y="67"/>
                  </a:cubicBezTo>
                  <a:cubicBezTo>
                    <a:pt x="96" y="69"/>
                    <a:pt x="91" y="71"/>
                    <a:pt x="86" y="73"/>
                  </a:cubicBezTo>
                  <a:cubicBezTo>
                    <a:pt x="80" y="75"/>
                    <a:pt x="76" y="76"/>
                    <a:pt x="72" y="77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4" y="69"/>
                    <a:pt x="70" y="68"/>
                    <a:pt x="76" y="67"/>
                  </a:cubicBezTo>
                  <a:cubicBezTo>
                    <a:pt x="82" y="65"/>
                    <a:pt x="86" y="63"/>
                    <a:pt x="91" y="60"/>
                  </a:cubicBezTo>
                  <a:cubicBezTo>
                    <a:pt x="103" y="53"/>
                    <a:pt x="104" y="47"/>
                    <a:pt x="96" y="42"/>
                  </a:cubicBezTo>
                  <a:cubicBezTo>
                    <a:pt x="93" y="41"/>
                    <a:pt x="90" y="40"/>
                    <a:pt x="87" y="40"/>
                  </a:cubicBezTo>
                  <a:cubicBezTo>
                    <a:pt x="84" y="39"/>
                    <a:pt x="80" y="39"/>
                    <a:pt x="77" y="40"/>
                  </a:cubicBezTo>
                  <a:cubicBezTo>
                    <a:pt x="73" y="40"/>
                    <a:pt x="66" y="41"/>
                    <a:pt x="57" y="43"/>
                  </a:cubicBezTo>
                  <a:cubicBezTo>
                    <a:pt x="44" y="46"/>
                    <a:pt x="34" y="47"/>
                    <a:pt x="27" y="46"/>
                  </a:cubicBezTo>
                  <a:cubicBezTo>
                    <a:pt x="21" y="46"/>
                    <a:pt x="15" y="44"/>
                    <a:pt x="10" y="41"/>
                  </a:cubicBezTo>
                  <a:cubicBezTo>
                    <a:pt x="3" y="37"/>
                    <a:pt x="0" y="32"/>
                    <a:pt x="2" y="26"/>
                  </a:cubicBezTo>
                  <a:cubicBezTo>
                    <a:pt x="3" y="20"/>
                    <a:pt x="8" y="15"/>
                    <a:pt x="17" y="10"/>
                  </a:cubicBezTo>
                  <a:cubicBezTo>
                    <a:pt x="26" y="5"/>
                    <a:pt x="33" y="2"/>
                    <a:pt x="39" y="0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43" y="8"/>
                    <a:pt x="34" y="11"/>
                    <a:pt x="26" y="16"/>
                  </a:cubicBezTo>
                  <a:cubicBezTo>
                    <a:pt x="21" y="19"/>
                    <a:pt x="18" y="22"/>
                    <a:pt x="17" y="25"/>
                  </a:cubicBezTo>
                  <a:cubicBezTo>
                    <a:pt x="16" y="29"/>
                    <a:pt x="17" y="31"/>
                    <a:pt x="21" y="34"/>
                  </a:cubicBezTo>
                  <a:cubicBezTo>
                    <a:pt x="25" y="36"/>
                    <a:pt x="29" y="37"/>
                    <a:pt x="33" y="37"/>
                  </a:cubicBezTo>
                  <a:cubicBezTo>
                    <a:pt x="38" y="37"/>
                    <a:pt x="46" y="35"/>
                    <a:pt x="57" y="33"/>
                  </a:cubicBezTo>
                  <a:cubicBezTo>
                    <a:pt x="70" y="31"/>
                    <a:pt x="80" y="29"/>
                    <a:pt x="88" y="30"/>
                  </a:cubicBezTo>
                  <a:cubicBezTo>
                    <a:pt x="95" y="30"/>
                    <a:pt x="102" y="32"/>
                    <a:pt x="107" y="35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3" name="Freeform 85"/>
            <p:cNvSpPr/>
            <p:nvPr>
              <p:custDataLst>
                <p:tags r:id="rId91"/>
              </p:custDataLst>
            </p:nvPr>
          </p:nvSpPr>
          <p:spPr>
            <a:xfrm>
              <a:off x="8737600" y="4144962"/>
              <a:ext cx="141288" cy="80963"/>
            </a:xfrm>
            <a:custGeom>
              <a:avLst/>
              <a:gdLst/>
              <a:ahLst/>
              <a:cxnLst>
                <a:cxn ang="0">
                  <a:pos x="20637" y="0"/>
                </a:cxn>
                <a:cxn ang="0">
                  <a:pos x="141288" y="68262"/>
                </a:cxn>
                <a:cxn ang="0">
                  <a:pos x="120650" y="80963"/>
                </a:cxn>
                <a:cxn ang="0">
                  <a:pos x="0" y="11112"/>
                </a:cxn>
                <a:cxn ang="0">
                  <a:pos x="20637" y="0"/>
                </a:cxn>
              </a:cxnLst>
              <a:rect l="l" t="t" r="r" b="b"/>
              <a:pathLst>
                <a:path w="89" h="51">
                  <a:moveTo>
                    <a:pt x="13" y="0"/>
                  </a:moveTo>
                  <a:lnTo>
                    <a:pt x="89" y="43"/>
                  </a:lnTo>
                  <a:lnTo>
                    <a:pt x="76" y="51"/>
                  </a:lnTo>
                  <a:lnTo>
                    <a:pt x="0" y="7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4" name="Freeform 86"/>
            <p:cNvSpPr/>
            <p:nvPr>
              <p:custDataLst>
                <p:tags r:id="rId92"/>
              </p:custDataLst>
            </p:nvPr>
          </p:nvSpPr>
          <p:spPr>
            <a:xfrm>
              <a:off x="8688388" y="4114800"/>
              <a:ext cx="38100" cy="22225"/>
            </a:xfrm>
            <a:custGeom>
              <a:avLst/>
              <a:gdLst/>
              <a:ahLst/>
              <a:cxnLst>
                <a:cxn ang="0">
                  <a:pos x="32385" y="3704"/>
                </a:cxn>
                <a:cxn ang="0">
                  <a:pos x="36195" y="11112"/>
                </a:cxn>
                <a:cxn ang="0">
                  <a:pos x="30480" y="18520"/>
                </a:cxn>
                <a:cxn ang="0">
                  <a:pos x="19050" y="22225"/>
                </a:cxn>
                <a:cxn ang="0">
                  <a:pos x="5715" y="18520"/>
                </a:cxn>
                <a:cxn ang="0">
                  <a:pos x="0" y="11112"/>
                </a:cxn>
                <a:cxn ang="0">
                  <a:pos x="5715" y="3704"/>
                </a:cxn>
                <a:cxn ang="0">
                  <a:pos x="19050" y="0"/>
                </a:cxn>
                <a:cxn ang="0">
                  <a:pos x="32385" y="3704"/>
                </a:cxn>
              </a:cxnLst>
              <a:rect l="l" t="t" r="r" b="b"/>
              <a:pathLst>
                <a:path w="20" h="12">
                  <a:moveTo>
                    <a:pt x="17" y="2"/>
                  </a:moveTo>
                  <a:cubicBezTo>
                    <a:pt x="19" y="3"/>
                    <a:pt x="20" y="4"/>
                    <a:pt x="19" y="6"/>
                  </a:cubicBezTo>
                  <a:cubicBezTo>
                    <a:pt x="19" y="8"/>
                    <a:pt x="18" y="9"/>
                    <a:pt x="16" y="10"/>
                  </a:cubicBezTo>
                  <a:cubicBezTo>
                    <a:pt x="14" y="11"/>
                    <a:pt x="12" y="12"/>
                    <a:pt x="10" y="12"/>
                  </a:cubicBezTo>
                  <a:cubicBezTo>
                    <a:pt x="7" y="12"/>
                    <a:pt x="5" y="11"/>
                    <a:pt x="3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2" y="0"/>
                    <a:pt x="15" y="1"/>
                    <a:pt x="17" y="2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5" name="Freeform 87"/>
            <p:cNvSpPr/>
            <p:nvPr>
              <p:custDataLst>
                <p:tags r:id="rId93"/>
              </p:custDataLst>
            </p:nvPr>
          </p:nvSpPr>
          <p:spPr>
            <a:xfrm>
              <a:off x="8083550" y="4630737"/>
              <a:ext cx="60325" cy="104775"/>
            </a:xfrm>
            <a:custGeom>
              <a:avLst/>
              <a:gdLst/>
              <a:ahLst/>
              <a:cxnLst>
                <a:cxn ang="0">
                  <a:pos x="60325" y="0"/>
                </a:cxn>
                <a:cxn ang="0">
                  <a:pos x="60325" y="69850"/>
                </a:cxn>
                <a:cxn ang="0">
                  <a:pos x="0" y="104775"/>
                </a:cxn>
                <a:cxn ang="0">
                  <a:pos x="0" y="36512"/>
                </a:cxn>
                <a:cxn ang="0">
                  <a:pos x="60325" y="0"/>
                </a:cxn>
              </a:cxnLst>
              <a:rect l="l" t="t" r="r" b="b"/>
              <a:pathLst>
                <a:path w="38" h="66">
                  <a:moveTo>
                    <a:pt x="38" y="0"/>
                  </a:moveTo>
                  <a:lnTo>
                    <a:pt x="38" y="44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6" name="Freeform 88"/>
            <p:cNvSpPr/>
            <p:nvPr>
              <p:custDataLst>
                <p:tags r:id="rId94"/>
              </p:custDataLst>
            </p:nvPr>
          </p:nvSpPr>
          <p:spPr>
            <a:xfrm>
              <a:off x="7832725" y="4519612"/>
              <a:ext cx="250825" cy="215900"/>
            </a:xfrm>
            <a:custGeom>
              <a:avLst/>
              <a:gdLst/>
              <a:ahLst/>
              <a:cxnLst>
                <a:cxn ang="0">
                  <a:pos x="250825" y="215900"/>
                </a:cxn>
                <a:cxn ang="0">
                  <a:pos x="1587" y="71437"/>
                </a:cxn>
                <a:cxn ang="0">
                  <a:pos x="0" y="0"/>
                </a:cxn>
                <a:cxn ang="0">
                  <a:pos x="250825" y="147637"/>
                </a:cxn>
                <a:cxn ang="0">
                  <a:pos x="250825" y="215900"/>
                </a:cxn>
              </a:cxnLst>
              <a:rect l="l" t="t" r="r" b="b"/>
              <a:pathLst>
                <a:path w="158" h="136">
                  <a:moveTo>
                    <a:pt x="158" y="136"/>
                  </a:moveTo>
                  <a:lnTo>
                    <a:pt x="1" y="45"/>
                  </a:lnTo>
                  <a:lnTo>
                    <a:pt x="0" y="0"/>
                  </a:lnTo>
                  <a:lnTo>
                    <a:pt x="158" y="93"/>
                  </a:lnTo>
                  <a:lnTo>
                    <a:pt x="158" y="136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7" name="Freeform 89"/>
            <p:cNvSpPr/>
            <p:nvPr>
              <p:custDataLst>
                <p:tags r:id="rId95"/>
              </p:custDataLst>
            </p:nvPr>
          </p:nvSpPr>
          <p:spPr>
            <a:xfrm>
              <a:off x="7832725" y="4486275"/>
              <a:ext cx="311150" cy="180975"/>
            </a:xfrm>
            <a:custGeom>
              <a:avLst/>
              <a:gdLst/>
              <a:ahLst/>
              <a:cxnLst>
                <a:cxn ang="0">
                  <a:pos x="250825" y="180975"/>
                </a:cxn>
                <a:cxn ang="0">
                  <a:pos x="0" y="33337"/>
                </a:cxn>
                <a:cxn ang="0">
                  <a:pos x="60325" y="0"/>
                </a:cxn>
                <a:cxn ang="0">
                  <a:pos x="311150" y="144462"/>
                </a:cxn>
                <a:cxn ang="0">
                  <a:pos x="250825" y="180975"/>
                </a:cxn>
              </a:cxnLst>
              <a:rect l="l" t="t" r="r" b="b"/>
              <a:pathLst>
                <a:path w="196" h="114">
                  <a:moveTo>
                    <a:pt x="158" y="114"/>
                  </a:moveTo>
                  <a:lnTo>
                    <a:pt x="0" y="21"/>
                  </a:lnTo>
                  <a:lnTo>
                    <a:pt x="38" y="0"/>
                  </a:lnTo>
                  <a:lnTo>
                    <a:pt x="196" y="91"/>
                  </a:lnTo>
                  <a:lnTo>
                    <a:pt x="158" y="114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8" name="Freeform 90"/>
            <p:cNvSpPr/>
            <p:nvPr>
              <p:custDataLst>
                <p:tags r:id="rId96"/>
              </p:custDataLst>
            </p:nvPr>
          </p:nvSpPr>
          <p:spPr>
            <a:xfrm>
              <a:off x="8023225" y="4735512"/>
              <a:ext cx="60325" cy="103188"/>
            </a:xfrm>
            <a:custGeom>
              <a:avLst/>
              <a:gdLst/>
              <a:ahLst/>
              <a:cxnLst>
                <a:cxn ang="0">
                  <a:pos x="60325" y="0"/>
                </a:cxn>
                <a:cxn ang="0">
                  <a:pos x="60325" y="68262"/>
                </a:cxn>
                <a:cxn ang="0">
                  <a:pos x="0" y="103188"/>
                </a:cxn>
                <a:cxn ang="0">
                  <a:pos x="0" y="33337"/>
                </a:cxn>
                <a:cxn ang="0">
                  <a:pos x="60325" y="0"/>
                </a:cxn>
              </a:cxnLst>
              <a:rect l="l" t="t" r="r" b="b"/>
              <a:pathLst>
                <a:path w="38" h="65">
                  <a:moveTo>
                    <a:pt x="38" y="0"/>
                  </a:moveTo>
                  <a:lnTo>
                    <a:pt x="38" y="43"/>
                  </a:lnTo>
                  <a:lnTo>
                    <a:pt x="0" y="65"/>
                  </a:lnTo>
                  <a:lnTo>
                    <a:pt x="0" y="2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9" name="Freeform 91"/>
            <p:cNvSpPr/>
            <p:nvPr>
              <p:custDataLst>
                <p:tags r:id="rId97"/>
              </p:custDataLst>
            </p:nvPr>
          </p:nvSpPr>
          <p:spPr>
            <a:xfrm>
              <a:off x="7773988" y="4624387"/>
              <a:ext cx="249238" cy="214313"/>
            </a:xfrm>
            <a:custGeom>
              <a:avLst/>
              <a:gdLst/>
              <a:ahLst/>
              <a:cxnLst>
                <a:cxn ang="0">
                  <a:pos x="249238" y="214313"/>
                </a:cxn>
                <a:cxn ang="0">
                  <a:pos x="0" y="68262"/>
                </a:cxn>
                <a:cxn ang="0">
                  <a:pos x="0" y="0"/>
                </a:cxn>
                <a:cxn ang="0">
                  <a:pos x="249238" y="144462"/>
                </a:cxn>
                <a:cxn ang="0">
                  <a:pos x="249238" y="214313"/>
                </a:cxn>
              </a:cxnLst>
              <a:rect l="l" t="t" r="r" b="b"/>
              <a:pathLst>
                <a:path w="157" h="135">
                  <a:moveTo>
                    <a:pt x="157" y="135"/>
                  </a:moveTo>
                  <a:lnTo>
                    <a:pt x="0" y="43"/>
                  </a:lnTo>
                  <a:lnTo>
                    <a:pt x="0" y="0"/>
                  </a:lnTo>
                  <a:lnTo>
                    <a:pt x="157" y="91"/>
                  </a:lnTo>
                  <a:lnTo>
                    <a:pt x="157" y="135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0" name="Freeform 92"/>
            <p:cNvSpPr/>
            <p:nvPr>
              <p:custDataLst>
                <p:tags r:id="rId98"/>
              </p:custDataLst>
            </p:nvPr>
          </p:nvSpPr>
          <p:spPr>
            <a:xfrm>
              <a:off x="7773988" y="4591050"/>
              <a:ext cx="309563" cy="177800"/>
            </a:xfrm>
            <a:custGeom>
              <a:avLst/>
              <a:gdLst/>
              <a:ahLst/>
              <a:cxnLst>
                <a:cxn ang="0">
                  <a:pos x="249237" y="177800"/>
                </a:cxn>
                <a:cxn ang="0">
                  <a:pos x="0" y="33337"/>
                </a:cxn>
                <a:cxn ang="0">
                  <a:pos x="60325" y="0"/>
                </a:cxn>
                <a:cxn ang="0">
                  <a:pos x="309563" y="144462"/>
                </a:cxn>
                <a:cxn ang="0">
                  <a:pos x="249237" y="177800"/>
                </a:cxn>
              </a:cxnLst>
              <a:rect l="l" t="t" r="r" b="b"/>
              <a:pathLst>
                <a:path w="195" h="112">
                  <a:moveTo>
                    <a:pt x="157" y="112"/>
                  </a:moveTo>
                  <a:lnTo>
                    <a:pt x="0" y="21"/>
                  </a:lnTo>
                  <a:lnTo>
                    <a:pt x="38" y="0"/>
                  </a:lnTo>
                  <a:lnTo>
                    <a:pt x="195" y="91"/>
                  </a:lnTo>
                  <a:lnTo>
                    <a:pt x="157" y="112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1" name="Freeform 93"/>
            <p:cNvSpPr/>
            <p:nvPr>
              <p:custDataLst>
                <p:tags r:id="rId99"/>
              </p:custDataLst>
            </p:nvPr>
          </p:nvSpPr>
          <p:spPr>
            <a:xfrm>
              <a:off x="7964488" y="4838700"/>
              <a:ext cx="60325" cy="104775"/>
            </a:xfrm>
            <a:custGeom>
              <a:avLst/>
              <a:gdLst/>
              <a:ahLst/>
              <a:cxnLst>
                <a:cxn ang="0">
                  <a:pos x="60325" y="0"/>
                </a:cxn>
                <a:cxn ang="0">
                  <a:pos x="60325" y="69850"/>
                </a:cxn>
                <a:cxn ang="0">
                  <a:pos x="0" y="104775"/>
                </a:cxn>
                <a:cxn ang="0">
                  <a:pos x="0" y="34925"/>
                </a:cxn>
                <a:cxn ang="0">
                  <a:pos x="60325" y="0"/>
                </a:cxn>
              </a:cxnLst>
              <a:rect l="l" t="t" r="r" b="b"/>
              <a:pathLst>
                <a:path w="38" h="66">
                  <a:moveTo>
                    <a:pt x="38" y="0"/>
                  </a:moveTo>
                  <a:lnTo>
                    <a:pt x="38" y="44"/>
                  </a:lnTo>
                  <a:lnTo>
                    <a:pt x="0" y="66"/>
                  </a:lnTo>
                  <a:lnTo>
                    <a:pt x="0" y="22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2" name="Freeform 94"/>
            <p:cNvSpPr/>
            <p:nvPr>
              <p:custDataLst>
                <p:tags r:id="rId100"/>
              </p:custDataLst>
            </p:nvPr>
          </p:nvSpPr>
          <p:spPr>
            <a:xfrm>
              <a:off x="7715250" y="4727575"/>
              <a:ext cx="249238" cy="215900"/>
            </a:xfrm>
            <a:custGeom>
              <a:avLst/>
              <a:gdLst/>
              <a:ahLst/>
              <a:cxnLst>
                <a:cxn ang="0">
                  <a:pos x="249238" y="215900"/>
                </a:cxn>
                <a:cxn ang="0">
                  <a:pos x="0" y="69850"/>
                </a:cxn>
                <a:cxn ang="0">
                  <a:pos x="0" y="0"/>
                </a:cxn>
                <a:cxn ang="0">
                  <a:pos x="249238" y="146050"/>
                </a:cxn>
                <a:cxn ang="0">
                  <a:pos x="249238" y="215900"/>
                </a:cxn>
              </a:cxnLst>
              <a:rect l="l" t="t" r="r" b="b"/>
              <a:pathLst>
                <a:path w="157" h="136">
                  <a:moveTo>
                    <a:pt x="157" y="136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57" y="92"/>
                  </a:lnTo>
                  <a:lnTo>
                    <a:pt x="157" y="136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3" name="Freeform 95"/>
            <p:cNvSpPr/>
            <p:nvPr>
              <p:custDataLst>
                <p:tags r:id="rId101"/>
              </p:custDataLst>
            </p:nvPr>
          </p:nvSpPr>
          <p:spPr>
            <a:xfrm>
              <a:off x="7715250" y="4692650"/>
              <a:ext cx="309563" cy="180975"/>
            </a:xfrm>
            <a:custGeom>
              <a:avLst/>
              <a:gdLst/>
              <a:ahLst/>
              <a:cxnLst>
                <a:cxn ang="0">
                  <a:pos x="249237" y="180975"/>
                </a:cxn>
                <a:cxn ang="0">
                  <a:pos x="0" y="34925"/>
                </a:cxn>
                <a:cxn ang="0">
                  <a:pos x="58737" y="0"/>
                </a:cxn>
                <a:cxn ang="0">
                  <a:pos x="309563" y="146050"/>
                </a:cxn>
                <a:cxn ang="0">
                  <a:pos x="249237" y="180975"/>
                </a:cxn>
              </a:cxnLst>
              <a:rect l="l" t="t" r="r" b="b"/>
              <a:pathLst>
                <a:path w="195" h="114">
                  <a:moveTo>
                    <a:pt x="157" y="114"/>
                  </a:moveTo>
                  <a:lnTo>
                    <a:pt x="0" y="22"/>
                  </a:lnTo>
                  <a:lnTo>
                    <a:pt x="37" y="0"/>
                  </a:lnTo>
                  <a:lnTo>
                    <a:pt x="195" y="92"/>
                  </a:lnTo>
                  <a:lnTo>
                    <a:pt x="157" y="114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4" name="Freeform 96"/>
            <p:cNvSpPr/>
            <p:nvPr>
              <p:custDataLst>
                <p:tags r:id="rId102"/>
              </p:custDataLst>
            </p:nvPr>
          </p:nvSpPr>
          <p:spPr>
            <a:xfrm>
              <a:off x="7905750" y="4943475"/>
              <a:ext cx="58738" cy="101600"/>
            </a:xfrm>
            <a:custGeom>
              <a:avLst/>
              <a:gdLst/>
              <a:ahLst/>
              <a:cxnLst>
                <a:cxn ang="0">
                  <a:pos x="58738" y="0"/>
                </a:cxn>
                <a:cxn ang="0">
                  <a:pos x="58738" y="68262"/>
                </a:cxn>
                <a:cxn ang="0">
                  <a:pos x="0" y="101600"/>
                </a:cxn>
                <a:cxn ang="0">
                  <a:pos x="0" y="33337"/>
                </a:cxn>
                <a:cxn ang="0">
                  <a:pos x="58738" y="0"/>
                </a:cxn>
              </a:cxnLst>
              <a:rect l="l" t="t" r="r" b="b"/>
              <a:pathLst>
                <a:path w="37" h="64">
                  <a:moveTo>
                    <a:pt x="37" y="0"/>
                  </a:moveTo>
                  <a:lnTo>
                    <a:pt x="37" y="43"/>
                  </a:lnTo>
                  <a:lnTo>
                    <a:pt x="0" y="64"/>
                  </a:lnTo>
                  <a:lnTo>
                    <a:pt x="0" y="21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5" name="Freeform 97"/>
            <p:cNvSpPr/>
            <p:nvPr>
              <p:custDataLst>
                <p:tags r:id="rId103"/>
              </p:custDataLst>
            </p:nvPr>
          </p:nvSpPr>
          <p:spPr>
            <a:xfrm>
              <a:off x="7653338" y="4832350"/>
              <a:ext cx="252413" cy="212725"/>
            </a:xfrm>
            <a:custGeom>
              <a:avLst/>
              <a:gdLst/>
              <a:ahLst/>
              <a:cxnLst>
                <a:cxn ang="0">
                  <a:pos x="252413" y="212725"/>
                </a:cxn>
                <a:cxn ang="0">
                  <a:pos x="0" y="68262"/>
                </a:cxn>
                <a:cxn ang="0">
                  <a:pos x="0" y="0"/>
                </a:cxn>
                <a:cxn ang="0">
                  <a:pos x="252413" y="144462"/>
                </a:cxn>
                <a:cxn ang="0">
                  <a:pos x="252413" y="212725"/>
                </a:cxn>
              </a:cxnLst>
              <a:rect l="l" t="t" r="r" b="b"/>
              <a:pathLst>
                <a:path w="159" h="134">
                  <a:moveTo>
                    <a:pt x="159" y="134"/>
                  </a:moveTo>
                  <a:lnTo>
                    <a:pt x="0" y="43"/>
                  </a:lnTo>
                  <a:lnTo>
                    <a:pt x="0" y="0"/>
                  </a:lnTo>
                  <a:lnTo>
                    <a:pt x="159" y="91"/>
                  </a:lnTo>
                  <a:lnTo>
                    <a:pt x="159" y="134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6" name="Freeform 98"/>
            <p:cNvSpPr/>
            <p:nvPr>
              <p:custDataLst>
                <p:tags r:id="rId104"/>
              </p:custDataLst>
            </p:nvPr>
          </p:nvSpPr>
          <p:spPr>
            <a:xfrm>
              <a:off x="7653338" y="4797425"/>
              <a:ext cx="311150" cy="179388"/>
            </a:xfrm>
            <a:custGeom>
              <a:avLst/>
              <a:gdLst/>
              <a:ahLst/>
              <a:cxnLst>
                <a:cxn ang="0">
                  <a:pos x="252412" y="179388"/>
                </a:cxn>
                <a:cxn ang="0">
                  <a:pos x="0" y="34925"/>
                </a:cxn>
                <a:cxn ang="0">
                  <a:pos x="61912" y="0"/>
                </a:cxn>
                <a:cxn ang="0">
                  <a:pos x="311150" y="146050"/>
                </a:cxn>
                <a:cxn ang="0">
                  <a:pos x="252412" y="179388"/>
                </a:cxn>
              </a:cxnLst>
              <a:rect l="l" t="t" r="r" b="b"/>
              <a:pathLst>
                <a:path w="196" h="113">
                  <a:moveTo>
                    <a:pt x="159" y="113"/>
                  </a:moveTo>
                  <a:lnTo>
                    <a:pt x="0" y="22"/>
                  </a:lnTo>
                  <a:lnTo>
                    <a:pt x="39" y="0"/>
                  </a:lnTo>
                  <a:lnTo>
                    <a:pt x="196" y="92"/>
                  </a:lnTo>
                  <a:lnTo>
                    <a:pt x="159" y="113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7" name="Freeform 99"/>
            <p:cNvSpPr/>
            <p:nvPr>
              <p:custDataLst>
                <p:tags r:id="rId105"/>
              </p:custDataLst>
            </p:nvPr>
          </p:nvSpPr>
          <p:spPr>
            <a:xfrm>
              <a:off x="7905750" y="4630737"/>
              <a:ext cx="238125" cy="414338"/>
            </a:xfrm>
            <a:custGeom>
              <a:avLst/>
              <a:gdLst/>
              <a:ahLst/>
              <a:cxnLst>
                <a:cxn ang="0">
                  <a:pos x="238125" y="0"/>
                </a:cxn>
                <a:cxn ang="0">
                  <a:pos x="238125" y="279400"/>
                </a:cxn>
                <a:cxn ang="0">
                  <a:pos x="0" y="414338"/>
                </a:cxn>
                <a:cxn ang="0">
                  <a:pos x="238125" y="0"/>
                </a:cxn>
              </a:cxnLst>
              <a:rect l="l" t="t" r="r" b="b"/>
              <a:pathLst>
                <a:path w="150" h="261">
                  <a:moveTo>
                    <a:pt x="150" y="0"/>
                  </a:moveTo>
                  <a:lnTo>
                    <a:pt x="150" y="176"/>
                  </a:lnTo>
                  <a:lnTo>
                    <a:pt x="0" y="261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8" name="Rectangle 100"/>
            <p:cNvSpPr/>
            <p:nvPr>
              <p:custDataLst>
                <p:tags r:id="rId106"/>
              </p:custDataLst>
            </p:nvPr>
          </p:nvSpPr>
          <p:spPr>
            <a:xfrm>
              <a:off x="9990138" y="3346450"/>
              <a:ext cx="30163" cy="90488"/>
            </a:xfrm>
            <a:prstGeom prst="rect">
              <a:avLst/>
            </a:prstGeom>
            <a:solidFill>
              <a:srgbClr val="474762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69" name="Freeform 101"/>
            <p:cNvSpPr/>
            <p:nvPr>
              <p:custDataLst>
                <p:tags r:id="rId107"/>
              </p:custDataLst>
            </p:nvPr>
          </p:nvSpPr>
          <p:spPr>
            <a:xfrm>
              <a:off x="10004425" y="3094037"/>
              <a:ext cx="95250" cy="271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71463"/>
                </a:cxn>
                <a:cxn ang="0">
                  <a:pos x="95250" y="215900"/>
                </a:cxn>
                <a:cxn ang="0">
                  <a:pos x="0" y="0"/>
                </a:cxn>
              </a:cxnLst>
              <a:rect l="l" t="t" r="r" b="b"/>
              <a:pathLst>
                <a:path w="60" h="171">
                  <a:moveTo>
                    <a:pt x="0" y="0"/>
                  </a:moveTo>
                  <a:lnTo>
                    <a:pt x="0" y="171"/>
                  </a:lnTo>
                  <a:lnTo>
                    <a:pt x="60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D89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0" name="Freeform 102"/>
            <p:cNvSpPr/>
            <p:nvPr>
              <p:custDataLst>
                <p:tags r:id="rId108"/>
              </p:custDataLst>
            </p:nvPr>
          </p:nvSpPr>
          <p:spPr>
            <a:xfrm>
              <a:off x="9909175" y="3094037"/>
              <a:ext cx="95250" cy="271463"/>
            </a:xfrm>
            <a:custGeom>
              <a:avLst/>
              <a:gdLst/>
              <a:ahLst/>
              <a:cxnLst>
                <a:cxn ang="0">
                  <a:pos x="95250" y="0"/>
                </a:cxn>
                <a:cxn ang="0">
                  <a:pos x="95250" y="271463"/>
                </a:cxn>
                <a:cxn ang="0">
                  <a:pos x="0" y="215900"/>
                </a:cxn>
                <a:cxn ang="0">
                  <a:pos x="95250" y="0"/>
                </a:cxn>
              </a:cxnLst>
              <a:rect l="l" t="t" r="r" b="b"/>
              <a:pathLst>
                <a:path w="60" h="171">
                  <a:moveTo>
                    <a:pt x="60" y="0"/>
                  </a:moveTo>
                  <a:lnTo>
                    <a:pt x="60" y="171"/>
                  </a:lnTo>
                  <a:lnTo>
                    <a:pt x="0" y="136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29BF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1" name="Freeform 103"/>
            <p:cNvSpPr/>
            <p:nvPr>
              <p:custDataLst>
                <p:tags r:id="rId109"/>
              </p:custDataLst>
            </p:nvPr>
          </p:nvSpPr>
          <p:spPr>
            <a:xfrm>
              <a:off x="10391775" y="3214687"/>
              <a:ext cx="546100" cy="606425"/>
            </a:xfrm>
            <a:custGeom>
              <a:avLst/>
              <a:gdLst/>
              <a:ahLst/>
              <a:cxnLst>
                <a:cxn ang="0">
                  <a:pos x="281612" y="20911"/>
                </a:cxn>
                <a:cxn ang="0">
                  <a:pos x="195987" y="129269"/>
                </a:cxn>
                <a:cxn ang="0">
                  <a:pos x="154125" y="95050"/>
                </a:cxn>
                <a:cxn ang="0">
                  <a:pos x="15222" y="96951"/>
                </a:cxn>
                <a:cxn ang="0">
                  <a:pos x="26639" y="165388"/>
                </a:cxn>
                <a:cxn ang="0">
                  <a:pos x="85625" y="288954"/>
                </a:cxn>
                <a:cxn ang="0">
                  <a:pos x="83722" y="307965"/>
                </a:cxn>
                <a:cxn ang="0">
                  <a:pos x="83722" y="307965"/>
                </a:cxn>
                <a:cxn ang="0">
                  <a:pos x="53278" y="326975"/>
                </a:cxn>
                <a:cxn ang="0">
                  <a:pos x="24736" y="366896"/>
                </a:cxn>
                <a:cxn ang="0">
                  <a:pos x="36152" y="437234"/>
                </a:cxn>
                <a:cxn ang="0">
                  <a:pos x="253070" y="589315"/>
                </a:cxn>
                <a:cxn ang="0">
                  <a:pos x="321571" y="577909"/>
                </a:cxn>
                <a:cxn ang="0">
                  <a:pos x="350112" y="537988"/>
                </a:cxn>
                <a:cxn ang="0">
                  <a:pos x="352015" y="484759"/>
                </a:cxn>
                <a:cxn ang="0">
                  <a:pos x="353918" y="484759"/>
                </a:cxn>
                <a:cxn ang="0">
                  <a:pos x="355821" y="482858"/>
                </a:cxn>
                <a:cxn ang="0">
                  <a:pos x="357724" y="480957"/>
                </a:cxn>
                <a:cxn ang="0">
                  <a:pos x="409099" y="435333"/>
                </a:cxn>
                <a:cxn ang="0">
                  <a:pos x="475696" y="363094"/>
                </a:cxn>
                <a:cxn ang="0">
                  <a:pos x="527072" y="288954"/>
                </a:cxn>
                <a:cxn ang="0">
                  <a:pos x="536586" y="222419"/>
                </a:cxn>
                <a:cxn ang="0">
                  <a:pos x="525169" y="205310"/>
                </a:cxn>
                <a:cxn ang="0">
                  <a:pos x="502335" y="188200"/>
                </a:cxn>
                <a:cxn ang="0">
                  <a:pos x="483308" y="142576"/>
                </a:cxn>
                <a:cxn ang="0">
                  <a:pos x="445252" y="115962"/>
                </a:cxn>
                <a:cxn ang="0">
                  <a:pos x="422418" y="72238"/>
                </a:cxn>
                <a:cxn ang="0">
                  <a:pos x="386265" y="55129"/>
                </a:cxn>
                <a:cxn ang="0">
                  <a:pos x="365335" y="22812"/>
                </a:cxn>
                <a:cxn ang="0">
                  <a:pos x="361529" y="19010"/>
                </a:cxn>
                <a:cxn ang="0">
                  <a:pos x="355821" y="15208"/>
                </a:cxn>
                <a:cxn ang="0">
                  <a:pos x="281612" y="20911"/>
                </a:cxn>
              </a:cxnLst>
              <a:rect l="l" t="t" r="r" b="b"/>
              <a:pathLst>
                <a:path w="287" h="319">
                  <a:moveTo>
                    <a:pt x="148" y="11"/>
                  </a:moveTo>
                  <a:cubicBezTo>
                    <a:pt x="140" y="18"/>
                    <a:pt x="125" y="39"/>
                    <a:pt x="103" y="68"/>
                  </a:cubicBezTo>
                  <a:cubicBezTo>
                    <a:pt x="97" y="62"/>
                    <a:pt x="91" y="58"/>
                    <a:pt x="81" y="50"/>
                  </a:cubicBezTo>
                  <a:cubicBezTo>
                    <a:pt x="55" y="32"/>
                    <a:pt x="20" y="35"/>
                    <a:pt x="8" y="51"/>
                  </a:cubicBezTo>
                  <a:cubicBezTo>
                    <a:pt x="0" y="63"/>
                    <a:pt x="2" y="79"/>
                    <a:pt x="14" y="87"/>
                  </a:cubicBezTo>
                  <a:cubicBezTo>
                    <a:pt x="28" y="98"/>
                    <a:pt x="50" y="119"/>
                    <a:pt x="45" y="152"/>
                  </a:cubicBezTo>
                  <a:cubicBezTo>
                    <a:pt x="45" y="155"/>
                    <a:pt x="44" y="161"/>
                    <a:pt x="44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38" y="163"/>
                    <a:pt x="32" y="167"/>
                    <a:pt x="28" y="172"/>
                  </a:cubicBezTo>
                  <a:cubicBezTo>
                    <a:pt x="13" y="193"/>
                    <a:pt x="13" y="193"/>
                    <a:pt x="13" y="193"/>
                  </a:cubicBezTo>
                  <a:cubicBezTo>
                    <a:pt x="5" y="205"/>
                    <a:pt x="8" y="221"/>
                    <a:pt x="19" y="230"/>
                  </a:cubicBezTo>
                  <a:cubicBezTo>
                    <a:pt x="133" y="310"/>
                    <a:pt x="133" y="310"/>
                    <a:pt x="133" y="310"/>
                  </a:cubicBezTo>
                  <a:cubicBezTo>
                    <a:pt x="144" y="319"/>
                    <a:pt x="161" y="316"/>
                    <a:pt x="169" y="304"/>
                  </a:cubicBezTo>
                  <a:cubicBezTo>
                    <a:pt x="184" y="283"/>
                    <a:pt x="184" y="283"/>
                    <a:pt x="184" y="283"/>
                  </a:cubicBezTo>
                  <a:cubicBezTo>
                    <a:pt x="190" y="274"/>
                    <a:pt x="190" y="264"/>
                    <a:pt x="185" y="255"/>
                  </a:cubicBezTo>
                  <a:cubicBezTo>
                    <a:pt x="186" y="255"/>
                    <a:pt x="186" y="255"/>
                    <a:pt x="186" y="255"/>
                  </a:cubicBezTo>
                  <a:cubicBezTo>
                    <a:pt x="186" y="255"/>
                    <a:pt x="187" y="254"/>
                    <a:pt x="187" y="254"/>
                  </a:cubicBezTo>
                  <a:cubicBezTo>
                    <a:pt x="188" y="253"/>
                    <a:pt x="188" y="253"/>
                    <a:pt x="188" y="253"/>
                  </a:cubicBezTo>
                  <a:cubicBezTo>
                    <a:pt x="192" y="250"/>
                    <a:pt x="199" y="243"/>
                    <a:pt x="215" y="229"/>
                  </a:cubicBezTo>
                  <a:cubicBezTo>
                    <a:pt x="218" y="226"/>
                    <a:pt x="236" y="210"/>
                    <a:pt x="250" y="191"/>
                  </a:cubicBezTo>
                  <a:cubicBezTo>
                    <a:pt x="277" y="152"/>
                    <a:pt x="277" y="152"/>
                    <a:pt x="277" y="152"/>
                  </a:cubicBezTo>
                  <a:cubicBezTo>
                    <a:pt x="286" y="140"/>
                    <a:pt x="287" y="128"/>
                    <a:pt x="282" y="117"/>
                  </a:cubicBezTo>
                  <a:cubicBezTo>
                    <a:pt x="281" y="117"/>
                    <a:pt x="279" y="113"/>
                    <a:pt x="276" y="108"/>
                  </a:cubicBezTo>
                  <a:cubicBezTo>
                    <a:pt x="274" y="105"/>
                    <a:pt x="269" y="102"/>
                    <a:pt x="264" y="99"/>
                  </a:cubicBezTo>
                  <a:cubicBezTo>
                    <a:pt x="264" y="88"/>
                    <a:pt x="258" y="80"/>
                    <a:pt x="254" y="75"/>
                  </a:cubicBezTo>
                  <a:cubicBezTo>
                    <a:pt x="247" y="66"/>
                    <a:pt x="240" y="62"/>
                    <a:pt x="234" y="61"/>
                  </a:cubicBezTo>
                  <a:cubicBezTo>
                    <a:pt x="233" y="54"/>
                    <a:pt x="230" y="46"/>
                    <a:pt x="222" y="38"/>
                  </a:cubicBezTo>
                  <a:cubicBezTo>
                    <a:pt x="217" y="33"/>
                    <a:pt x="210" y="29"/>
                    <a:pt x="203" y="29"/>
                  </a:cubicBezTo>
                  <a:cubicBezTo>
                    <a:pt x="201" y="21"/>
                    <a:pt x="197" y="15"/>
                    <a:pt x="192" y="12"/>
                  </a:cubicBezTo>
                  <a:cubicBezTo>
                    <a:pt x="190" y="10"/>
                    <a:pt x="190" y="10"/>
                    <a:pt x="190" y="10"/>
                  </a:cubicBezTo>
                  <a:cubicBezTo>
                    <a:pt x="189" y="10"/>
                    <a:pt x="189" y="9"/>
                    <a:pt x="187" y="8"/>
                  </a:cubicBezTo>
                  <a:cubicBezTo>
                    <a:pt x="178" y="1"/>
                    <a:pt x="162" y="0"/>
                    <a:pt x="148" y="11"/>
                  </a:cubicBezTo>
                  <a:close/>
                </a:path>
              </a:pathLst>
            </a:custGeom>
            <a:solidFill>
              <a:srgbClr val="F4BD5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2" name="Freeform 104"/>
            <p:cNvSpPr/>
            <p:nvPr>
              <p:custDataLst>
                <p:tags r:id="rId110"/>
              </p:custDataLst>
            </p:nvPr>
          </p:nvSpPr>
          <p:spPr>
            <a:xfrm>
              <a:off x="10398125" y="3255962"/>
              <a:ext cx="509588" cy="563563"/>
            </a:xfrm>
            <a:custGeom>
              <a:avLst/>
              <a:gdLst/>
              <a:ahLst/>
              <a:cxnLst>
                <a:cxn ang="0">
                  <a:pos x="498179" y="224663"/>
                </a:cxn>
                <a:cxn ang="0">
                  <a:pos x="488672" y="207528"/>
                </a:cxn>
                <a:cxn ang="0">
                  <a:pos x="463953" y="190392"/>
                </a:cxn>
                <a:cxn ang="0">
                  <a:pos x="444938" y="144698"/>
                </a:cxn>
                <a:cxn ang="0">
                  <a:pos x="408811" y="118043"/>
                </a:cxn>
                <a:cxn ang="0">
                  <a:pos x="384092" y="74253"/>
                </a:cxn>
                <a:cxn ang="0">
                  <a:pos x="349866" y="55213"/>
                </a:cxn>
                <a:cxn ang="0">
                  <a:pos x="327049" y="24751"/>
                </a:cxn>
                <a:cxn ang="0">
                  <a:pos x="325147" y="20943"/>
                </a:cxn>
                <a:cxn ang="0">
                  <a:pos x="319443" y="17135"/>
                </a:cxn>
                <a:cxn ang="0">
                  <a:pos x="245286" y="22847"/>
                </a:cxn>
                <a:cxn ang="0">
                  <a:pos x="157820" y="131371"/>
                </a:cxn>
                <a:cxn ang="0">
                  <a:pos x="115988" y="97100"/>
                </a:cxn>
                <a:cxn ang="0">
                  <a:pos x="0" y="81868"/>
                </a:cxn>
                <a:cxn ang="0">
                  <a:pos x="20915" y="123755"/>
                </a:cxn>
                <a:cxn ang="0">
                  <a:pos x="79860" y="247510"/>
                </a:cxn>
                <a:cxn ang="0">
                  <a:pos x="77959" y="266550"/>
                </a:cxn>
                <a:cxn ang="0">
                  <a:pos x="77959" y="266550"/>
                </a:cxn>
                <a:cxn ang="0">
                  <a:pos x="49437" y="283685"/>
                </a:cxn>
                <a:cxn ang="0">
                  <a:pos x="49437" y="291301"/>
                </a:cxn>
                <a:cxn ang="0">
                  <a:pos x="45634" y="310340"/>
                </a:cxn>
                <a:cxn ang="0">
                  <a:pos x="47536" y="310340"/>
                </a:cxn>
                <a:cxn ang="0">
                  <a:pos x="19014" y="327475"/>
                </a:cxn>
                <a:cxn ang="0">
                  <a:pos x="30423" y="396017"/>
                </a:cxn>
                <a:cxn ang="0">
                  <a:pos x="247188" y="548331"/>
                </a:cxn>
                <a:cxn ang="0">
                  <a:pos x="315640" y="538811"/>
                </a:cxn>
                <a:cxn ang="0">
                  <a:pos x="315640" y="487405"/>
                </a:cxn>
                <a:cxn ang="0">
                  <a:pos x="315640" y="487405"/>
                </a:cxn>
                <a:cxn ang="0">
                  <a:pos x="319443" y="485501"/>
                </a:cxn>
                <a:cxn ang="0">
                  <a:pos x="319443" y="483597"/>
                </a:cxn>
                <a:cxn ang="0">
                  <a:pos x="351767" y="456942"/>
                </a:cxn>
                <a:cxn ang="0">
                  <a:pos x="346063" y="443615"/>
                </a:cxn>
                <a:cxn ang="0">
                  <a:pos x="347964" y="443615"/>
                </a:cxn>
                <a:cxn ang="0">
                  <a:pos x="349866" y="441711"/>
                </a:cxn>
                <a:cxn ang="0">
                  <a:pos x="351767" y="439807"/>
                </a:cxn>
                <a:cxn ang="0">
                  <a:pos x="403106" y="394113"/>
                </a:cxn>
                <a:cxn ang="0">
                  <a:pos x="469657" y="321764"/>
                </a:cxn>
                <a:cxn ang="0">
                  <a:pos x="490573" y="291301"/>
                </a:cxn>
                <a:cxn ang="0">
                  <a:pos x="498179" y="224663"/>
                </a:cxn>
              </a:cxnLst>
              <a:rect l="l" t="t" r="r" b="b"/>
              <a:pathLst>
                <a:path w="268" h="296">
                  <a:moveTo>
                    <a:pt x="262" y="118"/>
                  </a:moveTo>
                  <a:cubicBezTo>
                    <a:pt x="262" y="118"/>
                    <a:pt x="260" y="114"/>
                    <a:pt x="257" y="109"/>
                  </a:cubicBezTo>
                  <a:cubicBezTo>
                    <a:pt x="254" y="106"/>
                    <a:pt x="250" y="102"/>
                    <a:pt x="244" y="100"/>
                  </a:cubicBezTo>
                  <a:cubicBezTo>
                    <a:pt x="245" y="89"/>
                    <a:pt x="238" y="81"/>
                    <a:pt x="234" y="76"/>
                  </a:cubicBezTo>
                  <a:cubicBezTo>
                    <a:pt x="228" y="67"/>
                    <a:pt x="221" y="63"/>
                    <a:pt x="215" y="62"/>
                  </a:cubicBezTo>
                  <a:cubicBezTo>
                    <a:pt x="214" y="55"/>
                    <a:pt x="211" y="47"/>
                    <a:pt x="202" y="39"/>
                  </a:cubicBezTo>
                  <a:cubicBezTo>
                    <a:pt x="197" y="34"/>
                    <a:pt x="190" y="30"/>
                    <a:pt x="184" y="29"/>
                  </a:cubicBezTo>
                  <a:cubicBezTo>
                    <a:pt x="182" y="22"/>
                    <a:pt x="178" y="16"/>
                    <a:pt x="172" y="13"/>
                  </a:cubicBezTo>
                  <a:cubicBezTo>
                    <a:pt x="171" y="11"/>
                    <a:pt x="171" y="11"/>
                    <a:pt x="171" y="11"/>
                  </a:cubicBezTo>
                  <a:cubicBezTo>
                    <a:pt x="170" y="11"/>
                    <a:pt x="170" y="10"/>
                    <a:pt x="168" y="9"/>
                  </a:cubicBezTo>
                  <a:cubicBezTo>
                    <a:pt x="159" y="2"/>
                    <a:pt x="143" y="0"/>
                    <a:pt x="129" y="12"/>
                  </a:cubicBezTo>
                  <a:cubicBezTo>
                    <a:pt x="120" y="19"/>
                    <a:pt x="106" y="40"/>
                    <a:pt x="83" y="69"/>
                  </a:cubicBezTo>
                  <a:cubicBezTo>
                    <a:pt x="78" y="63"/>
                    <a:pt x="72" y="59"/>
                    <a:pt x="61" y="51"/>
                  </a:cubicBezTo>
                  <a:cubicBezTo>
                    <a:pt x="42" y="37"/>
                    <a:pt x="16" y="36"/>
                    <a:pt x="0" y="43"/>
                  </a:cubicBezTo>
                  <a:cubicBezTo>
                    <a:pt x="0" y="51"/>
                    <a:pt x="4" y="60"/>
                    <a:pt x="11" y="65"/>
                  </a:cubicBezTo>
                  <a:cubicBezTo>
                    <a:pt x="25" y="76"/>
                    <a:pt x="47" y="97"/>
                    <a:pt x="42" y="130"/>
                  </a:cubicBezTo>
                  <a:cubicBezTo>
                    <a:pt x="42" y="133"/>
                    <a:pt x="41" y="139"/>
                    <a:pt x="41" y="140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36" y="141"/>
                    <a:pt x="30" y="144"/>
                    <a:pt x="26" y="149"/>
                  </a:cubicBezTo>
                  <a:cubicBezTo>
                    <a:pt x="26" y="150"/>
                    <a:pt x="26" y="152"/>
                    <a:pt x="26" y="153"/>
                  </a:cubicBezTo>
                  <a:cubicBezTo>
                    <a:pt x="26" y="155"/>
                    <a:pt x="24" y="162"/>
                    <a:pt x="24" y="163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19" y="164"/>
                    <a:pt x="14" y="168"/>
                    <a:pt x="10" y="172"/>
                  </a:cubicBezTo>
                  <a:cubicBezTo>
                    <a:pt x="2" y="184"/>
                    <a:pt x="5" y="200"/>
                    <a:pt x="16" y="208"/>
                  </a:cubicBezTo>
                  <a:cubicBezTo>
                    <a:pt x="130" y="288"/>
                    <a:pt x="130" y="288"/>
                    <a:pt x="130" y="288"/>
                  </a:cubicBezTo>
                  <a:cubicBezTo>
                    <a:pt x="141" y="296"/>
                    <a:pt x="157" y="294"/>
                    <a:pt x="166" y="283"/>
                  </a:cubicBezTo>
                  <a:cubicBezTo>
                    <a:pt x="171" y="275"/>
                    <a:pt x="171" y="264"/>
                    <a:pt x="166" y="256"/>
                  </a:cubicBezTo>
                  <a:cubicBezTo>
                    <a:pt x="166" y="256"/>
                    <a:pt x="166" y="256"/>
                    <a:pt x="166" y="256"/>
                  </a:cubicBezTo>
                  <a:cubicBezTo>
                    <a:pt x="167" y="256"/>
                    <a:pt x="167" y="255"/>
                    <a:pt x="168" y="255"/>
                  </a:cubicBezTo>
                  <a:cubicBezTo>
                    <a:pt x="168" y="254"/>
                    <a:pt x="168" y="254"/>
                    <a:pt x="168" y="254"/>
                  </a:cubicBezTo>
                  <a:cubicBezTo>
                    <a:pt x="171" y="252"/>
                    <a:pt x="176" y="248"/>
                    <a:pt x="185" y="240"/>
                  </a:cubicBezTo>
                  <a:cubicBezTo>
                    <a:pt x="184" y="238"/>
                    <a:pt x="183" y="235"/>
                    <a:pt x="182" y="233"/>
                  </a:cubicBezTo>
                  <a:cubicBezTo>
                    <a:pt x="183" y="233"/>
                    <a:pt x="183" y="233"/>
                    <a:pt x="183" y="233"/>
                  </a:cubicBezTo>
                  <a:cubicBezTo>
                    <a:pt x="183" y="233"/>
                    <a:pt x="184" y="232"/>
                    <a:pt x="184" y="232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89" y="228"/>
                    <a:pt x="196" y="221"/>
                    <a:pt x="212" y="207"/>
                  </a:cubicBezTo>
                  <a:cubicBezTo>
                    <a:pt x="215" y="204"/>
                    <a:pt x="233" y="188"/>
                    <a:pt x="247" y="169"/>
                  </a:cubicBezTo>
                  <a:cubicBezTo>
                    <a:pt x="258" y="153"/>
                    <a:pt x="258" y="153"/>
                    <a:pt x="258" y="153"/>
                  </a:cubicBezTo>
                  <a:cubicBezTo>
                    <a:pt x="266" y="141"/>
                    <a:pt x="268" y="129"/>
                    <a:pt x="262" y="118"/>
                  </a:cubicBezTo>
                  <a:close/>
                </a:path>
              </a:pathLst>
            </a:custGeom>
            <a:solidFill>
              <a:srgbClr val="F9D1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3" name="Freeform 105"/>
            <p:cNvSpPr/>
            <p:nvPr>
              <p:custDataLst>
                <p:tags r:id="rId111"/>
              </p:custDataLst>
            </p:nvPr>
          </p:nvSpPr>
          <p:spPr>
            <a:xfrm>
              <a:off x="9066213" y="2573337"/>
              <a:ext cx="41275" cy="52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1275" y="50800"/>
                </a:cxn>
                <a:cxn ang="0">
                  <a:pos x="0" y="52388"/>
                </a:cxn>
                <a:cxn ang="0">
                  <a:pos x="0" y="0"/>
                </a:cxn>
              </a:cxnLst>
              <a:rect l="l" t="t" r="r" b="b"/>
              <a:pathLst>
                <a:path w="26" h="33">
                  <a:moveTo>
                    <a:pt x="0" y="0"/>
                  </a:moveTo>
                  <a:lnTo>
                    <a:pt x="26" y="32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5A7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4" name="Freeform 106"/>
            <p:cNvSpPr/>
            <p:nvPr>
              <p:custDataLst>
                <p:tags r:id="rId112"/>
              </p:custDataLst>
            </p:nvPr>
          </p:nvSpPr>
          <p:spPr>
            <a:xfrm>
              <a:off x="9088438" y="2343150"/>
              <a:ext cx="400050" cy="384175"/>
            </a:xfrm>
            <a:custGeom>
              <a:avLst/>
              <a:gdLst/>
              <a:ahLst/>
              <a:cxnLst>
                <a:cxn ang="0">
                  <a:pos x="241300" y="0"/>
                </a:cxn>
                <a:cxn ang="0">
                  <a:pos x="400050" y="314325"/>
                </a:cxn>
                <a:cxn ang="0">
                  <a:pos x="315912" y="384175"/>
                </a:cxn>
                <a:cxn ang="0">
                  <a:pos x="0" y="201612"/>
                </a:cxn>
                <a:cxn ang="0">
                  <a:pos x="241300" y="0"/>
                </a:cxn>
              </a:cxnLst>
              <a:rect l="l" t="t" r="r" b="b"/>
              <a:pathLst>
                <a:path w="251" h="241">
                  <a:moveTo>
                    <a:pt x="152" y="0"/>
                  </a:moveTo>
                  <a:lnTo>
                    <a:pt x="252" y="198"/>
                  </a:lnTo>
                  <a:lnTo>
                    <a:pt x="199" y="242"/>
                  </a:lnTo>
                  <a:lnTo>
                    <a:pt x="0" y="127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677A8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" name="Freeform 107"/>
            <p:cNvSpPr/>
            <p:nvPr>
              <p:custDataLst>
                <p:tags r:id="rId113"/>
              </p:custDataLst>
            </p:nvPr>
          </p:nvSpPr>
          <p:spPr>
            <a:xfrm>
              <a:off x="9137650" y="2641600"/>
              <a:ext cx="582613" cy="344488"/>
            </a:xfrm>
            <a:custGeom>
              <a:avLst/>
              <a:gdLst/>
              <a:ahLst/>
              <a:cxnLst>
                <a:cxn ang="0">
                  <a:pos x="573093" y="321649"/>
                </a:cxn>
                <a:cxn ang="0">
                  <a:pos x="582613" y="336875"/>
                </a:cxn>
                <a:cxn ang="0">
                  <a:pos x="573093" y="342584"/>
                </a:cxn>
                <a:cxn ang="0">
                  <a:pos x="7615" y="17129"/>
                </a:cxn>
                <a:cxn ang="0">
                  <a:pos x="0" y="0"/>
                </a:cxn>
                <a:cxn ang="0">
                  <a:pos x="7615" y="17129"/>
                </a:cxn>
                <a:cxn ang="0">
                  <a:pos x="203724" y="129420"/>
                </a:cxn>
                <a:cxn ang="0">
                  <a:pos x="211340" y="123711"/>
                </a:cxn>
                <a:cxn ang="0">
                  <a:pos x="203724" y="108485"/>
                </a:cxn>
                <a:cxn ang="0">
                  <a:pos x="573093" y="321649"/>
                </a:cxn>
              </a:cxnLst>
              <a:rect l="l" t="t" r="r" b="b"/>
              <a:pathLst>
                <a:path w="306" h="181">
                  <a:moveTo>
                    <a:pt x="301" y="169"/>
                  </a:moveTo>
                  <a:cubicBezTo>
                    <a:pt x="304" y="170"/>
                    <a:pt x="306" y="174"/>
                    <a:pt x="306" y="177"/>
                  </a:cubicBezTo>
                  <a:cubicBezTo>
                    <a:pt x="306" y="180"/>
                    <a:pt x="304" y="181"/>
                    <a:pt x="301" y="18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7"/>
                    <a:pt x="0" y="3"/>
                    <a:pt x="0" y="0"/>
                  </a:cubicBezTo>
                  <a:cubicBezTo>
                    <a:pt x="0" y="3"/>
                    <a:pt x="2" y="7"/>
                    <a:pt x="4" y="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9" y="69"/>
                    <a:pt x="111" y="68"/>
                    <a:pt x="111" y="65"/>
                  </a:cubicBezTo>
                  <a:cubicBezTo>
                    <a:pt x="111" y="62"/>
                    <a:pt x="109" y="58"/>
                    <a:pt x="107" y="57"/>
                  </a:cubicBezTo>
                  <a:lnTo>
                    <a:pt x="301" y="169"/>
                  </a:lnTo>
                  <a:close/>
                </a:path>
              </a:pathLst>
            </a:custGeom>
            <a:solidFill>
              <a:srgbClr val="89898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" name="Freeform 108"/>
            <p:cNvSpPr/>
            <p:nvPr>
              <p:custDataLst>
                <p:tags r:id="rId114"/>
              </p:custDataLst>
            </p:nvPr>
          </p:nvSpPr>
          <p:spPr>
            <a:xfrm>
              <a:off x="9447213" y="2422525"/>
              <a:ext cx="111125" cy="166688"/>
            </a:xfrm>
            <a:custGeom>
              <a:avLst/>
              <a:gdLst/>
              <a:ahLst/>
              <a:cxnLst>
                <a:cxn ang="0">
                  <a:pos x="56504" y="17243"/>
                </a:cxn>
                <a:cxn ang="0">
                  <a:pos x="111125" y="116873"/>
                </a:cxn>
                <a:cxn ang="0">
                  <a:pos x="54620" y="149444"/>
                </a:cxn>
                <a:cxn ang="0">
                  <a:pos x="0" y="49814"/>
                </a:cxn>
                <a:cxn ang="0">
                  <a:pos x="56504" y="17243"/>
                </a:cxn>
              </a:cxnLst>
              <a:rect l="l" t="t" r="r" b="b"/>
              <a:pathLst>
                <a:path w="59" h="87">
                  <a:moveTo>
                    <a:pt x="30" y="9"/>
                  </a:moveTo>
                  <a:cubicBezTo>
                    <a:pt x="46" y="19"/>
                    <a:pt x="59" y="42"/>
                    <a:pt x="59" y="61"/>
                  </a:cubicBezTo>
                  <a:cubicBezTo>
                    <a:pt x="59" y="80"/>
                    <a:pt x="46" y="87"/>
                    <a:pt x="29" y="78"/>
                  </a:cubicBezTo>
                  <a:cubicBezTo>
                    <a:pt x="13" y="68"/>
                    <a:pt x="0" y="45"/>
                    <a:pt x="0" y="26"/>
                  </a:cubicBezTo>
                  <a:cubicBezTo>
                    <a:pt x="0" y="8"/>
                    <a:pt x="13" y="0"/>
                    <a:pt x="30" y="9"/>
                  </a:cubicBezTo>
                  <a:close/>
                </a:path>
              </a:pathLst>
            </a:custGeom>
            <a:solidFill>
              <a:srgbClr val="86704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" name="Freeform 109"/>
            <p:cNvSpPr/>
            <p:nvPr>
              <p:custDataLst>
                <p:tags r:id="rId115"/>
              </p:custDataLst>
            </p:nvPr>
          </p:nvSpPr>
          <p:spPr>
            <a:xfrm>
              <a:off x="9013825" y="2116137"/>
              <a:ext cx="758825" cy="917575"/>
            </a:xfrm>
            <a:custGeom>
              <a:avLst/>
              <a:gdLst/>
              <a:ahLst/>
              <a:cxnLst>
                <a:cxn ang="0">
                  <a:pos x="49571" y="13325"/>
                </a:cxn>
                <a:cxn ang="0">
                  <a:pos x="743572" y="413099"/>
                </a:cxn>
                <a:cxn ang="0">
                  <a:pos x="758825" y="439750"/>
                </a:cxn>
                <a:cxn ang="0">
                  <a:pos x="756918" y="877597"/>
                </a:cxn>
                <a:cxn ang="0">
                  <a:pos x="709253" y="906152"/>
                </a:cxn>
                <a:cxn ang="0">
                  <a:pos x="17159" y="506379"/>
                </a:cxn>
                <a:cxn ang="0">
                  <a:pos x="0" y="477824"/>
                </a:cxn>
                <a:cxn ang="0">
                  <a:pos x="1906" y="41881"/>
                </a:cxn>
                <a:cxn ang="0">
                  <a:pos x="49571" y="13325"/>
                </a:cxn>
              </a:cxnLst>
              <a:rect l="l" t="t" r="r" b="b"/>
              <a:pathLst>
                <a:path w="398" h="482">
                  <a:moveTo>
                    <a:pt x="26" y="7"/>
                  </a:moveTo>
                  <a:cubicBezTo>
                    <a:pt x="390" y="217"/>
                    <a:pt x="390" y="217"/>
                    <a:pt x="390" y="217"/>
                  </a:cubicBezTo>
                  <a:cubicBezTo>
                    <a:pt x="395" y="220"/>
                    <a:pt x="398" y="225"/>
                    <a:pt x="398" y="231"/>
                  </a:cubicBezTo>
                  <a:cubicBezTo>
                    <a:pt x="397" y="461"/>
                    <a:pt x="397" y="461"/>
                    <a:pt x="397" y="461"/>
                  </a:cubicBezTo>
                  <a:cubicBezTo>
                    <a:pt x="397" y="474"/>
                    <a:pt x="383" y="482"/>
                    <a:pt x="372" y="476"/>
                  </a:cubicBezTo>
                  <a:cubicBezTo>
                    <a:pt x="9" y="266"/>
                    <a:pt x="9" y="266"/>
                    <a:pt x="9" y="266"/>
                  </a:cubicBezTo>
                  <a:cubicBezTo>
                    <a:pt x="3" y="263"/>
                    <a:pt x="0" y="257"/>
                    <a:pt x="0" y="25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9"/>
                    <a:pt x="15" y="0"/>
                    <a:pt x="26" y="7"/>
                  </a:cubicBezTo>
                  <a:close/>
                </a:path>
              </a:pathLst>
            </a:custGeom>
            <a:solidFill>
              <a:srgbClr val="DAF1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" name="Freeform 110"/>
            <p:cNvSpPr/>
            <p:nvPr>
              <p:custDataLst>
                <p:tags r:id="rId116"/>
              </p:custDataLst>
            </p:nvPr>
          </p:nvSpPr>
          <p:spPr>
            <a:xfrm>
              <a:off x="9088438" y="2343150"/>
              <a:ext cx="609600" cy="554038"/>
            </a:xfrm>
            <a:custGeom>
              <a:avLst/>
              <a:gdLst/>
              <a:ahLst/>
              <a:cxnLst>
                <a:cxn ang="0">
                  <a:pos x="241300" y="0"/>
                </a:cxn>
                <a:cxn ang="0">
                  <a:pos x="0" y="201612"/>
                </a:cxn>
                <a:cxn ang="0">
                  <a:pos x="315912" y="384175"/>
                </a:cxn>
                <a:cxn ang="0">
                  <a:pos x="609600" y="554038"/>
                </a:cxn>
                <a:cxn ang="0">
                  <a:pos x="463550" y="261937"/>
                </a:cxn>
                <a:cxn ang="0">
                  <a:pos x="400050" y="314325"/>
                </a:cxn>
                <a:cxn ang="0">
                  <a:pos x="241300" y="0"/>
                </a:cxn>
              </a:cxnLst>
              <a:rect l="l" t="t" r="r" b="b"/>
              <a:pathLst>
                <a:path w="384" h="349">
                  <a:moveTo>
                    <a:pt x="152" y="0"/>
                  </a:moveTo>
                  <a:lnTo>
                    <a:pt x="0" y="127"/>
                  </a:lnTo>
                  <a:lnTo>
                    <a:pt x="199" y="242"/>
                  </a:lnTo>
                  <a:lnTo>
                    <a:pt x="384" y="349"/>
                  </a:lnTo>
                  <a:lnTo>
                    <a:pt x="292" y="165"/>
                  </a:lnTo>
                  <a:lnTo>
                    <a:pt x="252" y="198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9AD7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" name="Freeform 111"/>
            <p:cNvSpPr/>
            <p:nvPr>
              <p:custDataLst>
                <p:tags r:id="rId117"/>
              </p:custDataLst>
            </p:nvPr>
          </p:nvSpPr>
          <p:spPr>
            <a:xfrm>
              <a:off x="9088438" y="2343150"/>
              <a:ext cx="609600" cy="554038"/>
            </a:xfrm>
            <a:custGeom>
              <a:avLst/>
              <a:gdLst/>
              <a:ahLst/>
              <a:cxnLst>
                <a:cxn ang="0">
                  <a:pos x="241300" y="0"/>
                </a:cxn>
                <a:cxn ang="0">
                  <a:pos x="0" y="201612"/>
                </a:cxn>
                <a:cxn ang="0">
                  <a:pos x="315912" y="384175"/>
                </a:cxn>
                <a:cxn ang="0">
                  <a:pos x="609600" y="554038"/>
                </a:cxn>
                <a:cxn ang="0">
                  <a:pos x="463550" y="261937"/>
                </a:cxn>
                <a:cxn ang="0">
                  <a:pos x="400050" y="314325"/>
                </a:cxn>
                <a:cxn ang="0">
                  <a:pos x="241300" y="0"/>
                </a:cxn>
              </a:cxnLst>
              <a:rect l="l" t="t" r="r" b="b"/>
              <a:pathLst>
                <a:path w="384" h="349">
                  <a:moveTo>
                    <a:pt x="152" y="0"/>
                  </a:moveTo>
                  <a:lnTo>
                    <a:pt x="0" y="127"/>
                  </a:lnTo>
                  <a:lnTo>
                    <a:pt x="199" y="242"/>
                  </a:lnTo>
                  <a:lnTo>
                    <a:pt x="384" y="349"/>
                  </a:lnTo>
                  <a:lnTo>
                    <a:pt x="292" y="165"/>
                  </a:lnTo>
                  <a:lnTo>
                    <a:pt x="252" y="198"/>
                  </a:lnTo>
                  <a:lnTo>
                    <a:pt x="152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" name="Freeform 112"/>
            <p:cNvSpPr/>
            <p:nvPr>
              <p:custDataLst>
                <p:tags r:id="rId118"/>
              </p:custDataLst>
            </p:nvPr>
          </p:nvSpPr>
          <p:spPr>
            <a:xfrm>
              <a:off x="9447213" y="2422525"/>
              <a:ext cx="111125" cy="166688"/>
            </a:xfrm>
            <a:custGeom>
              <a:avLst/>
              <a:gdLst/>
              <a:ahLst/>
              <a:cxnLst>
                <a:cxn ang="0">
                  <a:pos x="56504" y="17243"/>
                </a:cxn>
                <a:cxn ang="0">
                  <a:pos x="0" y="49814"/>
                </a:cxn>
                <a:cxn ang="0">
                  <a:pos x="54620" y="149444"/>
                </a:cxn>
                <a:cxn ang="0">
                  <a:pos x="111125" y="116873"/>
                </a:cxn>
                <a:cxn ang="0">
                  <a:pos x="56504" y="17243"/>
                </a:cxn>
              </a:cxnLst>
              <a:rect l="l" t="t" r="r" b="b"/>
              <a:pathLst>
                <a:path w="59" h="87">
                  <a:moveTo>
                    <a:pt x="30" y="9"/>
                  </a:moveTo>
                  <a:cubicBezTo>
                    <a:pt x="13" y="0"/>
                    <a:pt x="0" y="8"/>
                    <a:pt x="0" y="26"/>
                  </a:cubicBezTo>
                  <a:cubicBezTo>
                    <a:pt x="0" y="45"/>
                    <a:pt x="13" y="68"/>
                    <a:pt x="29" y="78"/>
                  </a:cubicBezTo>
                  <a:cubicBezTo>
                    <a:pt x="46" y="87"/>
                    <a:pt x="59" y="80"/>
                    <a:pt x="59" y="61"/>
                  </a:cubicBezTo>
                  <a:cubicBezTo>
                    <a:pt x="59" y="42"/>
                    <a:pt x="46" y="19"/>
                    <a:pt x="30" y="9"/>
                  </a:cubicBezTo>
                </a:path>
              </a:pathLst>
            </a:custGeom>
            <a:solidFill>
              <a:srgbClr val="F9E6B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" name="Freeform 113"/>
            <p:cNvSpPr/>
            <p:nvPr>
              <p:custDataLst>
                <p:tags r:id="rId119"/>
              </p:custDataLst>
            </p:nvPr>
          </p:nvSpPr>
          <p:spPr>
            <a:xfrm>
              <a:off x="9137650" y="2633662"/>
              <a:ext cx="582613" cy="352425"/>
            </a:xfrm>
            <a:custGeom>
              <a:avLst/>
              <a:gdLst/>
              <a:ahLst/>
              <a:cxnLst>
                <a:cxn ang="0">
                  <a:pos x="573093" y="350520"/>
                </a:cxn>
                <a:cxn ang="0">
                  <a:pos x="582613" y="344805"/>
                </a:cxn>
                <a:cxn ang="0">
                  <a:pos x="573093" y="329565"/>
                </a:cxn>
                <a:cxn ang="0">
                  <a:pos x="203724" y="116205"/>
                </a:cxn>
                <a:cxn ang="0">
                  <a:pos x="9519" y="3810"/>
                </a:cxn>
                <a:cxn ang="0">
                  <a:pos x="0" y="7620"/>
                </a:cxn>
                <a:cxn ang="0">
                  <a:pos x="7615" y="24765"/>
                </a:cxn>
                <a:cxn ang="0">
                  <a:pos x="573093" y="350520"/>
                </a:cxn>
              </a:cxnLst>
              <a:rect l="l" t="t" r="r" b="b"/>
              <a:pathLst>
                <a:path w="306" h="185">
                  <a:moveTo>
                    <a:pt x="301" y="184"/>
                  </a:moveTo>
                  <a:cubicBezTo>
                    <a:pt x="304" y="185"/>
                    <a:pt x="306" y="184"/>
                    <a:pt x="306" y="181"/>
                  </a:cubicBezTo>
                  <a:cubicBezTo>
                    <a:pt x="306" y="178"/>
                    <a:pt x="304" y="174"/>
                    <a:pt x="301" y="173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7"/>
                    <a:pt x="2" y="11"/>
                    <a:pt x="4" y="13"/>
                  </a:cubicBezTo>
                  <a:cubicBezTo>
                    <a:pt x="301" y="184"/>
                    <a:pt x="301" y="184"/>
                    <a:pt x="301" y="184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2" name="Freeform 114"/>
            <p:cNvSpPr/>
            <p:nvPr>
              <p:custDataLst>
                <p:tags r:id="rId120"/>
              </p:custDataLst>
            </p:nvPr>
          </p:nvSpPr>
          <p:spPr>
            <a:xfrm>
              <a:off x="9066213" y="2573337"/>
              <a:ext cx="41275" cy="52388"/>
            </a:xfrm>
            <a:custGeom>
              <a:avLst/>
              <a:gdLst/>
              <a:ahLst/>
              <a:cxnLst>
                <a:cxn ang="0">
                  <a:pos x="0" y="52388"/>
                </a:cxn>
                <a:cxn ang="0">
                  <a:pos x="41275" y="50800"/>
                </a:cxn>
                <a:cxn ang="0">
                  <a:pos x="0" y="0"/>
                </a:cxn>
                <a:cxn ang="0">
                  <a:pos x="0" y="52388"/>
                </a:cxn>
              </a:cxnLst>
              <a:rect l="l" t="t" r="r" b="b"/>
              <a:pathLst>
                <a:path w="26" h="33">
                  <a:moveTo>
                    <a:pt x="0" y="33"/>
                  </a:moveTo>
                  <a:lnTo>
                    <a:pt x="26" y="32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A7D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" name="Freeform 115"/>
            <p:cNvSpPr/>
            <p:nvPr>
              <p:custDataLst>
                <p:tags r:id="rId121"/>
              </p:custDataLst>
            </p:nvPr>
          </p:nvSpPr>
          <p:spPr>
            <a:xfrm>
              <a:off x="9066213" y="2573337"/>
              <a:ext cx="41275" cy="52388"/>
            </a:xfrm>
            <a:custGeom>
              <a:avLst/>
              <a:gdLst/>
              <a:ahLst/>
              <a:cxnLst>
                <a:cxn ang="0">
                  <a:pos x="0" y="52388"/>
                </a:cxn>
                <a:cxn ang="0">
                  <a:pos x="41275" y="50800"/>
                </a:cxn>
                <a:cxn ang="0">
                  <a:pos x="0" y="0"/>
                </a:cxn>
                <a:cxn ang="0">
                  <a:pos x="0" y="52388"/>
                </a:cxn>
              </a:cxnLst>
              <a:rect l="l" t="t" r="r" b="b"/>
              <a:pathLst>
                <a:path w="26" h="33">
                  <a:moveTo>
                    <a:pt x="0" y="33"/>
                  </a:moveTo>
                  <a:lnTo>
                    <a:pt x="26" y="32"/>
                  </a:lnTo>
                  <a:lnTo>
                    <a:pt x="0" y="0"/>
                  </a:lnTo>
                  <a:lnTo>
                    <a:pt x="0" y="3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" name="Freeform 116"/>
            <p:cNvSpPr/>
            <p:nvPr>
              <p:custDataLst>
                <p:tags r:id="rId122"/>
              </p:custDataLst>
            </p:nvPr>
          </p:nvSpPr>
          <p:spPr>
            <a:xfrm>
              <a:off x="9404350" y="2605087"/>
              <a:ext cx="293688" cy="292100"/>
            </a:xfrm>
            <a:custGeom>
              <a:avLst/>
              <a:gdLst/>
              <a:ahLst/>
              <a:cxnLst>
                <a:cxn ang="0">
                  <a:pos x="147637" y="0"/>
                </a:cxn>
                <a:cxn ang="0">
                  <a:pos x="293688" y="292100"/>
                </a:cxn>
                <a:cxn ang="0">
                  <a:pos x="0" y="122237"/>
                </a:cxn>
                <a:cxn ang="0">
                  <a:pos x="84137" y="52387"/>
                </a:cxn>
                <a:cxn ang="0">
                  <a:pos x="147637" y="0"/>
                </a:cxn>
              </a:cxnLst>
              <a:rect l="l" t="t" r="r" b="b"/>
              <a:pathLst>
                <a:path w="185" h="184">
                  <a:moveTo>
                    <a:pt x="93" y="0"/>
                  </a:moveTo>
                  <a:lnTo>
                    <a:pt x="185" y="184"/>
                  </a:lnTo>
                  <a:lnTo>
                    <a:pt x="0" y="77"/>
                  </a:lnTo>
                  <a:lnTo>
                    <a:pt x="53" y="33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C0C4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" name="Freeform 117"/>
            <p:cNvSpPr/>
            <p:nvPr>
              <p:custDataLst>
                <p:tags r:id="rId123"/>
              </p:custDataLst>
            </p:nvPr>
          </p:nvSpPr>
          <p:spPr>
            <a:xfrm>
              <a:off x="9137650" y="2633662"/>
              <a:ext cx="211138" cy="139700"/>
            </a:xfrm>
            <a:custGeom>
              <a:avLst/>
              <a:gdLst/>
              <a:ahLst/>
              <a:cxnLst>
                <a:cxn ang="0">
                  <a:pos x="203529" y="116735"/>
                </a:cxn>
                <a:cxn ang="0">
                  <a:pos x="211138" y="132045"/>
                </a:cxn>
                <a:cxn ang="0">
                  <a:pos x="203529" y="137786"/>
                </a:cxn>
                <a:cxn ang="0">
                  <a:pos x="7608" y="24878"/>
                </a:cxn>
                <a:cxn ang="0">
                  <a:pos x="0" y="7654"/>
                </a:cxn>
                <a:cxn ang="0">
                  <a:pos x="9510" y="3827"/>
                </a:cxn>
                <a:cxn ang="0">
                  <a:pos x="203529" y="116735"/>
                </a:cxn>
              </a:cxnLst>
              <a:rect l="l" t="t" r="r" b="b"/>
              <a:pathLst>
                <a:path w="110" h="73">
                  <a:moveTo>
                    <a:pt x="107" y="61"/>
                  </a:moveTo>
                  <a:cubicBezTo>
                    <a:pt x="109" y="62"/>
                    <a:pt x="111" y="66"/>
                    <a:pt x="111" y="69"/>
                  </a:cubicBezTo>
                  <a:cubicBezTo>
                    <a:pt x="111" y="72"/>
                    <a:pt x="109" y="73"/>
                    <a:pt x="107" y="7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" y="11"/>
                    <a:pt x="0" y="7"/>
                    <a:pt x="0" y="4"/>
                  </a:cubicBezTo>
                  <a:cubicBezTo>
                    <a:pt x="0" y="1"/>
                    <a:pt x="2" y="0"/>
                    <a:pt x="5" y="2"/>
                  </a:cubicBezTo>
                  <a:lnTo>
                    <a:pt x="107" y="61"/>
                  </a:lnTo>
                  <a:close/>
                </a:path>
              </a:pathLst>
            </a:custGeom>
            <a:solidFill>
              <a:srgbClr val="8AD6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6" name="Rectangle 118"/>
            <p:cNvSpPr/>
            <p:nvPr>
              <p:custDataLst>
                <p:tags r:id="rId124"/>
              </p:custDataLst>
            </p:nvPr>
          </p:nvSpPr>
          <p:spPr>
            <a:xfrm>
              <a:off x="11229975" y="3856037"/>
              <a:ext cx="17463" cy="1588"/>
            </a:xfrm>
            <a:prstGeom prst="rect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87" name="Freeform 119"/>
            <p:cNvSpPr/>
            <p:nvPr>
              <p:custDataLst>
                <p:tags r:id="rId125"/>
              </p:custDataLst>
            </p:nvPr>
          </p:nvSpPr>
          <p:spPr>
            <a:xfrm>
              <a:off x="11229975" y="3848100"/>
              <a:ext cx="17463" cy="9525"/>
            </a:xfrm>
            <a:custGeom>
              <a:avLst/>
              <a:gdLst/>
              <a:ahLst/>
              <a:cxnLst>
                <a:cxn ang="0">
                  <a:pos x="17463" y="0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3880" y="7620"/>
                </a:cxn>
                <a:cxn ang="0">
                  <a:pos x="17463" y="0"/>
                </a:cxn>
                <a:cxn ang="0">
                  <a:pos x="17463" y="0"/>
                </a:cxn>
              </a:cxnLst>
              <a:rect l="l" t="t" r="r" b="b"/>
              <a:pathLst>
                <a:path w="9" h="5">
                  <a:moveTo>
                    <a:pt x="9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8" name="Freeform 120"/>
            <p:cNvSpPr/>
            <p:nvPr>
              <p:custDataLst>
                <p:tags r:id="rId126"/>
              </p:custDataLst>
            </p:nvPr>
          </p:nvSpPr>
          <p:spPr>
            <a:xfrm>
              <a:off x="11233150" y="3848100"/>
              <a:ext cx="14288" cy="7938"/>
            </a:xfrm>
            <a:custGeom>
              <a:avLst/>
              <a:gdLst/>
              <a:ahLst/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14288" y="0"/>
                </a:cxn>
                <a:cxn ang="0">
                  <a:pos x="14288" y="0"/>
                </a:cxn>
              </a:cxnLst>
              <a:rect l="l" t="t" r="r" b="b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9" name="Freeform 121"/>
            <p:cNvSpPr/>
            <p:nvPr>
              <p:custDataLst>
                <p:tags r:id="rId127"/>
              </p:custDataLst>
            </p:nvPr>
          </p:nvSpPr>
          <p:spPr>
            <a:xfrm>
              <a:off x="11236325" y="3848100"/>
              <a:ext cx="11113" cy="7938"/>
            </a:xfrm>
            <a:custGeom>
              <a:avLst/>
              <a:gdLst/>
              <a:ahLst/>
              <a:cxnLst>
                <a:cxn ang="0">
                  <a:pos x="11113" y="0"/>
                </a:cxn>
                <a:cxn ang="0">
                  <a:pos x="0" y="7938"/>
                </a:cxn>
                <a:cxn ang="0">
                  <a:pos x="1852" y="7938"/>
                </a:cxn>
                <a:cxn ang="0">
                  <a:pos x="11113" y="1984"/>
                </a:cxn>
                <a:cxn ang="0">
                  <a:pos x="11113" y="0"/>
                </a:cxn>
              </a:cxnLst>
              <a:rect l="l" t="t" r="r" b="b"/>
              <a:pathLst>
                <a:path w="6" h="4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0" name="Freeform 122"/>
            <p:cNvSpPr/>
            <p:nvPr>
              <p:custDataLst>
                <p:tags r:id="rId128"/>
              </p:custDataLst>
            </p:nvPr>
          </p:nvSpPr>
          <p:spPr>
            <a:xfrm>
              <a:off x="11237913" y="3849687"/>
              <a:ext cx="11113" cy="6350"/>
            </a:xfrm>
            <a:custGeom>
              <a:avLst/>
              <a:gdLst/>
              <a:ahLst/>
              <a:cxnLst>
                <a:cxn ang="0">
                  <a:pos x="9260" y="0"/>
                </a:cxn>
                <a:cxn ang="0">
                  <a:pos x="0" y="6350"/>
                </a:cxn>
                <a:cxn ang="0">
                  <a:pos x="1852" y="6350"/>
                </a:cxn>
                <a:cxn ang="0">
                  <a:pos x="11113" y="0"/>
                </a:cxn>
                <a:cxn ang="0">
                  <a:pos x="9260" y="0"/>
                </a:cxn>
              </a:cxnLst>
              <a:rect l="l" t="t" r="r" b="b"/>
              <a:pathLst>
                <a:path w="6" h="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1" name="Freeform 123"/>
            <p:cNvSpPr/>
            <p:nvPr>
              <p:custDataLst>
                <p:tags r:id="rId129"/>
              </p:custDataLst>
            </p:nvPr>
          </p:nvSpPr>
          <p:spPr>
            <a:xfrm>
              <a:off x="11239500" y="3849687"/>
              <a:ext cx="9525" cy="6350"/>
            </a:xfrm>
            <a:custGeom>
              <a:avLst/>
              <a:gdLst/>
              <a:ahLst/>
              <a:cxnLst>
                <a:cxn ang="0">
                  <a:pos x="9525" y="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1905" y="6350"/>
                </a:cxn>
                <a:cxn ang="0">
                  <a:pos x="9525" y="2116"/>
                </a:cxn>
                <a:cxn ang="0">
                  <a:pos x="9525" y="0"/>
                </a:cxn>
              </a:cxnLst>
              <a:rect l="l" t="t" r="r" b="b"/>
              <a:pathLst>
                <a:path w="5" h="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2" name="Freeform 124"/>
            <p:cNvSpPr/>
            <p:nvPr>
              <p:custDataLst>
                <p:tags r:id="rId130"/>
              </p:custDataLst>
            </p:nvPr>
          </p:nvSpPr>
          <p:spPr>
            <a:xfrm>
              <a:off x="11241088" y="3852862"/>
              <a:ext cx="7938" cy="3175"/>
            </a:xfrm>
            <a:custGeom>
              <a:avLst/>
              <a:gdLst/>
              <a:ahLst/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7938" y="0"/>
                </a:cxn>
                <a:cxn ang="0">
                  <a:pos x="7938" y="0"/>
                </a:cxn>
              </a:cxnLst>
              <a:rect l="l" t="t" r="r" b="b"/>
              <a:pathLst>
                <a:path w="4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3" name="Freeform 125"/>
            <p:cNvSpPr/>
            <p:nvPr>
              <p:custDataLst>
                <p:tags r:id="rId131"/>
              </p:custDataLst>
            </p:nvPr>
          </p:nvSpPr>
          <p:spPr>
            <a:xfrm>
              <a:off x="11241088" y="3852862"/>
              <a:ext cx="7938" cy="3175"/>
            </a:xfrm>
            <a:custGeom>
              <a:avLst/>
              <a:gdLst/>
              <a:ahLst/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1984" y="3175"/>
                </a:cxn>
                <a:cxn ang="0">
                  <a:pos x="1984" y="3175"/>
                </a:cxn>
                <a:cxn ang="0">
                  <a:pos x="7938" y="1587"/>
                </a:cxn>
                <a:cxn ang="0">
                  <a:pos x="7938" y="0"/>
                </a:cxn>
              </a:cxnLst>
              <a:rect l="l" t="t" r="r" b="b"/>
              <a:pathLst>
                <a:path w="4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4" name="Freeform 126"/>
            <p:cNvSpPr/>
            <p:nvPr>
              <p:custDataLst>
                <p:tags r:id="rId132"/>
              </p:custDataLst>
            </p:nvPr>
          </p:nvSpPr>
          <p:spPr>
            <a:xfrm>
              <a:off x="11242675" y="3854450"/>
              <a:ext cx="6350" cy="1588"/>
            </a:xfrm>
            <a:custGeom>
              <a:avLst/>
              <a:gdLst/>
              <a:ahLst/>
              <a:cxnLst>
                <a:cxn ang="0">
                  <a:pos x="6350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2116" y="1588"/>
                </a:cxn>
                <a:cxn ang="0">
                  <a:pos x="6350" y="0"/>
                </a:cxn>
                <a:cxn ang="0">
                  <a:pos x="6350" y="0"/>
                </a:cxn>
              </a:cxnLst>
              <a:rect l="l" t="t" r="r" b="b"/>
              <a:pathLst>
                <a:path w="3" h="1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5" name="Freeform 127"/>
            <p:cNvSpPr/>
            <p:nvPr>
              <p:custDataLst>
                <p:tags r:id="rId133"/>
              </p:custDataLst>
            </p:nvPr>
          </p:nvSpPr>
          <p:spPr>
            <a:xfrm>
              <a:off x="11245850" y="3854450"/>
              <a:ext cx="3175" cy="3175"/>
            </a:xfrm>
            <a:custGeom>
              <a:avLst/>
              <a:gdLst/>
              <a:ahLst/>
              <a:cxnLst>
                <a:cxn ang="0">
                  <a:pos x="3175" y="0"/>
                </a:cxn>
                <a:cxn ang="0">
                  <a:pos x="0" y="1587"/>
                </a:cxn>
                <a:cxn ang="0">
                  <a:pos x="0" y="3175"/>
                </a:cxn>
                <a:cxn ang="0">
                  <a:pos x="1587" y="3175"/>
                </a:cxn>
                <a:cxn ang="0">
                  <a:pos x="3175" y="1587"/>
                </a:cxn>
                <a:cxn ang="0">
                  <a:pos x="3175" y="0"/>
                </a:cxn>
              </a:cxnLst>
              <a:rect l="l" t="t" r="r" b="b"/>
              <a:pathLst>
                <a:path w="2" h="2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6" name="Freeform 128"/>
            <p:cNvSpPr/>
            <p:nvPr>
              <p:custDataLst>
                <p:tags r:id="rId134"/>
              </p:custDataLst>
            </p:nvPr>
          </p:nvSpPr>
          <p:spPr>
            <a:xfrm>
              <a:off x="11247438" y="3856037"/>
              <a:ext cx="1588" cy="1588"/>
            </a:xfrm>
            <a:custGeom>
              <a:avLst/>
              <a:gdLst/>
              <a:ahLst/>
              <a:cxnLst>
                <a:cxn ang="0">
                  <a:pos x="1588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1588" y="0"/>
                </a:cxn>
                <a:cxn ang="0">
                  <a:pos x="1588" y="0"/>
                </a:cxn>
              </a:cxnLst>
              <a:rect l="l" t="t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7" name="Freeform 129"/>
            <p:cNvSpPr/>
            <p:nvPr>
              <p:custDataLst>
                <p:tags r:id="rId135"/>
              </p:custDataLst>
            </p:nvPr>
          </p:nvSpPr>
          <p:spPr>
            <a:xfrm>
              <a:off x="11247438" y="3856037"/>
              <a:ext cx="1588" cy="1588"/>
            </a:xfrm>
            <a:custGeom>
              <a:avLst/>
              <a:gdLst/>
              <a:ahLst/>
              <a:cxnLst>
                <a:cxn ang="0">
                  <a:pos x="1588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1588" y="1588"/>
                </a:cxn>
                <a:cxn ang="0">
                  <a:pos x="1588" y="1588"/>
                </a:cxn>
                <a:cxn ang="0">
                  <a:pos x="1588" y="0"/>
                </a:cxn>
              </a:cxnLst>
              <a:rect l="l" t="t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8" name="Freeform 130"/>
            <p:cNvSpPr/>
            <p:nvPr>
              <p:custDataLst>
                <p:tags r:id="rId136"/>
              </p:custDataLst>
            </p:nvPr>
          </p:nvSpPr>
          <p:spPr>
            <a:xfrm flipH="1">
              <a:off x="11249025" y="38576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9" name="Freeform 131"/>
            <p:cNvSpPr>
              <a:spLocks noEditPoints="1"/>
            </p:cNvSpPr>
            <p:nvPr>
              <p:custDataLst>
                <p:tags r:id="rId137"/>
              </p:custDataLst>
            </p:nvPr>
          </p:nvSpPr>
          <p:spPr>
            <a:xfrm>
              <a:off x="11258550" y="3798887"/>
              <a:ext cx="73025" cy="46038"/>
            </a:xfrm>
            <a:custGeom>
              <a:avLst/>
              <a:gdLst/>
              <a:ahLst/>
              <a:cxnLst>
                <a:cxn ang="0">
                  <a:pos x="40355" y="46038"/>
                </a:cxn>
                <a:cxn ang="0">
                  <a:pos x="40355" y="46038"/>
                </a:cxn>
                <a:cxn ang="0">
                  <a:pos x="36512" y="40283"/>
                </a:cxn>
                <a:cxn ang="0">
                  <a:pos x="36512" y="40283"/>
                </a:cxn>
                <a:cxn ang="0">
                  <a:pos x="34590" y="40283"/>
                </a:cxn>
                <a:cxn ang="0">
                  <a:pos x="34590" y="40283"/>
                </a:cxn>
                <a:cxn ang="0">
                  <a:pos x="30747" y="36446"/>
                </a:cxn>
                <a:cxn ang="0">
                  <a:pos x="30747" y="34528"/>
                </a:cxn>
                <a:cxn ang="0">
                  <a:pos x="1921" y="26855"/>
                </a:cxn>
                <a:cxn ang="0">
                  <a:pos x="0" y="26855"/>
                </a:cxn>
                <a:cxn ang="0">
                  <a:pos x="1921" y="26855"/>
                </a:cxn>
                <a:cxn ang="0">
                  <a:pos x="1921" y="26855"/>
                </a:cxn>
                <a:cxn ang="0">
                  <a:pos x="5765" y="24937"/>
                </a:cxn>
                <a:cxn ang="0">
                  <a:pos x="5765" y="24937"/>
                </a:cxn>
                <a:cxn ang="0">
                  <a:pos x="73025" y="11509"/>
                </a:cxn>
                <a:cxn ang="0">
                  <a:pos x="73025" y="11509"/>
                </a:cxn>
                <a:cxn ang="0">
                  <a:pos x="71103" y="9591"/>
                </a:cxn>
                <a:cxn ang="0">
                  <a:pos x="69181" y="7673"/>
                </a:cxn>
                <a:cxn ang="0">
                  <a:pos x="69181" y="7673"/>
                </a:cxn>
                <a:cxn ang="0">
                  <a:pos x="65338" y="5754"/>
                </a:cxn>
                <a:cxn ang="0">
                  <a:pos x="67259" y="7673"/>
                </a:cxn>
                <a:cxn ang="0">
                  <a:pos x="63416" y="3836"/>
                </a:cxn>
                <a:cxn ang="0">
                  <a:pos x="63416" y="3836"/>
                </a:cxn>
                <a:cxn ang="0">
                  <a:pos x="63416" y="3836"/>
                </a:cxn>
                <a:cxn ang="0">
                  <a:pos x="61494" y="3836"/>
                </a:cxn>
                <a:cxn ang="0">
                  <a:pos x="61494" y="3836"/>
                </a:cxn>
                <a:cxn ang="0">
                  <a:pos x="61494" y="3836"/>
                </a:cxn>
                <a:cxn ang="0">
                  <a:pos x="59573" y="1918"/>
                </a:cxn>
                <a:cxn ang="0">
                  <a:pos x="59573" y="1918"/>
                </a:cxn>
                <a:cxn ang="0">
                  <a:pos x="57651" y="1918"/>
                </a:cxn>
                <a:cxn ang="0">
                  <a:pos x="55729" y="1918"/>
                </a:cxn>
                <a:cxn ang="0">
                  <a:pos x="55729" y="1918"/>
                </a:cxn>
                <a:cxn ang="0">
                  <a:pos x="40355" y="3836"/>
                </a:cxn>
                <a:cxn ang="0">
                  <a:pos x="44199" y="1918"/>
                </a:cxn>
                <a:cxn ang="0">
                  <a:pos x="53807" y="1918"/>
                </a:cxn>
                <a:cxn ang="0">
                  <a:pos x="53807" y="1918"/>
                </a:cxn>
                <a:cxn ang="0">
                  <a:pos x="53807" y="1918"/>
                </a:cxn>
                <a:cxn ang="0">
                  <a:pos x="49964" y="0"/>
                </a:cxn>
                <a:cxn ang="0">
                  <a:pos x="48042" y="0"/>
                </a:cxn>
                <a:cxn ang="0">
                  <a:pos x="49964" y="0"/>
                </a:cxn>
                <a:cxn ang="0">
                  <a:pos x="51886" y="0"/>
                </a:cxn>
                <a:cxn ang="0">
                  <a:pos x="49964" y="0"/>
                </a:cxn>
              </a:cxnLst>
              <a:rect l="l" t="t" r="r" b="b"/>
              <a:pathLst>
                <a:path w="38" h="24"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moveTo>
                    <a:pt x="19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moveTo>
                    <a:pt x="1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6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38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moveTo>
                    <a:pt x="36" y="4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5"/>
                    <a:pt x="37" y="5"/>
                    <a:pt x="36" y="4"/>
                  </a:cubicBezTo>
                  <a:moveTo>
                    <a:pt x="36" y="4"/>
                  </a:move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moveTo>
                    <a:pt x="34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3"/>
                    <a:pt x="35" y="3"/>
                    <a:pt x="34" y="3"/>
                  </a:cubicBezTo>
                  <a:moveTo>
                    <a:pt x="33" y="2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3" y="2"/>
                  </a:cubicBezTo>
                  <a:moveTo>
                    <a:pt x="33" y="2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1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1" y="2"/>
                    <a:pt x="31" y="2"/>
                  </a:cubicBezTo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moveTo>
                    <a:pt x="29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moveTo>
                    <a:pt x="24" y="1"/>
                  </a:moveTo>
                  <a:cubicBezTo>
                    <a:pt x="23" y="1"/>
                    <a:pt x="22" y="1"/>
                    <a:pt x="21" y="2"/>
                  </a:cubicBezTo>
                  <a:cubicBezTo>
                    <a:pt x="22" y="1"/>
                    <a:pt x="22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4" y="1"/>
                  </a:cubicBezTo>
                  <a:moveTo>
                    <a:pt x="28" y="1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1"/>
                  </a:cubicBezTo>
                  <a:moveTo>
                    <a:pt x="28" y="0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0"/>
                    <a:pt x="28" y="0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4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0" name="Freeform 132"/>
            <p:cNvSpPr/>
            <p:nvPr>
              <p:custDataLst>
                <p:tags r:id="rId138"/>
              </p:custDataLst>
            </p:nvPr>
          </p:nvSpPr>
          <p:spPr>
            <a:xfrm>
              <a:off x="11256963" y="3800475"/>
              <a:ext cx="46038" cy="25400"/>
            </a:xfrm>
            <a:custGeom>
              <a:avLst/>
              <a:gdLst/>
              <a:ahLst/>
              <a:cxnLst>
                <a:cxn ang="0">
                  <a:pos x="46038" y="0"/>
                </a:cxn>
                <a:cxn ang="0">
                  <a:pos x="42201" y="1953"/>
                </a:cxn>
                <a:cxn ang="0">
                  <a:pos x="42201" y="1953"/>
                </a:cxn>
                <a:cxn ang="0">
                  <a:pos x="42201" y="1953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0"/>
                </a:cxn>
              </a:cxnLst>
              <a:rect l="l" t="t" r="r" b="b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1" name="Freeform 133"/>
            <p:cNvSpPr/>
            <p:nvPr>
              <p:custDataLst>
                <p:tags r:id="rId139"/>
              </p:custDataLst>
            </p:nvPr>
          </p:nvSpPr>
          <p:spPr>
            <a:xfrm>
              <a:off x="11260138" y="3800475"/>
              <a:ext cx="44450" cy="25400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32" y="23446"/>
                </a:cxn>
                <a:cxn ang="0">
                  <a:pos x="44450" y="0"/>
                </a:cxn>
              </a:cxnLst>
              <a:rect l="l" t="t" r="r" b="b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2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2" name="Freeform 134"/>
            <p:cNvSpPr/>
            <p:nvPr>
              <p:custDataLst>
                <p:tags r:id="rId140"/>
              </p:custDataLst>
            </p:nvPr>
          </p:nvSpPr>
          <p:spPr>
            <a:xfrm>
              <a:off x="11261725" y="3798887"/>
              <a:ext cx="44450" cy="25400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42517" y="1953"/>
                </a:cxn>
                <a:cxn ang="0">
                  <a:pos x="42517" y="1953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0"/>
                </a:cxn>
              </a:cxnLst>
              <a:rect l="l" t="t" r="r" b="b"/>
              <a:pathLst>
                <a:path w="23" h="13">
                  <a:moveTo>
                    <a:pt x="23" y="0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3" name="Freeform 135"/>
            <p:cNvSpPr/>
            <p:nvPr>
              <p:custDataLst>
                <p:tags r:id="rId141"/>
              </p:custDataLst>
            </p:nvPr>
          </p:nvSpPr>
          <p:spPr>
            <a:xfrm>
              <a:off x="11264900" y="3798887"/>
              <a:ext cx="42863" cy="25400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</a:cxnLst>
              <a:rect l="l" t="t" r="r" b="b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4" name="Freeform 136"/>
            <p:cNvSpPr/>
            <p:nvPr>
              <p:custDataLst>
                <p:tags r:id="rId142"/>
              </p:custDataLst>
            </p:nvPr>
          </p:nvSpPr>
          <p:spPr>
            <a:xfrm>
              <a:off x="11266488" y="3798887"/>
              <a:ext cx="42863" cy="25400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5" name="Freeform 137"/>
            <p:cNvSpPr/>
            <p:nvPr>
              <p:custDataLst>
                <p:tags r:id="rId143"/>
              </p:custDataLst>
            </p:nvPr>
          </p:nvSpPr>
          <p:spPr>
            <a:xfrm>
              <a:off x="11268075" y="3798887"/>
              <a:ext cx="44450" cy="25400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6" name="Freeform 138"/>
            <p:cNvSpPr/>
            <p:nvPr>
              <p:custDataLst>
                <p:tags r:id="rId144"/>
              </p:custDataLst>
            </p:nvPr>
          </p:nvSpPr>
          <p:spPr>
            <a:xfrm>
              <a:off x="11268075" y="3798887"/>
              <a:ext cx="44450" cy="25400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l" t="t" r="r" b="b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7" name="Freeform 139"/>
            <p:cNvSpPr/>
            <p:nvPr>
              <p:custDataLst>
                <p:tags r:id="rId145"/>
              </p:custDataLst>
            </p:nvPr>
          </p:nvSpPr>
          <p:spPr>
            <a:xfrm>
              <a:off x="11269663" y="3800475"/>
              <a:ext cx="44450" cy="25400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3446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8" name="Freeform 140"/>
            <p:cNvSpPr/>
            <p:nvPr>
              <p:custDataLst>
                <p:tags r:id="rId146"/>
              </p:custDataLst>
            </p:nvPr>
          </p:nvSpPr>
          <p:spPr>
            <a:xfrm>
              <a:off x="11271250" y="3800475"/>
              <a:ext cx="44450" cy="25400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9" name="Freeform 141"/>
            <p:cNvSpPr/>
            <p:nvPr>
              <p:custDataLst>
                <p:tags r:id="rId147"/>
              </p:custDataLst>
            </p:nvPr>
          </p:nvSpPr>
          <p:spPr>
            <a:xfrm>
              <a:off x="11274425" y="3800475"/>
              <a:ext cx="41275" cy="25400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0" name="Freeform 142"/>
            <p:cNvSpPr/>
            <p:nvPr>
              <p:custDataLst>
                <p:tags r:id="rId148"/>
              </p:custDataLst>
            </p:nvPr>
          </p:nvSpPr>
          <p:spPr>
            <a:xfrm>
              <a:off x="11274425" y="3800475"/>
              <a:ext cx="42863" cy="25400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1" name="Freeform 143"/>
            <p:cNvSpPr/>
            <p:nvPr>
              <p:custDataLst>
                <p:tags r:id="rId149"/>
              </p:custDataLst>
            </p:nvPr>
          </p:nvSpPr>
          <p:spPr>
            <a:xfrm>
              <a:off x="11276013" y="3800475"/>
              <a:ext cx="42863" cy="26988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2" name="Freeform 144"/>
            <p:cNvSpPr/>
            <p:nvPr>
              <p:custDataLst>
                <p:tags r:id="rId150"/>
              </p:custDataLst>
            </p:nvPr>
          </p:nvSpPr>
          <p:spPr>
            <a:xfrm>
              <a:off x="11277600" y="3802062"/>
              <a:ext cx="44450" cy="25400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3" name="Freeform 145"/>
            <p:cNvSpPr/>
            <p:nvPr>
              <p:custDataLst>
                <p:tags r:id="rId151"/>
              </p:custDataLst>
            </p:nvPr>
          </p:nvSpPr>
          <p:spPr>
            <a:xfrm>
              <a:off x="11277600" y="3802062"/>
              <a:ext cx="44450" cy="25400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l" t="t" r="r" b="b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4" name="Freeform 146"/>
            <p:cNvSpPr/>
            <p:nvPr>
              <p:custDataLst>
                <p:tags r:id="rId152"/>
              </p:custDataLst>
            </p:nvPr>
          </p:nvSpPr>
          <p:spPr>
            <a:xfrm>
              <a:off x="11279188" y="3802062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5" name="Freeform 147"/>
            <p:cNvSpPr/>
            <p:nvPr>
              <p:custDataLst>
                <p:tags r:id="rId153"/>
              </p:custDataLst>
            </p:nvPr>
          </p:nvSpPr>
          <p:spPr>
            <a:xfrm>
              <a:off x="11280775" y="3805237"/>
              <a:ext cx="44450" cy="23813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6" name="Freeform 148"/>
            <p:cNvSpPr/>
            <p:nvPr>
              <p:custDataLst>
                <p:tags r:id="rId154"/>
              </p:custDataLst>
            </p:nvPr>
          </p:nvSpPr>
          <p:spPr>
            <a:xfrm>
              <a:off x="11283950" y="3805237"/>
              <a:ext cx="42863" cy="25400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2863" y="1814"/>
                </a:cxn>
                <a:cxn ang="0">
                  <a:pos x="40999" y="1814"/>
                </a:cxn>
                <a:cxn ang="0">
                  <a:pos x="40999" y="1814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7" name="Freeform 149"/>
            <p:cNvSpPr/>
            <p:nvPr>
              <p:custDataLst>
                <p:tags r:id="rId155"/>
              </p:custDataLst>
            </p:nvPr>
          </p:nvSpPr>
          <p:spPr>
            <a:xfrm>
              <a:off x="11283950" y="3806825"/>
              <a:ext cx="42863" cy="23813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l" t="t" r="r" b="b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8" name="Freeform 150"/>
            <p:cNvSpPr/>
            <p:nvPr>
              <p:custDataLst>
                <p:tags r:id="rId156"/>
              </p:custDataLst>
            </p:nvPr>
          </p:nvSpPr>
          <p:spPr>
            <a:xfrm>
              <a:off x="11285538" y="3806825"/>
              <a:ext cx="42863" cy="26988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9" name="Freeform 151"/>
            <p:cNvSpPr/>
            <p:nvPr>
              <p:custDataLst>
                <p:tags r:id="rId157"/>
              </p:custDataLst>
            </p:nvPr>
          </p:nvSpPr>
          <p:spPr>
            <a:xfrm>
              <a:off x="11287125" y="3808412"/>
              <a:ext cx="44450" cy="25400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0" name="Freeform 152"/>
            <p:cNvSpPr>
              <a:spLocks noEditPoints="1"/>
            </p:cNvSpPr>
            <p:nvPr>
              <p:custDataLst>
                <p:tags r:id="rId158"/>
              </p:custDataLst>
            </p:nvPr>
          </p:nvSpPr>
          <p:spPr>
            <a:xfrm>
              <a:off x="11288713" y="3810000"/>
              <a:ext cx="42863" cy="25400"/>
            </a:xfrm>
            <a:custGeom>
              <a:avLst/>
              <a:gdLst/>
              <a:ahLst/>
              <a:cxnLst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25328" y="11723"/>
                </a:cxn>
                <a:cxn ang="0">
                  <a:pos x="19483" y="13676"/>
                </a:cxn>
                <a:cxn ang="0">
                  <a:pos x="25328" y="11723"/>
                </a:cxn>
                <a:cxn ang="0">
                  <a:pos x="25328" y="11723"/>
                </a:cxn>
                <a:cxn ang="0">
                  <a:pos x="42863" y="0"/>
                </a:cxn>
                <a:cxn ang="0">
                  <a:pos x="0" y="23446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5586" y="17584"/>
                </a:cxn>
                <a:cxn ang="0">
                  <a:pos x="19483" y="13676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l" t="t" r="r" b="b"/>
              <a:pathLst>
                <a:path w="22" h="13"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3" y="6"/>
                  </a:moveTo>
                  <a:cubicBezTo>
                    <a:pt x="12" y="6"/>
                    <a:pt x="11" y="7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9" y="8"/>
                    <a:pt x="10" y="7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1" name="Freeform 153"/>
            <p:cNvSpPr>
              <a:spLocks noEditPoints="1"/>
            </p:cNvSpPr>
            <p:nvPr>
              <p:custDataLst>
                <p:tags r:id="rId159"/>
              </p:custDataLst>
            </p:nvPr>
          </p:nvSpPr>
          <p:spPr>
            <a:xfrm>
              <a:off x="11288713" y="3821112"/>
              <a:ext cx="28575" cy="15875"/>
            </a:xfrm>
            <a:custGeom>
              <a:avLst/>
              <a:gdLst/>
              <a:ahLst/>
              <a:cxnLst>
                <a:cxn ang="0">
                  <a:pos x="15240" y="5953"/>
                </a:cxn>
                <a:cxn ang="0">
                  <a:pos x="0" y="13890"/>
                </a:cxn>
                <a:cxn ang="0">
                  <a:pos x="1905" y="15875"/>
                </a:cxn>
                <a:cxn ang="0">
                  <a:pos x="11430" y="9921"/>
                </a:cxn>
                <a:cxn ang="0">
                  <a:pos x="15240" y="5953"/>
                </a:cxn>
                <a:cxn ang="0">
                  <a:pos x="28575" y="0"/>
                </a:cxn>
                <a:cxn ang="0">
                  <a:pos x="24765" y="0"/>
                </a:cxn>
                <a:cxn ang="0">
                  <a:pos x="24765" y="0"/>
                </a:cxn>
                <a:cxn ang="0">
                  <a:pos x="28575" y="0"/>
                </a:cxn>
                <a:cxn ang="0">
                  <a:pos x="28575" y="0"/>
                </a:cxn>
                <a:cxn ang="0">
                  <a:pos x="28575" y="0"/>
                </a:cxn>
                <a:cxn ang="0">
                  <a:pos x="28575" y="0"/>
                </a:cxn>
              </a:cxnLst>
              <a:rect l="l" t="t" r="r" b="b"/>
              <a:pathLst>
                <a:path w="15" h="8">
                  <a:moveTo>
                    <a:pt x="8" y="3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4"/>
                    <a:pt x="7" y="4"/>
                    <a:pt x="8" y="3"/>
                  </a:cubicBezTo>
                  <a:moveTo>
                    <a:pt x="15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2" name="Freeform 154"/>
            <p:cNvSpPr>
              <a:spLocks noEditPoints="1"/>
            </p:cNvSpPr>
            <p:nvPr>
              <p:custDataLst>
                <p:tags r:id="rId160"/>
              </p:custDataLst>
            </p:nvPr>
          </p:nvSpPr>
          <p:spPr>
            <a:xfrm>
              <a:off x="11290300" y="3821112"/>
              <a:ext cx="31750" cy="17463"/>
            </a:xfrm>
            <a:custGeom>
              <a:avLst/>
              <a:gdLst/>
              <a:ahLst/>
              <a:cxnLst>
                <a:cxn ang="0">
                  <a:pos x="9921" y="9701"/>
                </a:cxn>
                <a:cxn ang="0">
                  <a:pos x="0" y="15522"/>
                </a:cxn>
                <a:cxn ang="0">
                  <a:pos x="1984" y="17463"/>
                </a:cxn>
                <a:cxn ang="0">
                  <a:pos x="1984" y="17463"/>
                </a:cxn>
                <a:cxn ang="0">
                  <a:pos x="9921" y="11642"/>
                </a:cxn>
                <a:cxn ang="0">
                  <a:pos x="9921" y="9701"/>
                </a:cxn>
                <a:cxn ang="0">
                  <a:pos x="27781" y="0"/>
                </a:cxn>
                <a:cxn ang="0">
                  <a:pos x="27781" y="0"/>
                </a:cxn>
                <a:cxn ang="0">
                  <a:pos x="31750" y="0"/>
                </a:cxn>
                <a:cxn ang="0">
                  <a:pos x="31750" y="0"/>
                </a:cxn>
                <a:cxn ang="0">
                  <a:pos x="27781" y="0"/>
                </a:cxn>
              </a:cxnLst>
              <a:rect l="l" t="t" r="r" b="b"/>
              <a:pathLst>
                <a:path w="16" h="9">
                  <a:moveTo>
                    <a:pt x="5" y="5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3" name="Freeform 155"/>
            <p:cNvSpPr>
              <a:spLocks noEditPoints="1"/>
            </p:cNvSpPr>
            <p:nvPr>
              <p:custDataLst>
                <p:tags r:id="rId161"/>
              </p:custDataLst>
            </p:nvPr>
          </p:nvSpPr>
          <p:spPr>
            <a:xfrm>
              <a:off x="11293475" y="3821112"/>
              <a:ext cx="30163" cy="17463"/>
            </a:xfrm>
            <a:custGeom>
              <a:avLst/>
              <a:gdLst/>
              <a:ahLst/>
              <a:cxnLst>
                <a:cxn ang="0">
                  <a:pos x="7540" y="11642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1885" y="17463"/>
                </a:cxn>
                <a:cxn ang="0">
                  <a:pos x="1885" y="17463"/>
                </a:cxn>
                <a:cxn ang="0">
                  <a:pos x="5655" y="15522"/>
                </a:cxn>
                <a:cxn ang="0">
                  <a:pos x="7540" y="11642"/>
                </a:cxn>
                <a:cxn ang="0">
                  <a:pos x="28277" y="0"/>
                </a:cxn>
                <a:cxn ang="0">
                  <a:pos x="28277" y="0"/>
                </a:cxn>
                <a:cxn ang="0">
                  <a:pos x="30163" y="0"/>
                </a:cxn>
                <a:cxn ang="0">
                  <a:pos x="30163" y="0"/>
                </a:cxn>
                <a:cxn ang="0">
                  <a:pos x="28277" y="0"/>
                </a:cxn>
              </a:cxnLst>
              <a:rect l="l" t="t" r="r" b="b"/>
              <a:pathLst>
                <a:path w="16" h="9">
                  <a:moveTo>
                    <a:pt x="4" y="6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4" y="6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4" name="Freeform 156"/>
            <p:cNvSpPr>
              <a:spLocks noEditPoints="1"/>
            </p:cNvSpPr>
            <p:nvPr>
              <p:custDataLst>
                <p:tags r:id="rId162"/>
              </p:custDataLst>
            </p:nvPr>
          </p:nvSpPr>
          <p:spPr>
            <a:xfrm>
              <a:off x="11295063" y="3821112"/>
              <a:ext cx="30163" cy="19050"/>
            </a:xfrm>
            <a:custGeom>
              <a:avLst/>
              <a:gdLst/>
              <a:ahLst/>
              <a:cxnLst>
                <a:cxn ang="0">
                  <a:pos x="3770" y="15240"/>
                </a:cxn>
                <a:cxn ang="0">
                  <a:pos x="0" y="17145"/>
                </a:cxn>
                <a:cxn ang="0">
                  <a:pos x="0" y="17145"/>
                </a:cxn>
                <a:cxn ang="0">
                  <a:pos x="0" y="19050"/>
                </a:cxn>
                <a:cxn ang="0">
                  <a:pos x="3770" y="17145"/>
                </a:cxn>
                <a:cxn ang="0">
                  <a:pos x="3770" y="15240"/>
                </a:cxn>
                <a:cxn ang="0">
                  <a:pos x="28277" y="0"/>
                </a:cxn>
                <a:cxn ang="0">
                  <a:pos x="28277" y="0"/>
                </a:cxn>
                <a:cxn ang="0">
                  <a:pos x="30163" y="1905"/>
                </a:cxn>
                <a:cxn ang="0">
                  <a:pos x="30163" y="1905"/>
                </a:cxn>
                <a:cxn ang="0">
                  <a:pos x="28277" y="0"/>
                </a:cxn>
              </a:cxnLst>
              <a:rect l="l" t="t" r="r" b="b"/>
              <a:pathLst>
                <a:path w="16" h="10">
                  <a:moveTo>
                    <a:pt x="2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5" name="Freeform 157"/>
            <p:cNvSpPr>
              <a:spLocks noEditPoints="1"/>
            </p:cNvSpPr>
            <p:nvPr>
              <p:custDataLst>
                <p:tags r:id="rId163"/>
              </p:custDataLst>
            </p:nvPr>
          </p:nvSpPr>
          <p:spPr>
            <a:xfrm>
              <a:off x="11295063" y="3824287"/>
              <a:ext cx="33338" cy="19050"/>
            </a:xfrm>
            <a:custGeom>
              <a:avLst/>
              <a:gdLst/>
              <a:ahLst/>
              <a:cxnLst>
                <a:cxn ang="0">
                  <a:pos x="3704" y="15240"/>
                </a:cxn>
                <a:cxn ang="0">
                  <a:pos x="0" y="17145"/>
                </a:cxn>
                <a:cxn ang="0">
                  <a:pos x="1852" y="19050"/>
                </a:cxn>
                <a:cxn ang="0">
                  <a:pos x="3704" y="17145"/>
                </a:cxn>
                <a:cxn ang="0">
                  <a:pos x="3704" y="15240"/>
                </a:cxn>
                <a:cxn ang="0">
                  <a:pos x="29633" y="0"/>
                </a:cxn>
                <a:cxn ang="0">
                  <a:pos x="29633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29633" y="0"/>
                </a:cxn>
              </a:cxnLst>
              <a:rect l="l" t="t" r="r" b="b"/>
              <a:pathLst>
                <a:path w="18" h="10">
                  <a:moveTo>
                    <a:pt x="2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8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6" name="Freeform 158"/>
            <p:cNvSpPr>
              <a:spLocks noEditPoints="1"/>
            </p:cNvSpPr>
            <p:nvPr>
              <p:custDataLst>
                <p:tags r:id="rId164"/>
              </p:custDataLst>
            </p:nvPr>
          </p:nvSpPr>
          <p:spPr>
            <a:xfrm>
              <a:off x="11296650" y="3824287"/>
              <a:ext cx="34925" cy="20638"/>
            </a:xfrm>
            <a:custGeom>
              <a:avLst/>
              <a:gdLst/>
              <a:ahLst/>
              <a:cxnLst>
                <a:cxn ang="0">
                  <a:pos x="1940" y="16885"/>
                </a:cxn>
                <a:cxn ang="0">
                  <a:pos x="0" y="18761"/>
                </a:cxn>
                <a:cxn ang="0">
                  <a:pos x="1940" y="20638"/>
                </a:cxn>
                <a:cxn ang="0">
                  <a:pos x="1940" y="20638"/>
                </a:cxn>
                <a:cxn ang="0">
                  <a:pos x="1940" y="20638"/>
                </a:cxn>
                <a:cxn ang="0">
                  <a:pos x="1940" y="16885"/>
                </a:cxn>
                <a:cxn ang="0">
                  <a:pos x="32984" y="0"/>
                </a:cxn>
                <a:cxn ang="0">
                  <a:pos x="32984" y="0"/>
                </a:cxn>
                <a:cxn ang="0">
                  <a:pos x="34925" y="1876"/>
                </a:cxn>
                <a:cxn ang="0">
                  <a:pos x="34925" y="1876"/>
                </a:cxn>
                <a:cxn ang="0">
                  <a:pos x="32984" y="0"/>
                </a:cxn>
              </a:cxnLst>
              <a:rect l="l" t="t" r="r" b="b"/>
              <a:pathLst>
                <a:path w="18" h="11">
                  <a:moveTo>
                    <a:pt x="1" y="9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9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7" name="Freeform 159"/>
            <p:cNvSpPr>
              <a:spLocks noEditPoints="1"/>
            </p:cNvSpPr>
            <p:nvPr>
              <p:custDataLst>
                <p:tags r:id="rId165"/>
              </p:custDataLst>
            </p:nvPr>
          </p:nvSpPr>
          <p:spPr>
            <a:xfrm>
              <a:off x="11298238" y="3825875"/>
              <a:ext cx="33338" cy="19050"/>
            </a:xfrm>
            <a:custGeom>
              <a:avLst/>
              <a:gdLst/>
              <a:ahLst/>
              <a:cxnLst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</a:cxnLst>
              <a:rect l="l" t="t" r="r" b="b"/>
              <a:pathLst>
                <a:path w="17" h="10"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8" name="Freeform 160"/>
            <p:cNvSpPr>
              <a:spLocks noEditPoints="1"/>
            </p:cNvSpPr>
            <p:nvPr>
              <p:custDataLst>
                <p:tags r:id="rId166"/>
              </p:custDataLst>
            </p:nvPr>
          </p:nvSpPr>
          <p:spPr>
            <a:xfrm>
              <a:off x="11307763" y="3797300"/>
              <a:ext cx="52388" cy="41275"/>
            </a:xfrm>
            <a:custGeom>
              <a:avLst/>
              <a:gdLst/>
              <a:ahLst/>
              <a:cxnLst>
                <a:cxn ang="0">
                  <a:pos x="40746" y="41275"/>
                </a:cxn>
                <a:cxn ang="0">
                  <a:pos x="40746" y="41275"/>
                </a:cxn>
                <a:cxn ang="0">
                  <a:pos x="38805" y="39398"/>
                </a:cxn>
                <a:cxn ang="0">
                  <a:pos x="38805" y="39398"/>
                </a:cxn>
                <a:cxn ang="0">
                  <a:pos x="36865" y="37522"/>
                </a:cxn>
                <a:cxn ang="0">
                  <a:pos x="36865" y="37522"/>
                </a:cxn>
                <a:cxn ang="0">
                  <a:pos x="34925" y="35646"/>
                </a:cxn>
                <a:cxn ang="0">
                  <a:pos x="34925" y="35646"/>
                </a:cxn>
                <a:cxn ang="0">
                  <a:pos x="34925" y="35646"/>
                </a:cxn>
                <a:cxn ang="0">
                  <a:pos x="32985" y="33770"/>
                </a:cxn>
                <a:cxn ang="0">
                  <a:pos x="32985" y="33770"/>
                </a:cxn>
                <a:cxn ang="0">
                  <a:pos x="32985" y="33770"/>
                </a:cxn>
                <a:cxn ang="0">
                  <a:pos x="0" y="26265"/>
                </a:cxn>
                <a:cxn ang="0">
                  <a:pos x="9701" y="24389"/>
                </a:cxn>
                <a:cxn ang="0">
                  <a:pos x="9701" y="24389"/>
                </a:cxn>
                <a:cxn ang="0">
                  <a:pos x="5820" y="24389"/>
                </a:cxn>
                <a:cxn ang="0">
                  <a:pos x="5820" y="24389"/>
                </a:cxn>
                <a:cxn ang="0">
                  <a:pos x="1940" y="24389"/>
                </a:cxn>
                <a:cxn ang="0">
                  <a:pos x="1940" y="26265"/>
                </a:cxn>
                <a:cxn ang="0">
                  <a:pos x="0" y="26265"/>
                </a:cxn>
                <a:cxn ang="0">
                  <a:pos x="0" y="26265"/>
                </a:cxn>
                <a:cxn ang="0">
                  <a:pos x="0" y="26265"/>
                </a:cxn>
                <a:cxn ang="0">
                  <a:pos x="5820" y="24389"/>
                </a:cxn>
                <a:cxn ang="0">
                  <a:pos x="9701" y="24389"/>
                </a:cxn>
                <a:cxn ang="0">
                  <a:pos x="15522" y="24389"/>
                </a:cxn>
                <a:cxn ang="0">
                  <a:pos x="21343" y="26265"/>
                </a:cxn>
                <a:cxn ang="0">
                  <a:pos x="23283" y="28142"/>
                </a:cxn>
                <a:cxn ang="0">
                  <a:pos x="25223" y="30018"/>
                </a:cxn>
                <a:cxn ang="0">
                  <a:pos x="25223" y="28142"/>
                </a:cxn>
                <a:cxn ang="0">
                  <a:pos x="23283" y="28142"/>
                </a:cxn>
                <a:cxn ang="0">
                  <a:pos x="21343" y="26265"/>
                </a:cxn>
                <a:cxn ang="0">
                  <a:pos x="19402" y="26265"/>
                </a:cxn>
                <a:cxn ang="0">
                  <a:pos x="19402" y="26265"/>
                </a:cxn>
                <a:cxn ang="0">
                  <a:pos x="15522" y="24389"/>
                </a:cxn>
                <a:cxn ang="0">
                  <a:pos x="13582" y="24389"/>
                </a:cxn>
                <a:cxn ang="0">
                  <a:pos x="11641" y="24389"/>
                </a:cxn>
                <a:cxn ang="0">
                  <a:pos x="9701" y="24389"/>
                </a:cxn>
                <a:cxn ang="0">
                  <a:pos x="9701" y="24389"/>
                </a:cxn>
                <a:cxn ang="0">
                  <a:pos x="50447" y="0"/>
                </a:cxn>
                <a:cxn ang="0">
                  <a:pos x="50447" y="0"/>
                </a:cxn>
                <a:cxn ang="0">
                  <a:pos x="52388" y="0"/>
                </a:cxn>
                <a:cxn ang="0">
                  <a:pos x="52388" y="0"/>
                </a:cxn>
              </a:cxnLst>
              <a:rect l="l" t="t" r="r" b="b"/>
              <a:pathLst>
                <a:path w="27" h="22">
                  <a:moveTo>
                    <a:pt x="21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moveTo>
                    <a:pt x="20" y="21"/>
                  </a:move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moveTo>
                    <a:pt x="19" y="20"/>
                  </a:move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moveTo>
                    <a:pt x="18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17" y="18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17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3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3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moveTo>
                    <a:pt x="27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9" name="Freeform 161"/>
            <p:cNvSpPr/>
            <p:nvPr>
              <p:custDataLst>
                <p:tags r:id="rId167"/>
              </p:custDataLst>
            </p:nvPr>
          </p:nvSpPr>
          <p:spPr>
            <a:xfrm>
              <a:off x="11307763" y="3798887"/>
              <a:ext cx="46038" cy="25400"/>
            </a:xfrm>
            <a:custGeom>
              <a:avLst/>
              <a:gdLst/>
              <a:ahLst/>
              <a:cxnLst>
                <a:cxn ang="0">
                  <a:pos x="46038" y="0"/>
                </a:cxn>
                <a:cxn ang="0">
                  <a:pos x="42201" y="0"/>
                </a:cxn>
                <a:cxn ang="0">
                  <a:pos x="23019" y="11723"/>
                </a:cxn>
                <a:cxn ang="0">
                  <a:pos x="23019" y="11723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1918" y="25400"/>
                </a:cxn>
                <a:cxn ang="0">
                  <a:pos x="1918" y="25400"/>
                </a:cxn>
                <a:cxn ang="0">
                  <a:pos x="1918" y="23446"/>
                </a:cxn>
                <a:cxn ang="0">
                  <a:pos x="46038" y="0"/>
                </a:cxn>
              </a:cxnLst>
              <a:rect l="l" t="t" r="r" b="b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0" name="Freeform 162"/>
            <p:cNvSpPr/>
            <p:nvPr>
              <p:custDataLst>
                <p:tags r:id="rId168"/>
              </p:custDataLst>
            </p:nvPr>
          </p:nvSpPr>
          <p:spPr>
            <a:xfrm>
              <a:off x="11309350" y="3797300"/>
              <a:ext cx="46038" cy="23813"/>
            </a:xfrm>
            <a:custGeom>
              <a:avLst/>
              <a:gdLst/>
              <a:ahLst/>
              <a:cxnLst>
                <a:cxn ang="0">
                  <a:pos x="46038" y="0"/>
                </a:cxn>
                <a:cxn ang="0">
                  <a:pos x="44119" y="1831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46038" y="0"/>
                </a:cxn>
              </a:cxnLst>
              <a:rect l="l" t="t" r="r" b="b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3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1" name="Freeform 163"/>
            <p:cNvSpPr/>
            <p:nvPr>
              <p:custDataLst>
                <p:tags r:id="rId169"/>
              </p:custDataLst>
            </p:nvPr>
          </p:nvSpPr>
          <p:spPr>
            <a:xfrm>
              <a:off x="11314113" y="3797300"/>
              <a:ext cx="42863" cy="23813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42863" y="0"/>
                </a:cxn>
              </a:cxnLst>
              <a:rect l="l" t="t" r="r" b="b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2" name="Freeform 164"/>
            <p:cNvSpPr/>
            <p:nvPr>
              <p:custDataLst>
                <p:tags r:id="rId170"/>
              </p:custDataLst>
            </p:nvPr>
          </p:nvSpPr>
          <p:spPr>
            <a:xfrm>
              <a:off x="11315700" y="3797300"/>
              <a:ext cx="44450" cy="23813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</a:cxnLst>
              <a:rect l="l" t="t" r="r" b="b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3" name="Freeform 165"/>
            <p:cNvSpPr/>
            <p:nvPr>
              <p:custDataLst>
                <p:tags r:id="rId171"/>
              </p:custDataLst>
            </p:nvPr>
          </p:nvSpPr>
          <p:spPr>
            <a:xfrm>
              <a:off x="11317288" y="3797300"/>
              <a:ext cx="42863" cy="23813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48" y="23813"/>
                </a:cxn>
                <a:cxn ang="0">
                  <a:pos x="42863" y="1831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l" t="t" r="r" b="b"/>
              <a:pathLst>
                <a:path w="22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4" name="Freeform 166"/>
            <p:cNvSpPr/>
            <p:nvPr>
              <p:custDataLst>
                <p:tags r:id="rId172"/>
              </p:custDataLst>
            </p:nvPr>
          </p:nvSpPr>
          <p:spPr>
            <a:xfrm>
              <a:off x="11318875" y="3798887"/>
              <a:ext cx="41275" cy="22225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2225"/>
                </a:cxn>
                <a:cxn ang="0">
                  <a:pos x="0" y="22225"/>
                </a:cxn>
                <a:cxn ang="0">
                  <a:pos x="39309" y="1852"/>
                </a:cxn>
                <a:cxn ang="0">
                  <a:pos x="41275" y="0"/>
                </a:cxn>
              </a:cxnLst>
              <a:rect l="l" t="t" r="r" b="b"/>
              <a:pathLst>
                <a:path w="21" h="12">
                  <a:moveTo>
                    <a:pt x="21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1" y="0"/>
                    <a:pt x="2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5" name="Freeform 167"/>
            <p:cNvSpPr/>
            <p:nvPr>
              <p:custDataLst>
                <p:tags r:id="rId173"/>
              </p:custDataLst>
            </p:nvPr>
          </p:nvSpPr>
          <p:spPr>
            <a:xfrm>
              <a:off x="11318875" y="3800475"/>
              <a:ext cx="38100" cy="20638"/>
            </a:xfrm>
            <a:custGeom>
              <a:avLst/>
              <a:gdLst/>
              <a:ahLst/>
              <a:cxnLst>
                <a:cxn ang="0">
                  <a:pos x="38100" y="0"/>
                </a:cxn>
                <a:cxn ang="0">
                  <a:pos x="0" y="20638"/>
                </a:cxn>
                <a:cxn ang="0">
                  <a:pos x="1905" y="20638"/>
                </a:cxn>
                <a:cxn ang="0">
                  <a:pos x="1905" y="20638"/>
                </a:cxn>
                <a:cxn ang="0">
                  <a:pos x="38100" y="0"/>
                </a:cxn>
                <a:cxn ang="0">
                  <a:pos x="38100" y="0"/>
                </a:cxn>
              </a:cxnLst>
              <a:rect l="l" t="t" r="r" b="b"/>
              <a:pathLst>
                <a:path w="20" h="11">
                  <a:moveTo>
                    <a:pt x="2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6" name="Freeform 168"/>
            <p:cNvSpPr/>
            <p:nvPr>
              <p:custDataLst>
                <p:tags r:id="rId174"/>
              </p:custDataLst>
            </p:nvPr>
          </p:nvSpPr>
          <p:spPr>
            <a:xfrm>
              <a:off x="11322050" y="3800475"/>
              <a:ext cx="34925" cy="20638"/>
            </a:xfrm>
            <a:custGeom>
              <a:avLst/>
              <a:gdLst/>
              <a:ahLst/>
              <a:cxnLst>
                <a:cxn ang="0">
                  <a:pos x="34925" y="0"/>
                </a:cxn>
                <a:cxn ang="0">
                  <a:pos x="0" y="20638"/>
                </a:cxn>
                <a:cxn ang="0">
                  <a:pos x="0" y="20638"/>
                </a:cxn>
                <a:cxn ang="0">
                  <a:pos x="1838" y="20638"/>
                </a:cxn>
                <a:cxn ang="0">
                  <a:pos x="33086" y="1876"/>
                </a:cxn>
                <a:cxn ang="0">
                  <a:pos x="34925" y="0"/>
                </a:cxn>
              </a:cxnLst>
              <a:rect l="l" t="t" r="r" b="b"/>
              <a:pathLst>
                <a:path w="19" h="11">
                  <a:moveTo>
                    <a:pt x="19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7" name="Freeform 169"/>
            <p:cNvSpPr/>
            <p:nvPr>
              <p:custDataLst>
                <p:tags r:id="rId175"/>
              </p:custDataLst>
            </p:nvPr>
          </p:nvSpPr>
          <p:spPr>
            <a:xfrm>
              <a:off x="11323638" y="3802062"/>
              <a:ext cx="31750" cy="22225"/>
            </a:xfrm>
            <a:custGeom>
              <a:avLst/>
              <a:gdLst/>
              <a:ahLst/>
              <a:cxnLst>
                <a:cxn ang="0">
                  <a:pos x="31750" y="0"/>
                </a:cxn>
                <a:cxn ang="0">
                  <a:pos x="0" y="20204"/>
                </a:cxn>
                <a:cxn ang="0">
                  <a:pos x="1867" y="22225"/>
                </a:cxn>
                <a:cxn ang="0">
                  <a:pos x="31750" y="2020"/>
                </a:cxn>
                <a:cxn ang="0">
                  <a:pos x="31750" y="0"/>
                </a:cxn>
              </a:cxnLst>
              <a:rect l="l" t="t" r="r" b="b"/>
              <a:pathLst>
                <a:path w="17" h="11">
                  <a:moveTo>
                    <a:pt x="17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8" name="Freeform 170"/>
            <p:cNvSpPr/>
            <p:nvPr>
              <p:custDataLst>
                <p:tags r:id="rId176"/>
              </p:custDataLst>
            </p:nvPr>
          </p:nvSpPr>
          <p:spPr>
            <a:xfrm>
              <a:off x="11325225" y="3805237"/>
              <a:ext cx="30163" cy="19050"/>
            </a:xfrm>
            <a:custGeom>
              <a:avLst/>
              <a:gdLst/>
              <a:ahLst/>
              <a:cxnLst>
                <a:cxn ang="0">
                  <a:pos x="30163" y="0"/>
                </a:cxn>
                <a:cxn ang="0">
                  <a:pos x="0" y="19050"/>
                </a:cxn>
                <a:cxn ang="0">
                  <a:pos x="1885" y="19050"/>
                </a:cxn>
                <a:cxn ang="0">
                  <a:pos x="28277" y="1905"/>
                </a:cxn>
                <a:cxn ang="0">
                  <a:pos x="30163" y="0"/>
                </a:cxn>
              </a:cxnLst>
              <a:rect l="l" t="t" r="r" b="b"/>
              <a:pathLst>
                <a:path w="16" h="10">
                  <a:moveTo>
                    <a:pt x="16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9" name="Freeform 171"/>
            <p:cNvSpPr/>
            <p:nvPr>
              <p:custDataLst>
                <p:tags r:id="rId177"/>
              </p:custDataLst>
            </p:nvPr>
          </p:nvSpPr>
          <p:spPr>
            <a:xfrm>
              <a:off x="11326813" y="3806825"/>
              <a:ext cx="26988" cy="17463"/>
            </a:xfrm>
            <a:custGeom>
              <a:avLst/>
              <a:gdLst/>
              <a:ahLst/>
              <a:cxnLst>
                <a:cxn ang="0">
                  <a:pos x="26988" y="0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26988" y="1940"/>
                </a:cxn>
                <a:cxn ang="0">
                  <a:pos x="26988" y="0"/>
                </a:cxn>
              </a:cxnLst>
              <a:rect l="l" t="t" r="r" b="b"/>
              <a:pathLst>
                <a:path w="14" h="9">
                  <a:moveTo>
                    <a:pt x="14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0" name="Freeform 172"/>
            <p:cNvSpPr/>
            <p:nvPr>
              <p:custDataLst>
                <p:tags r:id="rId178"/>
              </p:custDataLst>
            </p:nvPr>
          </p:nvSpPr>
          <p:spPr>
            <a:xfrm>
              <a:off x="11326813" y="3808412"/>
              <a:ext cx="26988" cy="15875"/>
            </a:xfrm>
            <a:custGeom>
              <a:avLst/>
              <a:gdLst/>
              <a:ahLst/>
              <a:cxnLst>
                <a:cxn ang="0">
                  <a:pos x="26988" y="0"/>
                </a:cxn>
                <a:cxn ang="0">
                  <a:pos x="0" y="15875"/>
                </a:cxn>
                <a:cxn ang="0">
                  <a:pos x="0" y="15875"/>
                </a:cxn>
                <a:cxn ang="0">
                  <a:pos x="1927" y="15875"/>
                </a:cxn>
                <a:cxn ang="0">
                  <a:pos x="25060" y="1984"/>
                </a:cxn>
                <a:cxn ang="0">
                  <a:pos x="26988" y="0"/>
                </a:cxn>
              </a:cxnLst>
              <a:rect l="l" t="t" r="r" b="b"/>
              <a:pathLst>
                <a:path w="14" h="8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4" y="1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1" name="Freeform 173"/>
            <p:cNvSpPr/>
            <p:nvPr>
              <p:custDataLst>
                <p:tags r:id="rId179"/>
              </p:custDataLst>
            </p:nvPr>
          </p:nvSpPr>
          <p:spPr>
            <a:xfrm>
              <a:off x="11328400" y="3810000"/>
              <a:ext cx="23813" cy="15875"/>
            </a:xfrm>
            <a:custGeom>
              <a:avLst/>
              <a:gdLst/>
              <a:ahLst/>
              <a:cxnLst>
                <a:cxn ang="0">
                  <a:pos x="23813" y="0"/>
                </a:cxn>
                <a:cxn ang="0">
                  <a:pos x="0" y="13890"/>
                </a:cxn>
                <a:cxn ang="0">
                  <a:pos x="1984" y="15875"/>
                </a:cxn>
                <a:cxn ang="0">
                  <a:pos x="1984" y="15875"/>
                </a:cxn>
                <a:cxn ang="0">
                  <a:pos x="23813" y="1984"/>
                </a:cxn>
                <a:cxn ang="0">
                  <a:pos x="23813" y="0"/>
                </a:cxn>
              </a:cxnLst>
              <a:rect l="l" t="t" r="r" b="b"/>
              <a:pathLst>
                <a:path w="12" h="8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2" name="Freeform 174"/>
            <p:cNvSpPr/>
            <p:nvPr>
              <p:custDataLst>
                <p:tags r:id="rId180"/>
              </p:custDataLst>
            </p:nvPr>
          </p:nvSpPr>
          <p:spPr>
            <a:xfrm>
              <a:off x="11331575" y="3811587"/>
              <a:ext cx="20638" cy="14288"/>
            </a:xfrm>
            <a:custGeom>
              <a:avLst/>
              <a:gdLst/>
              <a:ahLst/>
              <a:cxnLst>
                <a:cxn ang="0">
                  <a:pos x="20638" y="0"/>
                </a:cxn>
                <a:cxn ang="0">
                  <a:pos x="0" y="14288"/>
                </a:cxn>
                <a:cxn ang="0">
                  <a:pos x="0" y="14288"/>
                </a:cxn>
                <a:cxn ang="0">
                  <a:pos x="1876" y="14288"/>
                </a:cxn>
                <a:cxn ang="0">
                  <a:pos x="20638" y="2041"/>
                </a:cxn>
                <a:cxn ang="0">
                  <a:pos x="20638" y="0"/>
                </a:cxn>
              </a:cxnLst>
              <a:rect l="l" t="t" r="r" b="b"/>
              <a:pathLst>
                <a:path w="11" h="7">
                  <a:moveTo>
                    <a:pt x="11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3" name="Freeform 175"/>
            <p:cNvSpPr/>
            <p:nvPr>
              <p:custDataLst>
                <p:tags r:id="rId181"/>
              </p:custDataLst>
            </p:nvPr>
          </p:nvSpPr>
          <p:spPr>
            <a:xfrm>
              <a:off x="11333163" y="3814762"/>
              <a:ext cx="19050" cy="12700"/>
            </a:xfrm>
            <a:custGeom>
              <a:avLst/>
              <a:gdLst/>
              <a:ahLst/>
              <a:cxnLst>
                <a:cxn ang="0">
                  <a:pos x="19050" y="0"/>
                </a:cxn>
                <a:cxn ang="0">
                  <a:pos x="0" y="10885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17145" y="1814"/>
                </a:cxn>
                <a:cxn ang="0">
                  <a:pos x="19050" y="0"/>
                </a:cxn>
              </a:cxnLst>
              <a:rect l="l" t="t" r="r" b="b"/>
              <a:pathLst>
                <a:path w="10" h="7">
                  <a:moveTo>
                    <a:pt x="1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10" y="1"/>
                    <a:pt x="1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4" name="Freeform 176"/>
            <p:cNvSpPr/>
            <p:nvPr>
              <p:custDataLst>
                <p:tags r:id="rId182"/>
              </p:custDataLst>
            </p:nvPr>
          </p:nvSpPr>
          <p:spPr>
            <a:xfrm>
              <a:off x="11333163" y="3816350"/>
              <a:ext cx="17463" cy="11113"/>
            </a:xfrm>
            <a:custGeom>
              <a:avLst/>
              <a:gdLst/>
              <a:ahLst/>
              <a:cxnLst>
                <a:cxn ang="0">
                  <a:pos x="17463" y="0"/>
                </a:cxn>
                <a:cxn ang="0">
                  <a:pos x="0" y="11113"/>
                </a:cxn>
                <a:cxn ang="0">
                  <a:pos x="1940" y="11113"/>
                </a:cxn>
                <a:cxn ang="0">
                  <a:pos x="17463" y="3704"/>
                </a:cxn>
                <a:cxn ang="0">
                  <a:pos x="17463" y="0"/>
                </a:cxn>
              </a:cxnLst>
              <a:rect l="l" t="t" r="r" b="b"/>
              <a:pathLst>
                <a:path w="9" h="6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5" name="Freeform 177"/>
            <p:cNvSpPr/>
            <p:nvPr>
              <p:custDataLst>
                <p:tags r:id="rId183"/>
              </p:custDataLst>
            </p:nvPr>
          </p:nvSpPr>
          <p:spPr>
            <a:xfrm>
              <a:off x="11334750" y="3819525"/>
              <a:ext cx="15875" cy="9525"/>
            </a:xfrm>
            <a:custGeom>
              <a:avLst/>
              <a:gdLst/>
              <a:ahLst/>
              <a:cxnLst>
                <a:cxn ang="0">
                  <a:pos x="15875" y="0"/>
                </a:cxn>
                <a:cxn ang="0">
                  <a:pos x="0" y="7620"/>
                </a:cxn>
                <a:cxn ang="0">
                  <a:pos x="1984" y="9525"/>
                </a:cxn>
                <a:cxn ang="0">
                  <a:pos x="15875" y="1905"/>
                </a:cxn>
                <a:cxn ang="0">
                  <a:pos x="15875" y="0"/>
                </a:cxn>
              </a:cxnLst>
              <a:rect l="l" t="t" r="r" b="b"/>
              <a:pathLst>
                <a:path w="8" h="5">
                  <a:moveTo>
                    <a:pt x="8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6" name="Freeform 178"/>
            <p:cNvSpPr/>
            <p:nvPr>
              <p:custDataLst>
                <p:tags r:id="rId184"/>
              </p:custDataLst>
            </p:nvPr>
          </p:nvSpPr>
          <p:spPr>
            <a:xfrm>
              <a:off x="11336338" y="3821112"/>
              <a:ext cx="14288" cy="7938"/>
            </a:xfrm>
            <a:custGeom>
              <a:avLst/>
              <a:gdLst/>
              <a:ahLst/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14288" y="1984"/>
                </a:cxn>
                <a:cxn ang="0">
                  <a:pos x="14288" y="0"/>
                </a:cxn>
              </a:cxnLst>
              <a:rect l="l" t="t" r="r" b="b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7" name="Freeform 179"/>
            <p:cNvSpPr/>
            <p:nvPr>
              <p:custDataLst>
                <p:tags r:id="rId185"/>
              </p:custDataLst>
            </p:nvPr>
          </p:nvSpPr>
          <p:spPr>
            <a:xfrm>
              <a:off x="11337925" y="3824287"/>
              <a:ext cx="12700" cy="6350"/>
            </a:xfrm>
            <a:custGeom>
              <a:avLst/>
              <a:gdLst/>
              <a:ahLst/>
              <a:cxnLst>
                <a:cxn ang="0">
                  <a:pos x="12700" y="0"/>
                </a:cxn>
                <a:cxn ang="0">
                  <a:pos x="0" y="4762"/>
                </a:cxn>
                <a:cxn ang="0">
                  <a:pos x="2116" y="6350"/>
                </a:cxn>
                <a:cxn ang="0">
                  <a:pos x="2116" y="6350"/>
                </a:cxn>
                <a:cxn ang="0">
                  <a:pos x="10583" y="1587"/>
                </a:cxn>
                <a:cxn ang="0">
                  <a:pos x="12700" y="0"/>
                </a:cxn>
              </a:cxnLst>
              <a:rect l="l" t="t" r="r" b="b"/>
              <a:pathLst>
                <a:path w="6" h="4">
                  <a:moveTo>
                    <a:pt x="6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8" name="Freeform 180"/>
            <p:cNvSpPr/>
            <p:nvPr>
              <p:custDataLst>
                <p:tags r:id="rId186"/>
              </p:custDataLst>
            </p:nvPr>
          </p:nvSpPr>
          <p:spPr>
            <a:xfrm>
              <a:off x="11341100" y="3825875"/>
              <a:ext cx="6350" cy="7938"/>
            </a:xfrm>
            <a:custGeom>
              <a:avLst/>
              <a:gdLst/>
              <a:ahLst/>
              <a:cxnLst>
                <a:cxn ang="0">
                  <a:pos x="6350" y="0"/>
                </a:cxn>
                <a:cxn ang="0">
                  <a:pos x="0" y="5953"/>
                </a:cxn>
                <a:cxn ang="0">
                  <a:pos x="0" y="5953"/>
                </a:cxn>
                <a:cxn ang="0">
                  <a:pos x="0" y="5953"/>
                </a:cxn>
                <a:cxn ang="0">
                  <a:pos x="1587" y="7938"/>
                </a:cxn>
                <a:cxn ang="0">
                  <a:pos x="6350" y="1984"/>
                </a:cxn>
                <a:cxn ang="0">
                  <a:pos x="6350" y="0"/>
                </a:cxn>
              </a:cxnLst>
              <a:rect l="l" t="t" r="r" b="b"/>
              <a:pathLst>
                <a:path w="4" h="4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9" name="Freeform 181"/>
            <p:cNvSpPr/>
            <p:nvPr>
              <p:custDataLst>
                <p:tags r:id="rId187"/>
              </p:custDataLst>
            </p:nvPr>
          </p:nvSpPr>
          <p:spPr>
            <a:xfrm>
              <a:off x="11342688" y="3827462"/>
              <a:ext cx="4763" cy="6350"/>
            </a:xfrm>
            <a:custGeom>
              <a:avLst/>
              <a:gdLst/>
              <a:ahLst/>
              <a:cxnLst>
                <a:cxn ang="0">
                  <a:pos x="4763" y="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4763" y="4233"/>
                </a:cxn>
                <a:cxn ang="0">
                  <a:pos x="4763" y="0"/>
                </a:cxn>
              </a:cxnLst>
              <a:rect l="l" t="t" r="r" b="b"/>
              <a:pathLst>
                <a:path w="3" h="3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0" name="Freeform 182"/>
            <p:cNvSpPr/>
            <p:nvPr>
              <p:custDataLst>
                <p:tags r:id="rId188"/>
              </p:custDataLst>
            </p:nvPr>
          </p:nvSpPr>
          <p:spPr>
            <a:xfrm>
              <a:off x="11342688" y="3830637"/>
              <a:ext cx="4763" cy="4763"/>
            </a:xfrm>
            <a:custGeom>
              <a:avLst/>
              <a:gdLst/>
              <a:ahLst/>
              <a:cxnLst>
                <a:cxn ang="0">
                  <a:pos x="4763" y="0"/>
                </a:cxn>
                <a:cxn ang="0">
                  <a:pos x="0" y="2381"/>
                </a:cxn>
                <a:cxn ang="0">
                  <a:pos x="0" y="2381"/>
                </a:cxn>
                <a:cxn ang="0">
                  <a:pos x="1587" y="4763"/>
                </a:cxn>
                <a:cxn ang="0">
                  <a:pos x="1587" y="4763"/>
                </a:cxn>
                <a:cxn ang="0">
                  <a:pos x="4763" y="2381"/>
                </a:cxn>
                <a:cxn ang="0">
                  <a:pos x="4763" y="0"/>
                </a:cxn>
              </a:cxnLst>
              <a:rect l="l" t="t" r="r" b="b"/>
              <a:pathLst>
                <a:path w="3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1" name="Freeform 183"/>
            <p:cNvSpPr/>
            <p:nvPr>
              <p:custDataLst>
                <p:tags r:id="rId189"/>
              </p:custDataLst>
            </p:nvPr>
          </p:nvSpPr>
          <p:spPr>
            <a:xfrm>
              <a:off x="11344275" y="3833812"/>
              <a:ext cx="3175" cy="3175"/>
            </a:xfrm>
            <a:custGeom>
              <a:avLst/>
              <a:gdLst/>
              <a:ahLst/>
              <a:cxnLst>
                <a:cxn ang="0">
                  <a:pos x="3175" y="0"/>
                </a:cxn>
                <a:cxn ang="0">
                  <a:pos x="0" y="1587"/>
                </a:cxn>
                <a:cxn ang="0">
                  <a:pos x="0" y="1587"/>
                </a:cxn>
                <a:cxn ang="0">
                  <a:pos x="1587" y="3175"/>
                </a:cxn>
                <a:cxn ang="0">
                  <a:pos x="1587" y="3175"/>
                </a:cxn>
                <a:cxn ang="0">
                  <a:pos x="3175" y="1587"/>
                </a:cxn>
                <a:cxn ang="0">
                  <a:pos x="3175" y="0"/>
                </a:cxn>
              </a:cxnLst>
              <a:rect l="l" t="t" r="r" b="b"/>
              <a:pathLst>
                <a:path w="2" h="2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2" name="Freeform 184"/>
            <p:cNvSpPr/>
            <p:nvPr>
              <p:custDataLst>
                <p:tags r:id="rId190"/>
              </p:custDataLst>
            </p:nvPr>
          </p:nvSpPr>
          <p:spPr>
            <a:xfrm>
              <a:off x="11345863" y="3835400"/>
              <a:ext cx="1588" cy="3175"/>
            </a:xfrm>
            <a:custGeom>
              <a:avLst/>
              <a:gdLst/>
              <a:ahLst/>
              <a:cxnLst>
                <a:cxn ang="0">
                  <a:pos x="1588" y="0"/>
                </a:cxn>
                <a:cxn ang="0">
                  <a:pos x="0" y="1587"/>
                </a:cxn>
                <a:cxn ang="0">
                  <a:pos x="0" y="1587"/>
                </a:cxn>
                <a:cxn ang="0">
                  <a:pos x="1588" y="3175"/>
                </a:cxn>
                <a:cxn ang="0">
                  <a:pos x="1588" y="3175"/>
                </a:cxn>
                <a:cxn ang="0">
                  <a:pos x="1588" y="3175"/>
                </a:cxn>
                <a:cxn ang="0">
                  <a:pos x="1588" y="0"/>
                </a:cxn>
              </a:cxnLst>
              <a:rect l="l" t="t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3" name="Oval 185"/>
            <p:cNvSpPr/>
            <p:nvPr>
              <p:custDataLst>
                <p:tags r:id="rId191"/>
              </p:custDataLst>
            </p:nvPr>
          </p:nvSpPr>
          <p:spPr>
            <a:xfrm>
              <a:off x="11347450" y="3838575"/>
              <a:ext cx="1588" cy="1588"/>
            </a:xfrm>
            <a:prstGeom prst="ellipse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54" name="Freeform 186"/>
            <p:cNvSpPr>
              <a:spLocks noEditPoints="1"/>
            </p:cNvSpPr>
            <p:nvPr>
              <p:custDataLst>
                <p:tags r:id="rId192"/>
              </p:custDataLst>
            </p:nvPr>
          </p:nvSpPr>
          <p:spPr>
            <a:xfrm>
              <a:off x="11414125" y="3757612"/>
              <a:ext cx="61913" cy="11113"/>
            </a:xfrm>
            <a:custGeom>
              <a:avLst/>
              <a:gdLst/>
              <a:ahLst/>
              <a:cxnLst>
                <a:cxn ang="0">
                  <a:pos x="61913" y="11113"/>
                </a:cxn>
                <a:cxn ang="0">
                  <a:pos x="59978" y="9260"/>
                </a:cxn>
                <a:cxn ang="0">
                  <a:pos x="58043" y="9260"/>
                </a:cxn>
                <a:cxn ang="0">
                  <a:pos x="54173" y="7408"/>
                </a:cxn>
                <a:cxn ang="0">
                  <a:pos x="54173" y="7408"/>
                </a:cxn>
                <a:cxn ang="0">
                  <a:pos x="54173" y="7408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46434" y="3704"/>
                </a:cxn>
                <a:cxn ang="0">
                  <a:pos x="46434" y="3704"/>
                </a:cxn>
                <a:cxn ang="0">
                  <a:pos x="46434" y="3704"/>
                </a:cxn>
                <a:cxn ang="0">
                  <a:pos x="7739" y="1852"/>
                </a:cxn>
                <a:cxn ang="0">
                  <a:pos x="5804" y="1852"/>
                </a:cxn>
                <a:cxn ang="0">
                  <a:pos x="7739" y="1852"/>
                </a:cxn>
                <a:cxn ang="0">
                  <a:pos x="7739" y="1852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15478" y="0"/>
                </a:cxn>
                <a:cxn ang="0">
                  <a:pos x="17413" y="0"/>
                </a:cxn>
              </a:cxnLst>
              <a:rect l="l" t="t" r="r" b="b"/>
              <a:pathLst>
                <a:path w="32" h="6">
                  <a:moveTo>
                    <a:pt x="31" y="5"/>
                  </a:moveTo>
                  <a:cubicBezTo>
                    <a:pt x="31" y="6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1" y="6"/>
                    <a:pt x="31" y="5"/>
                  </a:cubicBezTo>
                  <a:moveTo>
                    <a:pt x="29" y="4"/>
                  </a:moveTo>
                  <a:cubicBezTo>
                    <a:pt x="29" y="4"/>
                    <a:pt x="30" y="5"/>
                    <a:pt x="30" y="5"/>
                  </a:cubicBezTo>
                  <a:cubicBezTo>
                    <a:pt x="30" y="5"/>
                    <a:pt x="29" y="4"/>
                    <a:pt x="29" y="4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moveTo>
                    <a:pt x="27" y="3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3"/>
                  </a:cubicBezTo>
                  <a:moveTo>
                    <a:pt x="26" y="3"/>
                  </a:move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6" y="3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4" y="1"/>
                  </a:moveTo>
                  <a:cubicBezTo>
                    <a:pt x="3" y="1"/>
                    <a:pt x="1" y="2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5" name="Freeform 187"/>
            <p:cNvSpPr/>
            <p:nvPr>
              <p:custDataLst>
                <p:tags r:id="rId193"/>
              </p:custDataLst>
            </p:nvPr>
          </p:nvSpPr>
          <p:spPr>
            <a:xfrm>
              <a:off x="11372850" y="3759200"/>
              <a:ext cx="47625" cy="26988"/>
            </a:xfrm>
            <a:custGeom>
              <a:avLst/>
              <a:gdLst/>
              <a:ahLst/>
              <a:cxnLst>
                <a:cxn ang="0">
                  <a:pos x="47625" y="0"/>
                </a:cxn>
                <a:cxn ang="0">
                  <a:pos x="41910" y="3855"/>
                </a:cxn>
                <a:cxn ang="0">
                  <a:pos x="41910" y="3855"/>
                </a:cxn>
                <a:cxn ang="0">
                  <a:pos x="41910" y="3855"/>
                </a:cxn>
                <a:cxn ang="0">
                  <a:pos x="0" y="26988"/>
                </a:cxn>
                <a:cxn ang="0">
                  <a:pos x="5715" y="25060"/>
                </a:cxn>
                <a:cxn ang="0">
                  <a:pos x="47625" y="0"/>
                </a:cxn>
              </a:cxnLst>
              <a:rect l="l" t="t" r="r" b="b"/>
              <a:pathLst>
                <a:path w="25" h="14">
                  <a:moveTo>
                    <a:pt x="25" y="0"/>
                  </a:moveTo>
                  <a:cubicBezTo>
                    <a:pt x="24" y="0"/>
                    <a:pt x="23" y="1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6" name="Freeform 188"/>
            <p:cNvSpPr/>
            <p:nvPr>
              <p:custDataLst>
                <p:tags r:id="rId194"/>
              </p:custDataLst>
            </p:nvPr>
          </p:nvSpPr>
          <p:spPr>
            <a:xfrm>
              <a:off x="11379200" y="3757612"/>
              <a:ext cx="47625" cy="25400"/>
            </a:xfrm>
            <a:custGeom>
              <a:avLst/>
              <a:gdLst/>
              <a:ahLst/>
              <a:cxnLst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1910" y="1814"/>
                </a:cxn>
                <a:cxn ang="0">
                  <a:pos x="41910" y="1814"/>
                </a:cxn>
                <a:cxn ang="0">
                  <a:pos x="0" y="25400"/>
                </a:cxn>
                <a:cxn ang="0">
                  <a:pos x="5715" y="23585"/>
                </a:cxn>
                <a:cxn ang="0">
                  <a:pos x="47625" y="0"/>
                </a:cxn>
              </a:cxnLst>
              <a:rect l="l" t="t" r="r" b="b"/>
              <a:pathLst>
                <a:path w="25" h="14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7" name="Freeform 189"/>
            <p:cNvSpPr/>
            <p:nvPr>
              <p:custDataLst>
                <p:tags r:id="rId195"/>
              </p:custDataLst>
            </p:nvPr>
          </p:nvSpPr>
          <p:spPr>
            <a:xfrm>
              <a:off x="11383963" y="3757612"/>
              <a:ext cx="47625" cy="23813"/>
            </a:xfrm>
            <a:custGeom>
              <a:avLst/>
              <a:gdLst/>
              <a:ahLst/>
              <a:cxnLst>
                <a:cxn ang="0">
                  <a:pos x="47625" y="0"/>
                </a:cxn>
                <a:cxn ang="0">
                  <a:pos x="45720" y="0"/>
                </a:cxn>
                <a:cxn ang="0">
                  <a:pos x="45720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0" y="23813"/>
                </a:cxn>
                <a:cxn ang="0">
                  <a:pos x="5715" y="23813"/>
                </a:cxn>
                <a:cxn ang="0">
                  <a:pos x="47625" y="0"/>
                </a:cxn>
              </a:cxnLst>
              <a:rect l="l" t="t" r="r" b="b"/>
              <a:pathLst>
                <a:path w="25" h="13">
                  <a:moveTo>
                    <a:pt x="2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8" name="Freeform 190"/>
            <p:cNvSpPr/>
            <p:nvPr>
              <p:custDataLst>
                <p:tags r:id="rId196"/>
              </p:custDataLst>
            </p:nvPr>
          </p:nvSpPr>
          <p:spPr>
            <a:xfrm>
              <a:off x="11390313" y="3757612"/>
              <a:ext cx="46038" cy="23813"/>
            </a:xfrm>
            <a:custGeom>
              <a:avLst/>
              <a:gdLst/>
              <a:ahLst/>
              <a:cxnLst>
                <a:cxn ang="0">
                  <a:pos x="46038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0" y="23813"/>
                </a:cxn>
                <a:cxn ang="0">
                  <a:pos x="3836" y="21981"/>
                </a:cxn>
                <a:cxn ang="0">
                  <a:pos x="46038" y="0"/>
                </a:cxn>
              </a:cxnLst>
              <a:rect l="l" t="t" r="r" b="b"/>
              <a:pathLst>
                <a:path w="24" h="13">
                  <a:moveTo>
                    <a:pt x="24" y="0"/>
                  </a:moveTo>
                  <a:cubicBezTo>
                    <a:pt x="24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2"/>
                    <a:pt x="2" y="12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9" name="Freeform 191"/>
            <p:cNvSpPr/>
            <p:nvPr>
              <p:custDataLst>
                <p:tags r:id="rId197"/>
              </p:custDataLst>
            </p:nvPr>
          </p:nvSpPr>
          <p:spPr>
            <a:xfrm>
              <a:off x="11393488" y="3757612"/>
              <a:ext cx="46038" cy="23813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1981"/>
                </a:cxn>
                <a:cxn ang="0">
                  <a:pos x="0" y="21981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l" t="t" r="r" b="b"/>
              <a:pathLst>
                <a:path w="24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0" name="Freeform 192"/>
            <p:cNvSpPr/>
            <p:nvPr>
              <p:custDataLst>
                <p:tags r:id="rId198"/>
              </p:custDataLst>
            </p:nvPr>
          </p:nvSpPr>
          <p:spPr>
            <a:xfrm>
              <a:off x="11398250" y="3757612"/>
              <a:ext cx="44450" cy="23813"/>
            </a:xfrm>
            <a:custGeom>
              <a:avLst/>
              <a:gdLst/>
              <a:ahLst/>
              <a:cxnLst>
                <a:cxn ang="0">
                  <a:pos x="40745" y="0"/>
                </a:cxn>
                <a:cxn ang="0">
                  <a:pos x="0" y="23813"/>
                </a:cxn>
                <a:cxn ang="0">
                  <a:pos x="3704" y="23813"/>
                </a:cxn>
                <a:cxn ang="0">
                  <a:pos x="44450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l" t="t" r="r" b="b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1" name="Freeform 193"/>
            <p:cNvSpPr/>
            <p:nvPr>
              <p:custDataLst>
                <p:tags r:id="rId199"/>
              </p:custDataLst>
            </p:nvPr>
          </p:nvSpPr>
          <p:spPr>
            <a:xfrm>
              <a:off x="11401425" y="3757612"/>
              <a:ext cx="46038" cy="23813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l" t="t" r="r" b="b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2" name="Freeform 194"/>
            <p:cNvSpPr/>
            <p:nvPr>
              <p:custDataLst>
                <p:tags r:id="rId200"/>
              </p:custDataLst>
            </p:nvPr>
          </p:nvSpPr>
          <p:spPr>
            <a:xfrm>
              <a:off x="11404600" y="3757612"/>
              <a:ext cx="46038" cy="23813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46038" y="1831"/>
                </a:cxn>
                <a:cxn ang="0">
                  <a:pos x="42201" y="0"/>
                </a:cxn>
              </a:cxnLst>
              <a:rect l="l" t="t" r="r" b="b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3" name="Freeform 195"/>
            <p:cNvSpPr/>
            <p:nvPr>
              <p:custDataLst>
                <p:tags r:id="rId201"/>
              </p:custDataLst>
            </p:nvPr>
          </p:nvSpPr>
          <p:spPr>
            <a:xfrm>
              <a:off x="11409363" y="3759200"/>
              <a:ext cx="46038" cy="23813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1981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l" t="t" r="r" b="b"/>
              <a:pathLst>
                <a:path w="24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4" name="Freeform 196"/>
            <p:cNvSpPr/>
            <p:nvPr>
              <p:custDataLst>
                <p:tags r:id="rId202"/>
              </p:custDataLst>
            </p:nvPr>
          </p:nvSpPr>
          <p:spPr>
            <a:xfrm>
              <a:off x="11412538" y="3759200"/>
              <a:ext cx="46038" cy="26988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5" name="Freeform 197"/>
            <p:cNvSpPr/>
            <p:nvPr>
              <p:custDataLst>
                <p:tags r:id="rId203"/>
              </p:custDataLst>
            </p:nvPr>
          </p:nvSpPr>
          <p:spPr>
            <a:xfrm>
              <a:off x="11417300" y="3760787"/>
              <a:ext cx="44450" cy="25400"/>
            </a:xfrm>
            <a:custGeom>
              <a:avLst/>
              <a:gdLst/>
              <a:ahLst/>
              <a:cxnLst>
                <a:cxn ang="0">
                  <a:pos x="40745" y="0"/>
                </a:cxn>
                <a:cxn ang="0">
                  <a:pos x="0" y="25400"/>
                </a:cxn>
                <a:cxn ang="0">
                  <a:pos x="3704" y="25400"/>
                </a:cxn>
                <a:cxn ang="0">
                  <a:pos x="44450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l" t="t" r="r" b="b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6" name="Freeform 198"/>
            <p:cNvSpPr/>
            <p:nvPr>
              <p:custDataLst>
                <p:tags r:id="rId204"/>
              </p:custDataLst>
            </p:nvPr>
          </p:nvSpPr>
          <p:spPr>
            <a:xfrm>
              <a:off x="11420475" y="3760787"/>
              <a:ext cx="46038" cy="26988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5060"/>
                </a:cxn>
                <a:cxn ang="0">
                  <a:pos x="1918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7" name="Freeform 199"/>
            <p:cNvSpPr/>
            <p:nvPr>
              <p:custDataLst>
                <p:tags r:id="rId205"/>
              </p:custDataLst>
            </p:nvPr>
          </p:nvSpPr>
          <p:spPr>
            <a:xfrm>
              <a:off x="11422063" y="3762375"/>
              <a:ext cx="46038" cy="26988"/>
            </a:xfrm>
            <a:custGeom>
              <a:avLst/>
              <a:gdLst/>
              <a:ahLst/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l" t="t" r="r" b="b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8" name="Freeform 200"/>
            <p:cNvSpPr/>
            <p:nvPr>
              <p:custDataLst>
                <p:tags r:id="rId206"/>
              </p:custDataLst>
            </p:nvPr>
          </p:nvSpPr>
          <p:spPr>
            <a:xfrm>
              <a:off x="11426825" y="3763962"/>
              <a:ext cx="44450" cy="26988"/>
            </a:xfrm>
            <a:custGeom>
              <a:avLst/>
              <a:gdLst/>
              <a:ahLst/>
              <a:cxnLst>
                <a:cxn ang="0">
                  <a:pos x="40745" y="0"/>
                </a:cxn>
                <a:cxn ang="0">
                  <a:pos x="0" y="25060"/>
                </a:cxn>
                <a:cxn ang="0">
                  <a:pos x="3704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9" name="Freeform 201"/>
            <p:cNvSpPr/>
            <p:nvPr>
              <p:custDataLst>
                <p:tags r:id="rId207"/>
              </p:custDataLst>
            </p:nvPr>
          </p:nvSpPr>
          <p:spPr>
            <a:xfrm>
              <a:off x="11430000" y="3767137"/>
              <a:ext cx="46038" cy="25400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3585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1814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0" name="Freeform 202"/>
            <p:cNvSpPr>
              <a:spLocks noEditPoints="1"/>
            </p:cNvSpPr>
            <p:nvPr>
              <p:custDataLst>
                <p:tags r:id="rId208"/>
              </p:custDataLst>
            </p:nvPr>
          </p:nvSpPr>
          <p:spPr>
            <a:xfrm>
              <a:off x="11437938" y="3768725"/>
              <a:ext cx="117475" cy="134938"/>
            </a:xfrm>
            <a:custGeom>
              <a:avLst/>
              <a:gdLst/>
              <a:ahLst/>
              <a:cxnLst>
                <a:cxn ang="0">
                  <a:pos x="75790" y="134938"/>
                </a:cxn>
                <a:cxn ang="0">
                  <a:pos x="70106" y="117833"/>
                </a:cxn>
                <a:cxn ang="0">
                  <a:pos x="70106" y="117833"/>
                </a:cxn>
                <a:cxn ang="0">
                  <a:pos x="117475" y="110231"/>
                </a:cxn>
                <a:cxn ang="0">
                  <a:pos x="117475" y="110231"/>
                </a:cxn>
                <a:cxn ang="0">
                  <a:pos x="64421" y="102628"/>
                </a:cxn>
                <a:cxn ang="0">
                  <a:pos x="62527" y="100728"/>
                </a:cxn>
                <a:cxn ang="0">
                  <a:pos x="113685" y="96927"/>
                </a:cxn>
                <a:cxn ang="0">
                  <a:pos x="113685" y="100728"/>
                </a:cxn>
                <a:cxn ang="0">
                  <a:pos x="60632" y="96927"/>
                </a:cxn>
                <a:cxn ang="0">
                  <a:pos x="60632" y="95026"/>
                </a:cxn>
                <a:cxn ang="0">
                  <a:pos x="109895" y="89325"/>
                </a:cxn>
                <a:cxn ang="0">
                  <a:pos x="109895" y="89325"/>
                </a:cxn>
                <a:cxn ang="0">
                  <a:pos x="54947" y="87424"/>
                </a:cxn>
                <a:cxn ang="0">
                  <a:pos x="102316" y="70319"/>
                </a:cxn>
                <a:cxn ang="0">
                  <a:pos x="89053" y="49413"/>
                </a:cxn>
                <a:cxn ang="0">
                  <a:pos x="92843" y="55115"/>
                </a:cxn>
                <a:cxn ang="0">
                  <a:pos x="89053" y="49413"/>
                </a:cxn>
                <a:cxn ang="0">
                  <a:pos x="85264" y="43712"/>
                </a:cxn>
                <a:cxn ang="0">
                  <a:pos x="85264" y="43712"/>
                </a:cxn>
                <a:cxn ang="0">
                  <a:pos x="11368" y="34209"/>
                </a:cxn>
                <a:cxn ang="0">
                  <a:pos x="75790" y="32309"/>
                </a:cxn>
                <a:cxn ang="0">
                  <a:pos x="81474" y="38010"/>
                </a:cxn>
                <a:cxn ang="0">
                  <a:pos x="75790" y="32309"/>
                </a:cxn>
                <a:cxn ang="0">
                  <a:pos x="72000" y="28508"/>
                </a:cxn>
                <a:cxn ang="0">
                  <a:pos x="75790" y="32309"/>
                </a:cxn>
                <a:cxn ang="0">
                  <a:pos x="0" y="26607"/>
                </a:cxn>
                <a:cxn ang="0">
                  <a:pos x="0" y="26607"/>
                </a:cxn>
                <a:cxn ang="0">
                  <a:pos x="68211" y="24706"/>
                </a:cxn>
                <a:cxn ang="0">
                  <a:pos x="68211" y="24706"/>
                </a:cxn>
                <a:cxn ang="0">
                  <a:pos x="66316" y="20905"/>
                </a:cxn>
                <a:cxn ang="0">
                  <a:pos x="64421" y="20905"/>
                </a:cxn>
                <a:cxn ang="0">
                  <a:pos x="64421" y="20905"/>
                </a:cxn>
                <a:cxn ang="0">
                  <a:pos x="58737" y="13303"/>
                </a:cxn>
                <a:cxn ang="0">
                  <a:pos x="53053" y="11403"/>
                </a:cxn>
                <a:cxn ang="0">
                  <a:pos x="51158" y="9502"/>
                </a:cxn>
                <a:cxn ang="0">
                  <a:pos x="49263" y="7602"/>
                </a:cxn>
                <a:cxn ang="0">
                  <a:pos x="45474" y="3801"/>
                </a:cxn>
                <a:cxn ang="0">
                  <a:pos x="45474" y="5701"/>
                </a:cxn>
                <a:cxn ang="0">
                  <a:pos x="45474" y="3801"/>
                </a:cxn>
                <a:cxn ang="0">
                  <a:pos x="43579" y="3801"/>
                </a:cxn>
                <a:cxn ang="0">
                  <a:pos x="37895" y="0"/>
                </a:cxn>
                <a:cxn ang="0">
                  <a:pos x="43579" y="3801"/>
                </a:cxn>
              </a:cxnLst>
              <a:rect l="l" t="t" r="r" b="b"/>
              <a:pathLst>
                <a:path w="62" h="71">
                  <a:moveTo>
                    <a:pt x="40" y="71"/>
                  </a:move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moveTo>
                    <a:pt x="37" y="62"/>
                  </a:moveTo>
                  <a:cubicBezTo>
                    <a:pt x="37" y="62"/>
                    <a:pt x="37" y="63"/>
                    <a:pt x="37" y="63"/>
                  </a:cubicBezTo>
                  <a:cubicBezTo>
                    <a:pt x="37" y="63"/>
                    <a:pt x="37" y="63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moveTo>
                    <a:pt x="62" y="58"/>
                  </a:move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9"/>
                  </a:cubicBezTo>
                  <a:cubicBezTo>
                    <a:pt x="62" y="58"/>
                    <a:pt x="62" y="58"/>
                    <a:pt x="62" y="58"/>
                  </a:cubicBezTo>
                  <a:moveTo>
                    <a:pt x="33" y="53"/>
                  </a:moveTo>
                  <a:cubicBezTo>
                    <a:pt x="33" y="53"/>
                    <a:pt x="33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3"/>
                    <a:pt x="33" y="53"/>
                  </a:cubicBezTo>
                  <a:moveTo>
                    <a:pt x="33" y="53"/>
                  </a:move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moveTo>
                    <a:pt x="60" y="51"/>
                  </a:moveTo>
                  <a:cubicBezTo>
                    <a:pt x="60" y="51"/>
                    <a:pt x="60" y="51"/>
                    <a:pt x="6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0" y="52"/>
                    <a:pt x="60" y="53"/>
                    <a:pt x="60" y="53"/>
                  </a:cubicBezTo>
                  <a:cubicBezTo>
                    <a:pt x="60" y="52"/>
                    <a:pt x="60" y="51"/>
                    <a:pt x="60" y="51"/>
                  </a:cubicBezTo>
                  <a:moveTo>
                    <a:pt x="32" y="51"/>
                  </a:move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moveTo>
                    <a:pt x="32" y="50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moveTo>
                    <a:pt x="58" y="47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9" y="48"/>
                    <a:pt x="59" y="48"/>
                    <a:pt x="59" y="49"/>
                  </a:cubicBezTo>
                  <a:cubicBezTo>
                    <a:pt x="59" y="48"/>
                    <a:pt x="59" y="48"/>
                    <a:pt x="58" y="47"/>
                  </a:cubicBezTo>
                  <a:moveTo>
                    <a:pt x="29" y="45"/>
                  </a:move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5"/>
                    <a:pt x="29" y="45"/>
                    <a:pt x="29" y="45"/>
                  </a:cubicBezTo>
                  <a:moveTo>
                    <a:pt x="54" y="37"/>
                  </a:moveTo>
                  <a:cubicBezTo>
                    <a:pt x="54" y="37"/>
                    <a:pt x="54" y="38"/>
                    <a:pt x="54" y="38"/>
                  </a:cubicBezTo>
                  <a:cubicBezTo>
                    <a:pt x="54" y="38"/>
                    <a:pt x="54" y="37"/>
                    <a:pt x="54" y="37"/>
                  </a:cubicBezTo>
                  <a:moveTo>
                    <a:pt x="47" y="26"/>
                  </a:moveTo>
                  <a:cubicBezTo>
                    <a:pt x="47" y="26"/>
                    <a:pt x="47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8"/>
                    <a:pt x="49" y="28"/>
                    <a:pt x="49" y="29"/>
                  </a:cubicBezTo>
                  <a:cubicBezTo>
                    <a:pt x="48" y="28"/>
                    <a:pt x="48" y="27"/>
                    <a:pt x="47" y="26"/>
                  </a:cubicBezTo>
                  <a:moveTo>
                    <a:pt x="47" y="25"/>
                  </a:moveTo>
                  <a:cubicBezTo>
                    <a:pt x="47" y="25"/>
                    <a:pt x="47" y="25"/>
                    <a:pt x="47" y="26"/>
                  </a:cubicBezTo>
                  <a:cubicBezTo>
                    <a:pt x="47" y="25"/>
                    <a:pt x="47" y="25"/>
                    <a:pt x="47" y="25"/>
                  </a:cubicBezTo>
                  <a:moveTo>
                    <a:pt x="45" y="23"/>
                  </a:move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4"/>
                    <a:pt x="46" y="25"/>
                    <a:pt x="46" y="25"/>
                  </a:cubicBezTo>
                  <a:cubicBezTo>
                    <a:pt x="46" y="24"/>
                    <a:pt x="45" y="24"/>
                    <a:pt x="45" y="23"/>
                  </a:cubicBezTo>
                  <a:moveTo>
                    <a:pt x="6" y="18"/>
                  </a:moveTo>
                  <a:cubicBezTo>
                    <a:pt x="6" y="18"/>
                    <a:pt x="6" y="18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40" y="17"/>
                  </a:moveTo>
                  <a:cubicBezTo>
                    <a:pt x="41" y="18"/>
                    <a:pt x="41" y="18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2" y="19"/>
                    <a:pt x="42" y="20"/>
                    <a:pt x="43" y="20"/>
                  </a:cubicBezTo>
                  <a:cubicBezTo>
                    <a:pt x="42" y="19"/>
                    <a:pt x="41" y="18"/>
                    <a:pt x="40" y="17"/>
                  </a:cubicBezTo>
                  <a:moveTo>
                    <a:pt x="40" y="17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moveTo>
                    <a:pt x="38" y="14"/>
                  </a:moveTo>
                  <a:cubicBezTo>
                    <a:pt x="38" y="14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5"/>
                    <a:pt x="39" y="16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9" y="16"/>
                    <a:pt x="38" y="15"/>
                    <a:pt x="38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36" y="13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3"/>
                    <a:pt x="37" y="14"/>
                    <a:pt x="38" y="14"/>
                  </a:cubicBezTo>
                  <a:cubicBezTo>
                    <a:pt x="37" y="14"/>
                    <a:pt x="37" y="13"/>
                    <a:pt x="36" y="13"/>
                  </a:cubicBezTo>
                  <a:moveTo>
                    <a:pt x="35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moveTo>
                    <a:pt x="34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4" y="11"/>
                  </a:cubicBezTo>
                  <a:moveTo>
                    <a:pt x="34" y="11"/>
                  </a:move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moveTo>
                    <a:pt x="31" y="7"/>
                  </a:moveTo>
                  <a:cubicBezTo>
                    <a:pt x="31" y="8"/>
                    <a:pt x="32" y="8"/>
                    <a:pt x="32" y="9"/>
                  </a:cubicBezTo>
                  <a:cubicBezTo>
                    <a:pt x="32" y="8"/>
                    <a:pt x="31" y="8"/>
                    <a:pt x="31" y="7"/>
                  </a:cubicBezTo>
                  <a:moveTo>
                    <a:pt x="27" y="5"/>
                  </a:moveTo>
                  <a:cubicBezTo>
                    <a:pt x="27" y="5"/>
                    <a:pt x="28" y="5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6"/>
                    <a:pt x="30" y="7"/>
                  </a:cubicBezTo>
                  <a:cubicBezTo>
                    <a:pt x="29" y="6"/>
                    <a:pt x="28" y="5"/>
                    <a:pt x="27" y="5"/>
                  </a:cubicBezTo>
                  <a:moveTo>
                    <a:pt x="27" y="5"/>
                  </a:move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moveTo>
                    <a:pt x="26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moveTo>
                    <a:pt x="24" y="2"/>
                  </a:move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2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3" y="2"/>
                    <a:pt x="23" y="2"/>
                  </a:cubicBezTo>
                  <a:cubicBezTo>
                    <a:pt x="22" y="1"/>
                    <a:pt x="21" y="0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1" name="Freeform 203"/>
            <p:cNvSpPr/>
            <p:nvPr>
              <p:custDataLst>
                <p:tags r:id="rId209"/>
              </p:custDataLst>
            </p:nvPr>
          </p:nvSpPr>
          <p:spPr>
            <a:xfrm>
              <a:off x="11433175" y="3768725"/>
              <a:ext cx="42863" cy="23813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l" t="t" r="r" b="b"/>
              <a:pathLst>
                <a:path w="22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2" name="Freeform 204"/>
            <p:cNvSpPr/>
            <p:nvPr>
              <p:custDataLst>
                <p:tags r:id="rId210"/>
              </p:custDataLst>
            </p:nvPr>
          </p:nvSpPr>
          <p:spPr>
            <a:xfrm>
              <a:off x="11433175" y="3768725"/>
              <a:ext cx="46038" cy="26988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3" name="Freeform 206"/>
            <p:cNvSpPr/>
            <p:nvPr>
              <p:custDataLst>
                <p:tags r:id="rId211"/>
              </p:custDataLst>
            </p:nvPr>
          </p:nvSpPr>
          <p:spPr>
            <a:xfrm>
              <a:off x="11437938" y="3770313"/>
              <a:ext cx="46038" cy="26988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3855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4" name="Freeform 207"/>
            <p:cNvSpPr/>
            <p:nvPr>
              <p:custDataLst>
                <p:tags r:id="rId212"/>
              </p:custDataLst>
            </p:nvPr>
          </p:nvSpPr>
          <p:spPr>
            <a:xfrm>
              <a:off x="11441113" y="3773488"/>
              <a:ext cx="46038" cy="26988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3132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5" name="Freeform 208"/>
            <p:cNvSpPr/>
            <p:nvPr>
              <p:custDataLst>
                <p:tags r:id="rId213"/>
              </p:custDataLst>
            </p:nvPr>
          </p:nvSpPr>
          <p:spPr>
            <a:xfrm>
              <a:off x="11445876" y="3776663"/>
              <a:ext cx="44450" cy="25400"/>
            </a:xfrm>
            <a:custGeom>
              <a:avLst/>
              <a:gdLst/>
              <a:ahLst/>
              <a:cxnLst>
                <a:cxn ang="0">
                  <a:pos x="40745" y="0"/>
                </a:cxn>
                <a:cxn ang="0">
                  <a:pos x="0" y="23585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44450" y="3628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0745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6" name="Freeform 209"/>
            <p:cNvSpPr/>
            <p:nvPr>
              <p:custDataLst>
                <p:tags r:id="rId214"/>
              </p:custDataLst>
            </p:nvPr>
          </p:nvSpPr>
          <p:spPr>
            <a:xfrm>
              <a:off x="11449051" y="3779838"/>
              <a:ext cx="46038" cy="26988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" name="Freeform 210"/>
            <p:cNvSpPr/>
            <p:nvPr>
              <p:custDataLst>
                <p:tags r:id="rId215"/>
              </p:custDataLst>
            </p:nvPr>
          </p:nvSpPr>
          <p:spPr>
            <a:xfrm>
              <a:off x="11452226" y="3781425"/>
              <a:ext cx="46038" cy="28575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" name="Freeform 211"/>
            <p:cNvSpPr/>
            <p:nvPr>
              <p:custDataLst>
                <p:tags r:id="rId216"/>
              </p:custDataLst>
            </p:nvPr>
          </p:nvSpPr>
          <p:spPr>
            <a:xfrm>
              <a:off x="11456988" y="3786188"/>
              <a:ext cx="46038" cy="28575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" name="Freeform 212"/>
            <p:cNvSpPr/>
            <p:nvPr>
              <p:custDataLst>
                <p:tags r:id="rId217"/>
              </p:custDataLst>
            </p:nvPr>
          </p:nvSpPr>
          <p:spPr>
            <a:xfrm>
              <a:off x="11460163" y="3789363"/>
              <a:ext cx="46038" cy="28575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" name="Freeform 213"/>
            <p:cNvSpPr/>
            <p:nvPr>
              <p:custDataLst>
                <p:tags r:id="rId218"/>
              </p:custDataLst>
            </p:nvPr>
          </p:nvSpPr>
          <p:spPr>
            <a:xfrm>
              <a:off x="11464926" y="3792538"/>
              <a:ext cx="44450" cy="28575"/>
            </a:xfrm>
            <a:custGeom>
              <a:avLst/>
              <a:gdLst/>
              <a:ahLst/>
              <a:cxnLst>
                <a:cxn ang="0">
                  <a:pos x="40745" y="0"/>
                </a:cxn>
                <a:cxn ang="0">
                  <a:pos x="40745" y="0"/>
                </a:cxn>
                <a:cxn ang="0">
                  <a:pos x="0" y="2476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0745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" name="Freeform 214"/>
            <p:cNvSpPr/>
            <p:nvPr>
              <p:custDataLst>
                <p:tags r:id="rId219"/>
              </p:custDataLst>
            </p:nvPr>
          </p:nvSpPr>
          <p:spPr>
            <a:xfrm>
              <a:off x="11468101" y="3797300"/>
              <a:ext cx="46038" cy="28575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" name="Freeform 215"/>
            <p:cNvSpPr/>
            <p:nvPr>
              <p:custDataLst>
                <p:tags r:id="rId220"/>
              </p:custDataLst>
            </p:nvPr>
          </p:nvSpPr>
          <p:spPr>
            <a:xfrm>
              <a:off x="11471276" y="3800475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" name="Freeform 216"/>
            <p:cNvSpPr/>
            <p:nvPr>
              <p:custDataLst>
                <p:tags r:id="rId221"/>
              </p:custDataLst>
            </p:nvPr>
          </p:nvSpPr>
          <p:spPr>
            <a:xfrm>
              <a:off x="11474451" y="3805238"/>
              <a:ext cx="44450" cy="28575"/>
            </a:xfrm>
            <a:custGeom>
              <a:avLst/>
              <a:gdLst/>
              <a:ahLst/>
              <a:cxnLst>
                <a:cxn ang="0">
                  <a:pos x="40745" y="0"/>
                </a:cxn>
                <a:cxn ang="0">
                  <a:pos x="40745" y="0"/>
                </a:cxn>
                <a:cxn ang="0">
                  <a:pos x="0" y="2476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0745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" name="Freeform 217"/>
            <p:cNvSpPr/>
            <p:nvPr>
              <p:custDataLst>
                <p:tags r:id="rId222"/>
              </p:custDataLst>
            </p:nvPr>
          </p:nvSpPr>
          <p:spPr>
            <a:xfrm>
              <a:off x="11477626" y="3808413"/>
              <a:ext cx="46038" cy="28575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" name="Freeform 218"/>
            <p:cNvSpPr/>
            <p:nvPr>
              <p:custDataLst>
                <p:tags r:id="rId223"/>
              </p:custDataLst>
            </p:nvPr>
          </p:nvSpPr>
          <p:spPr>
            <a:xfrm>
              <a:off x="11480801" y="3811588"/>
              <a:ext cx="47625" cy="33338"/>
            </a:xfrm>
            <a:custGeom>
              <a:avLst/>
              <a:gdLst/>
              <a:ahLst/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5493"/>
                </a:cxn>
                <a:cxn ang="0">
                  <a:pos x="5715" y="33338"/>
                </a:cxn>
                <a:cxn ang="0">
                  <a:pos x="47625" y="7844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3922"/>
                </a:cxn>
                <a:cxn ang="0">
                  <a:pos x="45720" y="3922"/>
                </a:cxn>
                <a:cxn ang="0">
                  <a:pos x="43815" y="3922"/>
                </a:cxn>
                <a:cxn ang="0">
                  <a:pos x="43815" y="3922"/>
                </a:cxn>
                <a:cxn ang="0">
                  <a:pos x="41910" y="0"/>
                </a:cxn>
              </a:cxnLst>
              <a:rect l="l" t="t" r="r" b="b"/>
              <a:pathLst>
                <a:path w="25" h="17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6"/>
                    <a:pt x="3" y="17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" name="Freeform 219"/>
            <p:cNvSpPr/>
            <p:nvPr>
              <p:custDataLst>
                <p:tags r:id="rId224"/>
              </p:custDataLst>
            </p:nvPr>
          </p:nvSpPr>
          <p:spPr>
            <a:xfrm>
              <a:off x="11487151" y="3819525"/>
              <a:ext cx="47625" cy="36513"/>
            </a:xfrm>
            <a:custGeom>
              <a:avLst/>
              <a:gdLst/>
              <a:ahLst/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4982"/>
                </a:cxn>
                <a:cxn ang="0">
                  <a:pos x="5715" y="34591"/>
                </a:cxn>
                <a:cxn ang="0">
                  <a:pos x="5715" y="36513"/>
                </a:cxn>
                <a:cxn ang="0">
                  <a:pos x="5715" y="36513"/>
                </a:cxn>
                <a:cxn ang="0">
                  <a:pos x="5715" y="36513"/>
                </a:cxn>
                <a:cxn ang="0">
                  <a:pos x="47625" y="11530"/>
                </a:cxn>
                <a:cxn ang="0">
                  <a:pos x="43815" y="3843"/>
                </a:cxn>
                <a:cxn ang="0">
                  <a:pos x="43815" y="3843"/>
                </a:cxn>
                <a:cxn ang="0">
                  <a:pos x="41910" y="0"/>
                </a:cxn>
              </a:cxnLst>
              <a:rect l="l" t="t" r="r" b="b"/>
              <a:pathLst>
                <a:path w="25" h="19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5"/>
                    <a:pt x="2" y="16"/>
                    <a:pt x="3" y="18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4"/>
                    <a:pt x="24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" name="Freeform 220"/>
            <p:cNvSpPr/>
            <p:nvPr>
              <p:custDataLst>
                <p:tags r:id="rId225"/>
              </p:custDataLst>
            </p:nvPr>
          </p:nvSpPr>
          <p:spPr>
            <a:xfrm>
              <a:off x="11493501" y="3830638"/>
              <a:ext cx="44450" cy="31750"/>
            </a:xfrm>
            <a:custGeom>
              <a:avLst/>
              <a:gdLst/>
              <a:ahLst/>
              <a:cxnLst>
                <a:cxn ang="0">
                  <a:pos x="40745" y="0"/>
                </a:cxn>
                <a:cxn ang="0">
                  <a:pos x="0" y="25796"/>
                </a:cxn>
                <a:cxn ang="0">
                  <a:pos x="0" y="25796"/>
                </a:cxn>
                <a:cxn ang="0">
                  <a:pos x="0" y="25796"/>
                </a:cxn>
                <a:cxn ang="0">
                  <a:pos x="3704" y="31750"/>
                </a:cxn>
                <a:cxn ang="0">
                  <a:pos x="44450" y="5953"/>
                </a:cxn>
                <a:cxn ang="0">
                  <a:pos x="40745" y="0"/>
                </a:cxn>
              </a:cxnLst>
              <a:rect l="l" t="t" r="r" b="b"/>
              <a:pathLst>
                <a:path w="24" h="16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5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" name="Freeform 221"/>
            <p:cNvSpPr/>
            <p:nvPr>
              <p:custDataLst>
                <p:tags r:id="rId226"/>
              </p:custDataLst>
            </p:nvPr>
          </p:nvSpPr>
          <p:spPr>
            <a:xfrm>
              <a:off x="11496676" y="3836988"/>
              <a:ext cx="46038" cy="30163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4507"/>
                </a:cxn>
                <a:cxn ang="0">
                  <a:pos x="1918" y="26392"/>
                </a:cxn>
                <a:cxn ang="0">
                  <a:pos x="1918" y="26392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3836" y="30163"/>
                </a:cxn>
                <a:cxn ang="0">
                  <a:pos x="46038" y="5655"/>
                </a:cxn>
                <a:cxn ang="0">
                  <a:pos x="44119" y="3770"/>
                </a:cxn>
                <a:cxn ang="0">
                  <a:pos x="44119" y="3770"/>
                </a:cxn>
                <a:cxn ang="0">
                  <a:pos x="44119" y="1885"/>
                </a:cxn>
                <a:cxn ang="0">
                  <a:pos x="44119" y="1885"/>
                </a:cxn>
                <a:cxn ang="0">
                  <a:pos x="42201" y="0"/>
                </a:cxn>
              </a:cxnLst>
              <a:rect l="l" t="t" r="r" b="b"/>
              <a:pathLst>
                <a:path w="24" h="16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" name="Freeform 222"/>
            <p:cNvSpPr/>
            <p:nvPr>
              <p:custDataLst>
                <p:tags r:id="rId227"/>
              </p:custDataLst>
            </p:nvPr>
          </p:nvSpPr>
          <p:spPr>
            <a:xfrm>
              <a:off x="11499851" y="3843338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" name="Freeform 223"/>
            <p:cNvSpPr/>
            <p:nvPr>
              <p:custDataLst>
                <p:tags r:id="rId228"/>
              </p:custDataLst>
            </p:nvPr>
          </p:nvSpPr>
          <p:spPr>
            <a:xfrm>
              <a:off x="11503026" y="3846513"/>
              <a:ext cx="42863" cy="28575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" name="Freeform 224"/>
            <p:cNvSpPr/>
            <p:nvPr>
              <p:custDataLst>
                <p:tags r:id="rId229"/>
              </p:custDataLst>
            </p:nvPr>
          </p:nvSpPr>
          <p:spPr>
            <a:xfrm>
              <a:off x="11504613" y="3849688"/>
              <a:ext cx="42863" cy="28575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" name="Freeform 225"/>
            <p:cNvSpPr/>
            <p:nvPr>
              <p:custDataLst>
                <p:tags r:id="rId230"/>
              </p:custDataLst>
            </p:nvPr>
          </p:nvSpPr>
          <p:spPr>
            <a:xfrm>
              <a:off x="11504613" y="3854450"/>
              <a:ext cx="42863" cy="28575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0"/>
                </a:cxn>
              </a:cxnLst>
              <a:rect l="l" t="t" r="r" b="b"/>
              <a:pathLst>
                <a:path w="23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" name="Freeform 226"/>
            <p:cNvSpPr/>
            <p:nvPr>
              <p:custDataLst>
                <p:tags r:id="rId231"/>
              </p:custDataLst>
            </p:nvPr>
          </p:nvSpPr>
          <p:spPr>
            <a:xfrm>
              <a:off x="11506201" y="3857625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571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4" name="Freeform 227"/>
            <p:cNvSpPr/>
            <p:nvPr>
              <p:custDataLst>
                <p:tags r:id="rId232"/>
              </p:custDataLst>
            </p:nvPr>
          </p:nvSpPr>
          <p:spPr>
            <a:xfrm>
              <a:off x="11507788" y="3863975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2860"/>
                </a:cxn>
                <a:cxn ang="0">
                  <a:pos x="0" y="2286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5" name="Freeform 228"/>
            <p:cNvSpPr/>
            <p:nvPr>
              <p:custDataLst>
                <p:tags r:id="rId233"/>
              </p:custDataLst>
            </p:nvPr>
          </p:nvSpPr>
          <p:spPr>
            <a:xfrm>
              <a:off x="11509376" y="3867150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6" name="Freeform 229"/>
            <p:cNvSpPr/>
            <p:nvPr>
              <p:custDataLst>
                <p:tags r:id="rId234"/>
              </p:custDataLst>
            </p:nvPr>
          </p:nvSpPr>
          <p:spPr>
            <a:xfrm>
              <a:off x="11509376" y="3871913"/>
              <a:ext cx="44450" cy="28575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l" t="t" r="r" b="b"/>
              <a:pathLst>
                <a:path w="23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7" name="Freeform 230"/>
            <p:cNvSpPr/>
            <p:nvPr>
              <p:custDataLst>
                <p:tags r:id="rId235"/>
              </p:custDataLst>
            </p:nvPr>
          </p:nvSpPr>
          <p:spPr>
            <a:xfrm>
              <a:off x="11512551" y="3875088"/>
              <a:ext cx="42863" cy="28575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8" name="Freeform 231"/>
            <p:cNvSpPr/>
            <p:nvPr>
              <p:custDataLst>
                <p:tags r:id="rId236"/>
              </p:custDataLst>
            </p:nvPr>
          </p:nvSpPr>
          <p:spPr>
            <a:xfrm>
              <a:off x="11514138" y="3878263"/>
              <a:ext cx="41275" cy="28575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l" t="t" r="r" b="b"/>
              <a:pathLst>
                <a:path w="22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9" name="Freeform 232"/>
            <p:cNvSpPr>
              <a:spLocks noEditPoints="1"/>
            </p:cNvSpPr>
            <p:nvPr>
              <p:custDataLst>
                <p:tags r:id="rId237"/>
              </p:custDataLst>
            </p:nvPr>
          </p:nvSpPr>
          <p:spPr>
            <a:xfrm>
              <a:off x="11598276" y="3978275"/>
              <a:ext cx="79375" cy="146050"/>
            </a:xfrm>
            <a:custGeom>
              <a:avLst/>
              <a:gdLst/>
              <a:ahLst/>
              <a:cxnLst>
                <a:cxn ang="0">
                  <a:pos x="30238" y="138462"/>
                </a:cxn>
                <a:cxn ang="0">
                  <a:pos x="32127" y="136566"/>
                </a:cxn>
                <a:cxn ang="0">
                  <a:pos x="32127" y="136566"/>
                </a:cxn>
                <a:cxn ang="0">
                  <a:pos x="32127" y="134669"/>
                </a:cxn>
                <a:cxn ang="0">
                  <a:pos x="35907" y="128979"/>
                </a:cxn>
                <a:cxn ang="0">
                  <a:pos x="35907" y="127082"/>
                </a:cxn>
                <a:cxn ang="0">
                  <a:pos x="37797" y="121392"/>
                </a:cxn>
                <a:cxn ang="0">
                  <a:pos x="37797" y="115701"/>
                </a:cxn>
                <a:cxn ang="0">
                  <a:pos x="37797" y="113805"/>
                </a:cxn>
                <a:cxn ang="0">
                  <a:pos x="37797" y="113805"/>
                </a:cxn>
                <a:cxn ang="0">
                  <a:pos x="37797" y="111908"/>
                </a:cxn>
                <a:cxn ang="0">
                  <a:pos x="37797" y="111908"/>
                </a:cxn>
                <a:cxn ang="0">
                  <a:pos x="37797" y="110011"/>
                </a:cxn>
                <a:cxn ang="0">
                  <a:pos x="37797" y="104321"/>
                </a:cxn>
                <a:cxn ang="0">
                  <a:pos x="37797" y="100527"/>
                </a:cxn>
                <a:cxn ang="0">
                  <a:pos x="35907" y="91044"/>
                </a:cxn>
                <a:cxn ang="0">
                  <a:pos x="34017" y="89147"/>
                </a:cxn>
                <a:cxn ang="0">
                  <a:pos x="79375" y="91044"/>
                </a:cxn>
                <a:cxn ang="0">
                  <a:pos x="79375" y="92940"/>
                </a:cxn>
                <a:cxn ang="0">
                  <a:pos x="79375" y="98631"/>
                </a:cxn>
                <a:cxn ang="0">
                  <a:pos x="77485" y="106218"/>
                </a:cxn>
                <a:cxn ang="0">
                  <a:pos x="73705" y="111908"/>
                </a:cxn>
                <a:cxn ang="0">
                  <a:pos x="71815" y="115701"/>
                </a:cxn>
                <a:cxn ang="0">
                  <a:pos x="71815" y="115701"/>
                </a:cxn>
                <a:cxn ang="0">
                  <a:pos x="69925" y="117598"/>
                </a:cxn>
                <a:cxn ang="0">
                  <a:pos x="69925" y="117598"/>
                </a:cxn>
                <a:cxn ang="0">
                  <a:pos x="69925" y="119495"/>
                </a:cxn>
                <a:cxn ang="0">
                  <a:pos x="22678" y="146050"/>
                </a:cxn>
                <a:cxn ang="0">
                  <a:pos x="34017" y="87250"/>
                </a:cxn>
                <a:cxn ang="0">
                  <a:pos x="34017" y="85353"/>
                </a:cxn>
                <a:cxn ang="0">
                  <a:pos x="79375" y="87250"/>
                </a:cxn>
                <a:cxn ang="0">
                  <a:pos x="79375" y="81560"/>
                </a:cxn>
                <a:cxn ang="0">
                  <a:pos x="32127" y="79663"/>
                </a:cxn>
                <a:cxn ang="0">
                  <a:pos x="79375" y="77766"/>
                </a:cxn>
                <a:cxn ang="0">
                  <a:pos x="30238" y="75870"/>
                </a:cxn>
                <a:cxn ang="0">
                  <a:pos x="79375" y="72076"/>
                </a:cxn>
                <a:cxn ang="0">
                  <a:pos x="24568" y="64489"/>
                </a:cxn>
                <a:cxn ang="0">
                  <a:pos x="26458" y="66386"/>
                </a:cxn>
                <a:cxn ang="0">
                  <a:pos x="77485" y="64489"/>
                </a:cxn>
                <a:cxn ang="0">
                  <a:pos x="22678" y="58799"/>
                </a:cxn>
                <a:cxn ang="0">
                  <a:pos x="75595" y="58799"/>
                </a:cxn>
                <a:cxn ang="0">
                  <a:pos x="71815" y="51212"/>
                </a:cxn>
                <a:cxn ang="0">
                  <a:pos x="20788" y="58799"/>
                </a:cxn>
                <a:cxn ang="0">
                  <a:pos x="15119" y="47418"/>
                </a:cxn>
                <a:cxn ang="0">
                  <a:pos x="11339" y="43625"/>
                </a:cxn>
                <a:cxn ang="0">
                  <a:pos x="9449" y="41728"/>
                </a:cxn>
                <a:cxn ang="0">
                  <a:pos x="66145" y="37935"/>
                </a:cxn>
                <a:cxn ang="0">
                  <a:pos x="66145" y="37935"/>
                </a:cxn>
                <a:cxn ang="0">
                  <a:pos x="1889" y="34141"/>
                </a:cxn>
                <a:cxn ang="0">
                  <a:pos x="0" y="30348"/>
                </a:cxn>
                <a:cxn ang="0">
                  <a:pos x="0" y="30348"/>
                </a:cxn>
                <a:cxn ang="0">
                  <a:pos x="58586" y="26554"/>
                </a:cxn>
                <a:cxn ang="0">
                  <a:pos x="58586" y="24657"/>
                </a:cxn>
                <a:cxn ang="0">
                  <a:pos x="54806" y="18967"/>
                </a:cxn>
                <a:cxn ang="0">
                  <a:pos x="41577" y="5690"/>
                </a:cxn>
                <a:cxn ang="0">
                  <a:pos x="39687" y="3793"/>
                </a:cxn>
                <a:cxn ang="0">
                  <a:pos x="37797" y="3793"/>
                </a:cxn>
                <a:cxn ang="0">
                  <a:pos x="37797" y="1896"/>
                </a:cxn>
              </a:cxnLst>
              <a:rect l="l" t="t" r="r" b="b"/>
              <a:pathLst>
                <a:path w="42" h="77">
                  <a:moveTo>
                    <a:pt x="16" y="73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moveTo>
                    <a:pt x="16" y="73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moveTo>
                    <a:pt x="17" y="72"/>
                  </a:move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3"/>
                    <a:pt x="16" y="73"/>
                  </a:cubicBezTo>
                  <a:cubicBezTo>
                    <a:pt x="17" y="73"/>
                    <a:pt x="17" y="73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moveTo>
                    <a:pt x="17" y="71"/>
                  </a:move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1"/>
                  </a:cubicBezTo>
                  <a:moveTo>
                    <a:pt x="19" y="68"/>
                  </a:move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8"/>
                  </a:cubicBezTo>
                  <a:moveTo>
                    <a:pt x="19" y="68"/>
                  </a:move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19" y="68"/>
                    <a:pt x="19" y="68"/>
                  </a:cubicBezTo>
                  <a:moveTo>
                    <a:pt x="20" y="65"/>
                  </a:moveTo>
                  <a:cubicBezTo>
                    <a:pt x="19" y="66"/>
                    <a:pt x="19" y="67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6"/>
                    <a:pt x="19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0" y="66"/>
                    <a:pt x="20" y="65"/>
                    <a:pt x="20" y="65"/>
                  </a:cubicBezTo>
                  <a:moveTo>
                    <a:pt x="20" y="63"/>
                  </a:moveTo>
                  <a:cubicBezTo>
                    <a:pt x="20" y="63"/>
                    <a:pt x="20" y="63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moveTo>
                    <a:pt x="20" y="61"/>
                  </a:move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moveTo>
                    <a:pt x="20" y="60"/>
                  </a:move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0"/>
                    <a:pt x="20" y="60"/>
                    <a:pt x="20" y="60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7"/>
                  </a:moveTo>
                  <a:cubicBezTo>
                    <a:pt x="20" y="58"/>
                    <a:pt x="20" y="58"/>
                    <a:pt x="20" y="5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7"/>
                  </a:cubicBezTo>
                  <a:moveTo>
                    <a:pt x="20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20" y="55"/>
                    <a:pt x="20" y="55"/>
                  </a:cubicBezTo>
                  <a:moveTo>
                    <a:pt x="20" y="54"/>
                  </a:moveTo>
                  <a:cubicBezTo>
                    <a:pt x="20" y="54"/>
                    <a:pt x="20" y="54"/>
                    <a:pt x="20" y="55"/>
                  </a:cubicBezTo>
                  <a:cubicBezTo>
                    <a:pt x="20" y="54"/>
                    <a:pt x="20" y="54"/>
                    <a:pt x="20" y="54"/>
                  </a:cubicBezTo>
                  <a:moveTo>
                    <a:pt x="20" y="53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moveTo>
                    <a:pt x="18" y="47"/>
                  </a:moveTo>
                  <a:cubicBezTo>
                    <a:pt x="19" y="48"/>
                    <a:pt x="19" y="48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7"/>
                    <a:pt x="18" y="47"/>
                  </a:cubicBezTo>
                  <a:moveTo>
                    <a:pt x="18" y="47"/>
                  </a:move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moveTo>
                    <a:pt x="42" y="46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7"/>
                    <a:pt x="42" y="47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4"/>
                    <a:pt x="41" y="54"/>
                    <a:pt x="41" y="55"/>
                  </a:cubicBezTo>
                  <a:cubicBezTo>
                    <a:pt x="41" y="55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7"/>
                    <a:pt x="40" y="57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58"/>
                    <a:pt x="40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60"/>
                  </a:cubicBezTo>
                  <a:cubicBezTo>
                    <a:pt x="39" y="60"/>
                    <a:pt x="39" y="60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6" y="63"/>
                    <a:pt x="35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9" y="61"/>
                    <a:pt x="42" y="55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moveTo>
                    <a:pt x="18" y="46"/>
                  </a:move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moveTo>
                    <a:pt x="18" y="45"/>
                  </a:moveTo>
                  <a:cubicBezTo>
                    <a:pt x="18" y="45"/>
                    <a:pt x="18" y="45"/>
                    <a:pt x="18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moveTo>
                    <a:pt x="42" y="44"/>
                  </a:moveTo>
                  <a:cubicBezTo>
                    <a:pt x="42" y="44"/>
                    <a:pt x="42" y="45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45"/>
                    <a:pt x="42" y="46"/>
                    <a:pt x="42" y="46"/>
                  </a:cubicBezTo>
                  <a:cubicBezTo>
                    <a:pt x="42" y="45"/>
                    <a:pt x="42" y="45"/>
                    <a:pt x="42" y="44"/>
                  </a:cubicBezTo>
                  <a:moveTo>
                    <a:pt x="17" y="43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moveTo>
                    <a:pt x="42" y="43"/>
                  </a:moveTo>
                  <a:cubicBezTo>
                    <a:pt x="42" y="43"/>
                    <a:pt x="42" y="43"/>
                    <a:pt x="42" y="44"/>
                  </a:cubicBezTo>
                  <a:cubicBezTo>
                    <a:pt x="42" y="43"/>
                    <a:pt x="42" y="43"/>
                    <a:pt x="42" y="43"/>
                  </a:cubicBezTo>
                  <a:moveTo>
                    <a:pt x="17" y="42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moveTo>
                    <a:pt x="42" y="40"/>
                  </a:moveTo>
                  <a:cubicBezTo>
                    <a:pt x="42" y="40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0"/>
                    <a:pt x="42" y="40"/>
                  </a:cubicBezTo>
                  <a:moveTo>
                    <a:pt x="16" y="40"/>
                  </a:moveTo>
                  <a:cubicBezTo>
                    <a:pt x="16" y="40"/>
                    <a:pt x="16" y="40"/>
                    <a:pt x="16" y="41"/>
                  </a:cubicBezTo>
                  <a:cubicBezTo>
                    <a:pt x="16" y="40"/>
                    <a:pt x="16" y="40"/>
                    <a:pt x="16" y="40"/>
                  </a:cubicBezTo>
                  <a:moveTo>
                    <a:pt x="41" y="36"/>
                  </a:moveTo>
                  <a:cubicBezTo>
                    <a:pt x="41" y="36"/>
                    <a:pt x="41" y="36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9"/>
                    <a:pt x="42" y="39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39"/>
                    <a:pt x="41" y="37"/>
                    <a:pt x="41" y="36"/>
                  </a:cubicBezTo>
                  <a:moveTo>
                    <a:pt x="13" y="34"/>
                  </a:moveTo>
                  <a:cubicBezTo>
                    <a:pt x="14" y="35"/>
                    <a:pt x="15" y="37"/>
                    <a:pt x="15" y="38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6"/>
                    <a:pt x="14" y="36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4"/>
                    <a:pt x="13" y="34"/>
                  </a:cubicBezTo>
                  <a:moveTo>
                    <a:pt x="40" y="33"/>
                  </a:moveTo>
                  <a:cubicBezTo>
                    <a:pt x="40" y="33"/>
                    <a:pt x="40" y="33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0" y="33"/>
                    <a:pt x="40" y="33"/>
                  </a:cubicBezTo>
                  <a:moveTo>
                    <a:pt x="11" y="31"/>
                  </a:moveTo>
                  <a:cubicBezTo>
                    <a:pt x="12" y="31"/>
                    <a:pt x="12" y="32"/>
                    <a:pt x="13" y="33"/>
                  </a:cubicBezTo>
                  <a:cubicBezTo>
                    <a:pt x="12" y="32"/>
                    <a:pt x="12" y="32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1" y="31"/>
                    <a:pt x="11" y="31"/>
                  </a:cubicBezTo>
                  <a:moveTo>
                    <a:pt x="39" y="30"/>
                  </a:moveTo>
                  <a:cubicBezTo>
                    <a:pt x="40" y="30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0"/>
                    <a:pt x="39" y="30"/>
                  </a:cubicBezTo>
                  <a:moveTo>
                    <a:pt x="37" y="25"/>
                  </a:move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6"/>
                    <a:pt x="37" y="25"/>
                  </a:cubicBezTo>
                  <a:moveTo>
                    <a:pt x="8" y="25"/>
                  </a:moveTo>
                  <a:cubicBezTo>
                    <a:pt x="9" y="27"/>
                    <a:pt x="10" y="29"/>
                    <a:pt x="11" y="31"/>
                  </a:cubicBezTo>
                  <a:cubicBezTo>
                    <a:pt x="11" y="29"/>
                    <a:pt x="10" y="28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8" y="26"/>
                    <a:pt x="8" y="25"/>
                  </a:cubicBezTo>
                  <a:moveTo>
                    <a:pt x="7" y="24"/>
                  </a:moveTo>
                  <a:cubicBezTo>
                    <a:pt x="7" y="24"/>
                    <a:pt x="7" y="24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moveTo>
                    <a:pt x="6" y="22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2"/>
                  </a:cubicBezTo>
                  <a:moveTo>
                    <a:pt x="5" y="22"/>
                  </a:moveTo>
                  <a:cubicBezTo>
                    <a:pt x="5" y="22"/>
                    <a:pt x="6" y="22"/>
                    <a:pt x="6" y="22"/>
                  </a:cubicBezTo>
                  <a:cubicBezTo>
                    <a:pt x="6" y="22"/>
                    <a:pt x="5" y="22"/>
                    <a:pt x="5" y="22"/>
                  </a:cubicBezTo>
                  <a:moveTo>
                    <a:pt x="5" y="22"/>
                  </a:move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moveTo>
                    <a:pt x="35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moveTo>
                    <a:pt x="35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moveTo>
                    <a:pt x="1" y="17"/>
                  </a:moveTo>
                  <a:cubicBezTo>
                    <a:pt x="2" y="18"/>
                    <a:pt x="2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8"/>
                    <a:pt x="2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31" y="13"/>
                  </a:move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1" y="14"/>
                    <a:pt x="31" y="13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27" y="9"/>
                  </a:moveTo>
                  <a:cubicBezTo>
                    <a:pt x="28" y="9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9" y="10"/>
                    <a:pt x="29" y="10"/>
                  </a:cubicBezTo>
                  <a:cubicBezTo>
                    <a:pt x="28" y="10"/>
                    <a:pt x="28" y="9"/>
                    <a:pt x="27" y="9"/>
                  </a:cubicBezTo>
                  <a:moveTo>
                    <a:pt x="27" y="8"/>
                  </a:moveTo>
                  <a:cubicBezTo>
                    <a:pt x="27" y="8"/>
                    <a:pt x="27" y="8"/>
                    <a:pt x="27" y="9"/>
                  </a:cubicBezTo>
                  <a:cubicBezTo>
                    <a:pt x="27" y="8"/>
                    <a:pt x="27" y="8"/>
                    <a:pt x="27" y="8"/>
                  </a:cubicBezTo>
                  <a:moveTo>
                    <a:pt x="22" y="3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moveTo>
                    <a:pt x="21" y="2"/>
                  </a:moveTo>
                  <a:cubicBezTo>
                    <a:pt x="21" y="2"/>
                    <a:pt x="21" y="2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moveTo>
                    <a:pt x="20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0" y="2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19" y="0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0" name="Freeform 233"/>
            <p:cNvSpPr/>
            <p:nvPr>
              <p:custDataLst>
                <p:tags r:id="rId238"/>
              </p:custDataLst>
            </p:nvPr>
          </p:nvSpPr>
          <p:spPr>
            <a:xfrm>
              <a:off x="11591926" y="3978275"/>
              <a:ext cx="44450" cy="25400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1" name="Freeform 234"/>
            <p:cNvSpPr/>
            <p:nvPr>
              <p:custDataLst>
                <p:tags r:id="rId239"/>
              </p:custDataLst>
            </p:nvPr>
          </p:nvSpPr>
          <p:spPr>
            <a:xfrm>
              <a:off x="11591926" y="3979863"/>
              <a:ext cx="46038" cy="26988"/>
            </a:xfrm>
            <a:custGeom>
              <a:avLst/>
              <a:gdLst/>
              <a:ahLst/>
              <a:cxnLst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l" t="t" r="r" b="b"/>
              <a:pathLst>
                <a:path w="24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2" name="Freeform 235"/>
            <p:cNvSpPr/>
            <p:nvPr>
              <p:custDataLst>
                <p:tags r:id="rId240"/>
              </p:custDataLst>
            </p:nvPr>
          </p:nvSpPr>
          <p:spPr>
            <a:xfrm>
              <a:off x="11595101" y="3981450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3" name="Freeform 236"/>
            <p:cNvSpPr/>
            <p:nvPr>
              <p:custDataLst>
                <p:tags r:id="rId241"/>
              </p:custDataLst>
            </p:nvPr>
          </p:nvSpPr>
          <p:spPr>
            <a:xfrm>
              <a:off x="11598276" y="3983038"/>
              <a:ext cx="44450" cy="28575"/>
            </a:xfrm>
            <a:custGeom>
              <a:avLst/>
              <a:gdLst/>
              <a:ahLst/>
              <a:cxnLst>
                <a:cxn ang="0">
                  <a:pos x="4074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52" y="26670"/>
                </a:cxn>
                <a:cxn ang="0">
                  <a:pos x="1852" y="28575"/>
                </a:cxn>
                <a:cxn ang="0">
                  <a:pos x="1852" y="28575"/>
                </a:cxn>
                <a:cxn ang="0">
                  <a:pos x="1852" y="28575"/>
                </a:cxn>
                <a:cxn ang="0">
                  <a:pos x="44450" y="3810"/>
                </a:cxn>
                <a:cxn ang="0">
                  <a:pos x="40745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4" name="Freeform 237"/>
            <p:cNvSpPr/>
            <p:nvPr>
              <p:custDataLst>
                <p:tags r:id="rId242"/>
              </p:custDataLst>
            </p:nvPr>
          </p:nvSpPr>
          <p:spPr>
            <a:xfrm>
              <a:off x="11599863" y="3987800"/>
              <a:ext cx="46038" cy="25400"/>
            </a:xfrm>
            <a:custGeom>
              <a:avLst/>
              <a:gdLst/>
              <a:ahLst/>
              <a:cxnLst>
                <a:cxn ang="0">
                  <a:pos x="44119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1814"/>
                </a:cxn>
                <a:cxn ang="0">
                  <a:pos x="44119" y="0"/>
                </a:cxn>
              </a:cxnLst>
              <a:rect l="l" t="t" r="r" b="b"/>
              <a:pathLst>
                <a:path w="24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5" name="Freeform 238"/>
            <p:cNvSpPr/>
            <p:nvPr>
              <p:custDataLst>
                <p:tags r:id="rId243"/>
              </p:custDataLst>
            </p:nvPr>
          </p:nvSpPr>
          <p:spPr>
            <a:xfrm>
              <a:off x="11603038" y="3989388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6" name="Freeform 239"/>
            <p:cNvSpPr/>
            <p:nvPr>
              <p:custDataLst>
                <p:tags r:id="rId244"/>
              </p:custDataLst>
            </p:nvPr>
          </p:nvSpPr>
          <p:spPr>
            <a:xfrm>
              <a:off x="11604626" y="3990975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7" name="Freeform 240"/>
            <p:cNvSpPr/>
            <p:nvPr>
              <p:custDataLst>
                <p:tags r:id="rId245"/>
              </p:custDataLst>
            </p:nvPr>
          </p:nvSpPr>
          <p:spPr>
            <a:xfrm>
              <a:off x="11607801" y="3994150"/>
              <a:ext cx="42863" cy="26988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863" y="25060"/>
                </a:cxn>
                <a:cxn ang="0">
                  <a:pos x="1863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8" name="Freeform 241"/>
            <p:cNvSpPr/>
            <p:nvPr>
              <p:custDataLst>
                <p:tags r:id="rId246"/>
              </p:custDataLst>
            </p:nvPr>
          </p:nvSpPr>
          <p:spPr>
            <a:xfrm>
              <a:off x="11609388" y="3997325"/>
              <a:ext cx="46038" cy="28575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1918" y="26670"/>
                </a:cxn>
                <a:cxn ang="0">
                  <a:pos x="1918" y="28575"/>
                </a:cxn>
                <a:cxn ang="0">
                  <a:pos x="1918" y="28575"/>
                </a:cxn>
                <a:cxn ang="0">
                  <a:pos x="1918" y="28575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09" name="Freeform 242"/>
            <p:cNvSpPr/>
            <p:nvPr>
              <p:custDataLst>
                <p:tags r:id="rId247"/>
              </p:custDataLst>
            </p:nvPr>
          </p:nvSpPr>
          <p:spPr>
            <a:xfrm>
              <a:off x="11610976" y="4000500"/>
              <a:ext cx="46038" cy="28575"/>
            </a:xfrm>
            <a:custGeom>
              <a:avLst/>
              <a:gdLst/>
              <a:ahLst/>
              <a:cxnLst>
                <a:cxn ang="0">
                  <a:pos x="4411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18" y="24765"/>
                </a:cxn>
                <a:cxn ang="0">
                  <a:pos x="1918" y="2476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4119" y="0"/>
                </a:cxn>
              </a:cxnLst>
              <a:rect l="l" t="t" r="r" b="b"/>
              <a:pathLst>
                <a:path w="24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0" name="Freeform 243"/>
            <p:cNvSpPr/>
            <p:nvPr>
              <p:custDataLst>
                <p:tags r:id="rId248"/>
              </p:custDataLst>
            </p:nvPr>
          </p:nvSpPr>
          <p:spPr>
            <a:xfrm>
              <a:off x="11614151" y="4003675"/>
              <a:ext cx="47625" cy="33338"/>
            </a:xfrm>
            <a:custGeom>
              <a:avLst/>
              <a:gdLst/>
              <a:ahLst/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5493"/>
                </a:cxn>
                <a:cxn ang="0">
                  <a:pos x="0" y="25493"/>
                </a:cxn>
                <a:cxn ang="0">
                  <a:pos x="3810" y="33338"/>
                </a:cxn>
                <a:cxn ang="0">
                  <a:pos x="3810" y="33338"/>
                </a:cxn>
                <a:cxn ang="0">
                  <a:pos x="5715" y="33338"/>
                </a:cxn>
                <a:cxn ang="0">
                  <a:pos x="5715" y="33338"/>
                </a:cxn>
                <a:cxn ang="0">
                  <a:pos x="5715" y="33338"/>
                </a:cxn>
                <a:cxn ang="0">
                  <a:pos x="47625" y="7844"/>
                </a:cxn>
                <a:cxn ang="0">
                  <a:pos x="43815" y="1961"/>
                </a:cxn>
                <a:cxn ang="0">
                  <a:pos x="43815" y="1961"/>
                </a:cxn>
                <a:cxn ang="0">
                  <a:pos x="41910" y="0"/>
                </a:cxn>
              </a:cxnLst>
              <a:rect l="l" t="t" r="r" b="b"/>
              <a:pathLst>
                <a:path w="25" h="17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5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3"/>
                    <a:pt x="24" y="2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1" name="Freeform 244"/>
            <p:cNvSpPr/>
            <p:nvPr>
              <p:custDataLst>
                <p:tags r:id="rId249"/>
              </p:custDataLst>
            </p:nvPr>
          </p:nvSpPr>
          <p:spPr>
            <a:xfrm>
              <a:off x="11620501" y="4011613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571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2" name="Freeform 245"/>
            <p:cNvSpPr/>
            <p:nvPr>
              <p:custDataLst>
                <p:tags r:id="rId250"/>
              </p:custDataLst>
            </p:nvPr>
          </p:nvSpPr>
          <p:spPr>
            <a:xfrm>
              <a:off x="11622088" y="4017963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3" name="Freeform 246"/>
            <p:cNvSpPr/>
            <p:nvPr>
              <p:custDataLst>
                <p:tags r:id="rId251"/>
              </p:custDataLst>
            </p:nvPr>
          </p:nvSpPr>
          <p:spPr>
            <a:xfrm>
              <a:off x="11623676" y="4019550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4" name="Freeform 247"/>
            <p:cNvSpPr/>
            <p:nvPr>
              <p:custDataLst>
                <p:tags r:id="rId252"/>
              </p:custDataLst>
            </p:nvPr>
          </p:nvSpPr>
          <p:spPr>
            <a:xfrm>
              <a:off x="11626851" y="4022725"/>
              <a:ext cx="42863" cy="26988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0999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5" name="Freeform 248"/>
            <p:cNvSpPr/>
            <p:nvPr>
              <p:custDataLst>
                <p:tags r:id="rId253"/>
              </p:custDataLst>
            </p:nvPr>
          </p:nvSpPr>
          <p:spPr>
            <a:xfrm>
              <a:off x="11626851" y="4025900"/>
              <a:ext cx="42863" cy="25400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42863" y="3628"/>
                </a:cxn>
                <a:cxn ang="0">
                  <a:pos x="42863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6" name="Freeform 249"/>
            <p:cNvSpPr/>
            <p:nvPr>
              <p:custDataLst>
                <p:tags r:id="rId254"/>
              </p:custDataLst>
            </p:nvPr>
          </p:nvSpPr>
          <p:spPr>
            <a:xfrm>
              <a:off x="11628438" y="4029075"/>
              <a:ext cx="42863" cy="26988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7" name="Freeform 250"/>
            <p:cNvSpPr/>
            <p:nvPr>
              <p:custDataLst>
                <p:tags r:id="rId255"/>
              </p:custDataLst>
            </p:nvPr>
          </p:nvSpPr>
          <p:spPr>
            <a:xfrm>
              <a:off x="11628438" y="4030663"/>
              <a:ext cx="42863" cy="26988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8" name="Freeform 251"/>
            <p:cNvSpPr/>
            <p:nvPr>
              <p:custDataLst>
                <p:tags r:id="rId256"/>
              </p:custDataLst>
            </p:nvPr>
          </p:nvSpPr>
          <p:spPr>
            <a:xfrm>
              <a:off x="11630026" y="4032250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19" name="Freeform 252"/>
            <p:cNvSpPr/>
            <p:nvPr>
              <p:custDataLst>
                <p:tags r:id="rId257"/>
              </p:custDataLst>
            </p:nvPr>
          </p:nvSpPr>
          <p:spPr>
            <a:xfrm>
              <a:off x="11630026" y="4037013"/>
              <a:ext cx="44450" cy="26988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0" name="Freeform 253"/>
            <p:cNvSpPr/>
            <p:nvPr>
              <p:custDataLst>
                <p:tags r:id="rId258"/>
              </p:custDataLst>
            </p:nvPr>
          </p:nvSpPr>
          <p:spPr>
            <a:xfrm>
              <a:off x="11631613" y="4038600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1" name="Freeform 254"/>
            <p:cNvSpPr/>
            <p:nvPr>
              <p:custDataLst>
                <p:tags r:id="rId259"/>
              </p:custDataLst>
            </p:nvPr>
          </p:nvSpPr>
          <p:spPr>
            <a:xfrm>
              <a:off x="11631613" y="4041775"/>
              <a:ext cx="44450" cy="26988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2" name="Freeform 255"/>
            <p:cNvSpPr/>
            <p:nvPr>
              <p:custDataLst>
                <p:tags r:id="rId260"/>
              </p:custDataLst>
            </p:nvPr>
          </p:nvSpPr>
          <p:spPr>
            <a:xfrm>
              <a:off x="11633201" y="4044950"/>
              <a:ext cx="42863" cy="28575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2863" y="3810"/>
                </a:cxn>
                <a:cxn ang="0">
                  <a:pos x="42863" y="1905"/>
                </a:cxn>
                <a:cxn ang="0">
                  <a:pos x="42863" y="1905"/>
                </a:cxn>
                <a:cxn ang="0">
                  <a:pos x="42863" y="0"/>
                </a:cxn>
              </a:cxnLst>
              <a:rect l="l" t="t" r="r" b="b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3" name="Freeform 256"/>
            <p:cNvSpPr/>
            <p:nvPr>
              <p:custDataLst>
                <p:tags r:id="rId261"/>
              </p:custDataLst>
            </p:nvPr>
          </p:nvSpPr>
          <p:spPr>
            <a:xfrm>
              <a:off x="11633201" y="4048125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4" name="Freeform 257"/>
            <p:cNvSpPr/>
            <p:nvPr>
              <p:custDataLst>
                <p:tags r:id="rId262"/>
              </p:custDataLst>
            </p:nvPr>
          </p:nvSpPr>
          <p:spPr>
            <a:xfrm>
              <a:off x="11633201" y="4049713"/>
              <a:ext cx="44450" cy="28575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l" t="t" r="r" b="b"/>
              <a:pathLst>
                <a:path w="23" h="15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5" name="Freeform 258"/>
            <p:cNvSpPr/>
            <p:nvPr>
              <p:custDataLst>
                <p:tags r:id="rId263"/>
              </p:custDataLst>
            </p:nvPr>
          </p:nvSpPr>
          <p:spPr>
            <a:xfrm>
              <a:off x="11636376" y="4054475"/>
              <a:ext cx="41275" cy="25400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6" name="Freeform 259"/>
            <p:cNvSpPr/>
            <p:nvPr>
              <p:custDataLst>
                <p:tags r:id="rId264"/>
              </p:custDataLst>
            </p:nvPr>
          </p:nvSpPr>
          <p:spPr>
            <a:xfrm>
              <a:off x="11636376" y="4056063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7" name="Freeform 260"/>
            <p:cNvSpPr/>
            <p:nvPr>
              <p:custDataLst>
                <p:tags r:id="rId265"/>
              </p:custDataLst>
            </p:nvPr>
          </p:nvSpPr>
          <p:spPr>
            <a:xfrm>
              <a:off x="11636376" y="4057650"/>
              <a:ext cx="41275" cy="28575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l" t="t" r="r" b="b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8" name="Freeform 261"/>
            <p:cNvSpPr/>
            <p:nvPr>
              <p:custDataLst>
                <p:tags r:id="rId266"/>
              </p:custDataLst>
            </p:nvPr>
          </p:nvSpPr>
          <p:spPr>
            <a:xfrm>
              <a:off x="11636376" y="4060825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29" name="Freeform 262"/>
            <p:cNvSpPr/>
            <p:nvPr>
              <p:custDataLst>
                <p:tags r:id="rId267"/>
              </p:custDataLst>
            </p:nvPr>
          </p:nvSpPr>
          <p:spPr>
            <a:xfrm>
              <a:off x="11636376" y="4064000"/>
              <a:ext cx="41275" cy="25400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0" name="Freeform 263"/>
            <p:cNvSpPr/>
            <p:nvPr>
              <p:custDataLst>
                <p:tags r:id="rId268"/>
              </p:custDataLst>
            </p:nvPr>
          </p:nvSpPr>
          <p:spPr>
            <a:xfrm>
              <a:off x="11636376" y="4065588"/>
              <a:ext cx="41275" cy="28575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1" name="Freeform 264"/>
            <p:cNvSpPr/>
            <p:nvPr>
              <p:custDataLst>
                <p:tags r:id="rId269"/>
              </p:custDataLst>
            </p:nvPr>
          </p:nvSpPr>
          <p:spPr>
            <a:xfrm>
              <a:off x="11636376" y="4068763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2" name="Freeform 265"/>
            <p:cNvSpPr/>
            <p:nvPr>
              <p:custDataLst>
                <p:tags r:id="rId270"/>
              </p:custDataLst>
            </p:nvPr>
          </p:nvSpPr>
          <p:spPr>
            <a:xfrm>
              <a:off x="11636376" y="4070350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3" name="Freeform 266"/>
            <p:cNvSpPr/>
            <p:nvPr>
              <p:custDataLst>
                <p:tags r:id="rId271"/>
              </p:custDataLst>
            </p:nvPr>
          </p:nvSpPr>
          <p:spPr>
            <a:xfrm>
              <a:off x="11636376" y="4073525"/>
              <a:ext cx="41275" cy="28575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l" t="t" r="r" b="b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4" name="Freeform 267"/>
            <p:cNvSpPr/>
            <p:nvPr>
              <p:custDataLst>
                <p:tags r:id="rId272"/>
              </p:custDataLst>
            </p:nvPr>
          </p:nvSpPr>
          <p:spPr>
            <a:xfrm>
              <a:off x="11633201" y="4076700"/>
              <a:ext cx="44450" cy="26988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5" name="Freeform 268"/>
            <p:cNvSpPr/>
            <p:nvPr>
              <p:custDataLst>
                <p:tags r:id="rId273"/>
              </p:custDataLst>
            </p:nvPr>
          </p:nvSpPr>
          <p:spPr>
            <a:xfrm>
              <a:off x="11633201" y="4078288"/>
              <a:ext cx="44450" cy="26988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2517" y="3855"/>
                </a:cxn>
                <a:cxn ang="0">
                  <a:pos x="44450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6" name="Freeform 269"/>
            <p:cNvSpPr/>
            <p:nvPr>
              <p:custDataLst>
                <p:tags r:id="rId274"/>
              </p:custDataLst>
            </p:nvPr>
          </p:nvSpPr>
          <p:spPr>
            <a:xfrm>
              <a:off x="11633201" y="4083050"/>
              <a:ext cx="42863" cy="25400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0" y="21771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2863" y="1814"/>
                </a:cxn>
                <a:cxn ang="0">
                  <a:pos x="42863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7" name="Freeform 270"/>
            <p:cNvSpPr/>
            <p:nvPr>
              <p:custDataLst>
                <p:tags r:id="rId275"/>
              </p:custDataLst>
            </p:nvPr>
          </p:nvSpPr>
          <p:spPr>
            <a:xfrm>
              <a:off x="11631613" y="4084638"/>
              <a:ext cx="44450" cy="28575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1932" y="24765"/>
                </a:cxn>
                <a:cxn ang="0">
                  <a:pos x="0" y="28575"/>
                </a:cxn>
                <a:cxn ang="0">
                  <a:pos x="42517" y="3810"/>
                </a:cxn>
                <a:cxn ang="0">
                  <a:pos x="42517" y="381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l" t="t" r="r" b="b"/>
              <a:pathLst>
                <a:path w="23" h="15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8" name="Freeform 271"/>
            <p:cNvSpPr/>
            <p:nvPr>
              <p:custDataLst>
                <p:tags r:id="rId276"/>
              </p:custDataLst>
            </p:nvPr>
          </p:nvSpPr>
          <p:spPr>
            <a:xfrm>
              <a:off x="11630026" y="4087813"/>
              <a:ext cx="44450" cy="26988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517" y="3855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39" name="Freeform 272"/>
            <p:cNvSpPr/>
            <p:nvPr>
              <p:custDataLst>
                <p:tags r:id="rId277"/>
              </p:custDataLst>
            </p:nvPr>
          </p:nvSpPr>
          <p:spPr>
            <a:xfrm>
              <a:off x="11620501" y="4092575"/>
              <a:ext cx="50800" cy="31750"/>
            </a:xfrm>
            <a:custGeom>
              <a:avLst/>
              <a:gdLst/>
              <a:ahLst/>
              <a:cxnLst>
                <a:cxn ang="0">
                  <a:pos x="50800" y="0"/>
                </a:cxn>
                <a:cxn ang="0">
                  <a:pos x="9407" y="22411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0" y="31750"/>
                </a:cxn>
                <a:cxn ang="0">
                  <a:pos x="0" y="31750"/>
                </a:cxn>
                <a:cxn ang="0">
                  <a:pos x="41392" y="7470"/>
                </a:cxn>
                <a:cxn ang="0">
                  <a:pos x="41392" y="7470"/>
                </a:cxn>
                <a:cxn ang="0">
                  <a:pos x="41392" y="7470"/>
                </a:cxn>
                <a:cxn ang="0">
                  <a:pos x="47037" y="5602"/>
                </a:cxn>
                <a:cxn ang="0">
                  <a:pos x="47037" y="5602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8918" y="3735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50800" y="0"/>
                </a:cxn>
              </a:cxnLst>
              <a:rect l="l" t="t" r="r" b="b"/>
              <a:pathLst>
                <a:path w="27" h="17">
                  <a:moveTo>
                    <a:pt x="27" y="0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5"/>
                    <a:pt x="2" y="1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6" y="2"/>
                    <a:pt x="26" y="2"/>
                  </a:cubicBezTo>
                  <a:cubicBezTo>
                    <a:pt x="26" y="2"/>
                    <a:pt x="26" y="2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0" name="Freeform 273"/>
            <p:cNvSpPr>
              <a:spLocks noEditPoints="1"/>
            </p:cNvSpPr>
            <p:nvPr>
              <p:custDataLst>
                <p:tags r:id="rId278"/>
              </p:custDataLst>
            </p:nvPr>
          </p:nvSpPr>
          <p:spPr>
            <a:xfrm>
              <a:off x="11514138" y="3881438"/>
              <a:ext cx="119063" cy="120650"/>
            </a:xfrm>
            <a:custGeom>
              <a:avLst/>
              <a:gdLst/>
              <a:ahLst/>
              <a:cxnLst>
                <a:cxn ang="0">
                  <a:pos x="77485" y="118764"/>
                </a:cxn>
                <a:cxn ang="0">
                  <a:pos x="77485" y="113109"/>
                </a:cxn>
                <a:cxn ang="0">
                  <a:pos x="77485" y="113109"/>
                </a:cxn>
                <a:cxn ang="0">
                  <a:pos x="77485" y="103683"/>
                </a:cxn>
                <a:cxn ang="0">
                  <a:pos x="77485" y="101798"/>
                </a:cxn>
                <a:cxn ang="0">
                  <a:pos x="75595" y="96142"/>
                </a:cxn>
                <a:cxn ang="0">
                  <a:pos x="119063" y="88602"/>
                </a:cxn>
                <a:cxn ang="0">
                  <a:pos x="119063" y="90487"/>
                </a:cxn>
                <a:cxn ang="0">
                  <a:pos x="119063" y="94257"/>
                </a:cxn>
                <a:cxn ang="0">
                  <a:pos x="77485" y="120650"/>
                </a:cxn>
                <a:cxn ang="0">
                  <a:pos x="73705" y="90487"/>
                </a:cxn>
                <a:cxn ang="0">
                  <a:pos x="71815" y="86717"/>
                </a:cxn>
                <a:cxn ang="0">
                  <a:pos x="119063" y="84832"/>
                </a:cxn>
                <a:cxn ang="0">
                  <a:pos x="69925" y="81061"/>
                </a:cxn>
                <a:cxn ang="0">
                  <a:pos x="119063" y="81061"/>
                </a:cxn>
                <a:cxn ang="0">
                  <a:pos x="119063" y="79176"/>
                </a:cxn>
                <a:cxn ang="0">
                  <a:pos x="69925" y="79176"/>
                </a:cxn>
                <a:cxn ang="0">
                  <a:pos x="68036" y="75406"/>
                </a:cxn>
                <a:cxn ang="0">
                  <a:pos x="117173" y="73521"/>
                </a:cxn>
                <a:cxn ang="0">
                  <a:pos x="117173" y="69750"/>
                </a:cxn>
                <a:cxn ang="0">
                  <a:pos x="66146" y="71635"/>
                </a:cxn>
                <a:cxn ang="0">
                  <a:pos x="62366" y="65980"/>
                </a:cxn>
                <a:cxn ang="0">
                  <a:pos x="115283" y="65980"/>
                </a:cxn>
                <a:cxn ang="0">
                  <a:pos x="115283" y="65980"/>
                </a:cxn>
                <a:cxn ang="0">
                  <a:pos x="56696" y="58439"/>
                </a:cxn>
                <a:cxn ang="0">
                  <a:pos x="113393" y="60325"/>
                </a:cxn>
                <a:cxn ang="0">
                  <a:pos x="109613" y="52784"/>
                </a:cxn>
                <a:cxn ang="0">
                  <a:pos x="54806" y="54669"/>
                </a:cxn>
                <a:cxn ang="0">
                  <a:pos x="51027" y="50899"/>
                </a:cxn>
                <a:cxn ang="0">
                  <a:pos x="45357" y="43358"/>
                </a:cxn>
                <a:cxn ang="0">
                  <a:pos x="39687" y="39588"/>
                </a:cxn>
                <a:cxn ang="0">
                  <a:pos x="37797" y="37703"/>
                </a:cxn>
                <a:cxn ang="0">
                  <a:pos x="102054" y="37703"/>
                </a:cxn>
                <a:cxn ang="0">
                  <a:pos x="100164" y="35817"/>
                </a:cxn>
                <a:cxn ang="0">
                  <a:pos x="34018" y="33932"/>
                </a:cxn>
                <a:cxn ang="0">
                  <a:pos x="96384" y="30162"/>
                </a:cxn>
                <a:cxn ang="0">
                  <a:pos x="96384" y="30162"/>
                </a:cxn>
                <a:cxn ang="0">
                  <a:pos x="94494" y="28277"/>
                </a:cxn>
                <a:cxn ang="0">
                  <a:pos x="15119" y="26392"/>
                </a:cxn>
                <a:cxn ang="0">
                  <a:pos x="13229" y="26392"/>
                </a:cxn>
                <a:cxn ang="0">
                  <a:pos x="9449" y="24507"/>
                </a:cxn>
                <a:cxn ang="0">
                  <a:pos x="3779" y="24507"/>
                </a:cxn>
                <a:cxn ang="0">
                  <a:pos x="0" y="26392"/>
                </a:cxn>
                <a:cxn ang="0">
                  <a:pos x="90714" y="24507"/>
                </a:cxn>
                <a:cxn ang="0">
                  <a:pos x="85045" y="16966"/>
                </a:cxn>
                <a:cxn ang="0">
                  <a:pos x="83155" y="15081"/>
                </a:cxn>
                <a:cxn ang="0">
                  <a:pos x="79375" y="13196"/>
                </a:cxn>
                <a:cxn ang="0">
                  <a:pos x="77485" y="11310"/>
                </a:cxn>
                <a:cxn ang="0">
                  <a:pos x="71815" y="7540"/>
                </a:cxn>
                <a:cxn ang="0">
                  <a:pos x="64256" y="3770"/>
                </a:cxn>
                <a:cxn ang="0">
                  <a:pos x="56696" y="1885"/>
                </a:cxn>
                <a:cxn ang="0">
                  <a:pos x="43467" y="1885"/>
                </a:cxn>
                <a:cxn ang="0">
                  <a:pos x="45357" y="1885"/>
                </a:cxn>
                <a:cxn ang="0">
                  <a:pos x="51027" y="0"/>
                </a:cxn>
                <a:cxn ang="0">
                  <a:pos x="45357" y="0"/>
                </a:cxn>
                <a:cxn ang="0">
                  <a:pos x="51027" y="0"/>
                </a:cxn>
              </a:cxnLst>
              <a:rect l="l" t="t" r="r" b="b"/>
              <a:pathLst>
                <a:path w="62" h="64">
                  <a:moveTo>
                    <a:pt x="41" y="63"/>
                  </a:moveTo>
                  <a:cubicBezTo>
                    <a:pt x="41" y="63"/>
                    <a:pt x="41" y="63"/>
                    <a:pt x="41" y="63"/>
                  </a:cubicBezTo>
                  <a:cubicBezTo>
                    <a:pt x="41" y="63"/>
                    <a:pt x="41" y="63"/>
                    <a:pt x="41" y="63"/>
                  </a:cubicBezTo>
                  <a:moveTo>
                    <a:pt x="41" y="62"/>
                  </a:moveTo>
                  <a:cubicBezTo>
                    <a:pt x="41" y="62"/>
                    <a:pt x="41" y="63"/>
                    <a:pt x="41" y="63"/>
                  </a:cubicBezTo>
                  <a:cubicBezTo>
                    <a:pt x="41" y="63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moveTo>
                    <a:pt x="41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moveTo>
                    <a:pt x="41" y="56"/>
                  </a:moveTo>
                  <a:cubicBezTo>
                    <a:pt x="41" y="56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moveTo>
                    <a:pt x="41" y="55"/>
                  </a:moveTo>
                  <a:cubicBezTo>
                    <a:pt x="41" y="55"/>
                    <a:pt x="41" y="55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moveTo>
                    <a:pt x="41" y="54"/>
                  </a:moveTo>
                  <a:cubicBezTo>
                    <a:pt x="41" y="54"/>
                    <a:pt x="41" y="55"/>
                    <a:pt x="41" y="55"/>
                  </a:cubicBezTo>
                  <a:cubicBezTo>
                    <a:pt x="41" y="55"/>
                    <a:pt x="41" y="55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moveTo>
                    <a:pt x="39" y="49"/>
                  </a:moveTo>
                  <a:cubicBezTo>
                    <a:pt x="40" y="50"/>
                    <a:pt x="40" y="50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0" y="50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moveTo>
                    <a:pt x="63" y="47"/>
                  </a:moveTo>
                  <a:cubicBezTo>
                    <a:pt x="63" y="47"/>
                    <a:pt x="63" y="47"/>
                    <a:pt x="63" y="47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0"/>
                    <a:pt x="63" y="49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moveTo>
                    <a:pt x="38" y="46"/>
                  </a:moveTo>
                  <a:cubicBezTo>
                    <a:pt x="38" y="46"/>
                    <a:pt x="39" y="47"/>
                    <a:pt x="39" y="48"/>
                  </a:cubicBezTo>
                  <a:cubicBezTo>
                    <a:pt x="39" y="48"/>
                    <a:pt x="39" y="47"/>
                    <a:pt x="3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moveTo>
                    <a:pt x="63" y="45"/>
                  </a:move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6"/>
                    <a:pt x="63" y="45"/>
                  </a:cubicBezTo>
                  <a:moveTo>
                    <a:pt x="37" y="43"/>
                  </a:moveTo>
                  <a:cubicBezTo>
                    <a:pt x="38" y="44"/>
                    <a:pt x="38" y="45"/>
                    <a:pt x="38" y="45"/>
                  </a:cubicBezTo>
                  <a:cubicBezTo>
                    <a:pt x="38" y="45"/>
                    <a:pt x="38" y="45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7" y="44"/>
                    <a:pt x="37" y="43"/>
                  </a:cubicBezTo>
                  <a:moveTo>
                    <a:pt x="37" y="42"/>
                  </a:moveTo>
                  <a:cubicBezTo>
                    <a:pt x="37" y="42"/>
                    <a:pt x="37" y="43"/>
                    <a:pt x="37" y="43"/>
                  </a:cubicBezTo>
                  <a:cubicBezTo>
                    <a:pt x="37" y="43"/>
                    <a:pt x="37" y="42"/>
                    <a:pt x="37" y="42"/>
                  </a:cubicBezTo>
                  <a:moveTo>
                    <a:pt x="63" y="42"/>
                  </a:moveTo>
                  <a:cubicBezTo>
                    <a:pt x="63" y="42"/>
                    <a:pt x="63" y="42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3" y="43"/>
                    <a:pt x="63" y="44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4"/>
                    <a:pt x="63" y="45"/>
                    <a:pt x="63" y="45"/>
                  </a:cubicBezTo>
                  <a:cubicBezTo>
                    <a:pt x="63" y="44"/>
                    <a:pt x="63" y="43"/>
                    <a:pt x="63" y="42"/>
                  </a:cubicBezTo>
                  <a:moveTo>
                    <a:pt x="63" y="41"/>
                  </a:moveTo>
                  <a:cubicBezTo>
                    <a:pt x="63" y="41"/>
                    <a:pt x="63" y="41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moveTo>
                    <a:pt x="36" y="40"/>
                  </a:moveTo>
                  <a:cubicBezTo>
                    <a:pt x="36" y="41"/>
                    <a:pt x="36" y="41"/>
                    <a:pt x="37" y="42"/>
                  </a:cubicBezTo>
                  <a:cubicBezTo>
                    <a:pt x="37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0"/>
                  </a:cubicBezTo>
                  <a:moveTo>
                    <a:pt x="35" y="39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39"/>
                    <a:pt x="35" y="39"/>
                    <a:pt x="35" y="39"/>
                  </a:cubicBezTo>
                  <a:moveTo>
                    <a:pt x="62" y="38"/>
                  </a:moveTo>
                  <a:cubicBezTo>
                    <a:pt x="62" y="38"/>
                    <a:pt x="62" y="39"/>
                    <a:pt x="62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9"/>
                    <a:pt x="62" y="40"/>
                    <a:pt x="63" y="40"/>
                  </a:cubicBezTo>
                  <a:cubicBezTo>
                    <a:pt x="62" y="39"/>
                    <a:pt x="62" y="39"/>
                    <a:pt x="62" y="38"/>
                  </a:cubicBezTo>
                  <a:moveTo>
                    <a:pt x="62" y="37"/>
                  </a:moveTo>
                  <a:cubicBezTo>
                    <a:pt x="62" y="37"/>
                    <a:pt x="62" y="37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moveTo>
                    <a:pt x="34" y="36"/>
                  </a:moveTo>
                  <a:cubicBezTo>
                    <a:pt x="34" y="37"/>
                    <a:pt x="35" y="38"/>
                    <a:pt x="35" y="39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4" y="37"/>
                    <a:pt x="34" y="36"/>
                  </a:cubicBezTo>
                  <a:moveTo>
                    <a:pt x="33" y="36"/>
                  </a:move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moveTo>
                    <a:pt x="33" y="35"/>
                  </a:moveTo>
                  <a:cubicBezTo>
                    <a:pt x="33" y="35"/>
                    <a:pt x="33" y="35"/>
                    <a:pt x="33" y="35"/>
                  </a:cubicBezTo>
                  <a:cubicBezTo>
                    <a:pt x="33" y="35"/>
                    <a:pt x="33" y="35"/>
                    <a:pt x="33" y="35"/>
                  </a:cubicBezTo>
                  <a:moveTo>
                    <a:pt x="61" y="35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36"/>
                    <a:pt x="61" y="36"/>
                    <a:pt x="62" y="36"/>
                  </a:cubicBezTo>
                  <a:cubicBezTo>
                    <a:pt x="61" y="36"/>
                    <a:pt x="61" y="35"/>
                    <a:pt x="61" y="35"/>
                  </a:cubicBezTo>
                  <a:moveTo>
                    <a:pt x="61" y="35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moveTo>
                    <a:pt x="30" y="31"/>
                  </a:moveTo>
                  <a:cubicBezTo>
                    <a:pt x="31" y="32"/>
                    <a:pt x="32" y="34"/>
                    <a:pt x="33" y="35"/>
                  </a:cubicBezTo>
                  <a:cubicBezTo>
                    <a:pt x="33" y="34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1" y="32"/>
                    <a:pt x="31" y="31"/>
                    <a:pt x="30" y="31"/>
                  </a:cubicBezTo>
                  <a:moveTo>
                    <a:pt x="59" y="30"/>
                  </a:moveTo>
                  <a:cubicBezTo>
                    <a:pt x="59" y="30"/>
                    <a:pt x="59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1"/>
                    <a:pt x="60" y="31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moveTo>
                    <a:pt x="58" y="27"/>
                  </a:moveTo>
                  <a:cubicBezTo>
                    <a:pt x="58" y="27"/>
                    <a:pt x="58" y="28"/>
                    <a:pt x="58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9" y="28"/>
                    <a:pt x="59" y="29"/>
                    <a:pt x="59" y="29"/>
                  </a:cubicBezTo>
                  <a:cubicBezTo>
                    <a:pt x="59" y="28"/>
                    <a:pt x="58" y="28"/>
                    <a:pt x="58" y="27"/>
                  </a:cubicBezTo>
                  <a:moveTo>
                    <a:pt x="26" y="26"/>
                  </a:moveTo>
                  <a:cubicBezTo>
                    <a:pt x="28" y="27"/>
                    <a:pt x="29" y="29"/>
                    <a:pt x="30" y="30"/>
                  </a:cubicBezTo>
                  <a:cubicBezTo>
                    <a:pt x="30" y="30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6"/>
                    <a:pt x="27" y="26"/>
                    <a:pt x="26" y="26"/>
                  </a:cubicBezTo>
                  <a:moveTo>
                    <a:pt x="23" y="23"/>
                  </a:moveTo>
                  <a:cubicBezTo>
                    <a:pt x="24" y="23"/>
                    <a:pt x="24" y="24"/>
                    <a:pt x="25" y="24"/>
                  </a:cubicBezTo>
                  <a:cubicBezTo>
                    <a:pt x="24" y="24"/>
                    <a:pt x="24" y="24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3" y="23"/>
                    <a:pt x="23" y="23"/>
                  </a:cubicBezTo>
                  <a:moveTo>
                    <a:pt x="22" y="21"/>
                  </a:moveTo>
                  <a:cubicBezTo>
                    <a:pt x="22" y="21"/>
                    <a:pt x="22" y="22"/>
                    <a:pt x="22" y="22"/>
                  </a:cubicBezTo>
                  <a:cubicBezTo>
                    <a:pt x="22" y="22"/>
                    <a:pt x="22" y="21"/>
                    <a:pt x="22" y="21"/>
                  </a:cubicBezTo>
                  <a:moveTo>
                    <a:pt x="21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moveTo>
                    <a:pt x="19" y="19"/>
                  </a:moveTo>
                  <a:cubicBezTo>
                    <a:pt x="20" y="20"/>
                    <a:pt x="20" y="20"/>
                    <a:pt x="21" y="21"/>
                  </a:cubicBezTo>
                  <a:cubicBezTo>
                    <a:pt x="21" y="21"/>
                    <a:pt x="21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19" y="19"/>
                  </a:cubicBezTo>
                  <a:moveTo>
                    <a:pt x="53" y="19"/>
                  </a:moveTo>
                  <a:cubicBezTo>
                    <a:pt x="53" y="19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1"/>
                    <a:pt x="55" y="22"/>
                    <a:pt x="56" y="23"/>
                  </a:cubicBezTo>
                  <a:cubicBezTo>
                    <a:pt x="55" y="22"/>
                    <a:pt x="54" y="20"/>
                    <a:pt x="53" y="19"/>
                  </a:cubicBezTo>
                  <a:moveTo>
                    <a:pt x="53" y="19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moveTo>
                    <a:pt x="18" y="18"/>
                  </a:moveTo>
                  <a:cubicBezTo>
                    <a:pt x="18" y="19"/>
                    <a:pt x="18" y="19"/>
                    <a:pt x="19" y="19"/>
                  </a:cubicBezTo>
                  <a:cubicBezTo>
                    <a:pt x="19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53" y="18"/>
                  </a:move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moveTo>
                    <a:pt x="51" y="16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7"/>
                    <a:pt x="51" y="16"/>
                    <a:pt x="51" y="16"/>
                  </a:cubicBezTo>
                  <a:moveTo>
                    <a:pt x="51" y="15"/>
                  </a:move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moveTo>
                    <a:pt x="50" y="14"/>
                  </a:moveTo>
                  <a:cubicBezTo>
                    <a:pt x="50" y="14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moveTo>
                    <a:pt x="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moveTo>
                    <a:pt x="4" y="13"/>
                  </a:moveTo>
                  <a:cubicBezTo>
                    <a:pt x="5" y="13"/>
                    <a:pt x="6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moveTo>
                    <a:pt x="4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2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moveTo>
                    <a:pt x="47" y="12"/>
                  </a:moveTo>
                  <a:cubicBezTo>
                    <a:pt x="48" y="12"/>
                    <a:pt x="48" y="12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2"/>
                    <a:pt x="47" y="12"/>
                  </a:cubicBezTo>
                  <a:moveTo>
                    <a:pt x="45" y="9"/>
                  </a:move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10"/>
                    <a:pt x="45" y="10"/>
                    <a:pt x="46" y="10"/>
                  </a:cubicBezTo>
                  <a:cubicBezTo>
                    <a:pt x="45" y="10"/>
                    <a:pt x="45" y="9"/>
                    <a:pt x="45" y="9"/>
                  </a:cubicBezTo>
                  <a:moveTo>
                    <a:pt x="43" y="8"/>
                  </a:moveTo>
                  <a:cubicBezTo>
                    <a:pt x="43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3" y="8"/>
                  </a:cubicBezTo>
                  <a:moveTo>
                    <a:pt x="42" y="7"/>
                  </a:move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7"/>
                    <a:pt x="43" y="8"/>
                    <a:pt x="43" y="8"/>
                  </a:cubicBezTo>
                  <a:cubicBezTo>
                    <a:pt x="43" y="7"/>
                    <a:pt x="42" y="7"/>
                    <a:pt x="42" y="7"/>
                  </a:cubicBezTo>
                  <a:moveTo>
                    <a:pt x="41" y="6"/>
                  </a:move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moveTo>
                    <a:pt x="36" y="3"/>
                  </a:moveTo>
                  <a:cubicBezTo>
                    <a:pt x="37" y="4"/>
                    <a:pt x="37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6" y="3"/>
                    <a:pt x="36" y="3"/>
                  </a:cubicBezTo>
                  <a:moveTo>
                    <a:pt x="34" y="2"/>
                  </a:moveTo>
                  <a:cubicBezTo>
                    <a:pt x="35" y="2"/>
                    <a:pt x="35" y="2"/>
                    <a:pt x="35" y="2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3"/>
                    <a:pt x="34" y="2"/>
                    <a:pt x="34" y="2"/>
                  </a:cubicBezTo>
                  <a:moveTo>
                    <a:pt x="32" y="1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2" y="2"/>
                    <a:pt x="32" y="1"/>
                  </a:cubicBezTo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2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4" y="1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8" y="1"/>
                    <a:pt x="28" y="1"/>
                  </a:cubicBezTo>
                  <a:cubicBezTo>
                    <a:pt x="28" y="1"/>
                    <a:pt x="27" y="0"/>
                    <a:pt x="27" y="0"/>
                  </a:cubicBezTo>
                  <a:moveTo>
                    <a:pt x="25" y="0"/>
                  </a:moveTo>
                  <a:cubicBezTo>
                    <a:pt x="25" y="0"/>
                    <a:pt x="24" y="0"/>
                    <a:pt x="24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1" name="Freeform 274"/>
            <p:cNvSpPr/>
            <p:nvPr>
              <p:custDataLst>
                <p:tags r:id="rId279"/>
              </p:custDataLst>
            </p:nvPr>
          </p:nvSpPr>
          <p:spPr>
            <a:xfrm>
              <a:off x="11514138" y="3883025"/>
              <a:ext cx="42863" cy="23813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0"/>
                </a:cxn>
              </a:cxnLst>
              <a:rect l="l" t="t" r="r" b="b"/>
              <a:pathLst>
                <a:path w="23" h="13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2" name="Freeform 275"/>
            <p:cNvSpPr/>
            <p:nvPr>
              <p:custDataLst>
                <p:tags r:id="rId280"/>
              </p:custDataLst>
            </p:nvPr>
          </p:nvSpPr>
          <p:spPr>
            <a:xfrm>
              <a:off x="11515726" y="3881438"/>
              <a:ext cx="44450" cy="25400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32" y="23585"/>
                </a:cxn>
                <a:cxn ang="0">
                  <a:pos x="1932" y="23585"/>
                </a:cxn>
                <a:cxn ang="0">
                  <a:pos x="1932" y="23585"/>
                </a:cxn>
                <a:cxn ang="0">
                  <a:pos x="44450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23" y="0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3" name="Freeform 276"/>
            <p:cNvSpPr/>
            <p:nvPr>
              <p:custDataLst>
                <p:tags r:id="rId281"/>
              </p:custDataLst>
            </p:nvPr>
          </p:nvSpPr>
          <p:spPr>
            <a:xfrm>
              <a:off x="11517313" y="3881438"/>
              <a:ext cx="46038" cy="23813"/>
            </a:xfrm>
            <a:custGeom>
              <a:avLst/>
              <a:gdLst/>
              <a:ahLst/>
              <a:cxnLst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18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46038" y="0"/>
                </a:cxn>
              </a:cxnLst>
              <a:rect l="l" t="t" r="r" b="b"/>
              <a:pathLst>
                <a:path w="24" h="13">
                  <a:moveTo>
                    <a:pt x="24" y="0"/>
                  </a:move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4" name="Freeform 277"/>
            <p:cNvSpPr/>
            <p:nvPr>
              <p:custDataLst>
                <p:tags r:id="rId282"/>
              </p:custDataLst>
            </p:nvPr>
          </p:nvSpPr>
          <p:spPr>
            <a:xfrm>
              <a:off x="11522076" y="3881438"/>
              <a:ext cx="42863" cy="23813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5" name="Freeform 278"/>
            <p:cNvSpPr/>
            <p:nvPr>
              <p:custDataLst>
                <p:tags r:id="rId283"/>
              </p:custDataLst>
            </p:nvPr>
          </p:nvSpPr>
          <p:spPr>
            <a:xfrm>
              <a:off x="11523663" y="3881438"/>
              <a:ext cx="42863" cy="23813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1831"/>
                </a:cxn>
                <a:cxn ang="0">
                  <a:pos x="42863" y="1831"/>
                </a:cxn>
                <a:cxn ang="0">
                  <a:pos x="42863" y="1831"/>
                </a:cxn>
                <a:cxn ang="0">
                  <a:pos x="40999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6" name="Freeform 279"/>
            <p:cNvSpPr/>
            <p:nvPr>
              <p:custDataLst>
                <p:tags r:id="rId284"/>
              </p:custDataLst>
            </p:nvPr>
          </p:nvSpPr>
          <p:spPr>
            <a:xfrm>
              <a:off x="11525251" y="3883025"/>
              <a:ext cx="44450" cy="23813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1981"/>
                </a:cxn>
                <a:cxn ang="0">
                  <a:pos x="0" y="21981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7" name="Freeform 280"/>
            <p:cNvSpPr/>
            <p:nvPr>
              <p:custDataLst>
                <p:tags r:id="rId285"/>
              </p:custDataLst>
            </p:nvPr>
          </p:nvSpPr>
          <p:spPr>
            <a:xfrm>
              <a:off x="11526838" y="3883025"/>
              <a:ext cx="44450" cy="23813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8" name="Freeform 281"/>
            <p:cNvSpPr/>
            <p:nvPr>
              <p:custDataLst>
                <p:tags r:id="rId286"/>
              </p:custDataLst>
            </p:nvPr>
          </p:nvSpPr>
          <p:spPr>
            <a:xfrm>
              <a:off x="11528426" y="3883025"/>
              <a:ext cx="44450" cy="23813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49" name="Freeform 282"/>
            <p:cNvSpPr/>
            <p:nvPr>
              <p:custDataLst>
                <p:tags r:id="rId287"/>
              </p:custDataLst>
            </p:nvPr>
          </p:nvSpPr>
          <p:spPr>
            <a:xfrm>
              <a:off x="11531601" y="3883025"/>
              <a:ext cx="44450" cy="26988"/>
            </a:xfrm>
            <a:custGeom>
              <a:avLst/>
              <a:gdLst/>
              <a:ahLst/>
              <a:cxnLst>
                <a:cxn ang="0">
                  <a:pos x="40745" y="0"/>
                </a:cxn>
                <a:cxn ang="0">
                  <a:pos x="0" y="25060"/>
                </a:cxn>
                <a:cxn ang="0">
                  <a:pos x="1852" y="26988"/>
                </a:cxn>
                <a:cxn ang="0">
                  <a:pos x="44450" y="1927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0" name="Freeform 283"/>
            <p:cNvSpPr/>
            <p:nvPr>
              <p:custDataLst>
                <p:tags r:id="rId288"/>
              </p:custDataLst>
            </p:nvPr>
          </p:nvSpPr>
          <p:spPr>
            <a:xfrm>
              <a:off x="11533188" y="3884613"/>
              <a:ext cx="46038" cy="25400"/>
            </a:xfrm>
            <a:custGeom>
              <a:avLst/>
              <a:gdLst/>
              <a:ahLst/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l" t="t" r="r" b="b"/>
              <a:pathLst>
                <a:path w="24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1" name="Freeform 284"/>
            <p:cNvSpPr/>
            <p:nvPr>
              <p:custDataLst>
                <p:tags r:id="rId289"/>
              </p:custDataLst>
            </p:nvPr>
          </p:nvSpPr>
          <p:spPr>
            <a:xfrm>
              <a:off x="11534776" y="3884613"/>
              <a:ext cx="46038" cy="25400"/>
            </a:xfrm>
            <a:custGeom>
              <a:avLst/>
              <a:gdLst/>
              <a:ahLst/>
              <a:cxnLst>
                <a:cxn ang="0">
                  <a:pos x="44119" y="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l" t="t" r="r" b="b"/>
              <a:pathLst>
                <a:path w="24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2" name="Freeform 285"/>
            <p:cNvSpPr/>
            <p:nvPr>
              <p:custDataLst>
                <p:tags r:id="rId290"/>
              </p:custDataLst>
            </p:nvPr>
          </p:nvSpPr>
          <p:spPr>
            <a:xfrm>
              <a:off x="11536363" y="3884613"/>
              <a:ext cx="46038" cy="26988"/>
            </a:xfrm>
            <a:custGeom>
              <a:avLst/>
              <a:gdLst/>
              <a:ahLst/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0"/>
                </a:cxn>
              </a:cxnLst>
              <a:rect l="l" t="t" r="r" b="b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3" name="Freeform 286"/>
            <p:cNvSpPr/>
            <p:nvPr>
              <p:custDataLst>
                <p:tags r:id="rId291"/>
              </p:custDataLst>
            </p:nvPr>
          </p:nvSpPr>
          <p:spPr>
            <a:xfrm>
              <a:off x="11541126" y="3886200"/>
              <a:ext cx="42863" cy="25400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1953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4" name="Freeform 287"/>
            <p:cNvSpPr/>
            <p:nvPr>
              <p:custDataLst>
                <p:tags r:id="rId292"/>
              </p:custDataLst>
            </p:nvPr>
          </p:nvSpPr>
          <p:spPr>
            <a:xfrm>
              <a:off x="11542713" y="3887788"/>
              <a:ext cx="42863" cy="25400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446"/>
                </a:cxn>
                <a:cxn ang="0">
                  <a:pos x="0" y="23446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5" name="Freeform 288"/>
            <p:cNvSpPr/>
            <p:nvPr>
              <p:custDataLst>
                <p:tags r:id="rId293"/>
              </p:custDataLst>
            </p:nvPr>
          </p:nvSpPr>
          <p:spPr>
            <a:xfrm>
              <a:off x="11544301" y="3887788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6" name="Freeform 289"/>
            <p:cNvSpPr/>
            <p:nvPr>
              <p:custDataLst>
                <p:tags r:id="rId294"/>
              </p:custDataLst>
            </p:nvPr>
          </p:nvSpPr>
          <p:spPr>
            <a:xfrm>
              <a:off x="11545888" y="3890963"/>
              <a:ext cx="44450" cy="25400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3585"/>
                </a:cxn>
                <a:cxn ang="0">
                  <a:pos x="1932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814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7" name="Freeform 290"/>
            <p:cNvSpPr/>
            <p:nvPr>
              <p:custDataLst>
                <p:tags r:id="rId295"/>
              </p:custDataLst>
            </p:nvPr>
          </p:nvSpPr>
          <p:spPr>
            <a:xfrm>
              <a:off x="11547476" y="3892550"/>
              <a:ext cx="44450" cy="23813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8" name="Freeform 291"/>
            <p:cNvSpPr/>
            <p:nvPr>
              <p:custDataLst>
                <p:tags r:id="rId296"/>
              </p:custDataLst>
            </p:nvPr>
          </p:nvSpPr>
          <p:spPr>
            <a:xfrm>
              <a:off x="11550651" y="3892550"/>
              <a:ext cx="42863" cy="26988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59" name="Freeform 292"/>
            <p:cNvSpPr/>
            <p:nvPr>
              <p:custDataLst>
                <p:tags r:id="rId297"/>
              </p:custDataLst>
            </p:nvPr>
          </p:nvSpPr>
          <p:spPr>
            <a:xfrm>
              <a:off x="11552238" y="3894138"/>
              <a:ext cx="46038" cy="26988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0" name="Freeform 293"/>
            <p:cNvSpPr/>
            <p:nvPr>
              <p:custDataLst>
                <p:tags r:id="rId298"/>
              </p:custDataLst>
            </p:nvPr>
          </p:nvSpPr>
          <p:spPr>
            <a:xfrm>
              <a:off x="11553826" y="3895725"/>
              <a:ext cx="46038" cy="26988"/>
            </a:xfrm>
            <a:custGeom>
              <a:avLst/>
              <a:gdLst/>
              <a:ahLst/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1918" y="25060"/>
                </a:cxn>
                <a:cxn ang="0">
                  <a:pos x="1918" y="26988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l" t="t" r="r" b="b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1" name="Freeform 294"/>
            <p:cNvSpPr/>
            <p:nvPr>
              <p:custDataLst>
                <p:tags r:id="rId299"/>
              </p:custDataLst>
            </p:nvPr>
          </p:nvSpPr>
          <p:spPr>
            <a:xfrm>
              <a:off x="11557001" y="3897313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2" name="Freeform 295"/>
            <p:cNvSpPr/>
            <p:nvPr>
              <p:custDataLst>
                <p:tags r:id="rId300"/>
              </p:custDataLst>
            </p:nvPr>
          </p:nvSpPr>
          <p:spPr>
            <a:xfrm>
              <a:off x="11560176" y="3900488"/>
              <a:ext cx="42863" cy="25400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42863" y="1814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3" name="Freeform 296"/>
            <p:cNvSpPr/>
            <p:nvPr>
              <p:custDataLst>
                <p:tags r:id="rId301"/>
              </p:custDataLst>
            </p:nvPr>
          </p:nvSpPr>
          <p:spPr>
            <a:xfrm>
              <a:off x="11561763" y="3902075"/>
              <a:ext cx="42863" cy="26988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3855"/>
                </a:cxn>
                <a:cxn ang="0">
                  <a:pos x="40999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4" name="Freeform 297"/>
            <p:cNvSpPr/>
            <p:nvPr>
              <p:custDataLst>
                <p:tags r:id="rId302"/>
              </p:custDataLst>
            </p:nvPr>
          </p:nvSpPr>
          <p:spPr>
            <a:xfrm>
              <a:off x="11563351" y="3905250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5" name="Freeform 298"/>
            <p:cNvSpPr/>
            <p:nvPr>
              <p:custDataLst>
                <p:tags r:id="rId303"/>
              </p:custDataLst>
            </p:nvPr>
          </p:nvSpPr>
          <p:spPr>
            <a:xfrm>
              <a:off x="11564938" y="3906838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6" name="Freeform 299"/>
            <p:cNvSpPr/>
            <p:nvPr>
              <p:custDataLst>
                <p:tags r:id="rId304"/>
              </p:custDataLst>
            </p:nvPr>
          </p:nvSpPr>
          <p:spPr>
            <a:xfrm>
              <a:off x="11566526" y="3910013"/>
              <a:ext cx="44450" cy="25400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7" name="Freeform 300"/>
            <p:cNvSpPr/>
            <p:nvPr>
              <p:custDataLst>
                <p:tags r:id="rId305"/>
              </p:custDataLst>
            </p:nvPr>
          </p:nvSpPr>
          <p:spPr>
            <a:xfrm>
              <a:off x="11569701" y="3911600"/>
              <a:ext cx="42863" cy="28575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6670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8" name="Freeform 301"/>
            <p:cNvSpPr/>
            <p:nvPr>
              <p:custDataLst>
                <p:tags r:id="rId306"/>
              </p:custDataLst>
            </p:nvPr>
          </p:nvSpPr>
          <p:spPr>
            <a:xfrm>
              <a:off x="11571288" y="3914775"/>
              <a:ext cx="46038" cy="28575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69" name="Freeform 302"/>
            <p:cNvSpPr/>
            <p:nvPr>
              <p:custDataLst>
                <p:tags r:id="rId307"/>
              </p:custDataLst>
            </p:nvPr>
          </p:nvSpPr>
          <p:spPr>
            <a:xfrm>
              <a:off x="11574463" y="3919538"/>
              <a:ext cx="46038" cy="30163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507"/>
                </a:cxn>
                <a:cxn ang="0">
                  <a:pos x="0" y="24507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1918" y="30163"/>
                </a:cxn>
                <a:cxn ang="0">
                  <a:pos x="1918" y="30163"/>
                </a:cxn>
                <a:cxn ang="0">
                  <a:pos x="3836" y="30163"/>
                </a:cxn>
                <a:cxn ang="0">
                  <a:pos x="46038" y="5655"/>
                </a:cxn>
                <a:cxn ang="0">
                  <a:pos x="46038" y="5655"/>
                </a:cxn>
                <a:cxn ang="0">
                  <a:pos x="46038" y="5655"/>
                </a:cxn>
                <a:cxn ang="0">
                  <a:pos x="42201" y="0"/>
                </a:cxn>
              </a:cxnLst>
              <a:rect l="l" t="t" r="r" b="b"/>
              <a:pathLst>
                <a:path w="24" h="16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0" name="Freeform 303"/>
            <p:cNvSpPr/>
            <p:nvPr>
              <p:custDataLst>
                <p:tags r:id="rId308"/>
              </p:custDataLst>
            </p:nvPr>
          </p:nvSpPr>
          <p:spPr>
            <a:xfrm>
              <a:off x="11579226" y="3924300"/>
              <a:ext cx="42863" cy="28575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1" name="Freeform 304"/>
            <p:cNvSpPr/>
            <p:nvPr>
              <p:custDataLst>
                <p:tags r:id="rId309"/>
              </p:custDataLst>
            </p:nvPr>
          </p:nvSpPr>
          <p:spPr>
            <a:xfrm>
              <a:off x="11580813" y="3929063"/>
              <a:ext cx="42863" cy="28575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2" name="Freeform 305"/>
            <p:cNvSpPr/>
            <p:nvPr>
              <p:custDataLst>
                <p:tags r:id="rId310"/>
              </p:custDataLst>
            </p:nvPr>
          </p:nvSpPr>
          <p:spPr>
            <a:xfrm>
              <a:off x="11582401" y="3932238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3" name="Freeform 306"/>
            <p:cNvSpPr/>
            <p:nvPr>
              <p:custDataLst>
                <p:tags r:id="rId311"/>
              </p:custDataLst>
            </p:nvPr>
          </p:nvSpPr>
          <p:spPr>
            <a:xfrm>
              <a:off x="11582401" y="3933825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4" name="Freeform 307"/>
            <p:cNvSpPr/>
            <p:nvPr>
              <p:custDataLst>
                <p:tags r:id="rId312"/>
              </p:custDataLst>
            </p:nvPr>
          </p:nvSpPr>
          <p:spPr>
            <a:xfrm>
              <a:off x="11583988" y="3935413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5" name="Freeform 308"/>
            <p:cNvSpPr/>
            <p:nvPr>
              <p:custDataLst>
                <p:tags r:id="rId313"/>
              </p:custDataLst>
            </p:nvPr>
          </p:nvSpPr>
          <p:spPr>
            <a:xfrm>
              <a:off x="11583988" y="3938588"/>
              <a:ext cx="44450" cy="25400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3628"/>
                </a:cxn>
                <a:cxn ang="0">
                  <a:pos x="44450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6" name="Freeform 309"/>
            <p:cNvSpPr/>
            <p:nvPr>
              <p:custDataLst>
                <p:tags r:id="rId314"/>
              </p:custDataLst>
            </p:nvPr>
          </p:nvSpPr>
          <p:spPr>
            <a:xfrm>
              <a:off x="11585576" y="3941763"/>
              <a:ext cx="42863" cy="26988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7" name="Freeform 310"/>
            <p:cNvSpPr/>
            <p:nvPr>
              <p:custDataLst>
                <p:tags r:id="rId315"/>
              </p:custDataLst>
            </p:nvPr>
          </p:nvSpPr>
          <p:spPr>
            <a:xfrm>
              <a:off x="11585576" y="3943350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8" name="Freeform 311"/>
            <p:cNvSpPr/>
            <p:nvPr>
              <p:custDataLst>
                <p:tags r:id="rId316"/>
              </p:custDataLst>
            </p:nvPr>
          </p:nvSpPr>
          <p:spPr>
            <a:xfrm>
              <a:off x="11588751" y="3944938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79" name="Freeform 312"/>
            <p:cNvSpPr/>
            <p:nvPr>
              <p:custDataLst>
                <p:tags r:id="rId317"/>
              </p:custDataLst>
            </p:nvPr>
          </p:nvSpPr>
          <p:spPr>
            <a:xfrm>
              <a:off x="11588751" y="3948113"/>
              <a:ext cx="42863" cy="25400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2863" y="3628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" name="Freeform 313"/>
            <p:cNvSpPr/>
            <p:nvPr>
              <p:custDataLst>
                <p:tags r:id="rId318"/>
              </p:custDataLst>
            </p:nvPr>
          </p:nvSpPr>
          <p:spPr>
            <a:xfrm>
              <a:off x="11588751" y="3951288"/>
              <a:ext cx="42863" cy="26988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" name="Freeform 314"/>
            <p:cNvSpPr/>
            <p:nvPr>
              <p:custDataLst>
                <p:tags r:id="rId319"/>
              </p:custDataLst>
            </p:nvPr>
          </p:nvSpPr>
          <p:spPr>
            <a:xfrm>
              <a:off x="11590338" y="3952875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" name="Freeform 315"/>
            <p:cNvSpPr/>
            <p:nvPr>
              <p:custDataLst>
                <p:tags r:id="rId320"/>
              </p:custDataLst>
            </p:nvPr>
          </p:nvSpPr>
          <p:spPr>
            <a:xfrm>
              <a:off x="11590338" y="3954463"/>
              <a:ext cx="42863" cy="26988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" name="Freeform 316"/>
            <p:cNvSpPr/>
            <p:nvPr>
              <p:custDataLst>
                <p:tags r:id="rId321"/>
              </p:custDataLst>
            </p:nvPr>
          </p:nvSpPr>
          <p:spPr>
            <a:xfrm>
              <a:off x="11590338" y="3957638"/>
              <a:ext cx="42863" cy="25400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42863" y="3628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" name="Freeform 317"/>
            <p:cNvSpPr/>
            <p:nvPr>
              <p:custDataLst>
                <p:tags r:id="rId322"/>
              </p:custDataLst>
            </p:nvPr>
          </p:nvSpPr>
          <p:spPr>
            <a:xfrm>
              <a:off x="11591926" y="3960813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" name="Freeform 318"/>
            <p:cNvSpPr/>
            <p:nvPr>
              <p:custDataLst>
                <p:tags r:id="rId323"/>
              </p:custDataLst>
            </p:nvPr>
          </p:nvSpPr>
          <p:spPr>
            <a:xfrm>
              <a:off x="11591926" y="3962400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" name="Freeform 319"/>
            <p:cNvSpPr/>
            <p:nvPr>
              <p:custDataLst>
                <p:tags r:id="rId324"/>
              </p:custDataLst>
            </p:nvPr>
          </p:nvSpPr>
          <p:spPr>
            <a:xfrm>
              <a:off x="11591926" y="3963988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" name="Freeform 320"/>
            <p:cNvSpPr/>
            <p:nvPr>
              <p:custDataLst>
                <p:tags r:id="rId325"/>
              </p:custDataLst>
            </p:nvPr>
          </p:nvSpPr>
          <p:spPr>
            <a:xfrm>
              <a:off x="11591926" y="3967163"/>
              <a:ext cx="41275" cy="25400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8" name="Freeform 321"/>
            <p:cNvSpPr/>
            <p:nvPr>
              <p:custDataLst>
                <p:tags r:id="rId326"/>
              </p:custDataLst>
            </p:nvPr>
          </p:nvSpPr>
          <p:spPr>
            <a:xfrm>
              <a:off x="11591926" y="3968750"/>
              <a:ext cx="41275" cy="25400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9" name="Freeform 322"/>
            <p:cNvSpPr/>
            <p:nvPr>
              <p:custDataLst>
                <p:tags r:id="rId327"/>
              </p:custDataLst>
            </p:nvPr>
          </p:nvSpPr>
          <p:spPr>
            <a:xfrm>
              <a:off x="11591926" y="3970338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0" name="Freeform 323"/>
            <p:cNvSpPr/>
            <p:nvPr>
              <p:custDataLst>
                <p:tags r:id="rId328"/>
              </p:custDataLst>
            </p:nvPr>
          </p:nvSpPr>
          <p:spPr>
            <a:xfrm>
              <a:off x="11591926" y="3971925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1" name="Freeform 324"/>
            <p:cNvSpPr/>
            <p:nvPr>
              <p:custDataLst>
                <p:tags r:id="rId329"/>
              </p:custDataLst>
            </p:nvPr>
          </p:nvSpPr>
          <p:spPr>
            <a:xfrm>
              <a:off x="11591926" y="3973513"/>
              <a:ext cx="41275" cy="28575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l" t="t" r="r" b="b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2" name="Freeform 325"/>
            <p:cNvSpPr/>
            <p:nvPr>
              <p:custDataLst>
                <p:tags r:id="rId330"/>
              </p:custDataLst>
            </p:nvPr>
          </p:nvSpPr>
          <p:spPr>
            <a:xfrm>
              <a:off x="11591926" y="3978275"/>
              <a:ext cx="41275" cy="23813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3" name="Freeform 326"/>
            <p:cNvSpPr/>
            <p:nvPr>
              <p:custDataLst>
                <p:tags r:id="rId331"/>
              </p:custDataLst>
            </p:nvPr>
          </p:nvSpPr>
          <p:spPr>
            <a:xfrm>
              <a:off x="11220451" y="3779838"/>
              <a:ext cx="415925" cy="347663"/>
            </a:xfrm>
            <a:custGeom>
              <a:avLst/>
              <a:gdLst/>
              <a:ahLst/>
              <a:cxnLst>
                <a:cxn ang="0">
                  <a:pos x="139277" y="17098"/>
                </a:cxn>
                <a:cxn ang="0">
                  <a:pos x="133553" y="26597"/>
                </a:cxn>
                <a:cxn ang="0">
                  <a:pos x="129738" y="41795"/>
                </a:cxn>
                <a:cxn ang="0">
                  <a:pos x="127830" y="58893"/>
                </a:cxn>
                <a:cxn ang="0">
                  <a:pos x="124014" y="55094"/>
                </a:cxn>
                <a:cxn ang="0">
                  <a:pos x="118290" y="49394"/>
                </a:cxn>
                <a:cxn ang="0">
                  <a:pos x="110658" y="45595"/>
                </a:cxn>
                <a:cxn ang="0">
                  <a:pos x="97303" y="41795"/>
                </a:cxn>
                <a:cxn ang="0">
                  <a:pos x="87763" y="43695"/>
                </a:cxn>
                <a:cxn ang="0">
                  <a:pos x="80132" y="53194"/>
                </a:cxn>
                <a:cxn ang="0">
                  <a:pos x="78224" y="64593"/>
                </a:cxn>
                <a:cxn ang="0">
                  <a:pos x="70592" y="56993"/>
                </a:cxn>
                <a:cxn ang="0">
                  <a:pos x="62961" y="49394"/>
                </a:cxn>
                <a:cxn ang="0">
                  <a:pos x="53421" y="45595"/>
                </a:cxn>
                <a:cxn ang="0">
                  <a:pos x="45789" y="43695"/>
                </a:cxn>
                <a:cxn ang="0">
                  <a:pos x="38158" y="45595"/>
                </a:cxn>
                <a:cxn ang="0">
                  <a:pos x="28618" y="70292"/>
                </a:cxn>
                <a:cxn ang="0">
                  <a:pos x="28618" y="77891"/>
                </a:cxn>
                <a:cxn ang="0">
                  <a:pos x="24802" y="75991"/>
                </a:cxn>
                <a:cxn ang="0">
                  <a:pos x="17171" y="75991"/>
                </a:cxn>
                <a:cxn ang="0">
                  <a:pos x="13355" y="75991"/>
                </a:cxn>
                <a:cxn ang="0">
                  <a:pos x="13355" y="75991"/>
                </a:cxn>
                <a:cxn ang="0">
                  <a:pos x="34342" y="153883"/>
                </a:cxn>
                <a:cxn ang="0">
                  <a:pos x="410201" y="334364"/>
                </a:cxn>
                <a:cxn ang="0">
                  <a:pos x="412109" y="332464"/>
                </a:cxn>
                <a:cxn ang="0">
                  <a:pos x="414017" y="326765"/>
                </a:cxn>
                <a:cxn ang="0">
                  <a:pos x="415925" y="313466"/>
                </a:cxn>
                <a:cxn ang="0">
                  <a:pos x="415925" y="311566"/>
                </a:cxn>
                <a:cxn ang="0">
                  <a:pos x="415925" y="309667"/>
                </a:cxn>
                <a:cxn ang="0">
                  <a:pos x="415925" y="302067"/>
                </a:cxn>
                <a:cxn ang="0">
                  <a:pos x="414017" y="294468"/>
                </a:cxn>
                <a:cxn ang="0">
                  <a:pos x="412109" y="284969"/>
                </a:cxn>
                <a:cxn ang="0">
                  <a:pos x="410201" y="277370"/>
                </a:cxn>
                <a:cxn ang="0">
                  <a:pos x="402569" y="262172"/>
                </a:cxn>
                <a:cxn ang="0">
                  <a:pos x="391122" y="243174"/>
                </a:cxn>
                <a:cxn ang="0">
                  <a:pos x="387306" y="239374"/>
                </a:cxn>
                <a:cxn ang="0">
                  <a:pos x="377766" y="227975"/>
                </a:cxn>
                <a:cxn ang="0">
                  <a:pos x="372043" y="222276"/>
                </a:cxn>
                <a:cxn ang="0">
                  <a:pos x="372043" y="210877"/>
                </a:cxn>
                <a:cxn ang="0">
                  <a:pos x="372043" y="205178"/>
                </a:cxn>
                <a:cxn ang="0">
                  <a:pos x="368227" y="191879"/>
                </a:cxn>
                <a:cxn ang="0">
                  <a:pos x="364411" y="180480"/>
                </a:cxn>
                <a:cxn ang="0">
                  <a:pos x="358687" y="169082"/>
                </a:cxn>
                <a:cxn ang="0">
                  <a:pos x="351055" y="159583"/>
                </a:cxn>
                <a:cxn ang="0">
                  <a:pos x="337700" y="142484"/>
                </a:cxn>
                <a:cxn ang="0">
                  <a:pos x="330068" y="136785"/>
                </a:cxn>
                <a:cxn ang="0">
                  <a:pos x="322437" y="132985"/>
                </a:cxn>
                <a:cxn ang="0">
                  <a:pos x="314805" y="129186"/>
                </a:cxn>
                <a:cxn ang="0">
                  <a:pos x="301450" y="125386"/>
                </a:cxn>
                <a:cxn ang="0">
                  <a:pos x="301450" y="125386"/>
                </a:cxn>
                <a:cxn ang="0">
                  <a:pos x="291910" y="119687"/>
                </a:cxn>
                <a:cxn ang="0">
                  <a:pos x="284279" y="94989"/>
                </a:cxn>
                <a:cxn ang="0">
                  <a:pos x="278555" y="85490"/>
                </a:cxn>
                <a:cxn ang="0">
                  <a:pos x="261384" y="56993"/>
                </a:cxn>
                <a:cxn ang="0">
                  <a:pos x="236581" y="30396"/>
                </a:cxn>
                <a:cxn ang="0">
                  <a:pos x="217502" y="15198"/>
                </a:cxn>
                <a:cxn ang="0">
                  <a:pos x="200330" y="5699"/>
                </a:cxn>
                <a:cxn ang="0">
                  <a:pos x="173620" y="0"/>
                </a:cxn>
              </a:cxnLst>
              <a:rect l="l" t="t" r="r" b="b"/>
              <a:pathLst>
                <a:path w="218" h="183"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1"/>
                    <a:pt x="89" y="1"/>
                  </a:cubicBezTo>
                  <a:cubicBezTo>
                    <a:pt x="88" y="1"/>
                    <a:pt x="87" y="1"/>
                    <a:pt x="86" y="1"/>
                  </a:cubicBezTo>
                  <a:cubicBezTo>
                    <a:pt x="85" y="1"/>
                    <a:pt x="84" y="1"/>
                    <a:pt x="83" y="2"/>
                  </a:cubicBezTo>
                  <a:cubicBezTo>
                    <a:pt x="82" y="2"/>
                    <a:pt x="81" y="3"/>
                    <a:pt x="80" y="3"/>
                  </a:cubicBezTo>
                  <a:cubicBezTo>
                    <a:pt x="77" y="5"/>
                    <a:pt x="75" y="7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3" y="9"/>
                    <a:pt x="73" y="10"/>
                  </a:cubicBezTo>
                  <a:cubicBezTo>
                    <a:pt x="73" y="10"/>
                    <a:pt x="72" y="10"/>
                    <a:pt x="72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69" y="16"/>
                    <a:pt x="69" y="16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9" y="19"/>
                    <a:pt x="68" y="19"/>
                    <a:pt x="68" y="19"/>
                  </a:cubicBezTo>
                  <a:cubicBezTo>
                    <a:pt x="68" y="20"/>
                    <a:pt x="68" y="20"/>
                    <a:pt x="68" y="21"/>
                  </a:cubicBezTo>
                  <a:cubicBezTo>
                    <a:pt x="68" y="21"/>
                    <a:pt x="68" y="21"/>
                    <a:pt x="68" y="22"/>
                  </a:cubicBezTo>
                  <a:cubicBezTo>
                    <a:pt x="68" y="22"/>
                    <a:pt x="68" y="22"/>
                    <a:pt x="68" y="23"/>
                  </a:cubicBezTo>
                  <a:cubicBezTo>
                    <a:pt x="68" y="23"/>
                    <a:pt x="68" y="24"/>
                    <a:pt x="67" y="24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6"/>
                    <a:pt x="67" y="26"/>
                    <a:pt x="67" y="27"/>
                  </a:cubicBezTo>
                  <a:cubicBezTo>
                    <a:pt x="67" y="27"/>
                    <a:pt x="67" y="28"/>
                    <a:pt x="67" y="28"/>
                  </a:cubicBezTo>
                  <a:cubicBezTo>
                    <a:pt x="67" y="28"/>
                    <a:pt x="67" y="29"/>
                    <a:pt x="67" y="29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30"/>
                    <a:pt x="66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64" y="28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6"/>
                    <a:pt x="62" y="26"/>
                  </a:cubicBezTo>
                  <a:cubicBezTo>
                    <a:pt x="62" y="26"/>
                    <a:pt x="61" y="26"/>
                    <a:pt x="61" y="26"/>
                  </a:cubicBezTo>
                  <a:cubicBezTo>
                    <a:pt x="61" y="25"/>
                    <a:pt x="61" y="25"/>
                    <a:pt x="60" y="25"/>
                  </a:cubicBezTo>
                  <a:cubicBezTo>
                    <a:pt x="60" y="25"/>
                    <a:pt x="60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7" y="24"/>
                    <a:pt x="57" y="23"/>
                    <a:pt x="57" y="23"/>
                  </a:cubicBezTo>
                  <a:cubicBezTo>
                    <a:pt x="56" y="23"/>
                    <a:pt x="56" y="23"/>
                    <a:pt x="55" y="23"/>
                  </a:cubicBezTo>
                  <a:cubicBezTo>
                    <a:pt x="55" y="23"/>
                    <a:pt x="55" y="22"/>
                    <a:pt x="54" y="22"/>
                  </a:cubicBezTo>
                  <a:cubicBezTo>
                    <a:pt x="54" y="22"/>
                    <a:pt x="53" y="22"/>
                    <a:pt x="53" y="22"/>
                  </a:cubicBezTo>
                  <a:cubicBezTo>
                    <a:pt x="52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0" y="22"/>
                    <a:pt x="49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5" y="24"/>
                    <a:pt x="44" y="24"/>
                    <a:pt x="44" y="25"/>
                  </a:cubicBezTo>
                  <a:cubicBezTo>
                    <a:pt x="43" y="26"/>
                    <a:pt x="43" y="26"/>
                    <a:pt x="42" y="27"/>
                  </a:cubicBezTo>
                  <a:cubicBezTo>
                    <a:pt x="42" y="27"/>
                    <a:pt x="42" y="28"/>
                    <a:pt x="42" y="28"/>
                  </a:cubicBezTo>
                  <a:cubicBezTo>
                    <a:pt x="41" y="29"/>
                    <a:pt x="41" y="29"/>
                    <a:pt x="41" y="30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3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40" y="32"/>
                    <a:pt x="39" y="32"/>
                  </a:cubicBezTo>
                  <a:cubicBezTo>
                    <a:pt x="39" y="32"/>
                    <a:pt x="39" y="32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0"/>
                    <a:pt x="37" y="30"/>
                    <a:pt x="37" y="30"/>
                  </a:cubicBezTo>
                  <a:cubicBezTo>
                    <a:pt x="37" y="30"/>
                    <a:pt x="37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4" y="27"/>
                    <a:pt x="34" y="27"/>
                  </a:cubicBezTo>
                  <a:cubicBezTo>
                    <a:pt x="34" y="27"/>
                    <a:pt x="34" y="27"/>
                    <a:pt x="33" y="27"/>
                  </a:cubicBezTo>
                  <a:cubicBezTo>
                    <a:pt x="33" y="27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5"/>
                    <a:pt x="31" y="25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4"/>
                    <a:pt x="29" y="24"/>
                  </a:cubicBezTo>
                  <a:cubicBezTo>
                    <a:pt x="29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6" y="24"/>
                    <a:pt x="26" y="23"/>
                  </a:cubicBezTo>
                  <a:cubicBezTo>
                    <a:pt x="26" y="23"/>
                    <a:pt x="26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0" y="24"/>
                  </a:cubicBezTo>
                  <a:cubicBezTo>
                    <a:pt x="20" y="24"/>
                    <a:pt x="20" y="24"/>
                    <a:pt x="19" y="24"/>
                  </a:cubicBezTo>
                  <a:cubicBezTo>
                    <a:pt x="16" y="26"/>
                    <a:pt x="14" y="30"/>
                    <a:pt x="14" y="35"/>
                  </a:cubicBezTo>
                  <a:cubicBezTo>
                    <a:pt x="14" y="35"/>
                    <a:pt x="14" y="35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7"/>
                    <a:pt x="14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2"/>
                    <a:pt x="1" y="46"/>
                    <a:pt x="0" y="52"/>
                  </a:cubicBezTo>
                  <a:cubicBezTo>
                    <a:pt x="0" y="62"/>
                    <a:pt x="8" y="75"/>
                    <a:pt x="18" y="81"/>
                  </a:cubicBezTo>
                  <a:cubicBezTo>
                    <a:pt x="19" y="81"/>
                    <a:pt x="20" y="82"/>
                    <a:pt x="21" y="83"/>
                  </a:cubicBezTo>
                  <a:cubicBezTo>
                    <a:pt x="193" y="182"/>
                    <a:pt x="193" y="182"/>
                    <a:pt x="193" y="182"/>
                  </a:cubicBezTo>
                  <a:cubicBezTo>
                    <a:pt x="196" y="183"/>
                    <a:pt x="199" y="183"/>
                    <a:pt x="202" y="183"/>
                  </a:cubicBezTo>
                  <a:cubicBezTo>
                    <a:pt x="208" y="183"/>
                    <a:pt x="212" y="181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15" y="175"/>
                    <a:pt x="215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4"/>
                    <a:pt x="216" y="173"/>
                    <a:pt x="217" y="173"/>
                  </a:cubicBezTo>
                  <a:cubicBezTo>
                    <a:pt x="217" y="173"/>
                    <a:pt x="217" y="173"/>
                    <a:pt x="217" y="173"/>
                  </a:cubicBezTo>
                  <a:cubicBezTo>
                    <a:pt x="217" y="173"/>
                    <a:pt x="217" y="173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1"/>
                    <a:pt x="217" y="170"/>
                    <a:pt x="218" y="169"/>
                  </a:cubicBezTo>
                  <a:cubicBezTo>
                    <a:pt x="218" y="169"/>
                    <a:pt x="218" y="169"/>
                    <a:pt x="218" y="169"/>
                  </a:cubicBezTo>
                  <a:cubicBezTo>
                    <a:pt x="218" y="168"/>
                    <a:pt x="218" y="168"/>
                    <a:pt x="218" y="168"/>
                  </a:cubicBezTo>
                  <a:cubicBezTo>
                    <a:pt x="218" y="167"/>
                    <a:pt x="218" y="167"/>
                    <a:pt x="218" y="167"/>
                  </a:cubicBezTo>
                  <a:cubicBezTo>
                    <a:pt x="218" y="167"/>
                    <a:pt x="218" y="166"/>
                    <a:pt x="218" y="166"/>
                  </a:cubicBezTo>
                  <a:cubicBezTo>
                    <a:pt x="218" y="166"/>
                    <a:pt x="218" y="165"/>
                    <a:pt x="218" y="165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65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2"/>
                    <a:pt x="218" y="162"/>
                    <a:pt x="218" y="161"/>
                  </a:cubicBezTo>
                  <a:cubicBezTo>
                    <a:pt x="218" y="161"/>
                    <a:pt x="218" y="161"/>
                    <a:pt x="218" y="161"/>
                  </a:cubicBezTo>
                  <a:cubicBezTo>
                    <a:pt x="218" y="160"/>
                    <a:pt x="218" y="160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18" y="158"/>
                    <a:pt x="218" y="157"/>
                    <a:pt x="218" y="157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18" y="156"/>
                    <a:pt x="217" y="156"/>
                    <a:pt x="217" y="155"/>
                  </a:cubicBezTo>
                  <a:cubicBezTo>
                    <a:pt x="217" y="155"/>
                    <a:pt x="217" y="154"/>
                    <a:pt x="217" y="154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17" y="152"/>
                    <a:pt x="217" y="152"/>
                    <a:pt x="216" y="151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49"/>
                    <a:pt x="216" y="149"/>
                    <a:pt x="216" y="149"/>
                  </a:cubicBezTo>
                  <a:cubicBezTo>
                    <a:pt x="216" y="148"/>
                    <a:pt x="216" y="148"/>
                    <a:pt x="215" y="148"/>
                  </a:cubicBezTo>
                  <a:cubicBezTo>
                    <a:pt x="215" y="148"/>
                    <a:pt x="215" y="148"/>
                    <a:pt x="215" y="147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15" y="147"/>
                    <a:pt x="215" y="147"/>
                    <a:pt x="215" y="146"/>
                  </a:cubicBezTo>
                  <a:cubicBezTo>
                    <a:pt x="215" y="146"/>
                    <a:pt x="215" y="145"/>
                    <a:pt x="214" y="145"/>
                  </a:cubicBezTo>
                  <a:cubicBezTo>
                    <a:pt x="214" y="145"/>
                    <a:pt x="214" y="145"/>
                    <a:pt x="214" y="145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4" y="144"/>
                    <a:pt x="214" y="144"/>
                    <a:pt x="214" y="143"/>
                  </a:cubicBezTo>
                  <a:cubicBezTo>
                    <a:pt x="214" y="143"/>
                    <a:pt x="214" y="143"/>
                    <a:pt x="213" y="142"/>
                  </a:cubicBezTo>
                  <a:cubicBezTo>
                    <a:pt x="213" y="142"/>
                    <a:pt x="213" y="142"/>
                    <a:pt x="213" y="142"/>
                  </a:cubicBezTo>
                  <a:cubicBezTo>
                    <a:pt x="213" y="141"/>
                    <a:pt x="212" y="139"/>
                    <a:pt x="211" y="138"/>
                  </a:cubicBezTo>
                  <a:cubicBezTo>
                    <a:pt x="211" y="138"/>
                    <a:pt x="211" y="138"/>
                    <a:pt x="211" y="137"/>
                  </a:cubicBezTo>
                  <a:cubicBezTo>
                    <a:pt x="211" y="137"/>
                    <a:pt x="211" y="137"/>
                    <a:pt x="211" y="137"/>
                  </a:cubicBezTo>
                  <a:cubicBezTo>
                    <a:pt x="210" y="136"/>
                    <a:pt x="210" y="135"/>
                    <a:pt x="209" y="135"/>
                  </a:cubicBezTo>
                  <a:cubicBezTo>
                    <a:pt x="209" y="135"/>
                    <a:pt x="209" y="135"/>
                    <a:pt x="209" y="135"/>
                  </a:cubicBezTo>
                  <a:cubicBezTo>
                    <a:pt x="208" y="133"/>
                    <a:pt x="207" y="131"/>
                    <a:pt x="206" y="129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6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204" y="126"/>
                    <a:pt x="203" y="126"/>
                    <a:pt x="20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5"/>
                    <a:pt x="202" y="125"/>
                    <a:pt x="202" y="124"/>
                  </a:cubicBezTo>
                  <a:cubicBezTo>
                    <a:pt x="202" y="124"/>
                    <a:pt x="201" y="123"/>
                    <a:pt x="201" y="123"/>
                  </a:cubicBezTo>
                  <a:cubicBezTo>
                    <a:pt x="200" y="122"/>
                    <a:pt x="200" y="122"/>
                    <a:pt x="199" y="121"/>
                  </a:cubicBezTo>
                  <a:cubicBezTo>
                    <a:pt x="199" y="121"/>
                    <a:pt x="198" y="121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7" y="120"/>
                    <a:pt x="197" y="119"/>
                    <a:pt x="197" y="119"/>
                  </a:cubicBezTo>
                  <a:cubicBezTo>
                    <a:pt x="196" y="119"/>
                    <a:pt x="196" y="118"/>
                    <a:pt x="195" y="118"/>
                  </a:cubicBezTo>
                  <a:cubicBezTo>
                    <a:pt x="195" y="118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6"/>
                    <a:pt x="195" y="115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2"/>
                  </a:cubicBezTo>
                  <a:cubicBezTo>
                    <a:pt x="195" y="112"/>
                    <a:pt x="195" y="111"/>
                    <a:pt x="195" y="111"/>
                  </a:cubicBezTo>
                  <a:cubicBezTo>
                    <a:pt x="195" y="111"/>
                    <a:pt x="195" y="110"/>
                    <a:pt x="195" y="110"/>
                  </a:cubicBezTo>
                  <a:cubicBezTo>
                    <a:pt x="195" y="110"/>
                    <a:pt x="195" y="109"/>
                    <a:pt x="195" y="109"/>
                  </a:cubicBezTo>
                  <a:cubicBezTo>
                    <a:pt x="195" y="109"/>
                    <a:pt x="195" y="109"/>
                    <a:pt x="195" y="109"/>
                  </a:cubicBezTo>
                  <a:cubicBezTo>
                    <a:pt x="195" y="109"/>
                    <a:pt x="195" y="109"/>
                    <a:pt x="195" y="109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7"/>
                    <a:pt x="195" y="107"/>
                  </a:cubicBezTo>
                  <a:cubicBezTo>
                    <a:pt x="194" y="107"/>
                    <a:pt x="194" y="107"/>
                    <a:pt x="194" y="106"/>
                  </a:cubicBezTo>
                  <a:cubicBezTo>
                    <a:pt x="194" y="106"/>
                    <a:pt x="194" y="105"/>
                    <a:pt x="194" y="105"/>
                  </a:cubicBezTo>
                  <a:cubicBezTo>
                    <a:pt x="194" y="105"/>
                    <a:pt x="194" y="104"/>
                    <a:pt x="194" y="104"/>
                  </a:cubicBezTo>
                  <a:cubicBezTo>
                    <a:pt x="194" y="103"/>
                    <a:pt x="194" y="103"/>
                    <a:pt x="193" y="102"/>
                  </a:cubicBezTo>
                  <a:cubicBezTo>
                    <a:pt x="193" y="102"/>
                    <a:pt x="193" y="101"/>
                    <a:pt x="193" y="101"/>
                  </a:cubicBezTo>
                  <a:cubicBezTo>
                    <a:pt x="193" y="101"/>
                    <a:pt x="193" y="101"/>
                    <a:pt x="193" y="101"/>
                  </a:cubicBezTo>
                  <a:cubicBezTo>
                    <a:pt x="193" y="100"/>
                    <a:pt x="192" y="99"/>
                    <a:pt x="192" y="99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98"/>
                    <a:pt x="192" y="97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0" y="94"/>
                    <a:pt x="190" y="94"/>
                    <a:pt x="190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90" y="93"/>
                    <a:pt x="190" y="93"/>
                    <a:pt x="189" y="92"/>
                  </a:cubicBezTo>
                  <a:cubicBezTo>
                    <a:pt x="189" y="92"/>
                    <a:pt x="189" y="92"/>
                    <a:pt x="189" y="92"/>
                  </a:cubicBezTo>
                  <a:cubicBezTo>
                    <a:pt x="189" y="91"/>
                    <a:pt x="188" y="90"/>
                    <a:pt x="188" y="89"/>
                  </a:cubicBezTo>
                  <a:cubicBezTo>
                    <a:pt x="188" y="89"/>
                    <a:pt x="188" y="89"/>
                    <a:pt x="188" y="89"/>
                  </a:cubicBezTo>
                  <a:cubicBezTo>
                    <a:pt x="188" y="89"/>
                    <a:pt x="188" y="89"/>
                    <a:pt x="187" y="89"/>
                  </a:cubicBezTo>
                  <a:cubicBezTo>
                    <a:pt x="187" y="89"/>
                    <a:pt x="187" y="89"/>
                    <a:pt x="187" y="89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6" y="87"/>
                    <a:pt x="185" y="85"/>
                    <a:pt x="184" y="84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84" y="83"/>
                    <a:pt x="184" y="83"/>
                    <a:pt x="184" y="83"/>
                  </a:cubicBezTo>
                  <a:cubicBezTo>
                    <a:pt x="183" y="82"/>
                    <a:pt x="182" y="80"/>
                    <a:pt x="180" y="79"/>
                  </a:cubicBezTo>
                  <a:cubicBezTo>
                    <a:pt x="180" y="79"/>
                    <a:pt x="180" y="79"/>
                    <a:pt x="180" y="78"/>
                  </a:cubicBezTo>
                  <a:cubicBezTo>
                    <a:pt x="180" y="78"/>
                    <a:pt x="179" y="78"/>
                    <a:pt x="179" y="77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8" y="77"/>
                    <a:pt x="178" y="76"/>
                    <a:pt x="177" y="76"/>
                  </a:cubicBezTo>
                  <a:cubicBezTo>
                    <a:pt x="177" y="76"/>
                    <a:pt x="177" y="75"/>
                    <a:pt x="177" y="75"/>
                  </a:cubicBezTo>
                  <a:cubicBezTo>
                    <a:pt x="177" y="75"/>
                    <a:pt x="176" y="75"/>
                    <a:pt x="176" y="75"/>
                  </a:cubicBezTo>
                  <a:cubicBezTo>
                    <a:pt x="176" y="75"/>
                    <a:pt x="176" y="74"/>
                    <a:pt x="176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4" y="73"/>
                    <a:pt x="174" y="73"/>
                    <a:pt x="173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2" y="72"/>
                    <a:pt x="172" y="72"/>
                    <a:pt x="172" y="71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70" y="71"/>
                    <a:pt x="170" y="70"/>
                    <a:pt x="170" y="70"/>
                  </a:cubicBezTo>
                  <a:cubicBezTo>
                    <a:pt x="170" y="70"/>
                    <a:pt x="170" y="70"/>
                    <a:pt x="169" y="70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9" y="70"/>
                    <a:pt x="169" y="70"/>
                    <a:pt x="169" y="69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67" y="69"/>
                    <a:pt x="167" y="69"/>
                    <a:pt x="166" y="68"/>
                  </a:cubicBezTo>
                  <a:cubicBezTo>
                    <a:pt x="166" y="68"/>
                    <a:pt x="166" y="68"/>
                    <a:pt x="165" y="68"/>
                  </a:cubicBezTo>
                  <a:cubicBezTo>
                    <a:pt x="165" y="68"/>
                    <a:pt x="165" y="68"/>
                    <a:pt x="164" y="68"/>
                  </a:cubicBezTo>
                  <a:cubicBezTo>
                    <a:pt x="164" y="67"/>
                    <a:pt x="164" y="67"/>
                    <a:pt x="163" y="67"/>
                  </a:cubicBezTo>
                  <a:cubicBezTo>
                    <a:pt x="163" y="67"/>
                    <a:pt x="163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1" y="67"/>
                    <a:pt x="161" y="67"/>
                  </a:cubicBezTo>
                  <a:cubicBezTo>
                    <a:pt x="160" y="66"/>
                    <a:pt x="159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6" y="66"/>
                    <a:pt x="155" y="66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6"/>
                    <a:pt x="154" y="66"/>
                    <a:pt x="154" y="65"/>
                  </a:cubicBezTo>
                  <a:cubicBezTo>
                    <a:pt x="154" y="65"/>
                    <a:pt x="154" y="65"/>
                    <a:pt x="154" y="65"/>
                  </a:cubicBezTo>
                  <a:cubicBezTo>
                    <a:pt x="153" y="64"/>
                    <a:pt x="153" y="64"/>
                    <a:pt x="153" y="63"/>
                  </a:cubicBezTo>
                  <a:cubicBezTo>
                    <a:pt x="153" y="62"/>
                    <a:pt x="153" y="62"/>
                    <a:pt x="152" y="61"/>
                  </a:cubicBezTo>
                  <a:cubicBezTo>
                    <a:pt x="152" y="60"/>
                    <a:pt x="152" y="59"/>
                    <a:pt x="152" y="59"/>
                  </a:cubicBezTo>
                  <a:cubicBezTo>
                    <a:pt x="152" y="58"/>
                    <a:pt x="151" y="57"/>
                    <a:pt x="151" y="57"/>
                  </a:cubicBezTo>
                  <a:cubicBezTo>
                    <a:pt x="151" y="57"/>
                    <a:pt x="151" y="56"/>
                    <a:pt x="151" y="56"/>
                  </a:cubicBezTo>
                  <a:cubicBezTo>
                    <a:pt x="151" y="56"/>
                    <a:pt x="151" y="55"/>
                    <a:pt x="150" y="54"/>
                  </a:cubicBezTo>
                  <a:cubicBezTo>
                    <a:pt x="150" y="54"/>
                    <a:pt x="150" y="53"/>
                    <a:pt x="149" y="52"/>
                  </a:cubicBezTo>
                  <a:cubicBezTo>
                    <a:pt x="149" y="52"/>
                    <a:pt x="149" y="51"/>
                    <a:pt x="149" y="50"/>
                  </a:cubicBezTo>
                  <a:cubicBezTo>
                    <a:pt x="148" y="50"/>
                    <a:pt x="148" y="49"/>
                    <a:pt x="148" y="48"/>
                  </a:cubicBezTo>
                  <a:cubicBezTo>
                    <a:pt x="147" y="48"/>
                    <a:pt x="147" y="47"/>
                    <a:pt x="147" y="47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7" y="47"/>
                    <a:pt x="147" y="46"/>
                    <a:pt x="147" y="46"/>
                  </a:cubicBezTo>
                  <a:cubicBezTo>
                    <a:pt x="146" y="46"/>
                    <a:pt x="146" y="45"/>
                    <a:pt x="146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6" y="45"/>
                    <a:pt x="146" y="44"/>
                    <a:pt x="146" y="44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6" y="44"/>
                    <a:pt x="145" y="44"/>
                    <a:pt x="145" y="43"/>
                  </a:cubicBezTo>
                  <a:cubicBezTo>
                    <a:pt x="145" y="42"/>
                    <a:pt x="144" y="41"/>
                    <a:pt x="143" y="40"/>
                  </a:cubicBezTo>
                  <a:cubicBezTo>
                    <a:pt x="143" y="40"/>
                    <a:pt x="143" y="40"/>
                    <a:pt x="143" y="39"/>
                  </a:cubicBezTo>
                  <a:cubicBezTo>
                    <a:pt x="142" y="37"/>
                    <a:pt x="141" y="36"/>
                    <a:pt x="140" y="34"/>
                  </a:cubicBezTo>
                  <a:cubicBezTo>
                    <a:pt x="139" y="33"/>
                    <a:pt x="138" y="31"/>
                    <a:pt x="137" y="30"/>
                  </a:cubicBezTo>
                  <a:cubicBezTo>
                    <a:pt x="136" y="29"/>
                    <a:pt x="136" y="28"/>
                    <a:pt x="135" y="28"/>
                  </a:cubicBezTo>
                  <a:cubicBezTo>
                    <a:pt x="134" y="27"/>
                    <a:pt x="134" y="26"/>
                    <a:pt x="133" y="26"/>
                  </a:cubicBezTo>
                  <a:cubicBezTo>
                    <a:pt x="133" y="25"/>
                    <a:pt x="132" y="24"/>
                    <a:pt x="132" y="24"/>
                  </a:cubicBezTo>
                  <a:cubicBezTo>
                    <a:pt x="131" y="23"/>
                    <a:pt x="130" y="22"/>
                    <a:pt x="130" y="22"/>
                  </a:cubicBezTo>
                  <a:cubicBezTo>
                    <a:pt x="129" y="21"/>
                    <a:pt x="129" y="20"/>
                    <a:pt x="128" y="20"/>
                  </a:cubicBezTo>
                  <a:cubicBezTo>
                    <a:pt x="127" y="19"/>
                    <a:pt x="127" y="18"/>
                    <a:pt x="126" y="18"/>
                  </a:cubicBezTo>
                  <a:cubicBezTo>
                    <a:pt x="125" y="17"/>
                    <a:pt x="125" y="16"/>
                    <a:pt x="124" y="16"/>
                  </a:cubicBezTo>
                  <a:cubicBezTo>
                    <a:pt x="123" y="15"/>
                    <a:pt x="123" y="15"/>
                    <a:pt x="122" y="14"/>
                  </a:cubicBezTo>
                  <a:cubicBezTo>
                    <a:pt x="121" y="14"/>
                    <a:pt x="121" y="13"/>
                    <a:pt x="120" y="13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19" y="12"/>
                    <a:pt x="119" y="11"/>
                    <a:pt x="118" y="11"/>
                  </a:cubicBezTo>
                  <a:cubicBezTo>
                    <a:pt x="117" y="10"/>
                    <a:pt x="117" y="10"/>
                    <a:pt x="116" y="9"/>
                  </a:cubicBezTo>
                  <a:cubicBezTo>
                    <a:pt x="115" y="9"/>
                    <a:pt x="115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3" y="8"/>
                    <a:pt x="113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6"/>
                    <a:pt x="111" y="6"/>
                    <a:pt x="110" y="6"/>
                  </a:cubicBezTo>
                  <a:cubicBezTo>
                    <a:pt x="109" y="6"/>
                    <a:pt x="109" y="5"/>
                    <a:pt x="108" y="5"/>
                  </a:cubicBezTo>
                  <a:cubicBezTo>
                    <a:pt x="108" y="5"/>
                    <a:pt x="107" y="4"/>
                    <a:pt x="106" y="4"/>
                  </a:cubicBezTo>
                  <a:cubicBezTo>
                    <a:pt x="106" y="4"/>
                    <a:pt x="105" y="4"/>
                    <a:pt x="105" y="3"/>
                  </a:cubicBezTo>
                  <a:cubicBezTo>
                    <a:pt x="104" y="3"/>
                    <a:pt x="103" y="3"/>
                    <a:pt x="103" y="3"/>
                  </a:cubicBezTo>
                  <a:cubicBezTo>
                    <a:pt x="102" y="2"/>
                    <a:pt x="101" y="2"/>
                    <a:pt x="101" y="2"/>
                  </a:cubicBezTo>
                  <a:cubicBezTo>
                    <a:pt x="100" y="2"/>
                    <a:pt x="100" y="2"/>
                    <a:pt x="99" y="1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1"/>
                    <a:pt x="96" y="1"/>
                    <a:pt x="95" y="1"/>
                  </a:cubicBezTo>
                  <a:cubicBezTo>
                    <a:pt x="94" y="1"/>
                    <a:pt x="94" y="1"/>
                    <a:pt x="93" y="1"/>
                  </a:cubicBezTo>
                  <a:cubicBezTo>
                    <a:pt x="92" y="1"/>
                    <a:pt x="92" y="0"/>
                    <a:pt x="91" y="0"/>
                  </a:cubicBezTo>
                </a:path>
              </a:pathLst>
            </a:custGeom>
            <a:solidFill>
              <a:srgbClr val="F2F5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4" name="Freeform 327"/>
            <p:cNvSpPr>
              <a:spLocks noEditPoints="1"/>
            </p:cNvSpPr>
            <p:nvPr>
              <p:custDataLst>
                <p:tags r:id="rId332"/>
              </p:custDataLst>
            </p:nvPr>
          </p:nvSpPr>
          <p:spPr>
            <a:xfrm>
              <a:off x="10307638" y="2441575"/>
              <a:ext cx="30163" cy="4763"/>
            </a:xfrm>
            <a:custGeom>
              <a:avLst/>
              <a:gdLst/>
              <a:ahLst/>
              <a:cxnLst>
                <a:cxn ang="0">
                  <a:pos x="3770" y="2381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1885" y="2381"/>
                </a:cxn>
                <a:cxn ang="0">
                  <a:pos x="1885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28277" y="2381"/>
                </a:cxn>
                <a:cxn ang="0">
                  <a:pos x="30163" y="2381"/>
                </a:cxn>
                <a:cxn ang="0">
                  <a:pos x="28277" y="2381"/>
                </a:cxn>
                <a:cxn ang="0">
                  <a:pos x="28277" y="2381"/>
                </a:cxn>
                <a:cxn ang="0">
                  <a:pos x="28277" y="2381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11311" y="0"/>
                </a:cxn>
                <a:cxn ang="0">
                  <a:pos x="9425" y="0"/>
                </a:cxn>
                <a:cxn ang="0">
                  <a:pos x="9425" y="0"/>
                </a:cxn>
                <a:cxn ang="0">
                  <a:pos x="9425" y="0"/>
                </a:cxn>
                <a:cxn ang="0">
                  <a:pos x="11311" y="0"/>
                </a:cxn>
              </a:cxnLst>
              <a:rect l="l" t="t" r="r" b="b"/>
              <a:pathLst>
                <a:path w="16" h="2">
                  <a:moveTo>
                    <a:pt x="2" y="1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5" name="Freeform 328"/>
            <p:cNvSpPr/>
            <p:nvPr>
              <p:custDataLst>
                <p:tags r:id="rId333"/>
              </p:custDataLst>
            </p:nvPr>
          </p:nvSpPr>
          <p:spPr>
            <a:xfrm>
              <a:off x="10307638" y="2427288"/>
              <a:ext cx="33338" cy="19050"/>
            </a:xfrm>
            <a:custGeom>
              <a:avLst/>
              <a:gdLst/>
              <a:ahLst/>
              <a:cxnLst>
                <a:cxn ang="0">
                  <a:pos x="33338" y="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3922" y="17145"/>
                </a:cxn>
                <a:cxn ang="0">
                  <a:pos x="3922" y="17145"/>
                </a:cxn>
                <a:cxn ang="0">
                  <a:pos x="3922" y="17145"/>
                </a:cxn>
                <a:cxn ang="0">
                  <a:pos x="5883" y="17145"/>
                </a:cxn>
                <a:cxn ang="0">
                  <a:pos x="33338" y="1905"/>
                </a:cxn>
                <a:cxn ang="0">
                  <a:pos x="33338" y="0"/>
                </a:cxn>
              </a:cxnLst>
              <a:rect l="l" t="t" r="r" b="b"/>
              <a:pathLst>
                <a:path w="17" h="10">
                  <a:moveTo>
                    <a:pt x="17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6" name="Freeform 329"/>
            <p:cNvSpPr/>
            <p:nvPr>
              <p:custDataLst>
                <p:tags r:id="rId334"/>
              </p:custDataLst>
            </p:nvPr>
          </p:nvSpPr>
          <p:spPr>
            <a:xfrm>
              <a:off x="10313988" y="2428875"/>
              <a:ext cx="26988" cy="14288"/>
            </a:xfrm>
            <a:custGeom>
              <a:avLst/>
              <a:gdLst/>
              <a:ahLst/>
              <a:cxnLst>
                <a:cxn ang="0">
                  <a:pos x="26988" y="0"/>
                </a:cxn>
                <a:cxn ang="0">
                  <a:pos x="0" y="14288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26988" y="0"/>
                </a:cxn>
                <a:cxn ang="0">
                  <a:pos x="26988" y="0"/>
                </a:cxn>
              </a:cxnLst>
              <a:rect l="l" t="t" r="r" b="b"/>
              <a:pathLst>
                <a:path w="14" h="8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7" name="Freeform 330"/>
            <p:cNvSpPr/>
            <p:nvPr>
              <p:custDataLst>
                <p:tags r:id="rId335"/>
              </p:custDataLst>
            </p:nvPr>
          </p:nvSpPr>
          <p:spPr>
            <a:xfrm>
              <a:off x="10317163" y="2428875"/>
              <a:ext cx="23813" cy="12700"/>
            </a:xfrm>
            <a:custGeom>
              <a:avLst/>
              <a:gdLst/>
              <a:ahLst/>
              <a:cxnLst>
                <a:cxn ang="0">
                  <a:pos x="23813" y="0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1984" y="12700"/>
                </a:cxn>
                <a:cxn ang="0">
                  <a:pos x="3968" y="12700"/>
                </a:cxn>
                <a:cxn ang="0">
                  <a:pos x="23813" y="1814"/>
                </a:cxn>
                <a:cxn ang="0">
                  <a:pos x="23813" y="0"/>
                </a:cxn>
              </a:cxnLst>
              <a:rect l="l" t="t" r="r" b="b"/>
              <a:pathLst>
                <a:path w="12" h="7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8" name="Freeform 331"/>
            <p:cNvSpPr/>
            <p:nvPr>
              <p:custDataLst>
                <p:tags r:id="rId336"/>
              </p:custDataLst>
            </p:nvPr>
          </p:nvSpPr>
          <p:spPr>
            <a:xfrm>
              <a:off x="10321926" y="2430463"/>
              <a:ext cx="19050" cy="11113"/>
            </a:xfrm>
            <a:custGeom>
              <a:avLst/>
              <a:gdLst/>
              <a:ahLst/>
              <a:cxnLst>
                <a:cxn ang="0">
                  <a:pos x="19050" y="0"/>
                </a:cxn>
                <a:cxn ang="0">
                  <a:pos x="0" y="11113"/>
                </a:cxn>
                <a:cxn ang="0">
                  <a:pos x="1905" y="11113"/>
                </a:cxn>
                <a:cxn ang="0">
                  <a:pos x="19050" y="1852"/>
                </a:cxn>
                <a:cxn ang="0">
                  <a:pos x="19050" y="0"/>
                </a:cxn>
              </a:cxnLst>
              <a:rect l="l" t="t" r="r" b="b"/>
              <a:pathLst>
                <a:path w="10" h="6">
                  <a:moveTo>
                    <a:pt x="1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99" name="Freeform 332"/>
            <p:cNvSpPr/>
            <p:nvPr>
              <p:custDataLst>
                <p:tags r:id="rId337"/>
              </p:custDataLst>
            </p:nvPr>
          </p:nvSpPr>
          <p:spPr>
            <a:xfrm>
              <a:off x="10323513" y="2432050"/>
              <a:ext cx="17463" cy="9525"/>
            </a:xfrm>
            <a:custGeom>
              <a:avLst/>
              <a:gdLst/>
              <a:ahLst/>
              <a:cxnLst>
                <a:cxn ang="0">
                  <a:pos x="17463" y="0"/>
                </a:cxn>
                <a:cxn ang="0">
                  <a:pos x="0" y="9525"/>
                </a:cxn>
                <a:cxn ang="0">
                  <a:pos x="1940" y="9525"/>
                </a:cxn>
                <a:cxn ang="0">
                  <a:pos x="3880" y="9525"/>
                </a:cxn>
                <a:cxn ang="0">
                  <a:pos x="17463" y="1905"/>
                </a:cxn>
                <a:cxn ang="0">
                  <a:pos x="17463" y="0"/>
                </a:cxn>
              </a:cxnLst>
              <a:rect l="l" t="t" r="r" b="b"/>
              <a:pathLst>
                <a:path w="9" h="5">
                  <a:moveTo>
                    <a:pt x="9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0" name="Freeform 333"/>
            <p:cNvSpPr/>
            <p:nvPr>
              <p:custDataLst>
                <p:tags r:id="rId338"/>
              </p:custDataLst>
            </p:nvPr>
          </p:nvSpPr>
          <p:spPr>
            <a:xfrm>
              <a:off x="10326688" y="2433638"/>
              <a:ext cx="14288" cy="7938"/>
            </a:xfrm>
            <a:custGeom>
              <a:avLst/>
              <a:gdLst/>
              <a:ahLst/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14288" y="0"/>
                </a:cxn>
                <a:cxn ang="0">
                  <a:pos x="14288" y="0"/>
                </a:cxn>
              </a:cxnLst>
              <a:rect l="l" t="t" r="r" b="b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1" name="Freeform 334"/>
            <p:cNvSpPr/>
            <p:nvPr>
              <p:custDataLst>
                <p:tags r:id="rId339"/>
              </p:custDataLst>
            </p:nvPr>
          </p:nvSpPr>
          <p:spPr>
            <a:xfrm>
              <a:off x="10328276" y="2433638"/>
              <a:ext cx="12700" cy="7938"/>
            </a:xfrm>
            <a:custGeom>
              <a:avLst/>
              <a:gdLst/>
              <a:ahLst/>
              <a:cxnLst>
                <a:cxn ang="0">
                  <a:pos x="12700" y="0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12700" y="1984"/>
                </a:cxn>
                <a:cxn ang="0">
                  <a:pos x="12700" y="0"/>
                </a:cxn>
              </a:cxnLst>
              <a:rect l="l" t="t" r="r" b="b"/>
              <a:pathLst>
                <a:path w="6" h="4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2" name="Freeform 335"/>
            <p:cNvSpPr/>
            <p:nvPr>
              <p:custDataLst>
                <p:tags r:id="rId340"/>
              </p:custDataLst>
            </p:nvPr>
          </p:nvSpPr>
          <p:spPr>
            <a:xfrm>
              <a:off x="10333038" y="2436813"/>
              <a:ext cx="9525" cy="4763"/>
            </a:xfrm>
            <a:custGeom>
              <a:avLst/>
              <a:gdLst/>
              <a:ahLst/>
              <a:cxnLst>
                <a:cxn ang="0">
                  <a:pos x="7620" y="0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1905" y="4763"/>
                </a:cxn>
                <a:cxn ang="0">
                  <a:pos x="9525" y="1587"/>
                </a:cxn>
                <a:cxn ang="0">
                  <a:pos x="7620" y="0"/>
                </a:cxn>
              </a:cxnLst>
              <a:rect l="l" t="t" r="r" b="b"/>
              <a:pathLst>
                <a:path w="5" h="3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3" name="Freeform 336"/>
            <p:cNvSpPr/>
            <p:nvPr>
              <p:custDataLst>
                <p:tags r:id="rId341"/>
              </p:custDataLst>
            </p:nvPr>
          </p:nvSpPr>
          <p:spPr>
            <a:xfrm>
              <a:off x="10334626" y="2438400"/>
              <a:ext cx="7938" cy="4763"/>
            </a:xfrm>
            <a:custGeom>
              <a:avLst/>
              <a:gdLst/>
              <a:ahLst/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7938" y="1587"/>
                </a:cxn>
                <a:cxn ang="0">
                  <a:pos x="7938" y="0"/>
                </a:cxn>
              </a:cxnLst>
              <a:rect l="l" t="t" r="r" b="b"/>
              <a:pathLst>
                <a:path w="4" h="3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4" name="Freeform 337"/>
            <p:cNvSpPr/>
            <p:nvPr>
              <p:custDataLst>
                <p:tags r:id="rId342"/>
              </p:custDataLst>
            </p:nvPr>
          </p:nvSpPr>
          <p:spPr>
            <a:xfrm>
              <a:off x="10336213" y="2439988"/>
              <a:ext cx="6350" cy="3175"/>
            </a:xfrm>
            <a:custGeom>
              <a:avLst/>
              <a:gdLst/>
              <a:ahLst/>
              <a:cxnLst>
                <a:cxn ang="0">
                  <a:pos x="6350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2116" y="3175"/>
                </a:cxn>
                <a:cxn ang="0">
                  <a:pos x="4233" y="3175"/>
                </a:cxn>
                <a:cxn ang="0">
                  <a:pos x="6350" y="1587"/>
                </a:cxn>
                <a:cxn ang="0">
                  <a:pos x="6350" y="0"/>
                </a:cxn>
              </a:cxnLst>
              <a:rect l="l" t="t" r="r" b="b"/>
              <a:pathLst>
                <a:path w="3" h="2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5" name="Freeform 338"/>
            <p:cNvSpPr/>
            <p:nvPr>
              <p:custDataLst>
                <p:tags r:id="rId343"/>
              </p:custDataLst>
            </p:nvPr>
          </p:nvSpPr>
          <p:spPr>
            <a:xfrm>
              <a:off x="10340976" y="2441575"/>
              <a:ext cx="1588" cy="4763"/>
            </a:xfrm>
            <a:custGeom>
              <a:avLst/>
              <a:gdLst/>
              <a:ahLst/>
              <a:cxnLst>
                <a:cxn ang="0">
                  <a:pos x="1588" y="0"/>
                </a:cxn>
                <a:cxn ang="0">
                  <a:pos x="0" y="2381"/>
                </a:cxn>
                <a:cxn ang="0">
                  <a:pos x="1588" y="4763"/>
                </a:cxn>
                <a:cxn ang="0">
                  <a:pos x="1588" y="2381"/>
                </a:cxn>
                <a:cxn ang="0">
                  <a:pos x="1588" y="0"/>
                </a:cxn>
              </a:cxnLst>
              <a:rect l="l" t="t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6" name="Freeform 339"/>
            <p:cNvSpPr/>
            <p:nvPr>
              <p:custDataLst>
                <p:tags r:id="rId344"/>
              </p:custDataLst>
            </p:nvPr>
          </p:nvSpPr>
          <p:spPr>
            <a:xfrm flipH="1">
              <a:off x="10342563" y="2443163"/>
              <a:ext cx="0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0" y="0"/>
                </a:cxn>
              </a:cxnLst>
              <a:rect l="l" t="t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7" name="Freeform 340"/>
            <p:cNvSpPr>
              <a:spLocks noEditPoints="1"/>
            </p:cNvSpPr>
            <p:nvPr>
              <p:custDataLst>
                <p:tags r:id="rId345"/>
              </p:custDataLst>
            </p:nvPr>
          </p:nvSpPr>
          <p:spPr>
            <a:xfrm>
              <a:off x="10364788" y="2338388"/>
              <a:ext cx="125413" cy="82550"/>
            </a:xfrm>
            <a:custGeom>
              <a:avLst/>
              <a:gdLst/>
              <a:ahLst/>
              <a:cxnLst>
                <a:cxn ang="0">
                  <a:pos x="64606" y="82550"/>
                </a:cxn>
                <a:cxn ang="0">
                  <a:pos x="62706" y="78710"/>
                </a:cxn>
                <a:cxn ang="0">
                  <a:pos x="60806" y="76790"/>
                </a:cxn>
                <a:cxn ang="0">
                  <a:pos x="57005" y="72951"/>
                </a:cxn>
                <a:cxn ang="0">
                  <a:pos x="55105" y="71031"/>
                </a:cxn>
                <a:cxn ang="0">
                  <a:pos x="53205" y="69111"/>
                </a:cxn>
                <a:cxn ang="0">
                  <a:pos x="49405" y="65272"/>
                </a:cxn>
                <a:cxn ang="0">
                  <a:pos x="47504" y="63352"/>
                </a:cxn>
                <a:cxn ang="0">
                  <a:pos x="45604" y="61432"/>
                </a:cxn>
                <a:cxn ang="0">
                  <a:pos x="41804" y="59512"/>
                </a:cxn>
                <a:cxn ang="0">
                  <a:pos x="39904" y="57593"/>
                </a:cxn>
                <a:cxn ang="0">
                  <a:pos x="38003" y="57593"/>
                </a:cxn>
                <a:cxn ang="0">
                  <a:pos x="36103" y="55673"/>
                </a:cxn>
                <a:cxn ang="0">
                  <a:pos x="34203" y="53753"/>
                </a:cxn>
                <a:cxn ang="0">
                  <a:pos x="34203" y="53753"/>
                </a:cxn>
                <a:cxn ang="0">
                  <a:pos x="28502" y="49913"/>
                </a:cxn>
                <a:cxn ang="0">
                  <a:pos x="22802" y="47994"/>
                </a:cxn>
                <a:cxn ang="0">
                  <a:pos x="22802" y="47994"/>
                </a:cxn>
                <a:cxn ang="0">
                  <a:pos x="17101" y="46074"/>
                </a:cxn>
                <a:cxn ang="0">
                  <a:pos x="190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123512" y="19197"/>
                </a:cxn>
                <a:cxn ang="0">
                  <a:pos x="123512" y="19197"/>
                </a:cxn>
                <a:cxn ang="0">
                  <a:pos x="125413" y="21117"/>
                </a:cxn>
                <a:cxn ang="0">
                  <a:pos x="119712" y="15358"/>
                </a:cxn>
                <a:cxn ang="0">
                  <a:pos x="119712" y="15358"/>
                </a:cxn>
                <a:cxn ang="0">
                  <a:pos x="117812" y="15358"/>
                </a:cxn>
                <a:cxn ang="0">
                  <a:pos x="117812" y="15358"/>
                </a:cxn>
                <a:cxn ang="0">
                  <a:pos x="108311" y="7679"/>
                </a:cxn>
                <a:cxn ang="0">
                  <a:pos x="108311" y="7679"/>
                </a:cxn>
                <a:cxn ang="0">
                  <a:pos x="104510" y="5759"/>
                </a:cxn>
                <a:cxn ang="0">
                  <a:pos x="98810" y="3839"/>
                </a:cxn>
                <a:cxn ang="0">
                  <a:pos x="100710" y="3839"/>
                </a:cxn>
                <a:cxn ang="0">
                  <a:pos x="98810" y="3839"/>
                </a:cxn>
                <a:cxn ang="0">
                  <a:pos x="66506" y="575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91209" y="1919"/>
                </a:cxn>
                <a:cxn ang="0">
                  <a:pos x="89309" y="1919"/>
                </a:cxn>
                <a:cxn ang="0">
                  <a:pos x="89309" y="1919"/>
                </a:cxn>
                <a:cxn ang="0">
                  <a:pos x="87409" y="1919"/>
                </a:cxn>
                <a:cxn ang="0">
                  <a:pos x="83608" y="0"/>
                </a:cxn>
                <a:cxn ang="0">
                  <a:pos x="76007" y="1919"/>
                </a:cxn>
                <a:cxn ang="0">
                  <a:pos x="79808" y="1919"/>
                </a:cxn>
                <a:cxn ang="0">
                  <a:pos x="81708" y="0"/>
                </a:cxn>
                <a:cxn ang="0">
                  <a:pos x="85508" y="0"/>
                </a:cxn>
              </a:cxnLst>
              <a:rect l="l" t="t" r="r" b="b"/>
              <a:pathLst>
                <a:path w="66" h="43">
                  <a:moveTo>
                    <a:pt x="21" y="30"/>
                  </a:moveTo>
                  <a:cubicBezTo>
                    <a:pt x="26" y="33"/>
                    <a:pt x="30" y="38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2"/>
                    <a:pt x="33" y="42"/>
                    <a:pt x="33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2" y="41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39"/>
                    <a:pt x="31" y="39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7" y="35"/>
                    <a:pt x="27" y="35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4" y="33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0"/>
                    <a:pt x="21" y="30"/>
                  </a:cubicBezTo>
                  <a:moveTo>
                    <a:pt x="18" y="28"/>
                  </a:moveTo>
                  <a:cubicBezTo>
                    <a:pt x="19" y="29"/>
                    <a:pt x="20" y="29"/>
                    <a:pt x="20" y="30"/>
                  </a:cubicBezTo>
                  <a:cubicBezTo>
                    <a:pt x="20" y="29"/>
                    <a:pt x="20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8" y="28"/>
                  </a:cubicBezTo>
                  <a:moveTo>
                    <a:pt x="18" y="28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moveTo>
                    <a:pt x="14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4" y="26"/>
                  </a:cubicBezTo>
                  <a:moveTo>
                    <a:pt x="12" y="25"/>
                  </a:moveTo>
                  <a:cubicBezTo>
                    <a:pt x="12" y="25"/>
                    <a:pt x="13" y="25"/>
                    <a:pt x="13" y="26"/>
                  </a:cubicBezTo>
                  <a:cubicBezTo>
                    <a:pt x="13" y="25"/>
                    <a:pt x="12" y="25"/>
                    <a:pt x="12" y="25"/>
                  </a:cubicBezTo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moveTo>
                    <a:pt x="1" y="24"/>
                  </a:move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moveTo>
                    <a:pt x="65" y="10"/>
                  </a:move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0"/>
                    <a:pt x="65" y="10"/>
                    <a:pt x="65" y="10"/>
                  </a:cubicBezTo>
                  <a:moveTo>
                    <a:pt x="63" y="8"/>
                  </a:move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moveTo>
                    <a:pt x="62" y="8"/>
                  </a:move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moveTo>
                    <a:pt x="57" y="4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57" y="5"/>
                    <a:pt x="57" y="5"/>
                    <a:pt x="57" y="4"/>
                  </a:cubicBezTo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moveTo>
                    <a:pt x="52" y="2"/>
                  </a:moveTo>
                  <a:cubicBezTo>
                    <a:pt x="52" y="2"/>
                    <a:pt x="52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3"/>
                    <a:pt x="53" y="3"/>
                  </a:cubicBezTo>
                  <a:cubicBezTo>
                    <a:pt x="53" y="2"/>
                    <a:pt x="52" y="2"/>
                    <a:pt x="52" y="2"/>
                  </a:cubicBezTo>
                  <a:moveTo>
                    <a:pt x="37" y="2"/>
                  </a:moveTo>
                  <a:cubicBezTo>
                    <a:pt x="36" y="2"/>
                    <a:pt x="36" y="2"/>
                    <a:pt x="35" y="3"/>
                  </a:cubicBezTo>
                  <a:cubicBezTo>
                    <a:pt x="36" y="2"/>
                    <a:pt x="36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48" y="1"/>
                  </a:move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moveTo>
                    <a:pt x="47" y="1"/>
                  </a:moveTo>
                  <a:cubicBezTo>
                    <a:pt x="47" y="1"/>
                    <a:pt x="47" y="1"/>
                    <a:pt x="48" y="1"/>
                  </a:cubicBezTo>
                  <a:cubicBezTo>
                    <a:pt x="47" y="1"/>
                    <a:pt x="47" y="1"/>
                    <a:pt x="47" y="1"/>
                  </a:cubicBezTo>
                  <a:moveTo>
                    <a:pt x="45" y="1"/>
                  </a:moveTo>
                  <a:cubicBezTo>
                    <a:pt x="45" y="1"/>
                    <a:pt x="45" y="1"/>
                    <a:pt x="46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44" y="0"/>
                  </a:moveTo>
                  <a:cubicBezTo>
                    <a:pt x="42" y="0"/>
                    <a:pt x="40" y="1"/>
                    <a:pt x="39" y="1"/>
                  </a:cubicBezTo>
                  <a:cubicBezTo>
                    <a:pt x="39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1"/>
                    <a:pt x="41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8" name="Freeform 341"/>
            <p:cNvSpPr/>
            <p:nvPr>
              <p:custDataLst>
                <p:tags r:id="rId346"/>
              </p:custDataLst>
            </p:nvPr>
          </p:nvSpPr>
          <p:spPr>
            <a:xfrm>
              <a:off x="10355263" y="2341563"/>
              <a:ext cx="82550" cy="47625"/>
            </a:xfrm>
            <a:custGeom>
              <a:avLst/>
              <a:gdLst/>
              <a:ahLst/>
              <a:cxnLst>
                <a:cxn ang="0">
                  <a:pos x="82550" y="0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76790" y="3810"/>
                </a:cxn>
                <a:cxn ang="0">
                  <a:pos x="76790" y="3810"/>
                </a:cxn>
                <a:cxn ang="0">
                  <a:pos x="76790" y="381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5759" y="45720"/>
                </a:cxn>
                <a:cxn ang="0">
                  <a:pos x="82550" y="0"/>
                </a:cxn>
              </a:cxnLst>
              <a:rect l="l" t="t" r="r" b="b"/>
              <a:pathLst>
                <a:path w="43" h="25">
                  <a:moveTo>
                    <a:pt x="43" y="0"/>
                  </a:moveTo>
                  <a:cubicBezTo>
                    <a:pt x="43" y="0"/>
                    <a:pt x="43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09" name="Freeform 342"/>
            <p:cNvSpPr/>
            <p:nvPr>
              <p:custDataLst>
                <p:tags r:id="rId347"/>
              </p:custDataLst>
            </p:nvPr>
          </p:nvSpPr>
          <p:spPr>
            <a:xfrm>
              <a:off x="10361613" y="2341563"/>
              <a:ext cx="79375" cy="44450"/>
            </a:xfrm>
            <a:custGeom>
              <a:avLst/>
              <a:gdLst/>
              <a:ahLst/>
              <a:cxnLst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79375" y="0"/>
                </a:cxn>
              </a:cxnLst>
              <a:rect l="l" t="t" r="r" b="b"/>
              <a:pathLst>
                <a:path w="42" h="24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0" name="Freeform 343"/>
            <p:cNvSpPr/>
            <p:nvPr>
              <p:custDataLst>
                <p:tags r:id="rId348"/>
              </p:custDataLst>
            </p:nvPr>
          </p:nvSpPr>
          <p:spPr>
            <a:xfrm>
              <a:off x="10364788" y="2341563"/>
              <a:ext cx="80963" cy="42863"/>
            </a:xfrm>
            <a:custGeom>
              <a:avLst/>
              <a:gdLst/>
              <a:ahLst/>
              <a:cxnLst>
                <a:cxn ang="0">
                  <a:pos x="80963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1927" y="42863"/>
                </a:cxn>
                <a:cxn ang="0">
                  <a:pos x="3855" y="42863"/>
                </a:cxn>
                <a:cxn ang="0">
                  <a:pos x="80963" y="0"/>
                </a:cxn>
              </a:cxnLst>
              <a:rect l="l" t="t" r="r" b="b"/>
              <a:pathLst>
                <a:path w="42" h="23">
                  <a:moveTo>
                    <a:pt x="42" y="0"/>
                  </a:move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1" name="Freeform 344"/>
            <p:cNvSpPr/>
            <p:nvPr>
              <p:custDataLst>
                <p:tags r:id="rId349"/>
              </p:custDataLst>
            </p:nvPr>
          </p:nvSpPr>
          <p:spPr>
            <a:xfrm>
              <a:off x="10369551" y="2338388"/>
              <a:ext cx="77788" cy="46038"/>
            </a:xfrm>
            <a:custGeom>
              <a:avLst/>
              <a:gdLst/>
              <a:ahLst/>
              <a:cxnLst>
                <a:cxn ang="0">
                  <a:pos x="77788" y="0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0" y="46038"/>
                </a:cxn>
                <a:cxn ang="0">
                  <a:pos x="3794" y="46038"/>
                </a:cxn>
                <a:cxn ang="0">
                  <a:pos x="77788" y="0"/>
                </a:cxn>
              </a:cxnLst>
              <a:rect l="l" t="t" r="r" b="b"/>
              <a:pathLst>
                <a:path w="41" h="24">
                  <a:moveTo>
                    <a:pt x="41" y="0"/>
                  </a:moveTo>
                  <a:cubicBezTo>
                    <a:pt x="41" y="0"/>
                    <a:pt x="40" y="0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2" y="24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2" name="Freeform 345"/>
            <p:cNvSpPr/>
            <p:nvPr>
              <p:custDataLst>
                <p:tags r:id="rId350"/>
              </p:custDataLst>
            </p:nvPr>
          </p:nvSpPr>
          <p:spPr>
            <a:xfrm>
              <a:off x="10372726" y="2338388"/>
              <a:ext cx="77788" cy="46038"/>
            </a:xfrm>
            <a:custGeom>
              <a:avLst/>
              <a:gdLst/>
              <a:ahLst/>
              <a:cxnLst>
                <a:cxn ang="0">
                  <a:pos x="73993" y="0"/>
                </a:cxn>
                <a:cxn ang="0">
                  <a:pos x="73993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3993" y="0"/>
                </a:cxn>
              </a:cxnLst>
              <a:rect l="l" t="t" r="r" b="b"/>
              <a:pathLst>
                <a:path w="41" h="24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3" name="Freeform 346"/>
            <p:cNvSpPr/>
            <p:nvPr>
              <p:custDataLst>
                <p:tags r:id="rId351"/>
              </p:custDataLst>
            </p:nvPr>
          </p:nvSpPr>
          <p:spPr>
            <a:xfrm>
              <a:off x="10374313" y="2341563"/>
              <a:ext cx="77788" cy="4286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2863"/>
                </a:cxn>
                <a:cxn ang="0">
                  <a:pos x="1897" y="42863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l" t="t" r="r" b="b"/>
              <a:pathLst>
                <a:path w="41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4" name="Freeform 347"/>
            <p:cNvSpPr/>
            <p:nvPr>
              <p:custDataLst>
                <p:tags r:id="rId352"/>
              </p:custDataLst>
            </p:nvPr>
          </p:nvSpPr>
          <p:spPr>
            <a:xfrm>
              <a:off x="10375901" y="2341563"/>
              <a:ext cx="80963" cy="42863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2863"/>
                </a:cxn>
                <a:cxn ang="0">
                  <a:pos x="3855" y="42863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l" t="t" r="r" b="b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5" name="Freeform 348"/>
            <p:cNvSpPr/>
            <p:nvPr>
              <p:custDataLst>
                <p:tags r:id="rId353"/>
              </p:custDataLst>
            </p:nvPr>
          </p:nvSpPr>
          <p:spPr>
            <a:xfrm>
              <a:off x="10380663" y="2341563"/>
              <a:ext cx="77788" cy="4286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2863"/>
                </a:cxn>
                <a:cxn ang="0">
                  <a:pos x="1897" y="42863"/>
                </a:cxn>
                <a:cxn ang="0">
                  <a:pos x="1897" y="42863"/>
                </a:cxn>
                <a:cxn ang="0">
                  <a:pos x="1897" y="42863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l" t="t" r="r" b="b"/>
              <a:pathLst>
                <a:path w="41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6" name="Freeform 349"/>
            <p:cNvSpPr/>
            <p:nvPr>
              <p:custDataLst>
                <p:tags r:id="rId354"/>
              </p:custDataLst>
            </p:nvPr>
          </p:nvSpPr>
          <p:spPr>
            <a:xfrm>
              <a:off x="10382251" y="2341563"/>
              <a:ext cx="77788" cy="44450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2597"/>
                </a:cxn>
                <a:cxn ang="0">
                  <a:pos x="1897" y="44450"/>
                </a:cxn>
                <a:cxn ang="0">
                  <a:pos x="77788" y="1852"/>
                </a:cxn>
                <a:cxn ang="0">
                  <a:pos x="75890" y="0"/>
                </a:cxn>
              </a:cxnLst>
              <a:rect l="l" t="t" r="r" b="b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7" name="Freeform 350"/>
            <p:cNvSpPr/>
            <p:nvPr>
              <p:custDataLst>
                <p:tags r:id="rId355"/>
              </p:custDataLst>
            </p:nvPr>
          </p:nvSpPr>
          <p:spPr>
            <a:xfrm>
              <a:off x="10383838" y="2343150"/>
              <a:ext cx="80963" cy="42863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2863"/>
                </a:cxn>
                <a:cxn ang="0">
                  <a:pos x="3855" y="42863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l" t="t" r="r" b="b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8" name="Freeform 351"/>
            <p:cNvSpPr/>
            <p:nvPr>
              <p:custDataLst>
                <p:tags r:id="rId356"/>
              </p:custDataLst>
            </p:nvPr>
          </p:nvSpPr>
          <p:spPr>
            <a:xfrm>
              <a:off x="10388601" y="2343150"/>
              <a:ext cx="77788" cy="46038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l" t="t" r="r" b="b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19" name="Freeform 352"/>
            <p:cNvSpPr/>
            <p:nvPr>
              <p:custDataLst>
                <p:tags r:id="rId357"/>
              </p:custDataLst>
            </p:nvPr>
          </p:nvSpPr>
          <p:spPr>
            <a:xfrm>
              <a:off x="10390188" y="2343150"/>
              <a:ext cx="77788" cy="46038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75890" y="0"/>
                </a:cxn>
              </a:cxnLst>
              <a:rect l="l" t="t" r="r" b="b"/>
              <a:pathLst>
                <a:path w="41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0" name="Freeform 353"/>
            <p:cNvSpPr/>
            <p:nvPr>
              <p:custDataLst>
                <p:tags r:id="rId358"/>
              </p:custDataLst>
            </p:nvPr>
          </p:nvSpPr>
          <p:spPr>
            <a:xfrm>
              <a:off x="10391776" y="2344738"/>
              <a:ext cx="77788" cy="46038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4119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</a:cxnLst>
              <a:rect l="l" t="t" r="r" b="b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1" name="Freeform 354"/>
            <p:cNvSpPr/>
            <p:nvPr>
              <p:custDataLst>
                <p:tags r:id="rId359"/>
              </p:custDataLst>
            </p:nvPr>
          </p:nvSpPr>
          <p:spPr>
            <a:xfrm>
              <a:off x="10393363" y="2346325"/>
              <a:ext cx="80963" cy="44450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4450"/>
                </a:cxn>
                <a:cxn ang="0">
                  <a:pos x="3855" y="44450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l" t="t" r="r" b="b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2" name="Freeform 355"/>
            <p:cNvSpPr/>
            <p:nvPr>
              <p:custDataLst>
                <p:tags r:id="rId360"/>
              </p:custDataLst>
            </p:nvPr>
          </p:nvSpPr>
          <p:spPr>
            <a:xfrm>
              <a:off x="10398126" y="2346325"/>
              <a:ext cx="77788" cy="46038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l" t="t" r="r" b="b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3" name="Freeform 356"/>
            <p:cNvSpPr/>
            <p:nvPr>
              <p:custDataLst>
                <p:tags r:id="rId361"/>
              </p:custDataLst>
            </p:nvPr>
          </p:nvSpPr>
          <p:spPr>
            <a:xfrm>
              <a:off x="10399713" y="2347913"/>
              <a:ext cx="77788" cy="46038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5890" y="0"/>
                </a:cxn>
              </a:cxnLst>
              <a:rect l="l" t="t" r="r" b="b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4" name="Freeform 357"/>
            <p:cNvSpPr/>
            <p:nvPr>
              <p:custDataLst>
                <p:tags r:id="rId362"/>
              </p:custDataLst>
            </p:nvPr>
          </p:nvSpPr>
          <p:spPr>
            <a:xfrm>
              <a:off x="10401301" y="2351088"/>
              <a:ext cx="79375" cy="44450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2597"/>
                </a:cxn>
                <a:cxn ang="0">
                  <a:pos x="0" y="42597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5595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5" name="Freeform 358"/>
            <p:cNvSpPr/>
            <p:nvPr>
              <p:custDataLst>
                <p:tags r:id="rId363"/>
              </p:custDataLst>
            </p:nvPr>
          </p:nvSpPr>
          <p:spPr>
            <a:xfrm>
              <a:off x="10404476" y="2352675"/>
              <a:ext cx="79375" cy="46038"/>
            </a:xfrm>
            <a:custGeom>
              <a:avLst/>
              <a:gdLst/>
              <a:ahLst/>
              <a:cxnLst>
                <a:cxn ang="0">
                  <a:pos x="77439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79375" y="1918"/>
                </a:cxn>
                <a:cxn ang="0">
                  <a:pos x="79375" y="1918"/>
                </a:cxn>
                <a:cxn ang="0">
                  <a:pos x="79375" y="1918"/>
                </a:cxn>
                <a:cxn ang="0">
                  <a:pos x="77439" y="0"/>
                </a:cxn>
              </a:cxnLst>
              <a:rect l="l" t="t" r="r" b="b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6" name="Freeform 359"/>
            <p:cNvSpPr/>
            <p:nvPr>
              <p:custDataLst>
                <p:tags r:id="rId364"/>
              </p:custDataLst>
            </p:nvPr>
          </p:nvSpPr>
          <p:spPr>
            <a:xfrm>
              <a:off x="10407651" y="2354263"/>
              <a:ext cx="77788" cy="46038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794" y="46038"/>
                </a:cxn>
                <a:cxn ang="0">
                  <a:pos x="3794" y="46038"/>
                </a:cxn>
                <a:cxn ang="0">
                  <a:pos x="3794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l" t="t" r="r" b="b"/>
              <a:pathLst>
                <a:path w="41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7" name="Freeform 360"/>
            <p:cNvSpPr/>
            <p:nvPr>
              <p:custDataLst>
                <p:tags r:id="rId365"/>
              </p:custDataLst>
            </p:nvPr>
          </p:nvSpPr>
          <p:spPr>
            <a:xfrm>
              <a:off x="10410826" y="2355850"/>
              <a:ext cx="77788" cy="46038"/>
            </a:xfrm>
            <a:custGeom>
              <a:avLst/>
              <a:gdLst/>
              <a:ahLst/>
              <a:cxnLst>
                <a:cxn ang="0">
                  <a:pos x="73993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3993" y="0"/>
                </a:cxn>
              </a:cxnLst>
              <a:rect l="l" t="t" r="r" b="b"/>
              <a:pathLst>
                <a:path w="41" h="24">
                  <a:moveTo>
                    <a:pt x="39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8" name="Freeform 361"/>
            <p:cNvSpPr>
              <a:spLocks noEditPoints="1"/>
            </p:cNvSpPr>
            <p:nvPr>
              <p:custDataLst>
                <p:tags r:id="rId366"/>
              </p:custDataLst>
            </p:nvPr>
          </p:nvSpPr>
          <p:spPr>
            <a:xfrm>
              <a:off x="10412413" y="2357438"/>
              <a:ext cx="77788" cy="46038"/>
            </a:xfrm>
            <a:custGeom>
              <a:avLst/>
              <a:gdLst/>
              <a:ahLst/>
              <a:cxnLst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41739" y="23019"/>
                </a:cxn>
                <a:cxn ang="0">
                  <a:pos x="39842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26561" y="32610"/>
                </a:cxn>
                <a:cxn ang="0">
                  <a:pos x="39842" y="23019"/>
                </a:cxn>
                <a:cxn ang="0">
                  <a:pos x="34150" y="24937"/>
                </a:cxn>
                <a:cxn ang="0">
                  <a:pos x="34150" y="24937"/>
                </a:cxn>
                <a:cxn ang="0">
                  <a:pos x="34150" y="24937"/>
                </a:cxn>
                <a:cxn ang="0">
                  <a:pos x="77788" y="1918"/>
                </a:cxn>
                <a:cxn ang="0">
                  <a:pos x="75890" y="0"/>
                </a:cxn>
              </a:cxnLst>
              <a:rect l="l" t="t" r="r" b="b"/>
              <a:pathLst>
                <a:path w="41" h="24">
                  <a:moveTo>
                    <a:pt x="21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21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22" y="12"/>
                  </a:moveTo>
                  <a:cubicBezTo>
                    <a:pt x="22" y="12"/>
                    <a:pt x="21" y="12"/>
                    <a:pt x="21" y="12"/>
                  </a:cubicBezTo>
                  <a:cubicBezTo>
                    <a:pt x="21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6" y="15"/>
                    <a:pt x="18" y="13"/>
                    <a:pt x="21" y="12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29" name="Freeform 362"/>
            <p:cNvSpPr/>
            <p:nvPr>
              <p:custDataLst>
                <p:tags r:id="rId367"/>
              </p:custDataLst>
            </p:nvPr>
          </p:nvSpPr>
          <p:spPr>
            <a:xfrm>
              <a:off x="10414001" y="2390775"/>
              <a:ext cx="25400" cy="17463"/>
            </a:xfrm>
            <a:custGeom>
              <a:avLst/>
              <a:gdLst/>
              <a:ahLst/>
              <a:cxnLst>
                <a:cxn ang="0">
                  <a:pos x="25400" y="0"/>
                </a:cxn>
                <a:cxn ang="0">
                  <a:pos x="0" y="13582"/>
                </a:cxn>
                <a:cxn ang="0">
                  <a:pos x="0" y="13582"/>
                </a:cxn>
                <a:cxn ang="0">
                  <a:pos x="3907" y="17463"/>
                </a:cxn>
                <a:cxn ang="0">
                  <a:pos x="3907" y="17463"/>
                </a:cxn>
                <a:cxn ang="0">
                  <a:pos x="3907" y="17463"/>
                </a:cxn>
                <a:cxn ang="0">
                  <a:pos x="21492" y="5821"/>
                </a:cxn>
                <a:cxn ang="0">
                  <a:pos x="25400" y="0"/>
                </a:cxn>
              </a:cxnLst>
              <a:rect l="l" t="t" r="r" b="b"/>
              <a:pathLst>
                <a:path w="13" h="9">
                  <a:moveTo>
                    <a:pt x="13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2"/>
                    <a:pt x="12" y="1"/>
                    <a:pt x="1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0" name="Freeform 363"/>
            <p:cNvSpPr/>
            <p:nvPr>
              <p:custDataLst>
                <p:tags r:id="rId368"/>
              </p:custDataLst>
            </p:nvPr>
          </p:nvSpPr>
          <p:spPr>
            <a:xfrm>
              <a:off x="10418763" y="2395538"/>
              <a:ext cx="17463" cy="14288"/>
            </a:xfrm>
            <a:custGeom>
              <a:avLst/>
              <a:gdLst/>
              <a:ahLst/>
              <a:cxnLst>
                <a:cxn ang="0">
                  <a:pos x="17463" y="0"/>
                </a:cxn>
                <a:cxn ang="0">
                  <a:pos x="0" y="12246"/>
                </a:cxn>
                <a:cxn ang="0">
                  <a:pos x="0" y="12246"/>
                </a:cxn>
                <a:cxn ang="0">
                  <a:pos x="1940" y="14288"/>
                </a:cxn>
                <a:cxn ang="0">
                  <a:pos x="1940" y="14288"/>
                </a:cxn>
                <a:cxn ang="0">
                  <a:pos x="1940" y="14288"/>
                </a:cxn>
                <a:cxn ang="0">
                  <a:pos x="15522" y="6123"/>
                </a:cxn>
                <a:cxn ang="0">
                  <a:pos x="17463" y="0"/>
                </a:cxn>
              </a:cxnLst>
              <a:rect l="l" t="t" r="r" b="b"/>
              <a:pathLst>
                <a:path w="9" h="7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9" y="1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1" name="Freeform 364"/>
            <p:cNvSpPr>
              <a:spLocks noEditPoints="1"/>
            </p:cNvSpPr>
            <p:nvPr>
              <p:custDataLst>
                <p:tags r:id="rId369"/>
              </p:custDataLst>
            </p:nvPr>
          </p:nvSpPr>
          <p:spPr>
            <a:xfrm>
              <a:off x="10420351" y="2381250"/>
              <a:ext cx="55563" cy="30163"/>
            </a:xfrm>
            <a:custGeom>
              <a:avLst/>
              <a:gdLst/>
              <a:ahLst/>
              <a:cxnLst>
                <a:cxn ang="0">
                  <a:pos x="13411" y="20737"/>
                </a:cxn>
                <a:cxn ang="0">
                  <a:pos x="0" y="28277"/>
                </a:cxn>
                <a:cxn ang="0">
                  <a:pos x="0" y="28277"/>
                </a:cxn>
                <a:cxn ang="0">
                  <a:pos x="1915" y="30163"/>
                </a:cxn>
                <a:cxn ang="0">
                  <a:pos x="1915" y="30163"/>
                </a:cxn>
                <a:cxn ang="0">
                  <a:pos x="1915" y="30163"/>
                </a:cxn>
                <a:cxn ang="0">
                  <a:pos x="11495" y="26392"/>
                </a:cxn>
                <a:cxn ang="0">
                  <a:pos x="13411" y="20737"/>
                </a:cxn>
                <a:cxn ang="0">
                  <a:pos x="53647" y="0"/>
                </a:cxn>
                <a:cxn ang="0">
                  <a:pos x="55563" y="0"/>
                </a:cxn>
                <a:cxn ang="0">
                  <a:pos x="55563" y="0"/>
                </a:cxn>
                <a:cxn ang="0">
                  <a:pos x="53647" y="0"/>
                </a:cxn>
                <a:cxn ang="0">
                  <a:pos x="51731" y="0"/>
                </a:cxn>
                <a:cxn ang="0">
                  <a:pos x="51731" y="0"/>
                </a:cxn>
                <a:cxn ang="0">
                  <a:pos x="51731" y="0"/>
                </a:cxn>
              </a:cxnLst>
              <a:rect l="l" t="t" r="r" b="b"/>
              <a:pathLst>
                <a:path w="28" h="16">
                  <a:moveTo>
                    <a:pt x="7" y="11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2"/>
                    <a:pt x="7" y="11"/>
                  </a:cubicBezTo>
                  <a:moveTo>
                    <a:pt x="28" y="0"/>
                  </a:moveTo>
                  <a:cubicBezTo>
                    <a:pt x="28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2" name="Freeform 365"/>
            <p:cNvSpPr>
              <a:spLocks noEditPoints="1"/>
            </p:cNvSpPr>
            <p:nvPr>
              <p:custDataLst>
                <p:tags r:id="rId370"/>
              </p:custDataLst>
            </p:nvPr>
          </p:nvSpPr>
          <p:spPr>
            <a:xfrm>
              <a:off x="10421938" y="2381250"/>
              <a:ext cx="58738" cy="33338"/>
            </a:xfrm>
            <a:custGeom>
              <a:avLst/>
              <a:gdLst/>
              <a:ahLst/>
              <a:cxnLst>
                <a:cxn ang="0">
                  <a:pos x="9473" y="25929"/>
                </a:cxn>
                <a:cxn ang="0">
                  <a:pos x="0" y="29633"/>
                </a:cxn>
                <a:cxn ang="0">
                  <a:pos x="0" y="29633"/>
                </a:cxn>
                <a:cxn ang="0">
                  <a:pos x="3789" y="33338"/>
                </a:cxn>
                <a:cxn ang="0">
                  <a:pos x="3789" y="33338"/>
                </a:cxn>
                <a:cxn ang="0">
                  <a:pos x="3789" y="33338"/>
                </a:cxn>
                <a:cxn ang="0">
                  <a:pos x="7579" y="29633"/>
                </a:cxn>
                <a:cxn ang="0">
                  <a:pos x="9473" y="25929"/>
                </a:cxn>
                <a:cxn ang="0">
                  <a:pos x="53053" y="0"/>
                </a:cxn>
                <a:cxn ang="0">
                  <a:pos x="53053" y="0"/>
                </a:cxn>
                <a:cxn ang="0">
                  <a:pos x="58738" y="1852"/>
                </a:cxn>
                <a:cxn ang="0">
                  <a:pos x="58738" y="1852"/>
                </a:cxn>
                <a:cxn ang="0">
                  <a:pos x="53053" y="0"/>
                </a:cxn>
              </a:cxnLst>
              <a:rect l="l" t="t" r="r" b="b"/>
              <a:pathLst>
                <a:path w="31" h="18">
                  <a:moveTo>
                    <a:pt x="5" y="14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5"/>
                    <a:pt x="5" y="14"/>
                    <a:pt x="5" y="14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3" name="Freeform 366"/>
            <p:cNvSpPr>
              <a:spLocks noEditPoints="1"/>
            </p:cNvSpPr>
            <p:nvPr>
              <p:custDataLst>
                <p:tags r:id="rId371"/>
              </p:custDataLst>
            </p:nvPr>
          </p:nvSpPr>
          <p:spPr>
            <a:xfrm>
              <a:off x="10426701" y="2382838"/>
              <a:ext cx="58738" cy="34925"/>
            </a:xfrm>
            <a:custGeom>
              <a:avLst/>
              <a:gdLst/>
              <a:ahLst/>
              <a:cxnLst>
                <a:cxn ang="0">
                  <a:pos x="3789" y="29104"/>
                </a:cxn>
                <a:cxn ang="0">
                  <a:pos x="0" y="32984"/>
                </a:cxn>
                <a:cxn ang="0">
                  <a:pos x="0" y="32984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3789" y="32984"/>
                </a:cxn>
                <a:cxn ang="0">
                  <a:pos x="3789" y="29104"/>
                </a:cxn>
                <a:cxn ang="0">
                  <a:pos x="54948" y="0"/>
                </a:cxn>
                <a:cxn ang="0">
                  <a:pos x="54948" y="0"/>
                </a:cxn>
                <a:cxn ang="0">
                  <a:pos x="58738" y="1940"/>
                </a:cxn>
                <a:cxn ang="0">
                  <a:pos x="58738" y="1940"/>
                </a:cxn>
                <a:cxn ang="0">
                  <a:pos x="54948" y="0"/>
                </a:cxn>
              </a:cxnLst>
              <a:rect l="l" t="t" r="r" b="b"/>
              <a:pathLst>
                <a:path w="31" h="18">
                  <a:moveTo>
                    <a:pt x="2" y="15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2" y="16"/>
                    <a:pt x="2" y="15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4" name="Freeform 367"/>
            <p:cNvSpPr>
              <a:spLocks noEditPoints="1"/>
            </p:cNvSpPr>
            <p:nvPr>
              <p:custDataLst>
                <p:tags r:id="rId372"/>
              </p:custDataLst>
            </p:nvPr>
          </p:nvSpPr>
          <p:spPr>
            <a:xfrm>
              <a:off x="10428288" y="2384425"/>
              <a:ext cx="60325" cy="36513"/>
            </a:xfrm>
            <a:custGeom>
              <a:avLst/>
              <a:gdLst/>
              <a:ahLst/>
              <a:cxnLst>
                <a:cxn ang="0">
                  <a:pos x="1885" y="30747"/>
                </a:cxn>
                <a:cxn ang="0">
                  <a:pos x="0" y="32669"/>
                </a:cxn>
                <a:cxn ang="0">
                  <a:pos x="0" y="32669"/>
                </a:cxn>
                <a:cxn ang="0">
                  <a:pos x="1885" y="36513"/>
                </a:cxn>
                <a:cxn ang="0">
                  <a:pos x="1885" y="36513"/>
                </a:cxn>
                <a:cxn ang="0">
                  <a:pos x="1885" y="36513"/>
                </a:cxn>
                <a:cxn ang="0">
                  <a:pos x="1885" y="30747"/>
                </a:cxn>
                <a:cxn ang="0">
                  <a:pos x="56554" y="0"/>
                </a:cxn>
                <a:cxn ang="0">
                  <a:pos x="56554" y="0"/>
                </a:cxn>
                <a:cxn ang="0">
                  <a:pos x="60325" y="1921"/>
                </a:cxn>
                <a:cxn ang="0">
                  <a:pos x="60325" y="1921"/>
                </a:cxn>
                <a:cxn ang="0">
                  <a:pos x="56554" y="0"/>
                </a:cxn>
              </a:cxnLst>
              <a:rect l="l" t="t" r="r" b="b"/>
              <a:pathLst>
                <a:path w="32" h="19">
                  <a:moveTo>
                    <a:pt x="1" y="16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7"/>
                    <a:pt x="1" y="16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0"/>
                    <a:pt x="30" y="0"/>
                    <a:pt x="3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5" name="Freeform 368"/>
            <p:cNvSpPr>
              <a:spLocks noEditPoints="1"/>
            </p:cNvSpPr>
            <p:nvPr>
              <p:custDataLst>
                <p:tags r:id="rId373"/>
              </p:custDataLst>
            </p:nvPr>
          </p:nvSpPr>
          <p:spPr>
            <a:xfrm>
              <a:off x="10429876" y="2386013"/>
              <a:ext cx="58738" cy="34925"/>
            </a:xfrm>
            <a:custGeom>
              <a:avLst/>
              <a:gdLst/>
              <a:ahLst/>
              <a:cxnLst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</a:cxnLst>
              <a:rect l="l" t="t" r="r" b="b"/>
              <a:pathLst>
                <a:path w="31" h="18"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6" name="Freeform 369"/>
            <p:cNvSpPr>
              <a:spLocks noEditPoints="1"/>
            </p:cNvSpPr>
            <p:nvPr>
              <p:custDataLst>
                <p:tags r:id="rId374"/>
              </p:custDataLst>
            </p:nvPr>
          </p:nvSpPr>
          <p:spPr>
            <a:xfrm>
              <a:off x="10447338" y="2335213"/>
              <a:ext cx="90488" cy="74613"/>
            </a:xfrm>
            <a:custGeom>
              <a:avLst/>
              <a:gdLst/>
              <a:ahLst/>
              <a:cxnLst>
                <a:cxn ang="0">
                  <a:pos x="71636" y="74613"/>
                </a:cxn>
                <a:cxn ang="0">
                  <a:pos x="67866" y="70786"/>
                </a:cxn>
                <a:cxn ang="0">
                  <a:pos x="65980" y="68873"/>
                </a:cxn>
                <a:cxn ang="0">
                  <a:pos x="58440" y="63134"/>
                </a:cxn>
                <a:cxn ang="0">
                  <a:pos x="60325" y="63134"/>
                </a:cxn>
                <a:cxn ang="0">
                  <a:pos x="58440" y="61220"/>
                </a:cxn>
                <a:cxn ang="0">
                  <a:pos x="58440" y="61220"/>
                </a:cxn>
                <a:cxn ang="0">
                  <a:pos x="54669" y="59307"/>
                </a:cxn>
                <a:cxn ang="0">
                  <a:pos x="47129" y="53568"/>
                </a:cxn>
                <a:cxn ang="0">
                  <a:pos x="7540" y="45915"/>
                </a:cxn>
                <a:cxn ang="0">
                  <a:pos x="5655" y="45915"/>
                </a:cxn>
                <a:cxn ang="0">
                  <a:pos x="3770" y="45915"/>
                </a:cxn>
                <a:cxn ang="0">
                  <a:pos x="3770" y="47828"/>
                </a:cxn>
                <a:cxn ang="0">
                  <a:pos x="3770" y="47828"/>
                </a:cxn>
                <a:cxn ang="0">
                  <a:pos x="1885" y="47828"/>
                </a:cxn>
                <a:cxn ang="0">
                  <a:pos x="0" y="47828"/>
                </a:cxn>
                <a:cxn ang="0">
                  <a:pos x="5655" y="45915"/>
                </a:cxn>
                <a:cxn ang="0">
                  <a:pos x="5655" y="45915"/>
                </a:cxn>
                <a:cxn ang="0">
                  <a:pos x="26392" y="45915"/>
                </a:cxn>
                <a:cxn ang="0">
                  <a:pos x="33933" y="47828"/>
                </a:cxn>
                <a:cxn ang="0">
                  <a:pos x="41473" y="51655"/>
                </a:cxn>
                <a:cxn ang="0">
                  <a:pos x="45244" y="53568"/>
                </a:cxn>
                <a:cxn ang="0">
                  <a:pos x="41473" y="51655"/>
                </a:cxn>
                <a:cxn ang="0">
                  <a:pos x="35818" y="47828"/>
                </a:cxn>
                <a:cxn ang="0">
                  <a:pos x="33933" y="47828"/>
                </a:cxn>
                <a:cxn ang="0">
                  <a:pos x="30162" y="45915"/>
                </a:cxn>
                <a:cxn ang="0">
                  <a:pos x="26392" y="45915"/>
                </a:cxn>
                <a:cxn ang="0">
                  <a:pos x="22622" y="44002"/>
                </a:cxn>
                <a:cxn ang="0">
                  <a:pos x="22622" y="44002"/>
                </a:cxn>
                <a:cxn ang="0">
                  <a:pos x="15081" y="44002"/>
                </a:cxn>
                <a:cxn ang="0">
                  <a:pos x="16966" y="44002"/>
                </a:cxn>
                <a:cxn ang="0">
                  <a:pos x="16966" y="44002"/>
                </a:cxn>
                <a:cxn ang="0">
                  <a:pos x="75406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81062" y="1913"/>
                </a:cxn>
                <a:cxn ang="0">
                  <a:pos x="81062" y="1913"/>
                </a:cxn>
                <a:cxn ang="0">
                  <a:pos x="86717" y="0"/>
                </a:cxn>
                <a:cxn ang="0">
                  <a:pos x="88602" y="0"/>
                </a:cxn>
                <a:cxn ang="0">
                  <a:pos x="90488" y="0"/>
                </a:cxn>
                <a:cxn ang="0">
                  <a:pos x="90488" y="0"/>
                </a:cxn>
                <a:cxn ang="0">
                  <a:pos x="90488" y="0"/>
                </a:cxn>
              </a:cxnLst>
              <a:rect l="l" t="t" r="r" b="b"/>
              <a:pathLst>
                <a:path w="48" h="39">
                  <a:moveTo>
                    <a:pt x="36" y="37"/>
                  </a:moveTo>
                  <a:cubicBezTo>
                    <a:pt x="37" y="38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7"/>
                    <a:pt x="36" y="37"/>
                    <a:pt x="36" y="37"/>
                  </a:cubicBezTo>
                  <a:moveTo>
                    <a:pt x="35" y="36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moveTo>
                    <a:pt x="31" y="33"/>
                  </a:moveTo>
                  <a:cubicBezTo>
                    <a:pt x="32" y="33"/>
                    <a:pt x="32" y="33"/>
                    <a:pt x="33" y="34"/>
                  </a:cubicBezTo>
                  <a:cubicBezTo>
                    <a:pt x="33" y="34"/>
                    <a:pt x="32" y="34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1" y="33"/>
                    <a:pt x="31" y="33"/>
                  </a:cubicBezTo>
                  <a:moveTo>
                    <a:pt x="31" y="32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moveTo>
                    <a:pt x="29" y="31"/>
                  </a:moveTo>
                  <a:cubicBezTo>
                    <a:pt x="30" y="31"/>
                    <a:pt x="30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2"/>
                    <a:pt x="30" y="31"/>
                    <a:pt x="29" y="31"/>
                  </a:cubicBezTo>
                  <a:moveTo>
                    <a:pt x="24" y="28"/>
                  </a:moveTo>
                  <a:cubicBezTo>
                    <a:pt x="25" y="28"/>
                    <a:pt x="25" y="28"/>
                    <a:pt x="26" y="2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4" y="28"/>
                    <a:pt x="24" y="28"/>
                    <a:pt x="24" y="28"/>
                  </a:cubicBezTo>
                  <a:moveTo>
                    <a:pt x="4" y="24"/>
                  </a:moveTo>
                  <a:cubicBezTo>
                    <a:pt x="4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2" y="25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moveTo>
                    <a:pt x="14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5" y="24"/>
                    <a:pt x="15" y="24"/>
                  </a:cubicBezTo>
                  <a:cubicBezTo>
                    <a:pt x="16" y="24"/>
                    <a:pt x="17" y="24"/>
                    <a:pt x="18" y="25"/>
                  </a:cubicBezTo>
                  <a:cubicBezTo>
                    <a:pt x="18" y="25"/>
                    <a:pt x="19" y="25"/>
                    <a:pt x="20" y="26"/>
                  </a:cubicBezTo>
                  <a:cubicBezTo>
                    <a:pt x="20" y="26"/>
                    <a:pt x="21" y="26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4" y="27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7"/>
                    <a:pt x="23" y="27"/>
                  </a:cubicBezTo>
                  <a:cubicBezTo>
                    <a:pt x="23" y="27"/>
                    <a:pt x="22" y="27"/>
                    <a:pt x="22" y="2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4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5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moveTo>
                    <a:pt x="12" y="23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moveTo>
                    <a:pt x="9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9" y="23"/>
                  </a:cubicBezTo>
                  <a:moveTo>
                    <a:pt x="9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moveTo>
                    <a:pt x="40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moveTo>
                    <a:pt x="41" y="2"/>
                  </a:moveTo>
                  <a:cubicBezTo>
                    <a:pt x="41" y="2"/>
                    <a:pt x="40" y="2"/>
                    <a:pt x="40" y="2"/>
                  </a:cubicBezTo>
                  <a:cubicBezTo>
                    <a:pt x="40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3" y="1"/>
                  </a:moveTo>
                  <a:cubicBezTo>
                    <a:pt x="42" y="1"/>
                    <a:pt x="42" y="1"/>
                    <a:pt x="41" y="2"/>
                  </a:cubicBezTo>
                  <a:cubicBezTo>
                    <a:pt x="42" y="1"/>
                    <a:pt x="42" y="1"/>
                    <a:pt x="43" y="1"/>
                  </a:cubicBezTo>
                  <a:moveTo>
                    <a:pt x="43" y="1"/>
                  </a:move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7" y="0"/>
                  </a:moveTo>
                  <a:cubicBezTo>
                    <a:pt x="47" y="0"/>
                    <a:pt x="46" y="0"/>
                    <a:pt x="46" y="0"/>
                  </a:cubicBezTo>
                  <a:cubicBezTo>
                    <a:pt x="46" y="0"/>
                    <a:pt x="47" y="0"/>
                    <a:pt x="47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7" name="Freeform 370"/>
            <p:cNvSpPr/>
            <p:nvPr>
              <p:custDataLst>
                <p:tags r:id="rId375"/>
              </p:custDataLst>
            </p:nvPr>
          </p:nvSpPr>
          <p:spPr>
            <a:xfrm>
              <a:off x="10447338" y="2336800"/>
              <a:ext cx="80963" cy="46038"/>
            </a:xfrm>
            <a:custGeom>
              <a:avLst/>
              <a:gdLst/>
              <a:ahLst/>
              <a:cxnLst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43305" y="23019"/>
                </a:cxn>
                <a:cxn ang="0">
                  <a:pos x="43305" y="23019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82" y="46038"/>
                </a:cxn>
                <a:cxn ang="0">
                  <a:pos x="1882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5648" y="44119"/>
                </a:cxn>
                <a:cxn ang="0">
                  <a:pos x="5648" y="44119"/>
                </a:cxn>
                <a:cxn ang="0">
                  <a:pos x="5648" y="44119"/>
                </a:cxn>
                <a:cxn ang="0">
                  <a:pos x="80963" y="0"/>
                </a:cxn>
              </a:cxnLst>
              <a:rect l="l" t="t" r="r" b="b"/>
              <a:pathLst>
                <a:path w="43" h="24"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8" name="Freeform 371"/>
            <p:cNvSpPr/>
            <p:nvPr>
              <p:custDataLst>
                <p:tags r:id="rId376"/>
              </p:custDataLst>
            </p:nvPr>
          </p:nvSpPr>
          <p:spPr>
            <a:xfrm>
              <a:off x="10452101" y="2335213"/>
              <a:ext cx="80963" cy="46038"/>
            </a:xfrm>
            <a:custGeom>
              <a:avLst/>
              <a:gdLst/>
              <a:ahLst/>
              <a:cxnLst>
                <a:cxn ang="0">
                  <a:pos x="80963" y="0"/>
                </a:cxn>
                <a:cxn ang="0">
                  <a:pos x="77107" y="191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0"/>
                </a:cxn>
              </a:cxnLst>
              <a:rect l="l" t="t" r="r" b="b"/>
              <a:pathLst>
                <a:path w="42" h="24">
                  <a:moveTo>
                    <a:pt x="42" y="0"/>
                  </a:moveTo>
                  <a:cubicBezTo>
                    <a:pt x="41" y="1"/>
                    <a:pt x="41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39" name="Freeform 372"/>
            <p:cNvSpPr/>
            <p:nvPr>
              <p:custDataLst>
                <p:tags r:id="rId377"/>
              </p:custDataLst>
            </p:nvPr>
          </p:nvSpPr>
          <p:spPr>
            <a:xfrm>
              <a:off x="10456863" y="2335213"/>
              <a:ext cx="79375" cy="46038"/>
            </a:xfrm>
            <a:custGeom>
              <a:avLst/>
              <a:gdLst/>
              <a:ahLst/>
              <a:cxnLst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  <a:cxn ang="0">
                  <a:pos x="0" y="46038"/>
                </a:cxn>
                <a:cxn ang="0">
                  <a:pos x="3779" y="44119"/>
                </a:cxn>
                <a:cxn ang="0">
                  <a:pos x="79375" y="0"/>
                </a:cxn>
              </a:cxnLst>
              <a:rect l="l" t="t" r="r" b="b"/>
              <a:pathLst>
                <a:path w="42" h="24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0" name="Freeform 373"/>
            <p:cNvSpPr/>
            <p:nvPr>
              <p:custDataLst>
                <p:tags r:id="rId378"/>
              </p:custDataLst>
            </p:nvPr>
          </p:nvSpPr>
          <p:spPr>
            <a:xfrm>
              <a:off x="10460038" y="2335213"/>
              <a:ext cx="80963" cy="44450"/>
            </a:xfrm>
            <a:custGeom>
              <a:avLst/>
              <a:gdLst/>
              <a:ahLst/>
              <a:cxnLst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  <a:cxn ang="0">
                  <a:pos x="0" y="44450"/>
                </a:cxn>
                <a:cxn ang="0">
                  <a:pos x="1927" y="44450"/>
                </a:cxn>
                <a:cxn ang="0">
                  <a:pos x="1927" y="44450"/>
                </a:cxn>
                <a:cxn ang="0">
                  <a:pos x="1927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80963" y="0"/>
                </a:cxn>
              </a:cxnLst>
              <a:rect l="l" t="t" r="r" b="b"/>
              <a:pathLst>
                <a:path w="42" h="23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1" name="Freeform 374"/>
            <p:cNvSpPr/>
            <p:nvPr>
              <p:custDataLst>
                <p:tags r:id="rId379"/>
              </p:custDataLst>
            </p:nvPr>
          </p:nvSpPr>
          <p:spPr>
            <a:xfrm>
              <a:off x="10464801" y="2335213"/>
              <a:ext cx="77788" cy="44450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3794" y="44450"/>
                </a:cxn>
                <a:cxn ang="0">
                  <a:pos x="75890" y="1932"/>
                </a:cxn>
                <a:cxn ang="0">
                  <a:pos x="77788" y="0"/>
                </a:cxn>
                <a:cxn ang="0">
                  <a:pos x="75890" y="0"/>
                </a:cxn>
              </a:cxnLst>
              <a:rect l="l" t="t" r="r" b="b"/>
              <a:pathLst>
                <a:path w="41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2" name="Freeform 375"/>
            <p:cNvSpPr/>
            <p:nvPr>
              <p:custDataLst>
                <p:tags r:id="rId380"/>
              </p:custDataLst>
            </p:nvPr>
          </p:nvSpPr>
          <p:spPr>
            <a:xfrm>
              <a:off x="10467976" y="2336800"/>
              <a:ext cx="73025" cy="42863"/>
            </a:xfrm>
            <a:custGeom>
              <a:avLst/>
              <a:gdLst/>
              <a:ahLst/>
              <a:cxnLst>
                <a:cxn ang="0">
                  <a:pos x="73025" y="0"/>
                </a:cxn>
                <a:cxn ang="0">
                  <a:pos x="0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71103" y="3896"/>
                </a:cxn>
                <a:cxn ang="0">
                  <a:pos x="73025" y="0"/>
                </a:cxn>
              </a:cxnLst>
              <a:rect l="l" t="t" r="r" b="b"/>
              <a:pathLst>
                <a:path w="38" h="22">
                  <a:moveTo>
                    <a:pt x="38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7" y="1"/>
                    <a:pt x="3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3" name="Freeform 376"/>
            <p:cNvSpPr/>
            <p:nvPr>
              <p:custDataLst>
                <p:tags r:id="rId381"/>
              </p:custDataLst>
            </p:nvPr>
          </p:nvSpPr>
          <p:spPr>
            <a:xfrm>
              <a:off x="10469563" y="2341563"/>
              <a:ext cx="68263" cy="39688"/>
            </a:xfrm>
            <a:custGeom>
              <a:avLst/>
              <a:gdLst/>
              <a:ahLst/>
              <a:cxnLst>
                <a:cxn ang="0">
                  <a:pos x="68263" y="0"/>
                </a:cxn>
                <a:cxn ang="0">
                  <a:pos x="0" y="37798"/>
                </a:cxn>
                <a:cxn ang="0">
                  <a:pos x="0" y="37798"/>
                </a:cxn>
                <a:cxn ang="0">
                  <a:pos x="0" y="37798"/>
                </a:cxn>
                <a:cxn ang="0">
                  <a:pos x="1896" y="39688"/>
                </a:cxn>
                <a:cxn ang="0">
                  <a:pos x="1896" y="39688"/>
                </a:cxn>
                <a:cxn ang="0">
                  <a:pos x="3792" y="39688"/>
                </a:cxn>
                <a:cxn ang="0">
                  <a:pos x="3792" y="39688"/>
                </a:cxn>
                <a:cxn ang="0">
                  <a:pos x="66366" y="1889"/>
                </a:cxn>
                <a:cxn ang="0">
                  <a:pos x="68263" y="0"/>
                </a:cxn>
              </a:cxnLst>
              <a:rect l="l" t="t" r="r" b="b"/>
              <a:pathLst>
                <a:path w="36" h="21">
                  <a:moveTo>
                    <a:pt x="36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0"/>
                    <a:pt x="3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4" name="Freeform 377"/>
            <p:cNvSpPr/>
            <p:nvPr>
              <p:custDataLst>
                <p:tags r:id="rId382"/>
              </p:custDataLst>
            </p:nvPr>
          </p:nvSpPr>
          <p:spPr>
            <a:xfrm>
              <a:off x="10474326" y="2343150"/>
              <a:ext cx="61913" cy="38100"/>
            </a:xfrm>
            <a:custGeom>
              <a:avLst/>
              <a:gdLst/>
              <a:ahLst/>
              <a:cxnLst>
                <a:cxn ang="0">
                  <a:pos x="61913" y="0"/>
                </a:cxn>
                <a:cxn ang="0">
                  <a:pos x="0" y="38100"/>
                </a:cxn>
                <a:cxn ang="0">
                  <a:pos x="1876" y="38100"/>
                </a:cxn>
                <a:cxn ang="0">
                  <a:pos x="60036" y="3810"/>
                </a:cxn>
                <a:cxn ang="0">
                  <a:pos x="61913" y="0"/>
                </a:cxn>
              </a:cxnLst>
              <a:rect l="l" t="t" r="r" b="b"/>
              <a:pathLst>
                <a:path w="33" h="20">
                  <a:moveTo>
                    <a:pt x="33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20"/>
                    <a:pt x="1" y="20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1"/>
                    <a:pt x="3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5" name="Freeform 378"/>
            <p:cNvSpPr/>
            <p:nvPr>
              <p:custDataLst>
                <p:tags r:id="rId383"/>
              </p:custDataLst>
            </p:nvPr>
          </p:nvSpPr>
          <p:spPr>
            <a:xfrm>
              <a:off x="10475913" y="2346325"/>
              <a:ext cx="58738" cy="34925"/>
            </a:xfrm>
            <a:custGeom>
              <a:avLst/>
              <a:gdLst/>
              <a:ahLst/>
              <a:cxnLst>
                <a:cxn ang="0">
                  <a:pos x="58738" y="0"/>
                </a:cxn>
                <a:cxn ang="0">
                  <a:pos x="0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56843" y="3880"/>
                </a:cxn>
                <a:cxn ang="0">
                  <a:pos x="58738" y="0"/>
                </a:cxn>
              </a:cxnLst>
              <a:rect l="l" t="t" r="r" b="b"/>
              <a:pathLst>
                <a:path w="31" h="18">
                  <a:moveTo>
                    <a:pt x="31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1"/>
                    <a:pt x="3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6" name="Freeform 379"/>
            <p:cNvSpPr/>
            <p:nvPr>
              <p:custDataLst>
                <p:tags r:id="rId384"/>
              </p:custDataLst>
            </p:nvPr>
          </p:nvSpPr>
          <p:spPr>
            <a:xfrm>
              <a:off x="10477501" y="2351088"/>
              <a:ext cx="55563" cy="31750"/>
            </a:xfrm>
            <a:custGeom>
              <a:avLst/>
              <a:gdLst/>
              <a:ahLst/>
              <a:cxnLst>
                <a:cxn ang="0">
                  <a:pos x="55563" y="0"/>
                </a:cxn>
                <a:cxn ang="0">
                  <a:pos x="0" y="29882"/>
                </a:cxn>
                <a:cxn ang="0">
                  <a:pos x="0" y="29882"/>
                </a:cxn>
                <a:cxn ang="0">
                  <a:pos x="1915" y="29882"/>
                </a:cxn>
                <a:cxn ang="0">
                  <a:pos x="3831" y="31750"/>
                </a:cxn>
                <a:cxn ang="0">
                  <a:pos x="53647" y="3735"/>
                </a:cxn>
                <a:cxn ang="0">
                  <a:pos x="55563" y="0"/>
                </a:cxn>
              </a:cxnLst>
              <a:rect l="l" t="t" r="r" b="b"/>
              <a:pathLst>
                <a:path w="28" h="17">
                  <a:moveTo>
                    <a:pt x="29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2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7" name="Freeform 380"/>
            <p:cNvSpPr/>
            <p:nvPr>
              <p:custDataLst>
                <p:tags r:id="rId385"/>
              </p:custDataLst>
            </p:nvPr>
          </p:nvSpPr>
          <p:spPr>
            <a:xfrm>
              <a:off x="10480676" y="2354263"/>
              <a:ext cx="50800" cy="28575"/>
            </a:xfrm>
            <a:custGeom>
              <a:avLst/>
              <a:gdLst/>
              <a:ahLst/>
              <a:cxnLst>
                <a:cxn ang="0">
                  <a:pos x="50800" y="0"/>
                </a:cxn>
                <a:cxn ang="0">
                  <a:pos x="0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48846" y="1905"/>
                </a:cxn>
                <a:cxn ang="0">
                  <a:pos x="50800" y="0"/>
                </a:cxn>
              </a:cxnLst>
              <a:rect l="l" t="t" r="r" b="b"/>
              <a:pathLst>
                <a:path w="26" h="15">
                  <a:moveTo>
                    <a:pt x="26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6" y="0"/>
                    <a:pt x="2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8" name="Freeform 381"/>
            <p:cNvSpPr/>
            <p:nvPr>
              <p:custDataLst>
                <p:tags r:id="rId386"/>
              </p:custDataLst>
            </p:nvPr>
          </p:nvSpPr>
          <p:spPr>
            <a:xfrm>
              <a:off x="10483851" y="2355850"/>
              <a:ext cx="44450" cy="28575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852" y="2857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l" t="t" r="r" b="b"/>
              <a:pathLst>
                <a:path w="24" h="15">
                  <a:moveTo>
                    <a:pt x="24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49" name="Freeform 382"/>
            <p:cNvSpPr/>
            <p:nvPr>
              <p:custDataLst>
                <p:tags r:id="rId387"/>
              </p:custDataLst>
            </p:nvPr>
          </p:nvSpPr>
          <p:spPr>
            <a:xfrm>
              <a:off x="10487026" y="2360613"/>
              <a:ext cx="41275" cy="25400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3585"/>
                </a:cxn>
                <a:cxn ang="0">
                  <a:pos x="1876" y="25400"/>
                </a:cxn>
                <a:cxn ang="0">
                  <a:pos x="39398" y="3628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1"/>
                    <a:pt x="21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0" name="Freeform 383"/>
            <p:cNvSpPr/>
            <p:nvPr>
              <p:custDataLst>
                <p:tags r:id="rId388"/>
              </p:custDataLst>
            </p:nvPr>
          </p:nvSpPr>
          <p:spPr>
            <a:xfrm>
              <a:off x="10488613" y="2363788"/>
              <a:ext cx="38100" cy="22225"/>
            </a:xfrm>
            <a:custGeom>
              <a:avLst/>
              <a:gdLst/>
              <a:ahLst/>
              <a:cxnLst>
                <a:cxn ang="0">
                  <a:pos x="38100" y="0"/>
                </a:cxn>
                <a:cxn ang="0">
                  <a:pos x="0" y="22225"/>
                </a:cxn>
                <a:cxn ang="0">
                  <a:pos x="1905" y="22225"/>
                </a:cxn>
                <a:cxn ang="0">
                  <a:pos x="36195" y="3704"/>
                </a:cxn>
                <a:cxn ang="0">
                  <a:pos x="38100" y="0"/>
                </a:cxn>
              </a:cxnLst>
              <a:rect l="l" t="t" r="r" b="b"/>
              <a:pathLst>
                <a:path w="20" h="12">
                  <a:moveTo>
                    <a:pt x="2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1"/>
                    <a:pt x="20" y="1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1" name="Freeform 384"/>
            <p:cNvSpPr/>
            <p:nvPr>
              <p:custDataLst>
                <p:tags r:id="rId389"/>
              </p:custDataLst>
            </p:nvPr>
          </p:nvSpPr>
          <p:spPr>
            <a:xfrm>
              <a:off x="10490201" y="2366963"/>
              <a:ext cx="34925" cy="22225"/>
            </a:xfrm>
            <a:custGeom>
              <a:avLst/>
              <a:gdLst/>
              <a:ahLst/>
              <a:cxnLst>
                <a:cxn ang="0">
                  <a:pos x="34925" y="0"/>
                </a:cxn>
                <a:cxn ang="0">
                  <a:pos x="0" y="20204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3880" y="22225"/>
                </a:cxn>
                <a:cxn ang="0">
                  <a:pos x="3880" y="22225"/>
                </a:cxn>
                <a:cxn ang="0">
                  <a:pos x="34925" y="4040"/>
                </a:cxn>
                <a:cxn ang="0">
                  <a:pos x="34925" y="0"/>
                </a:cxn>
              </a:cxnLst>
              <a:rect l="l" t="t" r="r" b="b"/>
              <a:pathLst>
                <a:path w="18" h="11">
                  <a:moveTo>
                    <a:pt x="18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1"/>
                    <a:pt x="1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2" name="Freeform 385"/>
            <p:cNvSpPr/>
            <p:nvPr>
              <p:custDataLst>
                <p:tags r:id="rId390"/>
              </p:custDataLst>
            </p:nvPr>
          </p:nvSpPr>
          <p:spPr>
            <a:xfrm>
              <a:off x="10494963" y="2371725"/>
              <a:ext cx="30163" cy="19050"/>
            </a:xfrm>
            <a:custGeom>
              <a:avLst/>
              <a:gdLst/>
              <a:ahLst/>
              <a:cxnLst>
                <a:cxn ang="0">
                  <a:pos x="30163" y="0"/>
                </a:cxn>
                <a:cxn ang="0">
                  <a:pos x="0" y="17145"/>
                </a:cxn>
                <a:cxn ang="0">
                  <a:pos x="0" y="17145"/>
                </a:cxn>
                <a:cxn ang="0">
                  <a:pos x="1885" y="19050"/>
                </a:cxn>
                <a:cxn ang="0">
                  <a:pos x="1885" y="19050"/>
                </a:cxn>
                <a:cxn ang="0">
                  <a:pos x="28277" y="3810"/>
                </a:cxn>
                <a:cxn ang="0">
                  <a:pos x="30163" y="0"/>
                </a:cxn>
              </a:cxnLst>
              <a:rect l="l" t="t" r="r" b="b"/>
              <a:pathLst>
                <a:path w="16" h="10">
                  <a:moveTo>
                    <a:pt x="16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6" y="0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3" name="Freeform 386"/>
            <p:cNvSpPr/>
            <p:nvPr>
              <p:custDataLst>
                <p:tags r:id="rId391"/>
              </p:custDataLst>
            </p:nvPr>
          </p:nvSpPr>
          <p:spPr>
            <a:xfrm>
              <a:off x="10496551" y="2374900"/>
              <a:ext cx="26988" cy="17463"/>
            </a:xfrm>
            <a:custGeom>
              <a:avLst/>
              <a:gdLst/>
              <a:ahLst/>
              <a:cxnLst>
                <a:cxn ang="0">
                  <a:pos x="26988" y="0"/>
                </a:cxn>
                <a:cxn ang="0">
                  <a:pos x="0" y="15522"/>
                </a:cxn>
                <a:cxn ang="0">
                  <a:pos x="3855" y="17463"/>
                </a:cxn>
                <a:cxn ang="0">
                  <a:pos x="26988" y="3880"/>
                </a:cxn>
                <a:cxn ang="0">
                  <a:pos x="26988" y="0"/>
                </a:cxn>
              </a:cxnLst>
              <a:rect l="l" t="t" r="r" b="b"/>
              <a:pathLst>
                <a:path w="14" h="9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4" name="Freeform 387"/>
            <p:cNvSpPr/>
            <p:nvPr>
              <p:custDataLst>
                <p:tags r:id="rId392"/>
              </p:custDataLst>
            </p:nvPr>
          </p:nvSpPr>
          <p:spPr>
            <a:xfrm>
              <a:off x="10499726" y="2379663"/>
              <a:ext cx="23813" cy="14288"/>
            </a:xfrm>
            <a:custGeom>
              <a:avLst/>
              <a:gdLst/>
              <a:ahLst/>
              <a:cxnLst>
                <a:cxn ang="0">
                  <a:pos x="23813" y="0"/>
                </a:cxn>
                <a:cxn ang="0">
                  <a:pos x="0" y="12502"/>
                </a:cxn>
                <a:cxn ang="0">
                  <a:pos x="1984" y="14288"/>
                </a:cxn>
                <a:cxn ang="0">
                  <a:pos x="23813" y="3572"/>
                </a:cxn>
                <a:cxn ang="0">
                  <a:pos x="23813" y="0"/>
                </a:cxn>
              </a:cxnLst>
              <a:rect l="l" t="t" r="r" b="b"/>
              <a:pathLst>
                <a:path w="12" h="8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5" name="Freeform 388"/>
            <p:cNvSpPr/>
            <p:nvPr>
              <p:custDataLst>
                <p:tags r:id="rId393"/>
              </p:custDataLst>
            </p:nvPr>
          </p:nvSpPr>
          <p:spPr>
            <a:xfrm>
              <a:off x="10502901" y="2382838"/>
              <a:ext cx="20638" cy="12700"/>
            </a:xfrm>
            <a:custGeom>
              <a:avLst/>
              <a:gdLst/>
              <a:ahLst/>
              <a:cxnLst>
                <a:cxn ang="0">
                  <a:pos x="20638" y="0"/>
                </a:cxn>
                <a:cxn ang="0">
                  <a:pos x="0" y="10885"/>
                </a:cxn>
                <a:cxn ang="0">
                  <a:pos x="0" y="10885"/>
                </a:cxn>
                <a:cxn ang="0">
                  <a:pos x="3752" y="12700"/>
                </a:cxn>
                <a:cxn ang="0">
                  <a:pos x="3752" y="12700"/>
                </a:cxn>
                <a:cxn ang="0">
                  <a:pos x="3752" y="12700"/>
                </a:cxn>
                <a:cxn ang="0">
                  <a:pos x="18761" y="3628"/>
                </a:cxn>
                <a:cxn ang="0">
                  <a:pos x="20638" y="0"/>
                </a:cxn>
              </a:cxnLst>
              <a:rect l="l" t="t" r="r" b="b"/>
              <a:pathLst>
                <a:path w="11" h="7">
                  <a:moveTo>
                    <a:pt x="11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6" name="Freeform 389"/>
            <p:cNvSpPr/>
            <p:nvPr>
              <p:custDataLst>
                <p:tags r:id="rId394"/>
              </p:custDataLst>
            </p:nvPr>
          </p:nvSpPr>
          <p:spPr>
            <a:xfrm>
              <a:off x="10506076" y="2386013"/>
              <a:ext cx="15875" cy="12700"/>
            </a:xfrm>
            <a:custGeom>
              <a:avLst/>
              <a:gdLst/>
              <a:ahLst/>
              <a:cxnLst>
                <a:cxn ang="0">
                  <a:pos x="15875" y="0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2700"/>
                </a:cxn>
                <a:cxn ang="0">
                  <a:pos x="1984" y="12700"/>
                </a:cxn>
                <a:cxn ang="0">
                  <a:pos x="1984" y="12700"/>
                </a:cxn>
                <a:cxn ang="0">
                  <a:pos x="1984" y="12700"/>
                </a:cxn>
                <a:cxn ang="0">
                  <a:pos x="15875" y="4233"/>
                </a:cxn>
                <a:cxn ang="0">
                  <a:pos x="15875" y="0"/>
                </a:cxn>
              </a:cxnLst>
              <a:rect l="l" t="t" r="r" b="b"/>
              <a:pathLst>
                <a:path w="8" h="6">
                  <a:moveTo>
                    <a:pt x="8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7" name="Freeform 390"/>
            <p:cNvSpPr/>
            <p:nvPr>
              <p:custDataLst>
                <p:tags r:id="rId395"/>
              </p:custDataLst>
            </p:nvPr>
          </p:nvSpPr>
          <p:spPr>
            <a:xfrm>
              <a:off x="10507663" y="2390775"/>
              <a:ext cx="14288" cy="11113"/>
            </a:xfrm>
            <a:custGeom>
              <a:avLst/>
              <a:gdLst/>
              <a:ahLst/>
              <a:cxnLst>
                <a:cxn ang="0">
                  <a:pos x="14288" y="0"/>
                </a:cxn>
                <a:cxn ang="0">
                  <a:pos x="0" y="7408"/>
                </a:cxn>
                <a:cxn ang="0">
                  <a:pos x="0" y="7408"/>
                </a:cxn>
                <a:cxn ang="0">
                  <a:pos x="2041" y="9260"/>
                </a:cxn>
                <a:cxn ang="0">
                  <a:pos x="4082" y="11113"/>
                </a:cxn>
                <a:cxn ang="0">
                  <a:pos x="14288" y="5556"/>
                </a:cxn>
                <a:cxn ang="0">
                  <a:pos x="14288" y="0"/>
                </a:cxn>
              </a:cxnLst>
              <a:rect l="l" t="t" r="r" b="b"/>
              <a:pathLst>
                <a:path w="7" h="6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1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8" name="Freeform 391"/>
            <p:cNvSpPr/>
            <p:nvPr>
              <p:custDataLst>
                <p:tags r:id="rId396"/>
              </p:custDataLst>
            </p:nvPr>
          </p:nvSpPr>
          <p:spPr>
            <a:xfrm>
              <a:off x="10512426" y="2395538"/>
              <a:ext cx="9525" cy="7938"/>
            </a:xfrm>
            <a:custGeom>
              <a:avLst/>
              <a:gdLst/>
              <a:ahLst/>
              <a:cxnLst>
                <a:cxn ang="0">
                  <a:pos x="9525" y="0"/>
                </a:cxn>
                <a:cxn ang="0">
                  <a:pos x="0" y="5953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9525" y="3969"/>
                </a:cxn>
                <a:cxn ang="0">
                  <a:pos x="9525" y="0"/>
                </a:cxn>
              </a:cxnLst>
              <a:rect l="l" t="t" r="r" b="b"/>
              <a:pathLst>
                <a:path w="5" h="4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59" name="Freeform 392"/>
            <p:cNvSpPr/>
            <p:nvPr>
              <p:custDataLst>
                <p:tags r:id="rId397"/>
              </p:custDataLst>
            </p:nvPr>
          </p:nvSpPr>
          <p:spPr>
            <a:xfrm>
              <a:off x="10514013" y="2400300"/>
              <a:ext cx="7938" cy="7938"/>
            </a:xfrm>
            <a:custGeom>
              <a:avLst/>
              <a:gdLst/>
              <a:ahLst/>
              <a:cxnLst>
                <a:cxn ang="0">
                  <a:pos x="7938" y="0"/>
                </a:cxn>
                <a:cxn ang="0">
                  <a:pos x="0" y="3969"/>
                </a:cxn>
                <a:cxn ang="0">
                  <a:pos x="0" y="3969"/>
                </a:cxn>
                <a:cxn ang="0">
                  <a:pos x="0" y="3969"/>
                </a:cxn>
                <a:cxn ang="0">
                  <a:pos x="1984" y="5953"/>
                </a:cxn>
                <a:cxn ang="0">
                  <a:pos x="3969" y="7938"/>
                </a:cxn>
                <a:cxn ang="0">
                  <a:pos x="3969" y="7938"/>
                </a:cxn>
                <a:cxn ang="0">
                  <a:pos x="3969" y="7938"/>
                </a:cxn>
                <a:cxn ang="0">
                  <a:pos x="5953" y="5953"/>
                </a:cxn>
                <a:cxn ang="0">
                  <a:pos x="7938" y="0"/>
                </a:cxn>
              </a:cxnLst>
              <a:rect l="l" t="t" r="r" b="b"/>
              <a:pathLst>
                <a:path w="4" h="4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0" name="Freeform 393"/>
            <p:cNvSpPr/>
            <p:nvPr>
              <p:custDataLst>
                <p:tags r:id="rId398"/>
              </p:custDataLst>
            </p:nvPr>
          </p:nvSpPr>
          <p:spPr>
            <a:xfrm>
              <a:off x="10517188" y="2405063"/>
              <a:ext cx="1588" cy="4763"/>
            </a:xfrm>
            <a:custGeom>
              <a:avLst/>
              <a:gdLst/>
              <a:ahLst/>
              <a:cxnLst>
                <a:cxn ang="0">
                  <a:pos x="1588" y="0"/>
                </a:cxn>
                <a:cxn ang="0">
                  <a:pos x="0" y="2381"/>
                </a:cxn>
                <a:cxn ang="0">
                  <a:pos x="0" y="2381"/>
                </a:cxn>
                <a:cxn ang="0">
                  <a:pos x="1588" y="4763"/>
                </a:cxn>
                <a:cxn ang="0">
                  <a:pos x="1588" y="4763"/>
                </a:cxn>
                <a:cxn ang="0">
                  <a:pos x="1588" y="4763"/>
                </a:cxn>
                <a:cxn ang="0">
                  <a:pos x="1588" y="0"/>
                </a:cxn>
              </a:cxnLst>
              <a:rect l="l" t="t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1" name="Oval 394"/>
            <p:cNvSpPr/>
            <p:nvPr>
              <p:custDataLst>
                <p:tags r:id="rId399"/>
              </p:custDataLst>
            </p:nvPr>
          </p:nvSpPr>
          <p:spPr>
            <a:xfrm>
              <a:off x="10518776" y="2409825"/>
              <a:ext cx="1588" cy="1588"/>
            </a:xfrm>
            <a:prstGeom prst="ellipse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62" name="Freeform 395"/>
            <p:cNvSpPr>
              <a:spLocks noEditPoints="1"/>
            </p:cNvSpPr>
            <p:nvPr>
              <p:custDataLst>
                <p:tags r:id="rId400"/>
              </p:custDataLst>
            </p:nvPr>
          </p:nvSpPr>
          <p:spPr>
            <a:xfrm>
              <a:off x="10563226" y="2263775"/>
              <a:ext cx="184150" cy="52388"/>
            </a:xfrm>
            <a:custGeom>
              <a:avLst/>
              <a:gdLst/>
              <a:ahLst/>
              <a:cxnLst>
                <a:cxn ang="0">
                  <a:pos x="64547" y="44904"/>
                </a:cxn>
                <a:cxn ang="0">
                  <a:pos x="60750" y="44904"/>
                </a:cxn>
                <a:cxn ang="0">
                  <a:pos x="60750" y="44904"/>
                </a:cxn>
                <a:cxn ang="0">
                  <a:pos x="22781" y="44904"/>
                </a:cxn>
                <a:cxn ang="0">
                  <a:pos x="0" y="52388"/>
                </a:cxn>
                <a:cxn ang="0">
                  <a:pos x="0" y="52388"/>
                </a:cxn>
                <a:cxn ang="0">
                  <a:pos x="0" y="52388"/>
                </a:cxn>
                <a:cxn ang="0">
                  <a:pos x="24679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83531" y="5613"/>
                </a:cxn>
                <a:cxn ang="0">
                  <a:pos x="142384" y="1871"/>
                </a:cxn>
                <a:cxn ang="0">
                  <a:pos x="148079" y="3742"/>
                </a:cxn>
                <a:cxn ang="0">
                  <a:pos x="153774" y="5613"/>
                </a:cxn>
                <a:cxn ang="0">
                  <a:pos x="161368" y="9355"/>
                </a:cxn>
                <a:cxn ang="0">
                  <a:pos x="167063" y="11226"/>
                </a:cxn>
                <a:cxn ang="0">
                  <a:pos x="172759" y="14968"/>
                </a:cxn>
                <a:cxn ang="0">
                  <a:pos x="180353" y="16839"/>
                </a:cxn>
                <a:cxn ang="0">
                  <a:pos x="184150" y="20581"/>
                </a:cxn>
                <a:cxn ang="0">
                  <a:pos x="142384" y="1871"/>
                </a:cxn>
                <a:cxn ang="0">
                  <a:pos x="142384" y="1871"/>
                </a:cxn>
                <a:cxn ang="0">
                  <a:pos x="140485" y="1871"/>
                </a:cxn>
                <a:cxn ang="0">
                  <a:pos x="96821" y="0"/>
                </a:cxn>
                <a:cxn ang="0">
                  <a:pos x="87328" y="3742"/>
                </a:cxn>
                <a:cxn ang="0">
                  <a:pos x="96821" y="0"/>
                </a:cxn>
                <a:cxn ang="0">
                  <a:pos x="96821" y="0"/>
                </a:cxn>
                <a:cxn ang="0">
                  <a:pos x="98719" y="0"/>
                </a:cxn>
                <a:cxn ang="0">
                  <a:pos x="98719" y="0"/>
                </a:cxn>
                <a:cxn ang="0">
                  <a:pos x="129094" y="0"/>
                </a:cxn>
                <a:cxn ang="0">
                  <a:pos x="130993" y="0"/>
                </a:cxn>
                <a:cxn ang="0">
                  <a:pos x="112008" y="0"/>
                </a:cxn>
                <a:cxn ang="0">
                  <a:pos x="106313" y="0"/>
                </a:cxn>
                <a:cxn ang="0">
                  <a:pos x="112008" y="0"/>
                </a:cxn>
                <a:cxn ang="0">
                  <a:pos x="112008" y="0"/>
                </a:cxn>
                <a:cxn ang="0">
                  <a:pos x="113907" y="0"/>
                </a:cxn>
                <a:cxn ang="0">
                  <a:pos x="113907" y="0"/>
                </a:cxn>
                <a:cxn ang="0">
                  <a:pos x="113907" y="0"/>
                </a:cxn>
                <a:cxn ang="0">
                  <a:pos x="115805" y="0"/>
                </a:cxn>
                <a:cxn ang="0">
                  <a:pos x="115805" y="0"/>
                </a:cxn>
                <a:cxn ang="0">
                  <a:pos x="115805" y="0"/>
                </a:cxn>
              </a:cxnLst>
              <a:rect l="l" t="t" r="r" b="b"/>
              <a:pathLst>
                <a:path w="97" h="28">
                  <a:moveTo>
                    <a:pt x="34" y="24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moveTo>
                    <a:pt x="32" y="24"/>
                  </a:moveTo>
                  <a:cubicBezTo>
                    <a:pt x="33" y="24"/>
                    <a:pt x="33" y="24"/>
                    <a:pt x="34" y="24"/>
                  </a:cubicBezTo>
                  <a:cubicBezTo>
                    <a:pt x="33" y="24"/>
                    <a:pt x="33" y="24"/>
                    <a:pt x="32" y="24"/>
                  </a:cubicBezTo>
                  <a:moveTo>
                    <a:pt x="13" y="23"/>
                  </a:moveTo>
                  <a:cubicBezTo>
                    <a:pt x="13" y="23"/>
                    <a:pt x="12" y="23"/>
                    <a:pt x="12" y="24"/>
                  </a:cubicBezTo>
                  <a:cubicBezTo>
                    <a:pt x="10" y="24"/>
                    <a:pt x="8" y="24"/>
                    <a:pt x="6" y="25"/>
                  </a:cubicBezTo>
                  <a:cubicBezTo>
                    <a:pt x="4" y="26"/>
                    <a:pt x="2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26"/>
                    <a:pt x="9" y="24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moveTo>
                    <a:pt x="16" y="23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moveTo>
                    <a:pt x="44" y="3"/>
                  </a:move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moveTo>
                    <a:pt x="75" y="1"/>
                  </a:moveTo>
                  <a:cubicBezTo>
                    <a:pt x="76" y="2"/>
                    <a:pt x="77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9" y="3"/>
                    <a:pt x="80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2" y="4"/>
                    <a:pt x="84" y="4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7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9" y="6"/>
                    <a:pt x="90" y="7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2" y="8"/>
                    <a:pt x="94" y="9"/>
                    <a:pt x="95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6" y="10"/>
                    <a:pt x="96" y="10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0" y="6"/>
                    <a:pt x="82" y="3"/>
                    <a:pt x="75" y="1"/>
                  </a:cubicBezTo>
                  <a:moveTo>
                    <a:pt x="75" y="1"/>
                  </a:move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moveTo>
                    <a:pt x="72" y="1"/>
                  </a:moveTo>
                  <a:cubicBezTo>
                    <a:pt x="73" y="1"/>
                    <a:pt x="73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moveTo>
                    <a:pt x="51" y="0"/>
                  </a:moveTo>
                  <a:cubicBezTo>
                    <a:pt x="49" y="1"/>
                    <a:pt x="46" y="2"/>
                    <a:pt x="44" y="3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8" y="1"/>
                    <a:pt x="50" y="1"/>
                    <a:pt x="51" y="0"/>
                  </a:cubicBezTo>
                  <a:moveTo>
                    <a:pt x="52" y="0"/>
                  </a:moveTo>
                  <a:cubicBezTo>
                    <a:pt x="52" y="0"/>
                    <a:pt x="51" y="0"/>
                    <a:pt x="51" y="0"/>
                  </a:cubicBezTo>
                  <a:cubicBezTo>
                    <a:pt x="51" y="0"/>
                    <a:pt x="52" y="0"/>
                    <a:pt x="52" y="0"/>
                  </a:cubicBezTo>
                  <a:moveTo>
                    <a:pt x="52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moveTo>
                    <a:pt x="65" y="0"/>
                  </a:moveTo>
                  <a:cubicBezTo>
                    <a:pt x="66" y="0"/>
                    <a:pt x="67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9" y="0"/>
                    <a:pt x="69" y="0"/>
                  </a:cubicBezTo>
                  <a:cubicBezTo>
                    <a:pt x="68" y="0"/>
                    <a:pt x="66" y="0"/>
                    <a:pt x="65" y="0"/>
                  </a:cubicBezTo>
                  <a:moveTo>
                    <a:pt x="59" y="0"/>
                  </a:moveTo>
                  <a:cubicBezTo>
                    <a:pt x="57" y="0"/>
                    <a:pt x="54" y="0"/>
                    <a:pt x="52" y="0"/>
                  </a:cubicBezTo>
                  <a:cubicBezTo>
                    <a:pt x="53" y="0"/>
                    <a:pt x="55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8" y="0"/>
                    <a:pt x="59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59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1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3" name="Freeform 396"/>
            <p:cNvSpPr/>
            <p:nvPr>
              <p:custDataLst>
                <p:tags r:id="rId401"/>
              </p:custDataLst>
            </p:nvPr>
          </p:nvSpPr>
          <p:spPr>
            <a:xfrm>
              <a:off x="10563226" y="2266950"/>
              <a:ext cx="87313" cy="49213"/>
            </a:xfrm>
            <a:custGeom>
              <a:avLst/>
              <a:gdLst/>
              <a:ahLst/>
              <a:cxnLst>
                <a:cxn ang="0">
                  <a:pos x="87313" y="0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75924" y="5678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11388" y="43534"/>
                </a:cxn>
                <a:cxn ang="0">
                  <a:pos x="87313" y="0"/>
                </a:cxn>
              </a:cxnLst>
              <a:rect l="l" t="t" r="r" b="b"/>
              <a:pathLst>
                <a:path w="46" h="26">
                  <a:moveTo>
                    <a:pt x="46" y="0"/>
                  </a:moveTo>
                  <a:cubicBezTo>
                    <a:pt x="45" y="0"/>
                    <a:pt x="45" y="0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2" y="1"/>
                    <a:pt x="41" y="2"/>
                    <a:pt x="40" y="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" y="25"/>
                    <a:pt x="4" y="24"/>
                    <a:pt x="6" y="23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4" name="Freeform 397"/>
            <p:cNvSpPr/>
            <p:nvPr>
              <p:custDataLst>
                <p:tags r:id="rId402"/>
              </p:custDataLst>
            </p:nvPr>
          </p:nvSpPr>
          <p:spPr>
            <a:xfrm>
              <a:off x="10574338" y="2263775"/>
              <a:ext cx="87313" cy="46038"/>
            </a:xfrm>
            <a:custGeom>
              <a:avLst/>
              <a:gdLst/>
              <a:ahLst/>
              <a:cxnLst>
                <a:cxn ang="0">
                  <a:pos x="87313" y="0"/>
                </a:cxn>
                <a:cxn ang="0">
                  <a:pos x="87313" y="0"/>
                </a:cxn>
                <a:cxn ang="0">
                  <a:pos x="87313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75924" y="3683"/>
                </a:cxn>
                <a:cxn ang="0">
                  <a:pos x="75924" y="3683"/>
                </a:cxn>
                <a:cxn ang="0">
                  <a:pos x="0" y="46038"/>
                </a:cxn>
                <a:cxn ang="0">
                  <a:pos x="11388" y="44196"/>
                </a:cxn>
                <a:cxn ang="0">
                  <a:pos x="87313" y="0"/>
                </a:cxn>
              </a:cxnLst>
              <a:rect l="l" t="t" r="r" b="b"/>
              <a:pathLst>
                <a:path w="46" h="25"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1"/>
                    <a:pt x="42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4" y="24"/>
                    <a:pt x="6" y="24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5" name="Freeform 398"/>
            <p:cNvSpPr/>
            <p:nvPr>
              <p:custDataLst>
                <p:tags r:id="rId403"/>
              </p:custDataLst>
            </p:nvPr>
          </p:nvSpPr>
          <p:spPr>
            <a:xfrm>
              <a:off x="10585451" y="2263775"/>
              <a:ext cx="84138" cy="44450"/>
            </a:xfrm>
            <a:custGeom>
              <a:avLst/>
              <a:gdLst/>
              <a:ahLst/>
              <a:cxnLst>
                <a:cxn ang="0">
                  <a:pos x="84138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0" y="44450"/>
                </a:cxn>
                <a:cxn ang="0">
                  <a:pos x="1912" y="42597"/>
                </a:cxn>
                <a:cxn ang="0">
                  <a:pos x="1912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84138" y="0"/>
                </a:cxn>
              </a:cxnLst>
              <a:rect l="l" t="t" r="r" b="b"/>
              <a:pathLst>
                <a:path w="44" h="24">
                  <a:moveTo>
                    <a:pt x="44" y="0"/>
                  </a:moveTo>
                  <a:cubicBezTo>
                    <a:pt x="43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6" name="Freeform 399"/>
            <p:cNvSpPr/>
            <p:nvPr>
              <p:custDataLst>
                <p:tags r:id="rId404"/>
              </p:custDataLst>
            </p:nvPr>
          </p:nvSpPr>
          <p:spPr>
            <a:xfrm>
              <a:off x="10593388" y="2263775"/>
              <a:ext cx="84138" cy="42863"/>
            </a:xfrm>
            <a:custGeom>
              <a:avLst/>
              <a:gdLst/>
              <a:ahLst/>
              <a:cxnLst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5736" y="42863"/>
                </a:cxn>
                <a:cxn ang="0">
                  <a:pos x="5736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9561" y="42863"/>
                </a:cxn>
                <a:cxn ang="0">
                  <a:pos x="84138" y="0"/>
                </a:cxn>
              </a:cxnLst>
              <a:rect l="l" t="t" r="r" b="b"/>
              <a:pathLst>
                <a:path w="44" h="23"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5" y="23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7" name="Freeform 400"/>
            <p:cNvSpPr/>
            <p:nvPr>
              <p:custDataLst>
                <p:tags r:id="rId405"/>
              </p:custDataLst>
            </p:nvPr>
          </p:nvSpPr>
          <p:spPr>
            <a:xfrm>
              <a:off x="10602913" y="2263775"/>
              <a:ext cx="82550" cy="42863"/>
            </a:xfrm>
            <a:custGeom>
              <a:avLst/>
              <a:gdLst/>
              <a:ahLst/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4870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5759" y="42863"/>
                </a:cxn>
                <a:cxn ang="0">
                  <a:pos x="82550" y="0"/>
                </a:cxn>
                <a:cxn ang="0">
                  <a:pos x="82550" y="0"/>
                </a:cxn>
                <a:cxn ang="0">
                  <a:pos x="82550" y="0"/>
                </a:cxn>
                <a:cxn ang="0">
                  <a:pos x="76790" y="0"/>
                </a:cxn>
              </a:cxnLst>
              <a:rect l="l" t="t" r="r" b="b"/>
              <a:pathLst>
                <a:path w="43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8" name="Freeform 401"/>
            <p:cNvSpPr/>
            <p:nvPr>
              <p:custDataLst>
                <p:tags r:id="rId406"/>
              </p:custDataLst>
            </p:nvPr>
          </p:nvSpPr>
          <p:spPr>
            <a:xfrm>
              <a:off x="10609263" y="2263775"/>
              <a:ext cx="84138" cy="42863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0" y="42863"/>
                </a:cxn>
                <a:cxn ang="0">
                  <a:pos x="7648" y="42863"/>
                </a:cxn>
                <a:cxn ang="0">
                  <a:pos x="84138" y="0"/>
                </a:cxn>
                <a:cxn ang="0">
                  <a:pos x="78401" y="0"/>
                </a:cxn>
                <a:cxn ang="0">
                  <a:pos x="78401" y="0"/>
                </a:cxn>
                <a:cxn ang="0">
                  <a:pos x="76489" y="0"/>
                </a:cxn>
              </a:cxnLst>
              <a:rect l="l" t="t" r="r" b="b"/>
              <a:pathLst>
                <a:path w="44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3" y="23"/>
                    <a:pt x="4" y="2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69" name="Freeform 402"/>
            <p:cNvSpPr/>
            <p:nvPr>
              <p:custDataLst>
                <p:tags r:id="rId407"/>
              </p:custDataLst>
            </p:nvPr>
          </p:nvSpPr>
          <p:spPr>
            <a:xfrm>
              <a:off x="10617201" y="2263775"/>
              <a:ext cx="80963" cy="44450"/>
            </a:xfrm>
            <a:custGeom>
              <a:avLst/>
              <a:gdLst/>
              <a:ahLst/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2597"/>
                </a:cxn>
                <a:cxn ang="0">
                  <a:pos x="5648" y="44450"/>
                </a:cxn>
                <a:cxn ang="0">
                  <a:pos x="80963" y="1852"/>
                </a:cxn>
                <a:cxn ang="0">
                  <a:pos x="77197" y="0"/>
                </a:cxn>
                <a:cxn ang="0">
                  <a:pos x="77197" y="0"/>
                </a:cxn>
                <a:cxn ang="0">
                  <a:pos x="75314" y="0"/>
                </a:cxn>
              </a:cxnLst>
              <a:rect l="l" t="t" r="r" b="b"/>
              <a:pathLst>
                <a:path w="43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0" name="Freeform 403"/>
            <p:cNvSpPr/>
            <p:nvPr>
              <p:custDataLst>
                <p:tags r:id="rId408"/>
              </p:custDataLst>
            </p:nvPr>
          </p:nvSpPr>
          <p:spPr>
            <a:xfrm>
              <a:off x="10621963" y="2265363"/>
              <a:ext cx="84138" cy="44450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0" y="42597"/>
                </a:cxn>
                <a:cxn ang="0">
                  <a:pos x="1912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7648" y="44450"/>
                </a:cxn>
                <a:cxn ang="0">
                  <a:pos x="84138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78401" y="0"/>
                </a:cxn>
                <a:cxn ang="0">
                  <a:pos x="78401" y="0"/>
                </a:cxn>
                <a:cxn ang="0">
                  <a:pos x="76489" y="0"/>
                </a:cxn>
              </a:cxnLst>
              <a:rect l="l" t="t" r="r" b="b"/>
              <a:pathLst>
                <a:path w="44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3"/>
                    <a:pt x="4" y="24"/>
                    <a:pt x="4" y="24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1" name="Freeform 404"/>
            <p:cNvSpPr/>
            <p:nvPr>
              <p:custDataLst>
                <p:tags r:id="rId409"/>
              </p:custDataLst>
            </p:nvPr>
          </p:nvSpPr>
          <p:spPr>
            <a:xfrm>
              <a:off x="10629901" y="2265363"/>
              <a:ext cx="82550" cy="44450"/>
            </a:xfrm>
            <a:custGeom>
              <a:avLst/>
              <a:gdLst/>
              <a:ahLst/>
              <a:cxnLst>
                <a:cxn ang="0">
                  <a:pos x="76790" y="0"/>
                </a:cxn>
                <a:cxn ang="0">
                  <a:pos x="0" y="44450"/>
                </a:cxn>
                <a:cxn ang="0">
                  <a:pos x="5759" y="44450"/>
                </a:cxn>
                <a:cxn ang="0">
                  <a:pos x="82550" y="1852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l" t="t" r="r" b="b"/>
              <a:pathLst>
                <a:path w="43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2" name="Freeform 405"/>
            <p:cNvSpPr/>
            <p:nvPr>
              <p:custDataLst>
                <p:tags r:id="rId410"/>
              </p:custDataLst>
            </p:nvPr>
          </p:nvSpPr>
          <p:spPr>
            <a:xfrm>
              <a:off x="10636251" y="2266950"/>
              <a:ext cx="80963" cy="47625"/>
            </a:xfrm>
            <a:custGeom>
              <a:avLst/>
              <a:gdLst/>
              <a:ahLst/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815"/>
                </a:cxn>
                <a:cxn ang="0">
                  <a:pos x="3765" y="45720"/>
                </a:cxn>
                <a:cxn ang="0">
                  <a:pos x="5648" y="47625"/>
                </a:cxn>
                <a:cxn ang="0">
                  <a:pos x="80963" y="1905"/>
                </a:cxn>
                <a:cxn ang="0">
                  <a:pos x="75314" y="0"/>
                </a:cxn>
              </a:cxnLst>
              <a:rect l="l" t="t" r="r" b="b"/>
              <a:pathLst>
                <a:path w="43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3" name="Freeform 407"/>
            <p:cNvSpPr/>
            <p:nvPr>
              <p:custDataLst>
                <p:tags r:id="rId411"/>
              </p:custDataLst>
            </p:nvPr>
          </p:nvSpPr>
          <p:spPr>
            <a:xfrm>
              <a:off x="10641013" y="2268538"/>
              <a:ext cx="84138" cy="47625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5720"/>
                </a:cxn>
                <a:cxn ang="0">
                  <a:pos x="7648" y="47625"/>
                </a:cxn>
                <a:cxn ang="0">
                  <a:pos x="84138" y="3810"/>
                </a:cxn>
                <a:cxn ang="0">
                  <a:pos x="76489" y="0"/>
                </a:cxn>
              </a:cxnLst>
              <a:rect l="l" t="t" r="r" b="b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4"/>
                    <a:pt x="3" y="24"/>
                    <a:pt x="4" y="25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4" name="Freeform 408"/>
            <p:cNvSpPr/>
            <p:nvPr>
              <p:custDataLst>
                <p:tags r:id="rId412"/>
              </p:custDataLst>
            </p:nvPr>
          </p:nvSpPr>
          <p:spPr>
            <a:xfrm>
              <a:off x="10648950" y="2271713"/>
              <a:ext cx="82550" cy="46038"/>
            </a:xfrm>
            <a:custGeom>
              <a:avLst/>
              <a:gdLst/>
              <a:ahLst/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4119"/>
                </a:cxn>
                <a:cxn ang="0">
                  <a:pos x="5759" y="46038"/>
                </a:cxn>
                <a:cxn ang="0">
                  <a:pos x="82550" y="1918"/>
                </a:cxn>
                <a:cxn ang="0">
                  <a:pos x="76790" y="0"/>
                </a:cxn>
              </a:cxnLst>
              <a:rect l="l" t="t" r="r" b="b"/>
              <a:pathLst>
                <a:path w="43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5" name="Freeform 409"/>
            <p:cNvSpPr/>
            <p:nvPr>
              <p:custDataLst>
                <p:tags r:id="rId413"/>
              </p:custDataLst>
            </p:nvPr>
          </p:nvSpPr>
          <p:spPr>
            <a:xfrm>
              <a:off x="10655300" y="2274888"/>
              <a:ext cx="80963" cy="47625"/>
            </a:xfrm>
            <a:custGeom>
              <a:avLst/>
              <a:gdLst/>
              <a:ahLst/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815"/>
                </a:cxn>
                <a:cxn ang="0">
                  <a:pos x="5648" y="47625"/>
                </a:cxn>
                <a:cxn ang="0">
                  <a:pos x="80963" y="3810"/>
                </a:cxn>
                <a:cxn ang="0">
                  <a:pos x="75314" y="0"/>
                </a:cxn>
              </a:cxnLst>
              <a:rect l="l" t="t" r="r" b="b"/>
              <a:pathLst>
                <a:path w="43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6" name="Freeform 410"/>
            <p:cNvSpPr/>
            <p:nvPr>
              <p:custDataLst>
                <p:tags r:id="rId414"/>
              </p:custDataLst>
            </p:nvPr>
          </p:nvSpPr>
          <p:spPr>
            <a:xfrm>
              <a:off x="10660063" y="2278063"/>
              <a:ext cx="84138" cy="47625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7648" y="47625"/>
                </a:cxn>
                <a:cxn ang="0">
                  <a:pos x="84138" y="1905"/>
                </a:cxn>
                <a:cxn ang="0">
                  <a:pos x="76489" y="0"/>
                </a:cxn>
              </a:cxnLst>
              <a:rect l="l" t="t" r="r" b="b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3" y="24"/>
                    <a:pt x="4" y="2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7" name="Freeform 411"/>
            <p:cNvSpPr/>
            <p:nvPr>
              <p:custDataLst>
                <p:tags r:id="rId415"/>
              </p:custDataLst>
            </p:nvPr>
          </p:nvSpPr>
          <p:spPr>
            <a:xfrm>
              <a:off x="10668000" y="2279650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5720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8" name="Freeform 412"/>
            <p:cNvSpPr>
              <a:spLocks noEditPoints="1"/>
            </p:cNvSpPr>
            <p:nvPr>
              <p:custDataLst>
                <p:tags r:id="rId416"/>
              </p:custDataLst>
            </p:nvPr>
          </p:nvSpPr>
          <p:spPr>
            <a:xfrm>
              <a:off x="10674350" y="2284413"/>
              <a:ext cx="182563" cy="249238"/>
            </a:xfrm>
            <a:custGeom>
              <a:avLst/>
              <a:gdLst/>
              <a:ahLst/>
              <a:cxnLst>
                <a:cxn ang="0">
                  <a:pos x="142627" y="245432"/>
                </a:cxn>
                <a:cxn ang="0">
                  <a:pos x="140725" y="234017"/>
                </a:cxn>
                <a:cxn ang="0">
                  <a:pos x="138823" y="230212"/>
                </a:cxn>
                <a:cxn ang="0">
                  <a:pos x="136922" y="220699"/>
                </a:cxn>
                <a:cxn ang="0">
                  <a:pos x="135020" y="218796"/>
                </a:cxn>
                <a:cxn ang="0">
                  <a:pos x="125512" y="194063"/>
                </a:cxn>
                <a:cxn ang="0">
                  <a:pos x="131217" y="207381"/>
                </a:cxn>
                <a:cxn ang="0">
                  <a:pos x="125512" y="194063"/>
                </a:cxn>
                <a:cxn ang="0">
                  <a:pos x="121708" y="184550"/>
                </a:cxn>
                <a:cxn ang="0">
                  <a:pos x="121708" y="184550"/>
                </a:cxn>
                <a:cxn ang="0">
                  <a:pos x="121708" y="182647"/>
                </a:cxn>
                <a:cxn ang="0">
                  <a:pos x="117905" y="176939"/>
                </a:cxn>
                <a:cxn ang="0">
                  <a:pos x="117905" y="176939"/>
                </a:cxn>
                <a:cxn ang="0">
                  <a:pos x="114101" y="169329"/>
                </a:cxn>
                <a:cxn ang="0">
                  <a:pos x="112200" y="165524"/>
                </a:cxn>
                <a:cxn ang="0">
                  <a:pos x="112200" y="163621"/>
                </a:cxn>
                <a:cxn ang="0">
                  <a:pos x="110298" y="163621"/>
                </a:cxn>
                <a:cxn ang="0">
                  <a:pos x="108396" y="159816"/>
                </a:cxn>
                <a:cxn ang="0">
                  <a:pos x="108396" y="159816"/>
                </a:cxn>
                <a:cxn ang="0">
                  <a:pos x="108396" y="157914"/>
                </a:cxn>
                <a:cxn ang="0">
                  <a:pos x="104593" y="152206"/>
                </a:cxn>
                <a:cxn ang="0">
                  <a:pos x="96986" y="138888"/>
                </a:cxn>
                <a:cxn ang="0">
                  <a:pos x="95084" y="138888"/>
                </a:cxn>
                <a:cxn ang="0">
                  <a:pos x="95084" y="138888"/>
                </a:cxn>
                <a:cxn ang="0">
                  <a:pos x="91281" y="133180"/>
                </a:cxn>
                <a:cxn ang="0">
                  <a:pos x="91281" y="131278"/>
                </a:cxn>
                <a:cxn ang="0">
                  <a:pos x="85576" y="123667"/>
                </a:cxn>
                <a:cxn ang="0">
                  <a:pos x="85576" y="123667"/>
                </a:cxn>
                <a:cxn ang="0">
                  <a:pos x="83674" y="119862"/>
                </a:cxn>
                <a:cxn ang="0">
                  <a:pos x="180661" y="110349"/>
                </a:cxn>
                <a:cxn ang="0">
                  <a:pos x="182563" y="112252"/>
                </a:cxn>
                <a:cxn ang="0">
                  <a:pos x="148332" y="62785"/>
                </a:cxn>
                <a:cxn ang="0">
                  <a:pos x="148332" y="62785"/>
                </a:cxn>
                <a:cxn ang="0">
                  <a:pos x="146430" y="60882"/>
                </a:cxn>
                <a:cxn ang="0">
                  <a:pos x="146430" y="60882"/>
                </a:cxn>
                <a:cxn ang="0">
                  <a:pos x="144529" y="58979"/>
                </a:cxn>
                <a:cxn ang="0">
                  <a:pos x="142627" y="57077"/>
                </a:cxn>
                <a:cxn ang="0">
                  <a:pos x="140725" y="55174"/>
                </a:cxn>
                <a:cxn ang="0">
                  <a:pos x="136922" y="49467"/>
                </a:cxn>
                <a:cxn ang="0">
                  <a:pos x="133118" y="45661"/>
                </a:cxn>
                <a:cxn ang="0">
                  <a:pos x="133118" y="45661"/>
                </a:cxn>
                <a:cxn ang="0">
                  <a:pos x="131217" y="43759"/>
                </a:cxn>
                <a:cxn ang="0">
                  <a:pos x="0" y="43759"/>
                </a:cxn>
                <a:cxn ang="0">
                  <a:pos x="131217" y="43759"/>
                </a:cxn>
                <a:cxn ang="0">
                  <a:pos x="131217" y="43759"/>
                </a:cxn>
                <a:cxn ang="0">
                  <a:pos x="127413" y="39954"/>
                </a:cxn>
                <a:cxn ang="0">
                  <a:pos x="102691" y="19025"/>
                </a:cxn>
                <a:cxn ang="0">
                  <a:pos x="110298" y="24733"/>
                </a:cxn>
                <a:cxn ang="0">
                  <a:pos x="117905" y="30441"/>
                </a:cxn>
                <a:cxn ang="0">
                  <a:pos x="127413" y="39954"/>
                </a:cxn>
                <a:cxn ang="0">
                  <a:pos x="100789" y="17123"/>
                </a:cxn>
                <a:cxn ang="0">
                  <a:pos x="100789" y="17123"/>
                </a:cxn>
                <a:cxn ang="0">
                  <a:pos x="98888" y="17123"/>
                </a:cxn>
                <a:cxn ang="0">
                  <a:pos x="98888" y="15220"/>
                </a:cxn>
                <a:cxn ang="0">
                  <a:pos x="98888" y="15220"/>
                </a:cxn>
                <a:cxn ang="0">
                  <a:pos x="76067" y="0"/>
                </a:cxn>
                <a:cxn ang="0">
                  <a:pos x="89379" y="9512"/>
                </a:cxn>
                <a:cxn ang="0">
                  <a:pos x="74166" y="0"/>
                </a:cxn>
              </a:cxnLst>
              <a:rect l="l" t="t" r="r" b="b"/>
              <a:pathLst>
                <a:path w="96" h="131">
                  <a:moveTo>
                    <a:pt x="75" y="129"/>
                  </a:moveTo>
                  <a:cubicBezTo>
                    <a:pt x="76" y="130"/>
                    <a:pt x="76" y="130"/>
                    <a:pt x="76" y="131"/>
                  </a:cubicBezTo>
                  <a:cubicBezTo>
                    <a:pt x="76" y="130"/>
                    <a:pt x="76" y="130"/>
                    <a:pt x="75" y="129"/>
                  </a:cubicBezTo>
                  <a:moveTo>
                    <a:pt x="74" y="123"/>
                  </a:moveTo>
                  <a:cubicBezTo>
                    <a:pt x="74" y="124"/>
                    <a:pt x="74" y="124"/>
                    <a:pt x="74" y="124"/>
                  </a:cubicBezTo>
                  <a:cubicBezTo>
                    <a:pt x="74" y="124"/>
                    <a:pt x="74" y="124"/>
                    <a:pt x="74" y="123"/>
                  </a:cubicBezTo>
                  <a:moveTo>
                    <a:pt x="73" y="121"/>
                  </a:moveTo>
                  <a:cubicBezTo>
                    <a:pt x="73" y="122"/>
                    <a:pt x="74" y="123"/>
                    <a:pt x="74" y="123"/>
                  </a:cubicBezTo>
                  <a:cubicBezTo>
                    <a:pt x="74" y="123"/>
                    <a:pt x="73" y="122"/>
                    <a:pt x="73" y="121"/>
                  </a:cubicBezTo>
                  <a:moveTo>
                    <a:pt x="71" y="115"/>
                  </a:moveTo>
                  <a:cubicBezTo>
                    <a:pt x="72" y="116"/>
                    <a:pt x="72" y="116"/>
                    <a:pt x="72" y="117"/>
                  </a:cubicBezTo>
                  <a:cubicBezTo>
                    <a:pt x="72" y="117"/>
                    <a:pt x="72" y="116"/>
                    <a:pt x="72" y="116"/>
                  </a:cubicBezTo>
                  <a:cubicBezTo>
                    <a:pt x="72" y="116"/>
                    <a:pt x="72" y="116"/>
                    <a:pt x="72" y="116"/>
                  </a:cubicBezTo>
                  <a:cubicBezTo>
                    <a:pt x="72" y="116"/>
                    <a:pt x="72" y="116"/>
                    <a:pt x="71" y="115"/>
                  </a:cubicBezTo>
                  <a:moveTo>
                    <a:pt x="71" y="115"/>
                  </a:moveTo>
                  <a:cubicBezTo>
                    <a:pt x="71" y="115"/>
                    <a:pt x="71" y="115"/>
                    <a:pt x="71" y="115"/>
                  </a:cubicBezTo>
                  <a:cubicBezTo>
                    <a:pt x="71" y="115"/>
                    <a:pt x="71" y="115"/>
                    <a:pt x="71" y="115"/>
                  </a:cubicBezTo>
                  <a:moveTo>
                    <a:pt x="66" y="102"/>
                  </a:moveTo>
                  <a:cubicBezTo>
                    <a:pt x="67" y="105"/>
                    <a:pt x="68" y="107"/>
                    <a:pt x="69" y="110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8" y="107"/>
                    <a:pt x="68" y="106"/>
                    <a:pt x="67" y="105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7" y="104"/>
                    <a:pt x="67" y="103"/>
                    <a:pt x="66" y="102"/>
                  </a:cubicBezTo>
                  <a:moveTo>
                    <a:pt x="64" y="97"/>
                  </a:moveTo>
                  <a:cubicBezTo>
                    <a:pt x="65" y="98"/>
                    <a:pt x="65" y="99"/>
                    <a:pt x="66" y="100"/>
                  </a:cubicBezTo>
                  <a:cubicBezTo>
                    <a:pt x="65" y="99"/>
                    <a:pt x="65" y="98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6"/>
                  </a:move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moveTo>
                    <a:pt x="62" y="93"/>
                  </a:moveTo>
                  <a:cubicBezTo>
                    <a:pt x="62" y="94"/>
                    <a:pt x="63" y="95"/>
                    <a:pt x="64" y="96"/>
                  </a:cubicBezTo>
                  <a:cubicBezTo>
                    <a:pt x="63" y="95"/>
                    <a:pt x="63" y="94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moveTo>
                    <a:pt x="59" y="87"/>
                  </a:moveTo>
                  <a:cubicBezTo>
                    <a:pt x="59" y="88"/>
                    <a:pt x="60" y="88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88"/>
                    <a:pt x="59" y="88"/>
                    <a:pt x="59" y="87"/>
                  </a:cubicBezTo>
                  <a:moveTo>
                    <a:pt x="59" y="86"/>
                  </a:moveTo>
                  <a:cubicBezTo>
                    <a:pt x="59" y="87"/>
                    <a:pt x="59" y="87"/>
                    <a:pt x="59" y="87"/>
                  </a:cubicBezTo>
                  <a:cubicBezTo>
                    <a:pt x="59" y="87"/>
                    <a:pt x="59" y="87"/>
                    <a:pt x="59" y="86"/>
                  </a:cubicBezTo>
                  <a:moveTo>
                    <a:pt x="58" y="86"/>
                  </a:moveTo>
                  <a:cubicBezTo>
                    <a:pt x="58" y="86"/>
                    <a:pt x="58" y="86"/>
                    <a:pt x="59" y="86"/>
                  </a:cubicBezTo>
                  <a:cubicBezTo>
                    <a:pt x="58" y="86"/>
                    <a:pt x="58" y="86"/>
                    <a:pt x="58" y="86"/>
                  </a:cubicBezTo>
                  <a:moveTo>
                    <a:pt x="57" y="84"/>
                  </a:moveTo>
                  <a:cubicBezTo>
                    <a:pt x="58" y="85"/>
                    <a:pt x="58" y="85"/>
                    <a:pt x="58" y="86"/>
                  </a:cubicBezTo>
                  <a:cubicBezTo>
                    <a:pt x="58" y="85"/>
                    <a:pt x="58" y="85"/>
                    <a:pt x="57" y="84"/>
                  </a:cubicBezTo>
                  <a:moveTo>
                    <a:pt x="57" y="84"/>
                  </a:move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moveTo>
                    <a:pt x="57" y="83"/>
                  </a:moveTo>
                  <a:cubicBezTo>
                    <a:pt x="57" y="83"/>
                    <a:pt x="57" y="83"/>
                    <a:pt x="57" y="83"/>
                  </a:cubicBezTo>
                  <a:cubicBezTo>
                    <a:pt x="57" y="83"/>
                    <a:pt x="57" y="83"/>
                    <a:pt x="57" y="83"/>
                  </a:cubicBezTo>
                  <a:moveTo>
                    <a:pt x="55" y="80"/>
                  </a:move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0"/>
                    <a:pt x="55" y="80"/>
                  </a:cubicBezTo>
                  <a:moveTo>
                    <a:pt x="51" y="73"/>
                  </a:moveTo>
                  <a:cubicBezTo>
                    <a:pt x="52" y="76"/>
                    <a:pt x="54" y="78"/>
                    <a:pt x="55" y="80"/>
                  </a:cubicBezTo>
                  <a:cubicBezTo>
                    <a:pt x="54" y="78"/>
                    <a:pt x="52" y="76"/>
                    <a:pt x="51" y="73"/>
                  </a:cubicBezTo>
                  <a:moveTo>
                    <a:pt x="50" y="73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1" y="73"/>
                    <a:pt x="51" y="73"/>
                    <a:pt x="50" y="73"/>
                  </a:cubicBezTo>
                  <a:moveTo>
                    <a:pt x="50" y="73"/>
                  </a:moveTo>
                  <a:cubicBezTo>
                    <a:pt x="50" y="73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moveTo>
                    <a:pt x="48" y="70"/>
                  </a:moveTo>
                  <a:cubicBezTo>
                    <a:pt x="49" y="70"/>
                    <a:pt x="49" y="71"/>
                    <a:pt x="50" y="72"/>
                  </a:cubicBezTo>
                  <a:cubicBezTo>
                    <a:pt x="49" y="71"/>
                    <a:pt x="49" y="70"/>
                    <a:pt x="48" y="70"/>
                  </a:cubicBezTo>
                  <a:moveTo>
                    <a:pt x="48" y="69"/>
                  </a:moveTo>
                  <a:cubicBezTo>
                    <a:pt x="48" y="69"/>
                    <a:pt x="48" y="69"/>
                    <a:pt x="48" y="69"/>
                  </a:cubicBezTo>
                  <a:cubicBezTo>
                    <a:pt x="48" y="69"/>
                    <a:pt x="48" y="69"/>
                    <a:pt x="48" y="69"/>
                  </a:cubicBezTo>
                  <a:moveTo>
                    <a:pt x="45" y="65"/>
                  </a:moveTo>
                  <a:cubicBezTo>
                    <a:pt x="45" y="65"/>
                    <a:pt x="45" y="65"/>
                    <a:pt x="45" y="66"/>
                  </a:cubicBezTo>
                  <a:cubicBezTo>
                    <a:pt x="45" y="65"/>
                    <a:pt x="45" y="65"/>
                    <a:pt x="45" y="65"/>
                  </a:cubicBezTo>
                  <a:moveTo>
                    <a:pt x="44" y="64"/>
                  </a:moveTo>
                  <a:cubicBezTo>
                    <a:pt x="44" y="64"/>
                    <a:pt x="45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4" y="64"/>
                    <a:pt x="44" y="64"/>
                  </a:cubicBezTo>
                  <a:moveTo>
                    <a:pt x="44" y="63"/>
                  </a:move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moveTo>
                    <a:pt x="95" y="58"/>
                  </a:moveTo>
                  <a:cubicBezTo>
                    <a:pt x="95" y="58"/>
                    <a:pt x="96" y="58"/>
                    <a:pt x="96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96" y="58"/>
                    <a:pt x="95" y="58"/>
                  </a:cubicBezTo>
                  <a:moveTo>
                    <a:pt x="78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8" y="33"/>
                    <a:pt x="78" y="33"/>
                    <a:pt x="78" y="33"/>
                  </a:cubicBezTo>
                  <a:moveTo>
                    <a:pt x="78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8" y="33"/>
                    <a:pt x="78" y="33"/>
                    <a:pt x="78" y="33"/>
                  </a:cubicBezTo>
                  <a:moveTo>
                    <a:pt x="77" y="32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moveTo>
                    <a:pt x="77" y="32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moveTo>
                    <a:pt x="76" y="31"/>
                  </a:moveTo>
                  <a:cubicBezTo>
                    <a:pt x="76" y="31"/>
                    <a:pt x="76" y="31"/>
                    <a:pt x="76" y="31"/>
                  </a:cubicBezTo>
                  <a:cubicBezTo>
                    <a:pt x="76" y="31"/>
                    <a:pt x="76" y="31"/>
                    <a:pt x="76" y="31"/>
                  </a:cubicBezTo>
                  <a:moveTo>
                    <a:pt x="74" y="29"/>
                  </a:moveTo>
                  <a:cubicBezTo>
                    <a:pt x="75" y="29"/>
                    <a:pt x="75" y="30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76" y="30"/>
                    <a:pt x="76" y="31"/>
                  </a:cubicBezTo>
                  <a:cubicBezTo>
                    <a:pt x="75" y="30"/>
                    <a:pt x="75" y="30"/>
                    <a:pt x="74" y="29"/>
                  </a:cubicBezTo>
                  <a:moveTo>
                    <a:pt x="72" y="26"/>
                  </a:move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72" y="27"/>
                    <a:pt x="72" y="26"/>
                  </a:cubicBezTo>
                  <a:moveTo>
                    <a:pt x="70" y="24"/>
                  </a:moveTo>
                  <a:cubicBezTo>
                    <a:pt x="71" y="25"/>
                    <a:pt x="71" y="26"/>
                    <a:pt x="72" y="26"/>
                  </a:cubicBezTo>
                  <a:cubicBezTo>
                    <a:pt x="71" y="26"/>
                    <a:pt x="71" y="25"/>
                    <a:pt x="70" y="24"/>
                  </a:cubicBezTo>
                  <a:moveTo>
                    <a:pt x="70" y="24"/>
                  </a:move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moveTo>
                    <a:pt x="69" y="23"/>
                  </a:moveTo>
                  <a:cubicBezTo>
                    <a:pt x="69" y="24"/>
                    <a:pt x="69" y="24"/>
                    <a:pt x="69" y="24"/>
                  </a:cubicBezTo>
                  <a:cubicBezTo>
                    <a:pt x="69" y="24"/>
                    <a:pt x="69" y="24"/>
                    <a:pt x="69" y="23"/>
                  </a:cubicBezTo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6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moveTo>
                    <a:pt x="6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moveTo>
                    <a:pt x="67" y="21"/>
                  </a:move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moveTo>
                    <a:pt x="54" y="10"/>
                  </a:moveTo>
                  <a:cubicBezTo>
                    <a:pt x="54" y="10"/>
                    <a:pt x="54" y="10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6" y="11"/>
                    <a:pt x="57" y="12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9" y="14"/>
                    <a:pt x="60" y="15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3" y="17"/>
                    <a:pt x="64" y="18"/>
                    <a:pt x="65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6" y="20"/>
                    <a:pt x="66" y="20"/>
                    <a:pt x="67" y="21"/>
                  </a:cubicBezTo>
                  <a:cubicBezTo>
                    <a:pt x="62" y="17"/>
                    <a:pt x="58" y="13"/>
                    <a:pt x="54" y="10"/>
                  </a:cubicBezTo>
                  <a:moveTo>
                    <a:pt x="53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moveTo>
                    <a:pt x="53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moveTo>
                    <a:pt x="52" y="8"/>
                  </a:moveTo>
                  <a:cubicBezTo>
                    <a:pt x="52" y="8"/>
                    <a:pt x="52" y="8"/>
                    <a:pt x="52" y="9"/>
                  </a:cubicBezTo>
                  <a:cubicBezTo>
                    <a:pt x="52" y="8"/>
                    <a:pt x="52" y="8"/>
                    <a:pt x="52" y="8"/>
                  </a:cubicBezTo>
                  <a:moveTo>
                    <a:pt x="52" y="8"/>
                  </a:move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moveTo>
                    <a:pt x="51" y="8"/>
                  </a:moveTo>
                  <a:cubicBezTo>
                    <a:pt x="51" y="8"/>
                    <a:pt x="52" y="8"/>
                    <a:pt x="52" y="8"/>
                  </a:cubicBezTo>
                  <a:cubicBezTo>
                    <a:pt x="52" y="8"/>
                    <a:pt x="51" y="8"/>
                    <a:pt x="51" y="8"/>
                  </a:cubicBezTo>
                  <a:moveTo>
                    <a:pt x="39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1" y="1"/>
                    <a:pt x="42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5" y="3"/>
                    <a:pt x="46" y="4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5"/>
                    <a:pt x="49" y="6"/>
                    <a:pt x="50" y="7"/>
                  </a:cubicBezTo>
                  <a:cubicBezTo>
                    <a:pt x="47" y="4"/>
                    <a:pt x="43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79" name="Freeform 413"/>
            <p:cNvSpPr/>
            <p:nvPr>
              <p:custDataLst>
                <p:tags r:id="rId417"/>
              </p:custDataLst>
            </p:nvPr>
          </p:nvSpPr>
          <p:spPr>
            <a:xfrm>
              <a:off x="10671175" y="2284413"/>
              <a:ext cx="79375" cy="42863"/>
            </a:xfrm>
            <a:custGeom>
              <a:avLst/>
              <a:gdLst/>
              <a:ahLst/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2863"/>
                </a:cxn>
                <a:cxn ang="0">
                  <a:pos x="1935" y="42863"/>
                </a:cxn>
                <a:cxn ang="0">
                  <a:pos x="1935" y="42863"/>
                </a:cxn>
                <a:cxn ang="0">
                  <a:pos x="1935" y="42863"/>
                </a:cxn>
                <a:cxn ang="0">
                  <a:pos x="79375" y="0"/>
                </a:cxn>
                <a:cxn ang="0">
                  <a:pos x="77439" y="0"/>
                </a:cxn>
                <a:cxn ang="0">
                  <a:pos x="77439" y="0"/>
                </a:cxn>
              </a:cxnLst>
              <a:rect l="l" t="t" r="r" b="b"/>
              <a:pathLst>
                <a:path w="41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0" name="Freeform 414"/>
            <p:cNvSpPr/>
            <p:nvPr>
              <p:custDataLst>
                <p:tags r:id="rId418"/>
              </p:custDataLst>
            </p:nvPr>
          </p:nvSpPr>
          <p:spPr>
            <a:xfrm>
              <a:off x="10674350" y="2284413"/>
              <a:ext cx="82550" cy="49213"/>
            </a:xfrm>
            <a:custGeom>
              <a:avLst/>
              <a:gdLst/>
              <a:ahLst/>
              <a:cxnLst>
                <a:cxn ang="0">
                  <a:pos x="75045" y="0"/>
                </a:cxn>
                <a:cxn ang="0">
                  <a:pos x="75045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76" y="45427"/>
                </a:cxn>
                <a:cxn ang="0">
                  <a:pos x="7504" y="49213"/>
                </a:cxn>
                <a:cxn ang="0">
                  <a:pos x="82550" y="3785"/>
                </a:cxn>
                <a:cxn ang="0">
                  <a:pos x="75045" y="0"/>
                </a:cxn>
              </a:cxnLst>
              <a:rect l="l" t="t" r="r" b="b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5"/>
                    <a:pt x="3" y="25"/>
                    <a:pt x="4" y="26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1" name="Freeform 415"/>
            <p:cNvSpPr/>
            <p:nvPr>
              <p:custDataLst>
                <p:tags r:id="rId419"/>
              </p:custDataLst>
            </p:nvPr>
          </p:nvSpPr>
          <p:spPr>
            <a:xfrm>
              <a:off x="10680700" y="2287588"/>
              <a:ext cx="82550" cy="49213"/>
            </a:xfrm>
            <a:custGeom>
              <a:avLst/>
              <a:gdLst/>
              <a:ahLst/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5427"/>
                </a:cxn>
                <a:cxn ang="0">
                  <a:pos x="5759" y="49213"/>
                </a:cxn>
                <a:cxn ang="0">
                  <a:pos x="82550" y="5678"/>
                </a:cxn>
                <a:cxn ang="0">
                  <a:pos x="76790" y="0"/>
                </a:cxn>
              </a:cxnLst>
              <a:rect l="l" t="t" r="r" b="b"/>
              <a:pathLst>
                <a:path w="43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" name="Freeform 416"/>
            <p:cNvSpPr/>
            <p:nvPr>
              <p:custDataLst>
                <p:tags r:id="rId420"/>
              </p:custDataLst>
            </p:nvPr>
          </p:nvSpPr>
          <p:spPr>
            <a:xfrm>
              <a:off x="10687050" y="2293938"/>
              <a:ext cx="84138" cy="47625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7648" y="47625"/>
                </a:cxn>
                <a:cxn ang="0">
                  <a:pos x="84138" y="3810"/>
                </a:cxn>
                <a:cxn ang="0">
                  <a:pos x="82225" y="3810"/>
                </a:cxn>
                <a:cxn ang="0">
                  <a:pos x="82225" y="3810"/>
                </a:cxn>
                <a:cxn ang="0">
                  <a:pos x="76489" y="0"/>
                </a:cxn>
              </a:cxnLst>
              <a:rect l="l" t="t" r="r" b="b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5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" name="Freeform 417"/>
            <p:cNvSpPr/>
            <p:nvPr>
              <p:custDataLst>
                <p:tags r:id="rId421"/>
              </p:custDataLst>
            </p:nvPr>
          </p:nvSpPr>
          <p:spPr>
            <a:xfrm>
              <a:off x="10694988" y="2297113"/>
              <a:ext cx="80963" cy="49213"/>
            </a:xfrm>
            <a:custGeom>
              <a:avLst/>
              <a:gdLst/>
              <a:ahLst/>
              <a:cxnLst>
                <a:cxn ang="0">
                  <a:pos x="75314" y="0"/>
                </a:cxn>
                <a:cxn ang="0">
                  <a:pos x="0" y="43534"/>
                </a:cxn>
                <a:cxn ang="0">
                  <a:pos x="5648" y="49213"/>
                </a:cxn>
                <a:cxn ang="0">
                  <a:pos x="80963" y="5678"/>
                </a:cxn>
                <a:cxn ang="0">
                  <a:pos x="80963" y="5678"/>
                </a:cxn>
                <a:cxn ang="0">
                  <a:pos x="80963" y="5678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7197" y="3785"/>
                </a:cxn>
                <a:cxn ang="0">
                  <a:pos x="77197" y="3785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5314" y="1892"/>
                </a:cxn>
                <a:cxn ang="0">
                  <a:pos x="75314" y="1892"/>
                </a:cxn>
                <a:cxn ang="0">
                  <a:pos x="75314" y="0"/>
                </a:cxn>
              </a:cxnLst>
              <a:rect l="l" t="t" r="r" b="b"/>
              <a:pathLst>
                <a:path w="43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" name="Freeform 418"/>
            <p:cNvSpPr/>
            <p:nvPr>
              <p:custDataLst>
                <p:tags r:id="rId422"/>
              </p:custDataLst>
            </p:nvPr>
          </p:nvSpPr>
          <p:spPr>
            <a:xfrm>
              <a:off x="10699750" y="2303463"/>
              <a:ext cx="84138" cy="49213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534"/>
                </a:cxn>
                <a:cxn ang="0">
                  <a:pos x="7648" y="49213"/>
                </a:cxn>
                <a:cxn ang="0">
                  <a:pos x="84138" y="5678"/>
                </a:cxn>
                <a:cxn ang="0">
                  <a:pos x="76489" y="0"/>
                </a:cxn>
              </a:cxnLst>
              <a:rect l="l" t="t" r="r" b="b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2"/>
                    <a:pt x="42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" name="Freeform 419"/>
            <p:cNvSpPr/>
            <p:nvPr>
              <p:custDataLst>
                <p:tags r:id="rId423"/>
              </p:custDataLst>
            </p:nvPr>
          </p:nvSpPr>
          <p:spPr>
            <a:xfrm>
              <a:off x="10707688" y="2308225"/>
              <a:ext cx="84138" cy="49213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534"/>
                </a:cxn>
                <a:cxn ang="0">
                  <a:pos x="7648" y="49213"/>
                </a:cxn>
                <a:cxn ang="0">
                  <a:pos x="84138" y="5678"/>
                </a:cxn>
                <a:cxn ang="0">
                  <a:pos x="76489" y="0"/>
                </a:cxn>
              </a:cxnLst>
              <a:rect l="l" t="t" r="r" b="b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" name="Freeform 420"/>
            <p:cNvSpPr/>
            <p:nvPr>
              <p:custDataLst>
                <p:tags r:id="rId424"/>
              </p:custDataLst>
            </p:nvPr>
          </p:nvSpPr>
          <p:spPr>
            <a:xfrm>
              <a:off x="10715625" y="2314575"/>
              <a:ext cx="82550" cy="50800"/>
            </a:xfrm>
            <a:custGeom>
              <a:avLst/>
              <a:gdLst/>
              <a:ahLst/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3274"/>
                </a:cxn>
                <a:cxn ang="0">
                  <a:pos x="5759" y="50800"/>
                </a:cxn>
                <a:cxn ang="0">
                  <a:pos x="82550" y="7525"/>
                </a:cxn>
                <a:cxn ang="0">
                  <a:pos x="76790" y="0"/>
                </a:cxn>
              </a:cxnLst>
              <a:rect l="l" t="t" r="r" b="b"/>
              <a:pathLst>
                <a:path w="43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" name="Freeform 421"/>
            <p:cNvSpPr/>
            <p:nvPr>
              <p:custDataLst>
                <p:tags r:id="rId425"/>
              </p:custDataLst>
            </p:nvPr>
          </p:nvSpPr>
          <p:spPr>
            <a:xfrm>
              <a:off x="10721975" y="2322513"/>
              <a:ext cx="82550" cy="49213"/>
            </a:xfrm>
            <a:custGeom>
              <a:avLst/>
              <a:gdLst/>
              <a:ahLst/>
              <a:cxnLst>
                <a:cxn ang="0">
                  <a:pos x="75045" y="0"/>
                </a:cxn>
                <a:cxn ang="0">
                  <a:pos x="75045" y="0"/>
                </a:cxn>
                <a:cxn ang="0">
                  <a:pos x="0" y="43534"/>
                </a:cxn>
                <a:cxn ang="0">
                  <a:pos x="7504" y="49213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5045" y="0"/>
                </a:cxn>
              </a:cxnLst>
              <a:rect l="l" t="t" r="r" b="b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2"/>
                    <a:pt x="42" y="2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" name="Freeform 422"/>
            <p:cNvSpPr/>
            <p:nvPr>
              <p:custDataLst>
                <p:tags r:id="rId426"/>
              </p:custDataLst>
            </p:nvPr>
          </p:nvSpPr>
          <p:spPr>
            <a:xfrm>
              <a:off x="10728325" y="2327275"/>
              <a:ext cx="82550" cy="52388"/>
            </a:xfrm>
            <a:custGeom>
              <a:avLst/>
              <a:gdLst/>
              <a:ahLst/>
              <a:cxnLst>
                <a:cxn ang="0">
                  <a:pos x="76790" y="0"/>
                </a:cxn>
                <a:cxn ang="0">
                  <a:pos x="0" y="44626"/>
                </a:cxn>
                <a:cxn ang="0">
                  <a:pos x="5759" y="52388"/>
                </a:cxn>
                <a:cxn ang="0">
                  <a:pos x="82550" y="5820"/>
                </a:cxn>
                <a:cxn ang="0">
                  <a:pos x="82550" y="5820"/>
                </a:cxn>
                <a:cxn ang="0">
                  <a:pos x="82550" y="582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6790" y="1940"/>
                </a:cxn>
                <a:cxn ang="0">
                  <a:pos x="76790" y="194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l" t="t" r="r" b="b"/>
              <a:pathLst>
                <a:path w="43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7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2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" name="Freeform 423"/>
            <p:cNvSpPr/>
            <p:nvPr>
              <p:custDataLst>
                <p:tags r:id="rId427"/>
              </p:custDataLst>
            </p:nvPr>
          </p:nvSpPr>
          <p:spPr>
            <a:xfrm>
              <a:off x="10734675" y="2333625"/>
              <a:ext cx="82550" cy="50800"/>
            </a:xfrm>
            <a:custGeom>
              <a:avLst/>
              <a:gdLst/>
              <a:ahLst/>
              <a:cxnLst>
                <a:cxn ang="0">
                  <a:pos x="76790" y="0"/>
                </a:cxn>
                <a:cxn ang="0">
                  <a:pos x="0" y="45155"/>
                </a:cxn>
                <a:cxn ang="0">
                  <a:pos x="5759" y="50800"/>
                </a:cxn>
                <a:cxn ang="0">
                  <a:pos x="82550" y="7525"/>
                </a:cxn>
                <a:cxn ang="0">
                  <a:pos x="80630" y="5644"/>
                </a:cxn>
                <a:cxn ang="0">
                  <a:pos x="80630" y="5644"/>
                </a:cxn>
                <a:cxn ang="0">
                  <a:pos x="76790" y="1881"/>
                </a:cxn>
                <a:cxn ang="0">
                  <a:pos x="76790" y="1881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l" t="t" r="r" b="b"/>
              <a:pathLst>
                <a:path w="43" h="27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2" y="26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1" y="2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" name="Freeform 424"/>
            <p:cNvSpPr/>
            <p:nvPr>
              <p:custDataLst>
                <p:tags r:id="rId428"/>
              </p:custDataLst>
            </p:nvPr>
          </p:nvSpPr>
          <p:spPr>
            <a:xfrm>
              <a:off x="10741025" y="2341563"/>
              <a:ext cx="80963" cy="50800"/>
            </a:xfrm>
            <a:custGeom>
              <a:avLst/>
              <a:gdLst/>
              <a:ahLst/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274"/>
                </a:cxn>
                <a:cxn ang="0">
                  <a:pos x="5648" y="50800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5314" y="0"/>
                </a:cxn>
              </a:cxnLst>
              <a:rect l="l" t="t" r="r" b="b"/>
              <a:pathLst>
                <a:path w="43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7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3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1" name="Freeform 425"/>
            <p:cNvSpPr/>
            <p:nvPr>
              <p:custDataLst>
                <p:tags r:id="rId429"/>
              </p:custDataLst>
            </p:nvPr>
          </p:nvSpPr>
          <p:spPr>
            <a:xfrm>
              <a:off x="10745788" y="2346325"/>
              <a:ext cx="82550" cy="53975"/>
            </a:xfrm>
            <a:custGeom>
              <a:avLst/>
              <a:gdLst/>
              <a:ahLst/>
              <a:cxnLst>
                <a:cxn ang="0">
                  <a:pos x="76790" y="0"/>
                </a:cxn>
                <a:cxn ang="0">
                  <a:pos x="0" y="46264"/>
                </a:cxn>
                <a:cxn ang="0">
                  <a:pos x="5759" y="53975"/>
                </a:cxn>
                <a:cxn ang="0">
                  <a:pos x="82550" y="7710"/>
                </a:cxn>
                <a:cxn ang="0">
                  <a:pos x="76790" y="0"/>
                </a:cxn>
              </a:cxnLst>
              <a:rect l="l" t="t" r="r" b="b"/>
              <a:pathLst>
                <a:path w="43" h="28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2" y="26"/>
                    <a:pt x="3" y="28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3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2" name="Freeform 426"/>
            <p:cNvSpPr/>
            <p:nvPr>
              <p:custDataLst>
                <p:tags r:id="rId430"/>
              </p:custDataLst>
            </p:nvPr>
          </p:nvSpPr>
          <p:spPr>
            <a:xfrm>
              <a:off x="10752138" y="2354263"/>
              <a:ext cx="84138" cy="53975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0" y="46264"/>
                </a:cxn>
                <a:cxn ang="0">
                  <a:pos x="5736" y="50119"/>
                </a:cxn>
                <a:cxn ang="0">
                  <a:pos x="5736" y="50119"/>
                </a:cxn>
                <a:cxn ang="0">
                  <a:pos x="5736" y="52047"/>
                </a:cxn>
                <a:cxn ang="0">
                  <a:pos x="7648" y="53975"/>
                </a:cxn>
                <a:cxn ang="0">
                  <a:pos x="7648" y="53975"/>
                </a:cxn>
                <a:cxn ang="0">
                  <a:pos x="7648" y="53975"/>
                </a:cxn>
                <a:cxn ang="0">
                  <a:pos x="84138" y="9638"/>
                </a:cxn>
                <a:cxn ang="0">
                  <a:pos x="76489" y="0"/>
                </a:cxn>
              </a:cxnLst>
              <a:rect l="l" t="t" r="r" b="b"/>
              <a:pathLst>
                <a:path w="44" h="28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3"/>
                    <a:pt x="42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3" name="Freeform 427"/>
            <p:cNvSpPr/>
            <p:nvPr>
              <p:custDataLst>
                <p:tags r:id="rId431"/>
              </p:custDataLst>
            </p:nvPr>
          </p:nvSpPr>
          <p:spPr>
            <a:xfrm>
              <a:off x="10760075" y="2363788"/>
              <a:ext cx="85725" cy="57150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5715" y="51435"/>
                </a:cxn>
                <a:cxn ang="0">
                  <a:pos x="5715" y="51435"/>
                </a:cxn>
                <a:cxn ang="0">
                  <a:pos x="5715" y="53340"/>
                </a:cxn>
                <a:cxn ang="0">
                  <a:pos x="9525" y="57150"/>
                </a:cxn>
                <a:cxn ang="0">
                  <a:pos x="9525" y="57150"/>
                </a:cxn>
                <a:cxn ang="0">
                  <a:pos x="85725" y="13335"/>
                </a:cxn>
                <a:cxn ang="0">
                  <a:pos x="76200" y="0"/>
                </a:cxn>
              </a:cxnLst>
              <a:rect l="l" t="t" r="r" b="b"/>
              <a:pathLst>
                <a:path w="45" h="30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1" y="25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8"/>
                    <a:pt x="4" y="29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4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4" name="Freeform 428"/>
            <p:cNvSpPr/>
            <p:nvPr>
              <p:custDataLst>
                <p:tags r:id="rId432"/>
              </p:custDataLst>
            </p:nvPr>
          </p:nvSpPr>
          <p:spPr>
            <a:xfrm>
              <a:off x="10769600" y="2376488"/>
              <a:ext cx="87313" cy="63500"/>
            </a:xfrm>
            <a:custGeom>
              <a:avLst/>
              <a:gdLst/>
              <a:ahLst/>
              <a:cxnLst>
                <a:cxn ang="0">
                  <a:pos x="75924" y="0"/>
                </a:cxn>
                <a:cxn ang="0">
                  <a:pos x="0" y="44257"/>
                </a:cxn>
                <a:cxn ang="0">
                  <a:pos x="0" y="46181"/>
                </a:cxn>
                <a:cxn ang="0">
                  <a:pos x="0" y="46181"/>
                </a:cxn>
                <a:cxn ang="0">
                  <a:pos x="0" y="46181"/>
                </a:cxn>
                <a:cxn ang="0">
                  <a:pos x="1898" y="46181"/>
                </a:cxn>
                <a:cxn ang="0">
                  <a:pos x="1898" y="46181"/>
                </a:cxn>
                <a:cxn ang="0">
                  <a:pos x="9490" y="59651"/>
                </a:cxn>
                <a:cxn ang="0">
                  <a:pos x="9490" y="59651"/>
                </a:cxn>
                <a:cxn ang="0">
                  <a:pos x="9490" y="61575"/>
                </a:cxn>
                <a:cxn ang="0">
                  <a:pos x="11388" y="63500"/>
                </a:cxn>
                <a:cxn ang="0">
                  <a:pos x="87313" y="19242"/>
                </a:cxn>
                <a:cxn ang="0">
                  <a:pos x="85414" y="17318"/>
                </a:cxn>
                <a:cxn ang="0">
                  <a:pos x="85414" y="17318"/>
                </a:cxn>
                <a:cxn ang="0">
                  <a:pos x="75924" y="0"/>
                </a:cxn>
              </a:cxnLst>
              <a:rect l="l" t="t" r="r" b="b"/>
              <a:pathLst>
                <a:path w="46" h="3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7"/>
                    <a:pt x="4" y="29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2"/>
                    <a:pt x="5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3" y="6"/>
                    <a:pt x="42" y="3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5" name="Freeform 429"/>
            <p:cNvSpPr/>
            <p:nvPr>
              <p:custDataLst>
                <p:tags r:id="rId433"/>
              </p:custDataLst>
            </p:nvPr>
          </p:nvSpPr>
          <p:spPr>
            <a:xfrm>
              <a:off x="10780713" y="2395538"/>
              <a:ext cx="84138" cy="57150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1912" y="45720"/>
                </a:cxn>
                <a:cxn ang="0">
                  <a:pos x="1912" y="45720"/>
                </a:cxn>
                <a:cxn ang="0">
                  <a:pos x="1912" y="47625"/>
                </a:cxn>
                <a:cxn ang="0">
                  <a:pos x="1912" y="47625"/>
                </a:cxn>
                <a:cxn ang="0">
                  <a:pos x="1912" y="47625"/>
                </a:cxn>
                <a:cxn ang="0">
                  <a:pos x="3824" y="51435"/>
                </a:cxn>
                <a:cxn ang="0">
                  <a:pos x="3824" y="51435"/>
                </a:cxn>
                <a:cxn ang="0">
                  <a:pos x="5736" y="51435"/>
                </a:cxn>
                <a:cxn ang="0">
                  <a:pos x="5736" y="51435"/>
                </a:cxn>
                <a:cxn ang="0">
                  <a:pos x="5736" y="53340"/>
                </a:cxn>
                <a:cxn ang="0">
                  <a:pos x="5736" y="53340"/>
                </a:cxn>
                <a:cxn ang="0">
                  <a:pos x="7648" y="57150"/>
                </a:cxn>
                <a:cxn ang="0">
                  <a:pos x="7648" y="57150"/>
                </a:cxn>
                <a:cxn ang="0">
                  <a:pos x="7648" y="57150"/>
                </a:cxn>
                <a:cxn ang="0">
                  <a:pos x="84138" y="13335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</a:cxnLst>
              <a:rect l="l" t="t" r="r" b="b"/>
              <a:pathLst>
                <a:path w="44" h="30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6"/>
                    <a:pt x="2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4" y="29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5"/>
                    <a:pt x="42" y="2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6" name="Freeform 430"/>
            <p:cNvSpPr/>
            <p:nvPr>
              <p:custDataLst>
                <p:tags r:id="rId434"/>
              </p:custDataLst>
            </p:nvPr>
          </p:nvSpPr>
          <p:spPr>
            <a:xfrm>
              <a:off x="10788650" y="2409825"/>
              <a:ext cx="79375" cy="50800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7525"/>
                </a:cxn>
                <a:cxn ang="0">
                  <a:pos x="75595" y="0"/>
                </a:cxn>
              </a:cxnLst>
              <a:rect l="l" t="t" r="r" b="b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7" name="Freeform 431"/>
            <p:cNvSpPr/>
            <p:nvPr>
              <p:custDataLst>
                <p:tags r:id="rId435"/>
              </p:custDataLst>
            </p:nvPr>
          </p:nvSpPr>
          <p:spPr>
            <a:xfrm>
              <a:off x="10791825" y="2417763"/>
              <a:ext cx="79375" cy="50800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48918"/>
                </a:cxn>
                <a:cxn ang="0">
                  <a:pos x="3779" y="48918"/>
                </a:cxn>
                <a:cxn ang="0">
                  <a:pos x="3779" y="48918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7525"/>
                </a:cxn>
                <a:cxn ang="0">
                  <a:pos x="75595" y="0"/>
                </a:cxn>
              </a:cxnLst>
              <a:rect l="l" t="t" r="r" b="b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8" name="Freeform 432"/>
            <p:cNvSpPr/>
            <p:nvPr>
              <p:custDataLst>
                <p:tags r:id="rId436"/>
              </p:custDataLst>
            </p:nvPr>
          </p:nvSpPr>
          <p:spPr>
            <a:xfrm>
              <a:off x="10795000" y="2424113"/>
              <a:ext cx="80963" cy="52388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3855" y="50447"/>
                </a:cxn>
                <a:cxn ang="0">
                  <a:pos x="3855" y="52388"/>
                </a:cxn>
                <a:cxn ang="0">
                  <a:pos x="80963" y="7761"/>
                </a:cxn>
                <a:cxn ang="0">
                  <a:pos x="77107" y="0"/>
                </a:cxn>
              </a:cxnLst>
              <a:rect l="l" t="t" r="r" b="b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9" name="Freeform 433"/>
            <p:cNvSpPr/>
            <p:nvPr>
              <p:custDataLst>
                <p:tags r:id="rId437"/>
              </p:custDataLst>
            </p:nvPr>
          </p:nvSpPr>
          <p:spPr>
            <a:xfrm>
              <a:off x="10799763" y="2432050"/>
              <a:ext cx="77788" cy="52388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4626"/>
                </a:cxn>
                <a:cxn ang="0">
                  <a:pos x="0" y="46567"/>
                </a:cxn>
                <a:cxn ang="0">
                  <a:pos x="1897" y="52388"/>
                </a:cxn>
                <a:cxn ang="0">
                  <a:pos x="1897" y="52388"/>
                </a:cxn>
                <a:cxn ang="0">
                  <a:pos x="1897" y="52388"/>
                </a:cxn>
                <a:cxn ang="0">
                  <a:pos x="77788" y="7761"/>
                </a:cxn>
                <a:cxn ang="0">
                  <a:pos x="75890" y="0"/>
                </a:cxn>
              </a:cxnLst>
              <a:rect l="l" t="t" r="r" b="b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0" name="Freeform 434"/>
            <p:cNvSpPr/>
            <p:nvPr>
              <p:custDataLst>
                <p:tags r:id="rId438"/>
              </p:custDataLst>
            </p:nvPr>
          </p:nvSpPr>
          <p:spPr>
            <a:xfrm>
              <a:off x="10801350" y="2439988"/>
              <a:ext cx="79375" cy="50800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5644"/>
                </a:cxn>
                <a:cxn ang="0">
                  <a:pos x="75595" y="0"/>
                </a:cxn>
              </a:cxnLst>
              <a:rect l="l" t="t" r="r" b="b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1" name="Freeform 435"/>
            <p:cNvSpPr/>
            <p:nvPr>
              <p:custDataLst>
                <p:tags r:id="rId439"/>
              </p:custDataLst>
            </p:nvPr>
          </p:nvSpPr>
          <p:spPr>
            <a:xfrm>
              <a:off x="10804525" y="2446338"/>
              <a:ext cx="79375" cy="50800"/>
            </a:xfrm>
            <a:custGeom>
              <a:avLst/>
              <a:gdLst/>
              <a:ahLst/>
              <a:cxnLst>
                <a:cxn ang="0">
                  <a:pos x="77439" y="0"/>
                </a:cxn>
                <a:cxn ang="0">
                  <a:pos x="0" y="45155"/>
                </a:cxn>
                <a:cxn ang="0">
                  <a:pos x="0" y="45155"/>
                </a:cxn>
                <a:cxn ang="0">
                  <a:pos x="0" y="47037"/>
                </a:cxn>
                <a:cxn ang="0">
                  <a:pos x="1935" y="50800"/>
                </a:cxn>
                <a:cxn ang="0">
                  <a:pos x="79375" y="7525"/>
                </a:cxn>
                <a:cxn ang="0">
                  <a:pos x="77439" y="0"/>
                </a:cxn>
              </a:cxnLst>
              <a:rect l="l" t="t" r="r" b="b"/>
              <a:pathLst>
                <a:path w="41" h="27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6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2" name="Freeform 436"/>
            <p:cNvSpPr/>
            <p:nvPr>
              <p:custDataLst>
                <p:tags r:id="rId440"/>
              </p:custDataLst>
            </p:nvPr>
          </p:nvSpPr>
          <p:spPr>
            <a:xfrm>
              <a:off x="10807700" y="2452688"/>
              <a:ext cx="79375" cy="52388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4626"/>
                </a:cxn>
                <a:cxn ang="0">
                  <a:pos x="1889" y="50447"/>
                </a:cxn>
                <a:cxn ang="0">
                  <a:pos x="1889" y="50447"/>
                </a:cxn>
                <a:cxn ang="0">
                  <a:pos x="1889" y="50447"/>
                </a:cxn>
                <a:cxn ang="0">
                  <a:pos x="3779" y="52388"/>
                </a:cxn>
                <a:cxn ang="0">
                  <a:pos x="3779" y="52388"/>
                </a:cxn>
                <a:cxn ang="0">
                  <a:pos x="3779" y="52388"/>
                </a:cxn>
                <a:cxn ang="0">
                  <a:pos x="79375" y="7761"/>
                </a:cxn>
                <a:cxn ang="0">
                  <a:pos x="75595" y="0"/>
                </a:cxn>
              </a:cxnLst>
              <a:rect l="l" t="t" r="r" b="b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3" name="Freeform 437"/>
            <p:cNvSpPr/>
            <p:nvPr>
              <p:custDataLst>
                <p:tags r:id="rId441"/>
              </p:custDataLst>
            </p:nvPr>
          </p:nvSpPr>
          <p:spPr>
            <a:xfrm>
              <a:off x="10810875" y="2460625"/>
              <a:ext cx="77788" cy="52388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0" y="46567"/>
                </a:cxn>
                <a:cxn ang="0">
                  <a:pos x="1897" y="52388"/>
                </a:cxn>
                <a:cxn ang="0">
                  <a:pos x="77788" y="7761"/>
                </a:cxn>
                <a:cxn ang="0">
                  <a:pos x="75890" y="0"/>
                </a:cxn>
              </a:cxnLst>
              <a:rect l="l" t="t" r="r" b="b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4" name="Freeform 438"/>
            <p:cNvSpPr/>
            <p:nvPr>
              <p:custDataLst>
                <p:tags r:id="rId442"/>
              </p:custDataLst>
            </p:nvPr>
          </p:nvSpPr>
          <p:spPr>
            <a:xfrm>
              <a:off x="10812463" y="2468563"/>
              <a:ext cx="77788" cy="50800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3274"/>
                </a:cxn>
                <a:cxn ang="0">
                  <a:pos x="0" y="45155"/>
                </a:cxn>
                <a:cxn ang="0">
                  <a:pos x="1897" y="48918"/>
                </a:cxn>
                <a:cxn ang="0">
                  <a:pos x="1897" y="48918"/>
                </a:cxn>
                <a:cxn ang="0">
                  <a:pos x="1897" y="50800"/>
                </a:cxn>
                <a:cxn ang="0">
                  <a:pos x="1897" y="50800"/>
                </a:cxn>
                <a:cxn ang="0">
                  <a:pos x="77788" y="7525"/>
                </a:cxn>
                <a:cxn ang="0">
                  <a:pos x="75890" y="0"/>
                </a:cxn>
              </a:cxnLst>
              <a:rect l="l" t="t" r="r" b="b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5" name="Freeform 439"/>
            <p:cNvSpPr/>
            <p:nvPr>
              <p:custDataLst>
                <p:tags r:id="rId443"/>
              </p:custDataLst>
            </p:nvPr>
          </p:nvSpPr>
          <p:spPr>
            <a:xfrm>
              <a:off x="10814050" y="2476500"/>
              <a:ext cx="79375" cy="50800"/>
            </a:xfrm>
            <a:custGeom>
              <a:avLst/>
              <a:gdLst/>
              <a:ahLst/>
              <a:cxnLst>
                <a:cxn ang="0">
                  <a:pos x="77439" y="0"/>
                </a:cxn>
                <a:cxn ang="0">
                  <a:pos x="0" y="43274"/>
                </a:cxn>
                <a:cxn ang="0">
                  <a:pos x="1935" y="50800"/>
                </a:cxn>
                <a:cxn ang="0">
                  <a:pos x="79375" y="7525"/>
                </a:cxn>
                <a:cxn ang="0">
                  <a:pos x="77439" y="0"/>
                </a:cxn>
              </a:cxnLst>
              <a:rect l="l" t="t" r="r" b="b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6" name="Freeform 440"/>
            <p:cNvSpPr/>
            <p:nvPr>
              <p:custDataLst>
                <p:tags r:id="rId444"/>
              </p:custDataLst>
            </p:nvPr>
          </p:nvSpPr>
          <p:spPr>
            <a:xfrm>
              <a:off x="10817225" y="2484438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7" name="Freeform 441"/>
            <p:cNvSpPr>
              <a:spLocks noEditPoints="1"/>
            </p:cNvSpPr>
            <p:nvPr>
              <p:custDataLst>
                <p:tags r:id="rId445"/>
              </p:custDataLst>
            </p:nvPr>
          </p:nvSpPr>
          <p:spPr>
            <a:xfrm>
              <a:off x="10956925" y="2671763"/>
              <a:ext cx="157163" cy="252413"/>
            </a:xfrm>
            <a:custGeom>
              <a:avLst/>
              <a:gdLst/>
              <a:ahLst/>
              <a:cxnLst>
                <a:cxn ang="0">
                  <a:pos x="61331" y="246676"/>
                </a:cxn>
                <a:cxn ang="0">
                  <a:pos x="61331" y="246676"/>
                </a:cxn>
                <a:cxn ang="0">
                  <a:pos x="61331" y="246676"/>
                </a:cxn>
                <a:cxn ang="0">
                  <a:pos x="61331" y="244764"/>
                </a:cxn>
                <a:cxn ang="0">
                  <a:pos x="65165" y="242851"/>
                </a:cxn>
                <a:cxn ang="0">
                  <a:pos x="65165" y="242851"/>
                </a:cxn>
                <a:cxn ang="0">
                  <a:pos x="76664" y="217993"/>
                </a:cxn>
                <a:cxn ang="0">
                  <a:pos x="76664" y="219905"/>
                </a:cxn>
                <a:cxn ang="0">
                  <a:pos x="76664" y="221817"/>
                </a:cxn>
                <a:cxn ang="0">
                  <a:pos x="74748" y="223729"/>
                </a:cxn>
                <a:cxn ang="0">
                  <a:pos x="74748" y="223729"/>
                </a:cxn>
                <a:cxn ang="0">
                  <a:pos x="74748" y="225641"/>
                </a:cxn>
                <a:cxn ang="0">
                  <a:pos x="65165" y="242851"/>
                </a:cxn>
                <a:cxn ang="0">
                  <a:pos x="74748" y="225641"/>
                </a:cxn>
                <a:cxn ang="0">
                  <a:pos x="78581" y="214168"/>
                </a:cxn>
                <a:cxn ang="0">
                  <a:pos x="80498" y="191221"/>
                </a:cxn>
                <a:cxn ang="0">
                  <a:pos x="80498" y="193134"/>
                </a:cxn>
                <a:cxn ang="0">
                  <a:pos x="80498" y="195046"/>
                </a:cxn>
                <a:cxn ang="0">
                  <a:pos x="80498" y="196958"/>
                </a:cxn>
                <a:cxn ang="0">
                  <a:pos x="78581" y="212256"/>
                </a:cxn>
                <a:cxn ang="0">
                  <a:pos x="80498" y="200783"/>
                </a:cxn>
                <a:cxn ang="0">
                  <a:pos x="80498" y="191221"/>
                </a:cxn>
                <a:cxn ang="0">
                  <a:pos x="80498" y="177836"/>
                </a:cxn>
                <a:cxn ang="0">
                  <a:pos x="80498" y="175924"/>
                </a:cxn>
                <a:cxn ang="0">
                  <a:pos x="78581" y="174011"/>
                </a:cxn>
                <a:cxn ang="0">
                  <a:pos x="78581" y="164450"/>
                </a:cxn>
                <a:cxn ang="0">
                  <a:pos x="157163" y="147240"/>
                </a:cxn>
                <a:cxn ang="0">
                  <a:pos x="155246" y="160626"/>
                </a:cxn>
                <a:cxn ang="0">
                  <a:pos x="149496" y="183573"/>
                </a:cxn>
                <a:cxn ang="0">
                  <a:pos x="147579" y="187397"/>
                </a:cxn>
                <a:cxn ang="0">
                  <a:pos x="145663" y="193134"/>
                </a:cxn>
                <a:cxn ang="0">
                  <a:pos x="143746" y="195046"/>
                </a:cxn>
                <a:cxn ang="0">
                  <a:pos x="143746" y="195046"/>
                </a:cxn>
                <a:cxn ang="0">
                  <a:pos x="128413" y="208431"/>
                </a:cxn>
                <a:cxn ang="0">
                  <a:pos x="51748" y="252413"/>
                </a:cxn>
                <a:cxn ang="0">
                  <a:pos x="76664" y="156802"/>
                </a:cxn>
                <a:cxn ang="0">
                  <a:pos x="72831" y="143416"/>
                </a:cxn>
                <a:cxn ang="0">
                  <a:pos x="157163" y="133855"/>
                </a:cxn>
                <a:cxn ang="0">
                  <a:pos x="68998" y="133855"/>
                </a:cxn>
                <a:cxn ang="0">
                  <a:pos x="67081" y="126206"/>
                </a:cxn>
                <a:cxn ang="0">
                  <a:pos x="61331" y="114733"/>
                </a:cxn>
                <a:cxn ang="0">
                  <a:pos x="55582" y="103259"/>
                </a:cxn>
                <a:cxn ang="0">
                  <a:pos x="51748" y="95610"/>
                </a:cxn>
                <a:cxn ang="0">
                  <a:pos x="143746" y="84137"/>
                </a:cxn>
                <a:cxn ang="0">
                  <a:pos x="139913" y="74576"/>
                </a:cxn>
                <a:cxn ang="0">
                  <a:pos x="136080" y="65015"/>
                </a:cxn>
                <a:cxn ang="0">
                  <a:pos x="51748" y="93698"/>
                </a:cxn>
                <a:cxn ang="0">
                  <a:pos x="36415" y="72664"/>
                </a:cxn>
                <a:cxn ang="0">
                  <a:pos x="28749" y="61191"/>
                </a:cxn>
                <a:cxn ang="0">
                  <a:pos x="17249" y="49717"/>
                </a:cxn>
                <a:cxn ang="0">
                  <a:pos x="7666" y="40156"/>
                </a:cxn>
                <a:cxn ang="0">
                  <a:pos x="88164" y="0"/>
                </a:cxn>
              </a:cxnLst>
              <a:rect l="l" t="t" r="r" b="b"/>
              <a:pathLst>
                <a:path w="82" h="132"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8"/>
                  </a:moveTo>
                  <a:cubicBezTo>
                    <a:pt x="32" y="128"/>
                    <a:pt x="32" y="129"/>
                    <a:pt x="32" y="129"/>
                  </a:cubicBezTo>
                  <a:cubicBezTo>
                    <a:pt x="32" y="129"/>
                    <a:pt x="32" y="128"/>
                    <a:pt x="32" y="128"/>
                  </a:cubicBezTo>
                  <a:moveTo>
                    <a:pt x="33" y="128"/>
                  </a:moveTo>
                  <a:cubicBezTo>
                    <a:pt x="33" y="128"/>
                    <a:pt x="32" y="128"/>
                    <a:pt x="32" y="128"/>
                  </a:cubicBezTo>
                  <a:cubicBezTo>
                    <a:pt x="32" y="128"/>
                    <a:pt x="33" y="128"/>
                    <a:pt x="33" y="128"/>
                  </a:cubicBezTo>
                  <a:moveTo>
                    <a:pt x="33" y="128"/>
                  </a:move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moveTo>
                    <a:pt x="34" y="127"/>
                  </a:moveTo>
                  <a:cubicBezTo>
                    <a:pt x="33" y="127"/>
                    <a:pt x="33" y="128"/>
                    <a:pt x="33" y="128"/>
                  </a:cubicBezTo>
                  <a:cubicBezTo>
                    <a:pt x="33" y="128"/>
                    <a:pt x="33" y="127"/>
                    <a:pt x="34" y="127"/>
                  </a:cubicBezTo>
                  <a:moveTo>
                    <a:pt x="34" y="127"/>
                  </a:moveTo>
                  <a:cubicBezTo>
                    <a:pt x="34" y="127"/>
                    <a:pt x="34" y="127"/>
                    <a:pt x="34" y="127"/>
                  </a:cubicBezTo>
                  <a:cubicBezTo>
                    <a:pt x="34" y="127"/>
                    <a:pt x="34" y="127"/>
                    <a:pt x="34" y="127"/>
                  </a:cubicBezTo>
                  <a:moveTo>
                    <a:pt x="41" y="112"/>
                  </a:moveTo>
                  <a:cubicBezTo>
                    <a:pt x="41" y="112"/>
                    <a:pt x="41" y="113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7"/>
                  </a:cubicBezTo>
                  <a:cubicBezTo>
                    <a:pt x="40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7" y="122"/>
                    <a:pt x="36" y="125"/>
                    <a:pt x="34" y="127"/>
                  </a:cubicBezTo>
                  <a:cubicBezTo>
                    <a:pt x="35" y="126"/>
                    <a:pt x="35" y="125"/>
                    <a:pt x="36" y="124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7" y="123"/>
                    <a:pt x="37" y="122"/>
                    <a:pt x="38" y="120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8" y="120"/>
                    <a:pt x="39" y="119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7"/>
                    <a:pt x="40" y="116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4"/>
                    <a:pt x="41" y="113"/>
                    <a:pt x="41" y="112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2"/>
                    <a:pt x="41" y="112"/>
                    <a:pt x="41" y="112"/>
                  </a:cubicBezTo>
                  <a:moveTo>
                    <a:pt x="41" y="111"/>
                  </a:moveTo>
                  <a:cubicBezTo>
                    <a:pt x="41" y="111"/>
                    <a:pt x="41" y="111"/>
                    <a:pt x="41" y="111"/>
                  </a:cubicBezTo>
                  <a:cubicBezTo>
                    <a:pt x="41" y="111"/>
                    <a:pt x="41" y="111"/>
                    <a:pt x="41" y="111"/>
                  </a:cubicBezTo>
                  <a:moveTo>
                    <a:pt x="42" y="100"/>
                  </a:move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1" y="108"/>
                    <a:pt x="41" y="111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41" y="109"/>
                    <a:pt x="41" y="108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6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4"/>
                    <a:pt x="42" y="104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2"/>
                    <a:pt x="42" y="101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moveTo>
                    <a:pt x="42" y="99"/>
                  </a:moveTo>
                  <a:cubicBezTo>
                    <a:pt x="42" y="99"/>
                    <a:pt x="42" y="99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99"/>
                    <a:pt x="42" y="99"/>
                  </a:cubicBezTo>
                  <a:moveTo>
                    <a:pt x="42" y="93"/>
                  </a:moveTo>
                  <a:cubicBezTo>
                    <a:pt x="42" y="94"/>
                    <a:pt x="42" y="95"/>
                    <a:pt x="42" y="96"/>
                  </a:cubicBezTo>
                  <a:cubicBezTo>
                    <a:pt x="42" y="96"/>
                    <a:pt x="42" y="96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2" y="95"/>
                    <a:pt x="42" y="94"/>
                    <a:pt x="42" y="93"/>
                  </a:cubicBezTo>
                  <a:moveTo>
                    <a:pt x="42" y="92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moveTo>
                    <a:pt x="41" y="91"/>
                  </a:moveTo>
                  <a:cubicBezTo>
                    <a:pt x="41" y="91"/>
                    <a:pt x="41" y="91"/>
                    <a:pt x="42" y="92"/>
                  </a:cubicBezTo>
                  <a:cubicBezTo>
                    <a:pt x="41" y="91"/>
                    <a:pt x="41" y="91"/>
                    <a:pt x="41" y="91"/>
                  </a:cubicBezTo>
                  <a:moveTo>
                    <a:pt x="40" y="85"/>
                  </a:moveTo>
                  <a:cubicBezTo>
                    <a:pt x="41" y="87"/>
                    <a:pt x="41" y="88"/>
                    <a:pt x="41" y="90"/>
                  </a:cubicBezTo>
                  <a:cubicBezTo>
                    <a:pt x="41" y="90"/>
                    <a:pt x="41" y="89"/>
                    <a:pt x="41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7"/>
                    <a:pt x="41" y="86"/>
                    <a:pt x="41" y="86"/>
                  </a:cubicBezTo>
                  <a:cubicBezTo>
                    <a:pt x="41" y="86"/>
                    <a:pt x="41" y="86"/>
                    <a:pt x="41" y="86"/>
                  </a:cubicBezTo>
                  <a:cubicBezTo>
                    <a:pt x="41" y="85"/>
                    <a:pt x="41" y="85"/>
                    <a:pt x="40" y="85"/>
                  </a:cubicBezTo>
                  <a:moveTo>
                    <a:pt x="82" y="77"/>
                  </a:move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8"/>
                    <a:pt x="82" y="79"/>
                    <a:pt x="82" y="80"/>
                  </a:cubicBezTo>
                  <a:cubicBezTo>
                    <a:pt x="82" y="80"/>
                    <a:pt x="82" y="81"/>
                    <a:pt x="82" y="82"/>
                  </a:cubicBezTo>
                  <a:cubicBezTo>
                    <a:pt x="82" y="83"/>
                    <a:pt x="82" y="83"/>
                    <a:pt x="81" y="84"/>
                  </a:cubicBezTo>
                  <a:cubicBezTo>
                    <a:pt x="81" y="85"/>
                    <a:pt x="81" y="86"/>
                    <a:pt x="81" y="87"/>
                  </a:cubicBezTo>
                  <a:cubicBezTo>
                    <a:pt x="81" y="88"/>
                    <a:pt x="81" y="88"/>
                    <a:pt x="81" y="89"/>
                  </a:cubicBezTo>
                  <a:cubicBezTo>
                    <a:pt x="80" y="90"/>
                    <a:pt x="80" y="91"/>
                    <a:pt x="80" y="92"/>
                  </a:cubicBezTo>
                  <a:cubicBezTo>
                    <a:pt x="80" y="93"/>
                    <a:pt x="79" y="93"/>
                    <a:pt x="79" y="94"/>
                  </a:cubicBezTo>
                  <a:cubicBezTo>
                    <a:pt x="79" y="95"/>
                    <a:pt x="79" y="95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8"/>
                    <a:pt x="78" y="98"/>
                    <a:pt x="77" y="98"/>
                  </a:cubicBezTo>
                  <a:cubicBezTo>
                    <a:pt x="77" y="99"/>
                    <a:pt x="76" y="100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5" y="101"/>
                  </a:cubicBezTo>
                  <a:cubicBezTo>
                    <a:pt x="75" y="101"/>
                    <a:pt x="75" y="101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3" y="105"/>
                    <a:pt x="70" y="107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76" y="104"/>
                    <a:pt x="82" y="93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moveTo>
                    <a:pt x="38" y="75"/>
                  </a:moveTo>
                  <a:cubicBezTo>
                    <a:pt x="39" y="77"/>
                    <a:pt x="39" y="80"/>
                    <a:pt x="40" y="82"/>
                  </a:cubicBezTo>
                  <a:cubicBezTo>
                    <a:pt x="40" y="81"/>
                    <a:pt x="40" y="81"/>
                    <a:pt x="39" y="80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79"/>
                    <a:pt x="39" y="78"/>
                    <a:pt x="39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77"/>
                    <a:pt x="38" y="76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moveTo>
                    <a:pt x="82" y="70"/>
                  </a:move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moveTo>
                    <a:pt x="36" y="69"/>
                  </a:moveTo>
                  <a:cubicBezTo>
                    <a:pt x="36" y="69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69"/>
                    <a:pt x="36" y="69"/>
                    <a:pt x="36" y="69"/>
                  </a:cubicBezTo>
                  <a:moveTo>
                    <a:pt x="35" y="66"/>
                  </a:moveTo>
                  <a:cubicBezTo>
                    <a:pt x="35" y="66"/>
                    <a:pt x="35" y="66"/>
                    <a:pt x="35" y="67"/>
                  </a:cubicBezTo>
                  <a:cubicBezTo>
                    <a:pt x="35" y="66"/>
                    <a:pt x="35" y="66"/>
                    <a:pt x="35" y="66"/>
                  </a:cubicBezTo>
                  <a:moveTo>
                    <a:pt x="31" y="58"/>
                  </a:moveTo>
                  <a:cubicBezTo>
                    <a:pt x="32" y="60"/>
                    <a:pt x="33" y="61"/>
                    <a:pt x="34" y="63"/>
                  </a:cubicBezTo>
                  <a:cubicBezTo>
                    <a:pt x="33" y="63"/>
                    <a:pt x="33" y="63"/>
                    <a:pt x="33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3" y="61"/>
                    <a:pt x="32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59"/>
                    <a:pt x="32" y="59"/>
                    <a:pt x="31" y="58"/>
                  </a:cubicBezTo>
                  <a:moveTo>
                    <a:pt x="27" y="51"/>
                  </a:moveTo>
                  <a:cubicBezTo>
                    <a:pt x="28" y="52"/>
                    <a:pt x="29" y="54"/>
                    <a:pt x="30" y="56"/>
                  </a:cubicBezTo>
                  <a:cubicBezTo>
                    <a:pt x="30" y="55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3"/>
                    <a:pt x="28" y="52"/>
                    <a:pt x="27" y="51"/>
                  </a:cubicBezTo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moveTo>
                    <a:pt x="27" y="49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49"/>
                  </a:cubicBezTo>
                  <a:moveTo>
                    <a:pt x="75" y="44"/>
                  </a:move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moveTo>
                    <a:pt x="73" y="39"/>
                  </a:move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moveTo>
                    <a:pt x="71" y="34"/>
                  </a:move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moveTo>
                    <a:pt x="9" y="26"/>
                  </a:moveTo>
                  <a:cubicBezTo>
                    <a:pt x="16" y="33"/>
                    <a:pt x="22" y="4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47"/>
                    <a:pt x="24" y="45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1" y="41"/>
                    <a:pt x="20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8" y="37"/>
                    <a:pt x="18" y="36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4"/>
                    <a:pt x="15" y="33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32"/>
                    <a:pt x="13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29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7"/>
                    <a:pt x="10" y="27"/>
                    <a:pt x="9" y="26"/>
                  </a:cubicBezTo>
                  <a:moveTo>
                    <a:pt x="0" y="18"/>
                  </a:moveTo>
                  <a:cubicBezTo>
                    <a:pt x="3" y="20"/>
                    <a:pt x="6" y="22"/>
                    <a:pt x="8" y="25"/>
                  </a:cubicBezTo>
                  <a:cubicBezTo>
                    <a:pt x="7" y="24"/>
                    <a:pt x="7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2"/>
                    <a:pt x="4" y="22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2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0" y="18"/>
                    <a:pt x="0" y="18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8" name="Freeform 442"/>
            <p:cNvSpPr/>
            <p:nvPr>
              <p:custDataLst>
                <p:tags r:id="rId446"/>
              </p:custDataLst>
            </p:nvPr>
          </p:nvSpPr>
          <p:spPr>
            <a:xfrm>
              <a:off x="10956925" y="2660650"/>
              <a:ext cx="79375" cy="47625"/>
            </a:xfrm>
            <a:custGeom>
              <a:avLst/>
              <a:gdLst/>
              <a:ahLst/>
              <a:cxnLst>
                <a:cxn ang="0">
                  <a:pos x="77439" y="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1935" y="47625"/>
                </a:cxn>
                <a:cxn ang="0">
                  <a:pos x="1935" y="47625"/>
                </a:cxn>
                <a:cxn ang="0">
                  <a:pos x="1935" y="47625"/>
                </a:cxn>
                <a:cxn ang="0">
                  <a:pos x="79375" y="1905"/>
                </a:cxn>
                <a:cxn ang="0">
                  <a:pos x="77439" y="0"/>
                </a:cxn>
              </a:cxnLst>
              <a:rect l="l" t="t" r="r" b="b"/>
              <a:pathLst>
                <a:path w="41" h="25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09" name="Freeform 443"/>
            <p:cNvSpPr/>
            <p:nvPr>
              <p:custDataLst>
                <p:tags r:id="rId447"/>
              </p:custDataLst>
            </p:nvPr>
          </p:nvSpPr>
          <p:spPr>
            <a:xfrm>
              <a:off x="10960100" y="2662238"/>
              <a:ext cx="80963" cy="49213"/>
            </a:xfrm>
            <a:custGeom>
              <a:avLst/>
              <a:gdLst/>
              <a:ahLst/>
              <a:cxnLst>
                <a:cxn ang="0">
                  <a:pos x="75314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5648" y="49213"/>
                </a:cxn>
                <a:cxn ang="0">
                  <a:pos x="5648" y="49213"/>
                </a:cxn>
                <a:cxn ang="0">
                  <a:pos x="5648" y="49213"/>
                </a:cxn>
                <a:cxn ang="0">
                  <a:pos x="80963" y="5678"/>
                </a:cxn>
                <a:cxn ang="0">
                  <a:pos x="75314" y="0"/>
                </a:cxn>
              </a:cxnLst>
              <a:rect l="l" t="t" r="r" b="b"/>
              <a:pathLst>
                <a:path w="43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0" name="Freeform 444"/>
            <p:cNvSpPr/>
            <p:nvPr>
              <p:custDataLst>
                <p:tags r:id="rId448"/>
              </p:custDataLst>
            </p:nvPr>
          </p:nvSpPr>
          <p:spPr>
            <a:xfrm>
              <a:off x="10964863" y="2668588"/>
              <a:ext cx="80963" cy="47625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80963" y="3810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1" name="Freeform 445"/>
            <p:cNvSpPr/>
            <p:nvPr>
              <p:custDataLst>
                <p:tags r:id="rId449"/>
              </p:custDataLst>
            </p:nvPr>
          </p:nvSpPr>
          <p:spPr>
            <a:xfrm>
              <a:off x="10969625" y="2671763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  <a:cxn ang="0">
                  <a:pos x="75595" y="0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2" name="Freeform 446"/>
            <p:cNvSpPr/>
            <p:nvPr>
              <p:custDataLst>
                <p:tags r:id="rId450"/>
              </p:custDataLst>
            </p:nvPr>
          </p:nvSpPr>
          <p:spPr>
            <a:xfrm>
              <a:off x="10972800" y="2676525"/>
              <a:ext cx="79375" cy="49213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3534"/>
                </a:cxn>
                <a:cxn ang="0">
                  <a:pos x="1889" y="45427"/>
                </a:cxn>
                <a:cxn ang="0">
                  <a:pos x="5669" y="49213"/>
                </a:cxn>
                <a:cxn ang="0">
                  <a:pos x="5669" y="49213"/>
                </a:cxn>
                <a:cxn ang="0">
                  <a:pos x="5669" y="49213"/>
                </a:cxn>
                <a:cxn ang="0">
                  <a:pos x="79375" y="3785"/>
                </a:cxn>
                <a:cxn ang="0">
                  <a:pos x="75595" y="0"/>
                </a:cxn>
              </a:cxnLst>
              <a:rect l="l" t="t" r="r" b="b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3" name="Freeform 447"/>
            <p:cNvSpPr/>
            <p:nvPr>
              <p:custDataLst>
                <p:tags r:id="rId451"/>
              </p:custDataLst>
            </p:nvPr>
          </p:nvSpPr>
          <p:spPr>
            <a:xfrm>
              <a:off x="10979150" y="2679700"/>
              <a:ext cx="79375" cy="49213"/>
            </a:xfrm>
            <a:custGeom>
              <a:avLst/>
              <a:gdLst/>
              <a:ahLst/>
              <a:cxnLst>
                <a:cxn ang="0">
                  <a:pos x="73705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79375" y="5678"/>
                </a:cxn>
                <a:cxn ang="0">
                  <a:pos x="73705" y="0"/>
                </a:cxn>
              </a:cxnLst>
              <a:rect l="l" t="t" r="r" b="b"/>
              <a:pathLst>
                <a:path w="42" h="26">
                  <a:moveTo>
                    <a:pt x="39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4" name="Freeform 448"/>
            <p:cNvSpPr/>
            <p:nvPr>
              <p:custDataLst>
                <p:tags r:id="rId452"/>
              </p:custDataLst>
            </p:nvPr>
          </p:nvSpPr>
          <p:spPr>
            <a:xfrm>
              <a:off x="10982325" y="2686050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5" name="Freeform 449"/>
            <p:cNvSpPr/>
            <p:nvPr>
              <p:custDataLst>
                <p:tags r:id="rId453"/>
              </p:custDataLst>
            </p:nvPr>
          </p:nvSpPr>
          <p:spPr>
            <a:xfrm>
              <a:off x="10985500" y="2689225"/>
              <a:ext cx="80963" cy="49213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l" t="t" r="r" b="b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6" name="Freeform 450"/>
            <p:cNvSpPr/>
            <p:nvPr>
              <p:custDataLst>
                <p:tags r:id="rId454"/>
              </p:custDataLst>
            </p:nvPr>
          </p:nvSpPr>
          <p:spPr>
            <a:xfrm>
              <a:off x="10990263" y="2695575"/>
              <a:ext cx="79375" cy="49213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79375" y="5678"/>
                </a:cxn>
                <a:cxn ang="0">
                  <a:pos x="75595" y="0"/>
                </a:cxn>
              </a:cxnLst>
              <a:rect l="l" t="t" r="r" b="b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7" name="Freeform 451"/>
            <p:cNvSpPr/>
            <p:nvPr>
              <p:custDataLst>
                <p:tags r:id="rId455"/>
              </p:custDataLst>
            </p:nvPr>
          </p:nvSpPr>
          <p:spPr>
            <a:xfrm>
              <a:off x="10993438" y="2700338"/>
              <a:ext cx="82550" cy="52388"/>
            </a:xfrm>
            <a:custGeom>
              <a:avLst/>
              <a:gdLst/>
              <a:ahLst/>
              <a:cxnLst>
                <a:cxn ang="0">
                  <a:pos x="76790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5759" y="52388"/>
                </a:cxn>
                <a:cxn ang="0">
                  <a:pos x="5759" y="52388"/>
                </a:cxn>
                <a:cxn ang="0">
                  <a:pos x="5759" y="52388"/>
                </a:cxn>
                <a:cxn ang="0">
                  <a:pos x="82550" y="7761"/>
                </a:cxn>
                <a:cxn ang="0">
                  <a:pos x="76790" y="0"/>
                </a:cxn>
              </a:cxnLst>
              <a:rect l="l" t="t" r="r" b="b"/>
              <a:pathLst>
                <a:path w="43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8" name="Freeform 452"/>
            <p:cNvSpPr/>
            <p:nvPr>
              <p:custDataLst>
                <p:tags r:id="rId456"/>
              </p:custDataLst>
            </p:nvPr>
          </p:nvSpPr>
          <p:spPr>
            <a:xfrm>
              <a:off x="10999788" y="2708275"/>
              <a:ext cx="84138" cy="57150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9561" y="57150"/>
                </a:cxn>
                <a:cxn ang="0">
                  <a:pos x="9561" y="57150"/>
                </a:cxn>
                <a:cxn ang="0">
                  <a:pos x="9561" y="57150"/>
                </a:cxn>
                <a:cxn ang="0">
                  <a:pos x="84138" y="13335"/>
                </a:cxn>
                <a:cxn ang="0">
                  <a:pos x="76489" y="0"/>
                </a:cxn>
              </a:cxnLst>
              <a:rect l="l" t="t" r="r" b="b"/>
              <a:pathLst>
                <a:path w="44" h="30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6"/>
                    <a:pt x="3" y="28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5"/>
                    <a:pt x="42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19" name="Freeform 453"/>
            <p:cNvSpPr/>
            <p:nvPr>
              <p:custDataLst>
                <p:tags r:id="rId457"/>
              </p:custDataLst>
            </p:nvPr>
          </p:nvSpPr>
          <p:spPr>
            <a:xfrm>
              <a:off x="11009313" y="2720975"/>
              <a:ext cx="79375" cy="53975"/>
            </a:xfrm>
            <a:custGeom>
              <a:avLst/>
              <a:gdLst/>
              <a:ahLst/>
              <a:cxnLst>
                <a:cxn ang="0">
                  <a:pos x="73705" y="0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6264"/>
                </a:cxn>
                <a:cxn ang="0">
                  <a:pos x="0" y="46264"/>
                </a:cxn>
                <a:cxn ang="0">
                  <a:pos x="0" y="46264"/>
                </a:cxn>
                <a:cxn ang="0">
                  <a:pos x="0" y="48191"/>
                </a:cxn>
                <a:cxn ang="0">
                  <a:pos x="3779" y="53975"/>
                </a:cxn>
                <a:cxn ang="0">
                  <a:pos x="3779" y="53975"/>
                </a:cxn>
                <a:cxn ang="0">
                  <a:pos x="3779" y="53975"/>
                </a:cxn>
                <a:cxn ang="0">
                  <a:pos x="79375" y="9638"/>
                </a:cxn>
                <a:cxn ang="0">
                  <a:pos x="73705" y="0"/>
                </a:cxn>
              </a:cxnLst>
              <a:rect l="l" t="t" r="r" b="b"/>
              <a:pathLst>
                <a:path w="42" h="28">
                  <a:moveTo>
                    <a:pt x="39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2" y="27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3"/>
                    <a:pt x="40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0" name="Freeform 454"/>
            <p:cNvSpPr/>
            <p:nvPr>
              <p:custDataLst>
                <p:tags r:id="rId458"/>
              </p:custDataLst>
            </p:nvPr>
          </p:nvSpPr>
          <p:spPr>
            <a:xfrm>
              <a:off x="11012488" y="2730500"/>
              <a:ext cx="80963" cy="50800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4938"/>
                </a:cxn>
                <a:cxn ang="0">
                  <a:pos x="0" y="44938"/>
                </a:cxn>
                <a:cxn ang="0">
                  <a:pos x="1927" y="48846"/>
                </a:cxn>
                <a:cxn ang="0">
                  <a:pos x="3855" y="50800"/>
                </a:cxn>
                <a:cxn ang="0">
                  <a:pos x="80963" y="5861"/>
                </a:cxn>
                <a:cxn ang="0">
                  <a:pos x="80963" y="5861"/>
                </a:cxn>
                <a:cxn ang="0">
                  <a:pos x="80963" y="5861"/>
                </a:cxn>
                <a:cxn ang="0">
                  <a:pos x="77107" y="0"/>
                </a:cxn>
              </a:cxnLst>
              <a:rect l="l" t="t" r="r" b="b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5"/>
                  </a:cubicBezTo>
                  <a:cubicBezTo>
                    <a:pt x="1" y="25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1" name="Freeform 455"/>
            <p:cNvSpPr/>
            <p:nvPr>
              <p:custDataLst>
                <p:tags r:id="rId459"/>
              </p:custDataLst>
            </p:nvPr>
          </p:nvSpPr>
          <p:spPr>
            <a:xfrm>
              <a:off x="11017250" y="2736850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2" name="Freeform 456"/>
            <p:cNvSpPr/>
            <p:nvPr>
              <p:custDataLst>
                <p:tags r:id="rId460"/>
              </p:custDataLst>
            </p:nvPr>
          </p:nvSpPr>
          <p:spPr>
            <a:xfrm>
              <a:off x="11018838" y="2743200"/>
              <a:ext cx="77788" cy="47625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5890" y="0"/>
                </a:cxn>
              </a:cxnLst>
              <a:rect l="l" t="t" r="r" b="b"/>
              <a:pathLst>
                <a:path w="41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3" name="Freeform 457"/>
            <p:cNvSpPr/>
            <p:nvPr>
              <p:custDataLst>
                <p:tags r:id="rId461"/>
              </p:custDataLst>
            </p:nvPr>
          </p:nvSpPr>
          <p:spPr>
            <a:xfrm>
              <a:off x="11020425" y="2746375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5427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4" name="Freeform 458"/>
            <p:cNvSpPr/>
            <p:nvPr>
              <p:custDataLst>
                <p:tags r:id="rId462"/>
              </p:custDataLst>
            </p:nvPr>
          </p:nvSpPr>
          <p:spPr>
            <a:xfrm>
              <a:off x="11022013" y="2752725"/>
              <a:ext cx="77788" cy="47625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3815"/>
                </a:cxn>
                <a:cxn ang="0">
                  <a:pos x="1897" y="45720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5890" y="0"/>
                </a:cxn>
              </a:cxnLst>
              <a:rect l="l" t="t" r="r" b="b"/>
              <a:pathLst>
                <a:path w="41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5" name="Freeform 459"/>
            <p:cNvSpPr/>
            <p:nvPr>
              <p:custDataLst>
                <p:tags r:id="rId463"/>
              </p:custDataLst>
            </p:nvPr>
          </p:nvSpPr>
          <p:spPr>
            <a:xfrm>
              <a:off x="11023600" y="2755900"/>
              <a:ext cx="79375" cy="49213"/>
            </a:xfrm>
            <a:custGeom>
              <a:avLst/>
              <a:gdLst/>
              <a:ahLst/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3534"/>
                </a:cxn>
                <a:cxn ang="0">
                  <a:pos x="1935" y="47320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79375" y="3785"/>
                </a:cxn>
                <a:cxn ang="0">
                  <a:pos x="77439" y="0"/>
                </a:cxn>
                <a:cxn ang="0">
                  <a:pos x="77439" y="0"/>
                </a:cxn>
                <a:cxn ang="0">
                  <a:pos x="77439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6" name="Freeform 460"/>
            <p:cNvSpPr/>
            <p:nvPr>
              <p:custDataLst>
                <p:tags r:id="rId464"/>
              </p:custDataLst>
            </p:nvPr>
          </p:nvSpPr>
          <p:spPr>
            <a:xfrm>
              <a:off x="11026775" y="2759075"/>
              <a:ext cx="77788" cy="50800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6892"/>
                </a:cxn>
                <a:cxn ang="0">
                  <a:pos x="0" y="46892"/>
                </a:cxn>
                <a:cxn ang="0">
                  <a:pos x="0" y="46892"/>
                </a:cxn>
                <a:cxn ang="0">
                  <a:pos x="1897" y="50800"/>
                </a:cxn>
                <a:cxn ang="0">
                  <a:pos x="77788" y="5861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7" name="Freeform 461"/>
            <p:cNvSpPr/>
            <p:nvPr>
              <p:custDataLst>
                <p:tags r:id="rId465"/>
              </p:custDataLst>
            </p:nvPr>
          </p:nvSpPr>
          <p:spPr>
            <a:xfrm>
              <a:off x="11028363" y="2765425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8" name="Freeform 462"/>
            <p:cNvSpPr/>
            <p:nvPr>
              <p:custDataLst>
                <p:tags r:id="rId466"/>
              </p:custDataLst>
            </p:nvPr>
          </p:nvSpPr>
          <p:spPr>
            <a:xfrm>
              <a:off x="11029950" y="2771775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29" name="Freeform 463"/>
            <p:cNvSpPr/>
            <p:nvPr>
              <p:custDataLst>
                <p:tags r:id="rId467"/>
              </p:custDataLst>
            </p:nvPr>
          </p:nvSpPr>
          <p:spPr>
            <a:xfrm>
              <a:off x="11031538" y="2774950"/>
              <a:ext cx="76200" cy="49213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l" t="t" r="r" b="b"/>
              <a:pathLst>
                <a:path w="40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0" name="Freeform 464"/>
            <p:cNvSpPr/>
            <p:nvPr>
              <p:custDataLst>
                <p:tags r:id="rId468"/>
              </p:custDataLst>
            </p:nvPr>
          </p:nvSpPr>
          <p:spPr>
            <a:xfrm>
              <a:off x="11031538" y="2781300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1" name="Freeform 465"/>
            <p:cNvSpPr/>
            <p:nvPr>
              <p:custDataLst>
                <p:tags r:id="rId469"/>
              </p:custDataLst>
            </p:nvPr>
          </p:nvSpPr>
          <p:spPr>
            <a:xfrm>
              <a:off x="11033125" y="2786063"/>
              <a:ext cx="79375" cy="49213"/>
            </a:xfrm>
            <a:custGeom>
              <a:avLst/>
              <a:gdLst/>
              <a:ahLst/>
              <a:cxnLst>
                <a:cxn ang="0">
                  <a:pos x="77439" y="0"/>
                </a:cxn>
                <a:cxn ang="0">
                  <a:pos x="0" y="43534"/>
                </a:cxn>
                <a:cxn ang="0">
                  <a:pos x="0" y="47320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79375" y="3785"/>
                </a:cxn>
                <a:cxn ang="0">
                  <a:pos x="77439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2" name="Freeform 466"/>
            <p:cNvSpPr/>
            <p:nvPr>
              <p:custDataLst>
                <p:tags r:id="rId470"/>
              </p:custDataLst>
            </p:nvPr>
          </p:nvSpPr>
          <p:spPr>
            <a:xfrm>
              <a:off x="11036300" y="2790825"/>
              <a:ext cx="76200" cy="49213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l" t="t" r="r" b="b"/>
              <a:pathLst>
                <a:path w="40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3" name="Freeform 467"/>
            <p:cNvSpPr/>
            <p:nvPr>
              <p:custDataLst>
                <p:tags r:id="rId471"/>
              </p:custDataLst>
            </p:nvPr>
          </p:nvSpPr>
          <p:spPr>
            <a:xfrm>
              <a:off x="11036300" y="2795588"/>
              <a:ext cx="76200" cy="49213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7320"/>
                </a:cxn>
                <a:cxn ang="0">
                  <a:pos x="0" y="49213"/>
                </a:cxn>
                <a:cxn ang="0">
                  <a:pos x="76200" y="3785"/>
                </a:cxn>
                <a:cxn ang="0">
                  <a:pos x="76200" y="0"/>
                </a:cxn>
              </a:cxnLst>
              <a:rect l="l" t="t" r="r" b="b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4" name="Freeform 468"/>
            <p:cNvSpPr/>
            <p:nvPr>
              <p:custDataLst>
                <p:tags r:id="rId472"/>
              </p:custDataLst>
            </p:nvPr>
          </p:nvSpPr>
          <p:spPr>
            <a:xfrm>
              <a:off x="11036300" y="2800350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7320"/>
                </a:cxn>
                <a:cxn ang="0">
                  <a:pos x="1897" y="47320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7788" y="5678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5" name="Freeform 469"/>
            <p:cNvSpPr/>
            <p:nvPr>
              <p:custDataLst>
                <p:tags r:id="rId473"/>
              </p:custDataLst>
            </p:nvPr>
          </p:nvSpPr>
          <p:spPr>
            <a:xfrm>
              <a:off x="11037888" y="2805113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6" name="Freeform 470"/>
            <p:cNvSpPr/>
            <p:nvPr>
              <p:custDataLst>
                <p:tags r:id="rId474"/>
              </p:custDataLst>
            </p:nvPr>
          </p:nvSpPr>
          <p:spPr>
            <a:xfrm>
              <a:off x="11037888" y="2809875"/>
              <a:ext cx="76200" cy="49213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l" t="t" r="r" b="b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7" name="Freeform 471"/>
            <p:cNvSpPr/>
            <p:nvPr>
              <p:custDataLst>
                <p:tags r:id="rId475"/>
              </p:custDataLst>
            </p:nvPr>
          </p:nvSpPr>
          <p:spPr>
            <a:xfrm>
              <a:off x="11037888" y="2814638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8" name="Freeform 472"/>
            <p:cNvSpPr/>
            <p:nvPr>
              <p:custDataLst>
                <p:tags r:id="rId476"/>
              </p:custDataLst>
            </p:nvPr>
          </p:nvSpPr>
          <p:spPr>
            <a:xfrm>
              <a:off x="11037888" y="2819400"/>
              <a:ext cx="76200" cy="49213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l" t="t" r="r" b="b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39" name="Freeform 473"/>
            <p:cNvSpPr/>
            <p:nvPr>
              <p:custDataLst>
                <p:tags r:id="rId477"/>
              </p:custDataLst>
            </p:nvPr>
          </p:nvSpPr>
          <p:spPr>
            <a:xfrm>
              <a:off x="11037888" y="2824163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0" name="Freeform 474"/>
            <p:cNvSpPr/>
            <p:nvPr>
              <p:custDataLst>
                <p:tags r:id="rId478"/>
              </p:custDataLst>
            </p:nvPr>
          </p:nvSpPr>
          <p:spPr>
            <a:xfrm>
              <a:off x="11037888" y="2828925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4295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1" name="Freeform 475"/>
            <p:cNvSpPr/>
            <p:nvPr>
              <p:custDataLst>
                <p:tags r:id="rId479"/>
              </p:custDataLst>
            </p:nvPr>
          </p:nvSpPr>
          <p:spPr>
            <a:xfrm>
              <a:off x="11036300" y="2832100"/>
              <a:ext cx="76200" cy="49213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1905" y="43534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l" t="t" r="r" b="b"/>
              <a:pathLst>
                <a:path w="40" h="26">
                  <a:moveTo>
                    <a:pt x="40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2" name="Freeform 476"/>
            <p:cNvSpPr/>
            <p:nvPr>
              <p:custDataLst>
                <p:tags r:id="rId480"/>
              </p:custDataLst>
            </p:nvPr>
          </p:nvSpPr>
          <p:spPr>
            <a:xfrm>
              <a:off x="11036300" y="2838450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3" name="Freeform 477"/>
            <p:cNvSpPr/>
            <p:nvPr>
              <p:custDataLst>
                <p:tags r:id="rId481"/>
              </p:custDataLst>
            </p:nvPr>
          </p:nvSpPr>
          <p:spPr>
            <a:xfrm>
              <a:off x="11033125" y="2841625"/>
              <a:ext cx="79375" cy="49213"/>
            </a:xfrm>
            <a:custGeom>
              <a:avLst/>
              <a:gdLst/>
              <a:ahLst/>
              <a:cxnLst>
                <a:cxn ang="0">
                  <a:pos x="79375" y="0"/>
                </a:cxn>
                <a:cxn ang="0">
                  <a:pos x="1935" y="43534"/>
                </a:cxn>
                <a:cxn ang="0">
                  <a:pos x="0" y="49213"/>
                </a:cxn>
                <a:cxn ang="0">
                  <a:pos x="77439" y="5678"/>
                </a:cxn>
                <a:cxn ang="0">
                  <a:pos x="79375" y="0"/>
                </a:cxn>
              </a:cxnLst>
              <a:rect l="l" t="t" r="r" b="b"/>
              <a:pathLst>
                <a:path w="41" h="26">
                  <a:moveTo>
                    <a:pt x="41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4" name="Freeform 478"/>
            <p:cNvSpPr/>
            <p:nvPr>
              <p:custDataLst>
                <p:tags r:id="rId482"/>
              </p:custDataLst>
            </p:nvPr>
          </p:nvSpPr>
          <p:spPr>
            <a:xfrm>
              <a:off x="11031538" y="2847975"/>
              <a:ext cx="77788" cy="49213"/>
            </a:xfrm>
            <a:custGeom>
              <a:avLst/>
              <a:gdLst/>
              <a:ahLst/>
              <a:cxnLst>
                <a:cxn ang="0">
                  <a:pos x="77788" y="0"/>
                </a:cxn>
                <a:cxn ang="0">
                  <a:pos x="1897" y="43534"/>
                </a:cxn>
                <a:cxn ang="0">
                  <a:pos x="0" y="49213"/>
                </a:cxn>
                <a:cxn ang="0">
                  <a:pos x="75890" y="3785"/>
                </a:cxn>
                <a:cxn ang="0">
                  <a:pos x="77788" y="0"/>
                </a:cxn>
              </a:cxnLst>
              <a:rect l="l" t="t" r="r" b="b"/>
              <a:pathLst>
                <a:path w="41" h="26">
                  <a:moveTo>
                    <a:pt x="41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5" name="Freeform 479"/>
            <p:cNvSpPr/>
            <p:nvPr>
              <p:custDataLst>
                <p:tags r:id="rId483"/>
              </p:custDataLst>
            </p:nvPr>
          </p:nvSpPr>
          <p:spPr>
            <a:xfrm>
              <a:off x="11029950" y="2851150"/>
              <a:ext cx="77788" cy="49213"/>
            </a:xfrm>
            <a:custGeom>
              <a:avLst/>
              <a:gdLst/>
              <a:ahLst/>
              <a:cxnLst>
                <a:cxn ang="0">
                  <a:pos x="77788" y="0"/>
                </a:cxn>
                <a:cxn ang="0">
                  <a:pos x="1897" y="45427"/>
                </a:cxn>
                <a:cxn ang="0">
                  <a:pos x="0" y="49213"/>
                </a:cxn>
                <a:cxn ang="0">
                  <a:pos x="75890" y="5678"/>
                </a:cxn>
                <a:cxn ang="0">
                  <a:pos x="75890" y="5678"/>
                </a:cxn>
                <a:cxn ang="0">
                  <a:pos x="75890" y="3785"/>
                </a:cxn>
                <a:cxn ang="0">
                  <a:pos x="75890" y="3785"/>
                </a:cxn>
                <a:cxn ang="0">
                  <a:pos x="75890" y="3785"/>
                </a:cxn>
                <a:cxn ang="0">
                  <a:pos x="77788" y="0"/>
                </a:cxn>
              </a:cxnLst>
              <a:rect l="l" t="t" r="r" b="b"/>
              <a:pathLst>
                <a:path w="41" h="26">
                  <a:moveTo>
                    <a:pt x="41" y="0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1" y="1"/>
                    <a:pt x="41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6" name="Freeform 480"/>
            <p:cNvSpPr/>
            <p:nvPr>
              <p:custDataLst>
                <p:tags r:id="rId484"/>
              </p:custDataLst>
            </p:nvPr>
          </p:nvSpPr>
          <p:spPr>
            <a:xfrm>
              <a:off x="11026775" y="2857500"/>
              <a:ext cx="79375" cy="50800"/>
            </a:xfrm>
            <a:custGeom>
              <a:avLst/>
              <a:gdLst/>
              <a:ahLst/>
              <a:cxnLst>
                <a:cxn ang="0">
                  <a:pos x="79375" y="0"/>
                </a:cxn>
                <a:cxn ang="0">
                  <a:pos x="3779" y="43274"/>
                </a:cxn>
                <a:cxn ang="0">
                  <a:pos x="0" y="50800"/>
                </a:cxn>
                <a:cxn ang="0">
                  <a:pos x="75595" y="7525"/>
                </a:cxn>
                <a:cxn ang="0">
                  <a:pos x="77485" y="1881"/>
                </a:cxn>
                <a:cxn ang="0">
                  <a:pos x="79375" y="0"/>
                </a:cxn>
                <a:cxn ang="0">
                  <a:pos x="79375" y="0"/>
                </a:cxn>
              </a:cxnLst>
              <a:rect l="l" t="t" r="r" b="b"/>
              <a:pathLst>
                <a:path w="42" h="27">
                  <a:moveTo>
                    <a:pt x="42" y="0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1" y="25"/>
                    <a:pt x="1" y="26"/>
                    <a:pt x="0" y="27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3"/>
                    <a:pt x="41" y="2"/>
                    <a:pt x="41" y="1"/>
                  </a:cubicBezTo>
                  <a:cubicBezTo>
                    <a:pt x="42" y="1"/>
                    <a:pt x="42" y="1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7" name="Freeform 481"/>
            <p:cNvSpPr/>
            <p:nvPr>
              <p:custDataLst>
                <p:tags r:id="rId485"/>
              </p:custDataLst>
            </p:nvPr>
          </p:nvSpPr>
          <p:spPr>
            <a:xfrm>
              <a:off x="11009313" y="2863850"/>
              <a:ext cx="93663" cy="60325"/>
            </a:xfrm>
            <a:custGeom>
              <a:avLst/>
              <a:gdLst/>
              <a:ahLst/>
              <a:cxnLst>
                <a:cxn ang="0">
                  <a:pos x="93663" y="0"/>
                </a:cxn>
                <a:cxn ang="0">
                  <a:pos x="17203" y="44757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9557" y="52541"/>
                </a:cxn>
                <a:cxn ang="0">
                  <a:pos x="9557" y="52541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0" y="60325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</a:cxnLst>
              <a:rect l="l" t="t" r="r" b="b"/>
              <a:pathLst>
                <a:path w="49" h="31">
                  <a:moveTo>
                    <a:pt x="49" y="0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8" y="25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3" y="29"/>
                    <a:pt x="2" y="31"/>
                    <a:pt x="0" y="3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3" y="6"/>
                    <a:pt x="46" y="4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8" name="Freeform 482"/>
            <p:cNvSpPr>
              <a:spLocks noEditPoints="1"/>
            </p:cNvSpPr>
            <p:nvPr>
              <p:custDataLst>
                <p:tags r:id="rId486"/>
              </p:custDataLst>
            </p:nvPr>
          </p:nvSpPr>
          <p:spPr>
            <a:xfrm>
              <a:off x="10818813" y="2487613"/>
              <a:ext cx="214313" cy="219075"/>
            </a:xfrm>
            <a:custGeom>
              <a:avLst/>
              <a:gdLst/>
              <a:ahLst/>
              <a:cxnLst>
                <a:cxn ang="0">
                  <a:pos x="138449" y="205740"/>
                </a:cxn>
                <a:cxn ang="0">
                  <a:pos x="138449" y="207645"/>
                </a:cxn>
                <a:cxn ang="0">
                  <a:pos x="138449" y="203835"/>
                </a:cxn>
                <a:cxn ang="0">
                  <a:pos x="138449" y="198120"/>
                </a:cxn>
                <a:cxn ang="0">
                  <a:pos x="214313" y="160020"/>
                </a:cxn>
                <a:cxn ang="0">
                  <a:pos x="214313" y="163830"/>
                </a:cxn>
                <a:cxn ang="0">
                  <a:pos x="214313" y="173355"/>
                </a:cxn>
                <a:cxn ang="0">
                  <a:pos x="214313" y="160020"/>
                </a:cxn>
                <a:cxn ang="0">
                  <a:pos x="138449" y="196215"/>
                </a:cxn>
                <a:cxn ang="0">
                  <a:pos x="138449" y="184785"/>
                </a:cxn>
                <a:cxn ang="0">
                  <a:pos x="136553" y="177165"/>
                </a:cxn>
                <a:cxn ang="0">
                  <a:pos x="132760" y="163830"/>
                </a:cxn>
                <a:cxn ang="0">
                  <a:pos x="128967" y="154305"/>
                </a:cxn>
                <a:cxn ang="0">
                  <a:pos x="127070" y="146685"/>
                </a:cxn>
                <a:cxn ang="0">
                  <a:pos x="123277" y="137160"/>
                </a:cxn>
                <a:cxn ang="0">
                  <a:pos x="115691" y="123825"/>
                </a:cxn>
                <a:cxn ang="0">
                  <a:pos x="111897" y="118110"/>
                </a:cxn>
                <a:cxn ang="0">
                  <a:pos x="108104" y="110490"/>
                </a:cxn>
                <a:cxn ang="0">
                  <a:pos x="98621" y="99060"/>
                </a:cxn>
                <a:cxn ang="0">
                  <a:pos x="92932" y="91440"/>
                </a:cxn>
                <a:cxn ang="0">
                  <a:pos x="87242" y="85725"/>
                </a:cxn>
                <a:cxn ang="0">
                  <a:pos x="75863" y="74295"/>
                </a:cxn>
                <a:cxn ang="0">
                  <a:pos x="41724" y="51435"/>
                </a:cxn>
                <a:cxn ang="0">
                  <a:pos x="39828" y="49530"/>
                </a:cxn>
                <a:cxn ang="0">
                  <a:pos x="37931" y="49530"/>
                </a:cxn>
                <a:cxn ang="0">
                  <a:pos x="30345" y="45720"/>
                </a:cxn>
                <a:cxn ang="0">
                  <a:pos x="22758" y="45720"/>
                </a:cxn>
                <a:cxn ang="0">
                  <a:pos x="15172" y="43815"/>
                </a:cxn>
                <a:cxn ang="0">
                  <a:pos x="9482" y="43815"/>
                </a:cxn>
                <a:cxn ang="0">
                  <a:pos x="7586" y="43815"/>
                </a:cxn>
                <a:cxn ang="0">
                  <a:pos x="0" y="45720"/>
                </a:cxn>
                <a:cxn ang="0">
                  <a:pos x="159312" y="38100"/>
                </a:cxn>
                <a:cxn ang="0">
                  <a:pos x="170691" y="49530"/>
                </a:cxn>
                <a:cxn ang="0">
                  <a:pos x="178278" y="59055"/>
                </a:cxn>
                <a:cxn ang="0">
                  <a:pos x="193450" y="83820"/>
                </a:cxn>
                <a:cxn ang="0">
                  <a:pos x="199140" y="93345"/>
                </a:cxn>
                <a:cxn ang="0">
                  <a:pos x="202933" y="106680"/>
                </a:cxn>
                <a:cxn ang="0">
                  <a:pos x="206726" y="114300"/>
                </a:cxn>
                <a:cxn ang="0">
                  <a:pos x="210519" y="127635"/>
                </a:cxn>
                <a:cxn ang="0">
                  <a:pos x="212416" y="137160"/>
                </a:cxn>
                <a:cxn ang="0">
                  <a:pos x="214313" y="148590"/>
                </a:cxn>
                <a:cxn ang="0">
                  <a:pos x="214313" y="156210"/>
                </a:cxn>
                <a:cxn ang="0">
                  <a:pos x="144139" y="22860"/>
                </a:cxn>
                <a:cxn ang="0">
                  <a:pos x="155519" y="32385"/>
                </a:cxn>
                <a:cxn ang="0">
                  <a:pos x="136553" y="17145"/>
                </a:cxn>
                <a:cxn ang="0">
                  <a:pos x="132760" y="15240"/>
                </a:cxn>
                <a:cxn ang="0">
                  <a:pos x="125173" y="9525"/>
                </a:cxn>
                <a:cxn ang="0">
                  <a:pos x="119484" y="7620"/>
                </a:cxn>
                <a:cxn ang="0">
                  <a:pos x="115691" y="5715"/>
                </a:cxn>
                <a:cxn ang="0">
                  <a:pos x="111897" y="3810"/>
                </a:cxn>
                <a:cxn ang="0">
                  <a:pos x="100518" y="1905"/>
                </a:cxn>
                <a:cxn ang="0">
                  <a:pos x="96725" y="0"/>
                </a:cxn>
                <a:cxn ang="0">
                  <a:pos x="91035" y="0"/>
                </a:cxn>
              </a:cxnLst>
              <a:rect l="l" t="t" r="r" b="b"/>
              <a:pathLst>
                <a:path w="113" h="115">
                  <a:moveTo>
                    <a:pt x="73" y="113"/>
                  </a:moveTo>
                  <a:cubicBezTo>
                    <a:pt x="73" y="114"/>
                    <a:pt x="73" y="114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3" y="114"/>
                    <a:pt x="73" y="114"/>
                    <a:pt x="73" y="113"/>
                  </a:cubicBezTo>
                  <a:moveTo>
                    <a:pt x="73" y="108"/>
                  </a:moveTo>
                  <a:cubicBezTo>
                    <a:pt x="73" y="110"/>
                    <a:pt x="73" y="112"/>
                    <a:pt x="73" y="113"/>
                  </a:cubicBezTo>
                  <a:cubicBezTo>
                    <a:pt x="73" y="113"/>
                    <a:pt x="73" y="112"/>
                    <a:pt x="73" y="111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3" y="110"/>
                    <a:pt x="73" y="110"/>
                    <a:pt x="73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3" y="109"/>
                    <a:pt x="73" y="108"/>
                    <a:pt x="73" y="108"/>
                  </a:cubicBezTo>
                  <a:moveTo>
                    <a:pt x="73" y="106"/>
                  </a:move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8"/>
                    <a:pt x="73" y="108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6"/>
                  </a:cubicBezTo>
                  <a:moveTo>
                    <a:pt x="73" y="104"/>
                  </a:move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moveTo>
                    <a:pt x="113" y="84"/>
                  </a:move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5"/>
                  </a:cubicBezTo>
                  <a:cubicBezTo>
                    <a:pt x="113" y="85"/>
                    <a:pt x="113" y="85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7"/>
                    <a:pt x="113" y="87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3" y="89"/>
                    <a:pt x="113" y="89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89"/>
                    <a:pt x="113" y="87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moveTo>
                    <a:pt x="67" y="77"/>
                  </a:moveTo>
                  <a:cubicBezTo>
                    <a:pt x="71" y="86"/>
                    <a:pt x="73" y="95"/>
                    <a:pt x="73" y="104"/>
                  </a:cubicBezTo>
                  <a:cubicBezTo>
                    <a:pt x="73" y="104"/>
                    <a:pt x="73" y="104"/>
                    <a:pt x="73" y="10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3" y="103"/>
                    <a:pt x="73" y="102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3" y="101"/>
                    <a:pt x="73" y="100"/>
                    <a:pt x="73" y="99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73" y="98"/>
                    <a:pt x="73" y="98"/>
                    <a:pt x="73" y="97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72" y="96"/>
                    <a:pt x="72" y="95"/>
                    <a:pt x="72" y="95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2" y="94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1" y="91"/>
                    <a:pt x="71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89"/>
                    <a:pt x="71" y="89"/>
                    <a:pt x="71" y="8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0" y="87"/>
                    <a:pt x="70" y="86"/>
                    <a:pt x="70" y="86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85"/>
                    <a:pt x="69" y="84"/>
                    <a:pt x="69" y="8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9" y="83"/>
                    <a:pt x="69" y="82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0"/>
                    <a:pt x="68" y="80"/>
                    <a:pt x="68" y="79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67" y="78"/>
                    <a:pt x="67" y="78"/>
                    <a:pt x="67" y="77"/>
                  </a:cubicBezTo>
                  <a:moveTo>
                    <a:pt x="65" y="72"/>
                  </a:moveTo>
                  <a:cubicBezTo>
                    <a:pt x="65" y="74"/>
                    <a:pt x="66" y="75"/>
                    <a:pt x="67" y="77"/>
                  </a:cubicBezTo>
                  <a:cubicBezTo>
                    <a:pt x="66" y="76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5" y="74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2"/>
                    <a:pt x="65" y="72"/>
                    <a:pt x="65" y="72"/>
                  </a:cubicBezTo>
                  <a:moveTo>
                    <a:pt x="61" y="65"/>
                  </a:moveTo>
                  <a:cubicBezTo>
                    <a:pt x="62" y="67"/>
                    <a:pt x="63" y="68"/>
                    <a:pt x="64" y="70"/>
                  </a:cubicBezTo>
                  <a:cubicBezTo>
                    <a:pt x="63" y="69"/>
                    <a:pt x="63" y="68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2" y="67"/>
                    <a:pt x="61" y="66"/>
                    <a:pt x="61" y="65"/>
                  </a:cubicBezTo>
                  <a:moveTo>
                    <a:pt x="61" y="65"/>
                  </a:moveTo>
                  <a:cubicBezTo>
                    <a:pt x="61" y="65"/>
                    <a:pt x="61" y="65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moveTo>
                    <a:pt x="59" y="62"/>
                  </a:moveTo>
                  <a:cubicBezTo>
                    <a:pt x="59" y="62"/>
                    <a:pt x="59" y="62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moveTo>
                    <a:pt x="52" y="52"/>
                  </a:moveTo>
                  <a:cubicBezTo>
                    <a:pt x="54" y="55"/>
                    <a:pt x="57" y="58"/>
                    <a:pt x="59" y="62"/>
                  </a:cubicBezTo>
                  <a:cubicBezTo>
                    <a:pt x="58" y="60"/>
                    <a:pt x="57" y="59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7"/>
                    <a:pt x="55" y="55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3"/>
                    <a:pt x="53" y="52"/>
                    <a:pt x="52" y="52"/>
                  </a:cubicBezTo>
                  <a:moveTo>
                    <a:pt x="52" y="52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2"/>
                    <a:pt x="52" y="52"/>
                  </a:cubicBezTo>
                  <a:moveTo>
                    <a:pt x="49" y="48"/>
                  </a:moveTo>
                  <a:cubicBezTo>
                    <a:pt x="49" y="48"/>
                    <a:pt x="49" y="49"/>
                    <a:pt x="50" y="49"/>
                  </a:cubicBezTo>
                  <a:cubicBezTo>
                    <a:pt x="49" y="49"/>
                    <a:pt x="49" y="48"/>
                    <a:pt x="49" y="48"/>
                  </a:cubicBezTo>
                  <a:moveTo>
                    <a:pt x="49" y="48"/>
                  </a:move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moveTo>
                    <a:pt x="46" y="44"/>
                  </a:moveTo>
                  <a:cubicBezTo>
                    <a:pt x="46" y="45"/>
                    <a:pt x="46" y="45"/>
                    <a:pt x="47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4"/>
                    <a:pt x="46" y="44"/>
                  </a:cubicBezTo>
                  <a:moveTo>
                    <a:pt x="40" y="39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moveTo>
                    <a:pt x="22" y="2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moveTo>
                    <a:pt x="21" y="26"/>
                  </a:moveTo>
                  <a:cubicBezTo>
                    <a:pt x="21" y="27"/>
                    <a:pt x="22" y="27"/>
                    <a:pt x="22" y="27"/>
                  </a:cubicBezTo>
                  <a:cubicBezTo>
                    <a:pt x="22" y="27"/>
                    <a:pt x="21" y="27"/>
                    <a:pt x="21" y="26"/>
                  </a:cubicBezTo>
                  <a:moveTo>
                    <a:pt x="21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moveTo>
                    <a:pt x="16" y="24"/>
                  </a:moveTo>
                  <a:cubicBezTo>
                    <a:pt x="17" y="25"/>
                    <a:pt x="19" y="25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4"/>
                  </a:cubicBezTo>
                  <a:moveTo>
                    <a:pt x="7" y="23"/>
                  </a:moveTo>
                  <a:cubicBezTo>
                    <a:pt x="9" y="23"/>
                    <a:pt x="12" y="23"/>
                    <a:pt x="15" y="24"/>
                  </a:cubicBezTo>
                  <a:cubicBezTo>
                    <a:pt x="15" y="24"/>
                    <a:pt x="15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3"/>
                    <a:pt x="7" y="23"/>
                  </a:cubicBezTo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2" y="23"/>
                    <a:pt x="1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3"/>
                    <a:pt x="4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moveTo>
                    <a:pt x="83" y="18"/>
                  </a:moveTo>
                  <a:cubicBezTo>
                    <a:pt x="83" y="19"/>
                    <a:pt x="84" y="19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5" y="20"/>
                    <a:pt x="86" y="21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7" y="22"/>
                    <a:pt x="87" y="23"/>
                    <a:pt x="88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9" y="24"/>
                    <a:pt x="89" y="25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7"/>
                    <a:pt x="91" y="27"/>
                    <a:pt x="92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29"/>
                    <a:pt x="93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6" y="33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8" y="37"/>
                    <a:pt x="99" y="39"/>
                    <a:pt x="100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2"/>
                    <a:pt x="102" y="43"/>
                    <a:pt x="102" y="44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3" y="45"/>
                    <a:pt x="103" y="46"/>
                    <a:pt x="104" y="47"/>
                  </a:cubicBezTo>
                  <a:cubicBezTo>
                    <a:pt x="104" y="47"/>
                    <a:pt x="104" y="47"/>
                    <a:pt x="104" y="47"/>
                  </a:cubicBezTo>
                  <a:cubicBezTo>
                    <a:pt x="104" y="48"/>
                    <a:pt x="104" y="49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50"/>
                    <a:pt x="105" y="51"/>
                    <a:pt x="106" y="51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6" y="52"/>
                    <a:pt x="106" y="53"/>
                    <a:pt x="107" y="54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7" y="54"/>
                    <a:pt x="107" y="55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8" y="56"/>
                    <a:pt x="108" y="57"/>
                    <a:pt x="108" y="58"/>
                  </a:cubicBezTo>
                  <a:cubicBezTo>
                    <a:pt x="108" y="58"/>
                    <a:pt x="108" y="58"/>
                    <a:pt x="108" y="58"/>
                  </a:cubicBezTo>
                  <a:cubicBezTo>
                    <a:pt x="109" y="59"/>
                    <a:pt x="109" y="59"/>
                    <a:pt x="109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09" y="61"/>
                    <a:pt x="110" y="62"/>
                    <a:pt x="110" y="62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10" y="63"/>
                    <a:pt x="110" y="64"/>
                    <a:pt x="110" y="65"/>
                  </a:cubicBezTo>
                  <a:cubicBezTo>
                    <a:pt x="110" y="65"/>
                    <a:pt x="110" y="65"/>
                    <a:pt x="110" y="65"/>
                  </a:cubicBezTo>
                  <a:cubicBezTo>
                    <a:pt x="111" y="65"/>
                    <a:pt x="111" y="66"/>
                    <a:pt x="111" y="67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1" y="68"/>
                    <a:pt x="111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0"/>
                    <a:pt x="112" y="71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3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4"/>
                    <a:pt x="113" y="75"/>
                    <a:pt x="113" y="76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3" y="77"/>
                    <a:pt x="113" y="77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79"/>
                    <a:pt x="113" y="79"/>
                    <a:pt x="113" y="80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13" y="81"/>
                    <a:pt x="113" y="82"/>
                    <a:pt x="113" y="82"/>
                  </a:cubicBezTo>
                  <a:cubicBezTo>
                    <a:pt x="113" y="82"/>
                    <a:pt x="113" y="82"/>
                    <a:pt x="113" y="82"/>
                  </a:cubicBezTo>
                  <a:cubicBezTo>
                    <a:pt x="113" y="83"/>
                    <a:pt x="113" y="84"/>
                    <a:pt x="113" y="84"/>
                  </a:cubicBezTo>
                  <a:cubicBezTo>
                    <a:pt x="113" y="62"/>
                    <a:pt x="101" y="35"/>
                    <a:pt x="83" y="18"/>
                  </a:cubicBezTo>
                  <a:moveTo>
                    <a:pt x="75" y="11"/>
                  </a:moveTo>
                  <a:cubicBezTo>
                    <a:pt x="75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7" y="13"/>
                    <a:pt x="77" y="13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9" y="15"/>
                    <a:pt x="79" y="15"/>
                    <a:pt x="8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1" y="16"/>
                    <a:pt x="81" y="17"/>
                    <a:pt x="82" y="17"/>
                  </a:cubicBezTo>
                  <a:cubicBezTo>
                    <a:pt x="79" y="15"/>
                    <a:pt x="77" y="13"/>
                    <a:pt x="75" y="11"/>
                  </a:cubicBezTo>
                  <a:moveTo>
                    <a:pt x="72" y="9"/>
                  </a:moveTo>
                  <a:cubicBezTo>
                    <a:pt x="72" y="10"/>
                    <a:pt x="73" y="10"/>
                    <a:pt x="73" y="10"/>
                  </a:cubicBezTo>
                  <a:cubicBezTo>
                    <a:pt x="73" y="10"/>
                    <a:pt x="72" y="10"/>
                    <a:pt x="72" y="9"/>
                  </a:cubicBezTo>
                  <a:moveTo>
                    <a:pt x="72" y="9"/>
                  </a:moveTo>
                  <a:cubicBezTo>
                    <a:pt x="72" y="9"/>
                    <a:pt x="72" y="9"/>
                    <a:pt x="72" y="9"/>
                  </a:cubicBezTo>
                  <a:cubicBezTo>
                    <a:pt x="72" y="9"/>
                    <a:pt x="72" y="9"/>
                    <a:pt x="72" y="9"/>
                  </a:cubicBezTo>
                  <a:moveTo>
                    <a:pt x="67" y="6"/>
                  </a:move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9" y="7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9" y="7"/>
                    <a:pt x="68" y="7"/>
                    <a:pt x="67" y="6"/>
                  </a:cubicBezTo>
                  <a:moveTo>
                    <a:pt x="64" y="5"/>
                  </a:moveTo>
                  <a:cubicBezTo>
                    <a:pt x="65" y="5"/>
                    <a:pt x="65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6"/>
                    <a:pt x="67" y="6"/>
                    <a:pt x="67" y="6"/>
                  </a:cubicBezTo>
                  <a:cubicBezTo>
                    <a:pt x="66" y="6"/>
                    <a:pt x="65" y="5"/>
                    <a:pt x="64" y="5"/>
                  </a:cubicBezTo>
                  <a:moveTo>
                    <a:pt x="62" y="4"/>
                  </a:move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2" y="4"/>
                  </a:cubicBezTo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59" y="2"/>
                  </a:moveTo>
                  <a:cubicBezTo>
                    <a:pt x="59" y="2"/>
                    <a:pt x="59" y="3"/>
                    <a:pt x="60" y="3"/>
                  </a:cubicBezTo>
                  <a:cubicBezTo>
                    <a:pt x="59" y="3"/>
                    <a:pt x="59" y="2"/>
                    <a:pt x="59" y="2"/>
                  </a:cubicBezTo>
                  <a:moveTo>
                    <a:pt x="53" y="1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moveTo>
                    <a:pt x="53" y="1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49" name="Freeform 483"/>
            <p:cNvSpPr/>
            <p:nvPr>
              <p:custDataLst>
                <p:tags r:id="rId487"/>
              </p:custDataLst>
            </p:nvPr>
          </p:nvSpPr>
          <p:spPr>
            <a:xfrm>
              <a:off x="10818813" y="2487613"/>
              <a:ext cx="77788" cy="46038"/>
            </a:xfrm>
            <a:custGeom>
              <a:avLst/>
              <a:gdLst/>
              <a:ahLst/>
              <a:cxnLst>
                <a:cxn ang="0">
                  <a:pos x="77788" y="0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0"/>
                </a:cxn>
              </a:cxnLst>
              <a:rect l="l" t="t" r="r" b="b"/>
              <a:pathLst>
                <a:path w="41" h="24">
                  <a:moveTo>
                    <a:pt x="41" y="0"/>
                  </a:moveTo>
                  <a:cubicBezTo>
                    <a:pt x="41" y="0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0" name="Freeform 484"/>
            <p:cNvSpPr/>
            <p:nvPr>
              <p:custDataLst>
                <p:tags r:id="rId488"/>
              </p:custDataLst>
            </p:nvPr>
          </p:nvSpPr>
          <p:spPr>
            <a:xfrm>
              <a:off x="10820400" y="2487613"/>
              <a:ext cx="82550" cy="46038"/>
            </a:xfrm>
            <a:custGeom>
              <a:avLst/>
              <a:gdLst/>
              <a:ahLst/>
              <a:cxnLst>
                <a:cxn ang="0">
                  <a:pos x="82550" y="0"/>
                </a:cxn>
                <a:cxn ang="0">
                  <a:pos x="76790" y="0"/>
                </a:cxn>
                <a:cxn ang="0">
                  <a:pos x="0" y="46038"/>
                </a:cxn>
                <a:cxn ang="0">
                  <a:pos x="0" y="44119"/>
                </a:cxn>
                <a:cxn ang="0">
                  <a:pos x="5759" y="44119"/>
                </a:cxn>
                <a:cxn ang="0">
                  <a:pos x="5759" y="44119"/>
                </a:cxn>
                <a:cxn ang="0">
                  <a:pos x="5759" y="44119"/>
                </a:cxn>
                <a:cxn ang="0">
                  <a:pos x="82550" y="0"/>
                </a:cxn>
              </a:cxnLst>
              <a:rect l="l" t="t" r="r" b="b"/>
              <a:pathLst>
                <a:path w="43" h="24">
                  <a:moveTo>
                    <a:pt x="43" y="0"/>
                  </a:moveTo>
                  <a:cubicBezTo>
                    <a:pt x="42" y="0"/>
                    <a:pt x="41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1" name="Freeform 485"/>
            <p:cNvSpPr/>
            <p:nvPr>
              <p:custDataLst>
                <p:tags r:id="rId489"/>
              </p:custDataLst>
            </p:nvPr>
          </p:nvSpPr>
          <p:spPr>
            <a:xfrm>
              <a:off x="10826750" y="2487613"/>
              <a:ext cx="79375" cy="44450"/>
            </a:xfrm>
            <a:custGeom>
              <a:avLst/>
              <a:gdLst/>
              <a:ahLst/>
              <a:cxnLst>
                <a:cxn ang="0">
                  <a:pos x="7937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0"/>
                </a:cxn>
              </a:cxnLst>
              <a:rect l="l" t="t" r="r" b="b"/>
              <a:pathLst>
                <a:path w="42" h="23">
                  <a:moveTo>
                    <a:pt x="42" y="0"/>
                  </a:moveTo>
                  <a:cubicBezTo>
                    <a:pt x="41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2" name="Freeform 486"/>
            <p:cNvSpPr/>
            <p:nvPr>
              <p:custDataLst>
                <p:tags r:id="rId490"/>
              </p:custDataLst>
            </p:nvPr>
          </p:nvSpPr>
          <p:spPr>
            <a:xfrm>
              <a:off x="10829925" y="2487613"/>
              <a:ext cx="79375" cy="44450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5595" y="0"/>
                </a:cxn>
              </a:cxnLst>
              <a:rect l="l" t="t" r="r" b="b"/>
              <a:pathLst>
                <a:path w="42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3" name="Freeform 487"/>
            <p:cNvSpPr/>
            <p:nvPr>
              <p:custDataLst>
                <p:tags r:id="rId491"/>
              </p:custDataLst>
            </p:nvPr>
          </p:nvSpPr>
          <p:spPr>
            <a:xfrm>
              <a:off x="10833100" y="2487613"/>
              <a:ext cx="80963" cy="44450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l" t="t" r="r" b="b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4" name="Freeform 488"/>
            <p:cNvSpPr/>
            <p:nvPr>
              <p:custDataLst>
                <p:tags r:id="rId492"/>
              </p:custDataLst>
            </p:nvPr>
          </p:nvSpPr>
          <p:spPr>
            <a:xfrm>
              <a:off x="10837863" y="2487613"/>
              <a:ext cx="79375" cy="46038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5" name="Freeform 489"/>
            <p:cNvSpPr/>
            <p:nvPr>
              <p:custDataLst>
                <p:tags r:id="rId493"/>
              </p:custDataLst>
            </p:nvPr>
          </p:nvSpPr>
          <p:spPr>
            <a:xfrm>
              <a:off x="10841038" y="2487613"/>
              <a:ext cx="80963" cy="46038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7107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6" name="Freeform 490"/>
            <p:cNvSpPr/>
            <p:nvPr>
              <p:custDataLst>
                <p:tags r:id="rId494"/>
              </p:custDataLst>
            </p:nvPr>
          </p:nvSpPr>
          <p:spPr>
            <a:xfrm>
              <a:off x="10845800" y="2489200"/>
              <a:ext cx="79375" cy="46038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89" y="44119"/>
                </a:cxn>
                <a:cxn ang="0">
                  <a:pos x="3779" y="44119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0"/>
                </a:cxn>
                <a:cxn ang="0">
                  <a:pos x="75595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7" name="Freeform 491"/>
            <p:cNvSpPr/>
            <p:nvPr>
              <p:custDataLst>
                <p:tags r:id="rId495"/>
              </p:custDataLst>
            </p:nvPr>
          </p:nvSpPr>
          <p:spPr>
            <a:xfrm>
              <a:off x="10848975" y="2489200"/>
              <a:ext cx="79375" cy="46038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1918"/>
                </a:cxn>
                <a:cxn ang="0">
                  <a:pos x="75595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8" name="Freeform 492"/>
            <p:cNvSpPr/>
            <p:nvPr>
              <p:custDataLst>
                <p:tags r:id="rId496"/>
              </p:custDataLst>
            </p:nvPr>
          </p:nvSpPr>
          <p:spPr>
            <a:xfrm>
              <a:off x="10852150" y="2490788"/>
              <a:ext cx="80963" cy="46038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80963" y="1918"/>
                </a:cxn>
                <a:cxn ang="0">
                  <a:pos x="80963" y="1918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59" name="Freeform 493"/>
            <p:cNvSpPr/>
            <p:nvPr>
              <p:custDataLst>
                <p:tags r:id="rId497"/>
              </p:custDataLst>
            </p:nvPr>
          </p:nvSpPr>
          <p:spPr>
            <a:xfrm>
              <a:off x="10856913" y="2493963"/>
              <a:ext cx="79375" cy="44450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2597"/>
                </a:cxn>
                <a:cxn ang="0">
                  <a:pos x="0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0" name="Freeform 494"/>
            <p:cNvSpPr/>
            <p:nvPr>
              <p:custDataLst>
                <p:tags r:id="rId498"/>
              </p:custDataLst>
            </p:nvPr>
          </p:nvSpPr>
          <p:spPr>
            <a:xfrm>
              <a:off x="10860088" y="2495550"/>
              <a:ext cx="80963" cy="46038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1" name="Freeform 495"/>
            <p:cNvSpPr/>
            <p:nvPr>
              <p:custDataLst>
                <p:tags r:id="rId499"/>
              </p:custDataLst>
            </p:nvPr>
          </p:nvSpPr>
          <p:spPr>
            <a:xfrm>
              <a:off x="10864850" y="2495550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5720"/>
                </a:cxn>
                <a:cxn ang="0">
                  <a:pos x="3779" y="47625"/>
                </a:cxn>
                <a:cxn ang="0">
                  <a:pos x="79375" y="1905"/>
                </a:cxn>
                <a:cxn ang="0">
                  <a:pos x="75595" y="1905"/>
                </a:cxn>
                <a:cxn ang="0">
                  <a:pos x="75595" y="1905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2" name="Freeform 496"/>
            <p:cNvSpPr/>
            <p:nvPr>
              <p:custDataLst>
                <p:tags r:id="rId500"/>
              </p:custDataLst>
            </p:nvPr>
          </p:nvSpPr>
          <p:spPr>
            <a:xfrm>
              <a:off x="10868025" y="2497138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1889" y="47625"/>
                </a:cxn>
                <a:cxn ang="0">
                  <a:pos x="188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3" name="Freeform 497"/>
            <p:cNvSpPr/>
            <p:nvPr>
              <p:custDataLst>
                <p:tags r:id="rId501"/>
              </p:custDataLst>
            </p:nvPr>
          </p:nvSpPr>
          <p:spPr>
            <a:xfrm>
              <a:off x="10871200" y="2500313"/>
              <a:ext cx="80963" cy="46038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77107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4" name="Freeform 498"/>
            <p:cNvSpPr/>
            <p:nvPr>
              <p:custDataLst>
                <p:tags r:id="rId502"/>
              </p:custDataLst>
            </p:nvPr>
          </p:nvSpPr>
          <p:spPr>
            <a:xfrm>
              <a:off x="10875963" y="2503488"/>
              <a:ext cx="79375" cy="44450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2597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5595" y="0"/>
                </a:cxn>
                <a:cxn ang="0">
                  <a:pos x="75595" y="0"/>
                </a:cxn>
                <a:cxn ang="0">
                  <a:pos x="75595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5" name="Freeform 499"/>
            <p:cNvSpPr/>
            <p:nvPr>
              <p:custDataLst>
                <p:tags r:id="rId503"/>
              </p:custDataLst>
            </p:nvPr>
          </p:nvSpPr>
          <p:spPr>
            <a:xfrm>
              <a:off x="10879138" y="2505075"/>
              <a:ext cx="80963" cy="47625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9035" y="1905"/>
                </a:cxn>
                <a:cxn ang="0">
                  <a:pos x="79035" y="1905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6" name="Freeform 500"/>
            <p:cNvSpPr/>
            <p:nvPr>
              <p:custDataLst>
                <p:tags r:id="rId504"/>
              </p:custDataLst>
            </p:nvPr>
          </p:nvSpPr>
          <p:spPr>
            <a:xfrm>
              <a:off x="10883900" y="2508250"/>
              <a:ext cx="79375" cy="46038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4119"/>
                </a:cxn>
                <a:cxn ang="0">
                  <a:pos x="3779" y="46038"/>
                </a:cxn>
                <a:cxn ang="0">
                  <a:pos x="79375" y="1918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7" name="Freeform 501"/>
            <p:cNvSpPr/>
            <p:nvPr>
              <p:custDataLst>
                <p:tags r:id="rId505"/>
              </p:custDataLst>
            </p:nvPr>
          </p:nvSpPr>
          <p:spPr>
            <a:xfrm>
              <a:off x="10887075" y="2509838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8" name="Freeform 502"/>
            <p:cNvSpPr/>
            <p:nvPr>
              <p:custDataLst>
                <p:tags r:id="rId506"/>
              </p:custDataLst>
            </p:nvPr>
          </p:nvSpPr>
          <p:spPr>
            <a:xfrm>
              <a:off x="10890250" y="2514600"/>
              <a:ext cx="80963" cy="47625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69" name="Freeform 503"/>
            <p:cNvSpPr/>
            <p:nvPr>
              <p:custDataLst>
                <p:tags r:id="rId507"/>
              </p:custDataLst>
            </p:nvPr>
          </p:nvSpPr>
          <p:spPr>
            <a:xfrm>
              <a:off x="10895013" y="2517775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9375" y="1905"/>
                </a:cxn>
                <a:cxn ang="0">
                  <a:pos x="79375" y="1905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0" name="Freeform 504"/>
            <p:cNvSpPr/>
            <p:nvPr>
              <p:custDataLst>
                <p:tags r:id="rId508"/>
              </p:custDataLst>
            </p:nvPr>
          </p:nvSpPr>
          <p:spPr>
            <a:xfrm>
              <a:off x="10898188" y="2522538"/>
              <a:ext cx="80963" cy="47625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1" name="Freeform 505"/>
            <p:cNvSpPr/>
            <p:nvPr>
              <p:custDataLst>
                <p:tags r:id="rId509"/>
              </p:custDataLst>
            </p:nvPr>
          </p:nvSpPr>
          <p:spPr>
            <a:xfrm>
              <a:off x="10902950" y="2525713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5720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2" name="Freeform 506"/>
            <p:cNvSpPr/>
            <p:nvPr>
              <p:custDataLst>
                <p:tags r:id="rId510"/>
              </p:custDataLst>
            </p:nvPr>
          </p:nvSpPr>
          <p:spPr>
            <a:xfrm>
              <a:off x="10906125" y="2528888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889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3" name="Freeform 507"/>
            <p:cNvSpPr/>
            <p:nvPr>
              <p:custDataLst>
                <p:tags r:id="rId511"/>
              </p:custDataLst>
            </p:nvPr>
          </p:nvSpPr>
          <p:spPr>
            <a:xfrm>
              <a:off x="10909300" y="2533650"/>
              <a:ext cx="80963" cy="47625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815"/>
                </a:cxn>
                <a:cxn ang="0">
                  <a:pos x="1927" y="45720"/>
                </a:cxn>
                <a:cxn ang="0">
                  <a:pos x="1927" y="45720"/>
                </a:cxn>
                <a:cxn ang="0">
                  <a:pos x="1927" y="45720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4" name="Freeform 508"/>
            <p:cNvSpPr/>
            <p:nvPr>
              <p:custDataLst>
                <p:tags r:id="rId512"/>
              </p:custDataLst>
            </p:nvPr>
          </p:nvSpPr>
          <p:spPr>
            <a:xfrm>
              <a:off x="10914063" y="2536825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5" name="Freeform 509"/>
            <p:cNvSpPr/>
            <p:nvPr>
              <p:custDataLst>
                <p:tags r:id="rId513"/>
              </p:custDataLst>
            </p:nvPr>
          </p:nvSpPr>
          <p:spPr>
            <a:xfrm>
              <a:off x="10917238" y="2541588"/>
              <a:ext cx="80963" cy="49213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l" t="t" r="r" b="b"/>
              <a:pathLst>
                <a:path w="42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6" name="Freeform 510"/>
            <p:cNvSpPr/>
            <p:nvPr>
              <p:custDataLst>
                <p:tags r:id="rId514"/>
              </p:custDataLst>
            </p:nvPr>
          </p:nvSpPr>
          <p:spPr>
            <a:xfrm>
              <a:off x="10922000" y="2546350"/>
              <a:ext cx="79375" cy="52388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5669" y="52388"/>
                </a:cxn>
                <a:cxn ang="0">
                  <a:pos x="5669" y="52388"/>
                </a:cxn>
                <a:cxn ang="0">
                  <a:pos x="5669" y="52388"/>
                </a:cxn>
                <a:cxn ang="0">
                  <a:pos x="79375" y="7761"/>
                </a:cxn>
                <a:cxn ang="0">
                  <a:pos x="75595" y="0"/>
                </a:cxn>
              </a:cxnLst>
              <a:rect l="l" t="t" r="r" b="b"/>
              <a:pathLst>
                <a:path w="42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7" name="Freeform 511"/>
            <p:cNvSpPr/>
            <p:nvPr>
              <p:custDataLst>
                <p:tags r:id="rId515"/>
              </p:custDataLst>
            </p:nvPr>
          </p:nvSpPr>
          <p:spPr>
            <a:xfrm>
              <a:off x="10926763" y="2554288"/>
              <a:ext cx="82550" cy="55563"/>
            </a:xfrm>
            <a:custGeom>
              <a:avLst/>
              <a:gdLst/>
              <a:ahLst/>
              <a:cxnLst>
                <a:cxn ang="0">
                  <a:pos x="74870" y="0"/>
                </a:cxn>
                <a:cxn ang="0">
                  <a:pos x="74870" y="0"/>
                </a:cxn>
                <a:cxn ang="0">
                  <a:pos x="0" y="44067"/>
                </a:cxn>
                <a:cxn ang="0">
                  <a:pos x="0" y="44067"/>
                </a:cxn>
                <a:cxn ang="0">
                  <a:pos x="3839" y="51731"/>
                </a:cxn>
                <a:cxn ang="0">
                  <a:pos x="3839" y="51731"/>
                </a:cxn>
                <a:cxn ang="0">
                  <a:pos x="3839" y="51731"/>
                </a:cxn>
                <a:cxn ang="0">
                  <a:pos x="5759" y="55563"/>
                </a:cxn>
                <a:cxn ang="0">
                  <a:pos x="82550" y="11495"/>
                </a:cxn>
                <a:cxn ang="0">
                  <a:pos x="74870" y="0"/>
                </a:cxn>
              </a:cxnLst>
              <a:rect l="l" t="t" r="r" b="b"/>
              <a:pathLst>
                <a:path w="43" h="28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3" y="28"/>
                    <a:pt x="3" y="29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4"/>
                    <a:pt x="41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8" name="Freeform 512"/>
            <p:cNvSpPr/>
            <p:nvPr>
              <p:custDataLst>
                <p:tags r:id="rId516"/>
              </p:custDataLst>
            </p:nvPr>
          </p:nvSpPr>
          <p:spPr>
            <a:xfrm>
              <a:off x="10933113" y="2565400"/>
              <a:ext cx="79375" cy="50800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274"/>
                </a:cxn>
                <a:cxn ang="0">
                  <a:pos x="1889" y="45155"/>
                </a:cxn>
                <a:cxn ang="0">
                  <a:pos x="1889" y="45155"/>
                </a:cxn>
                <a:cxn ang="0">
                  <a:pos x="1889" y="45155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5644"/>
                </a:cxn>
                <a:cxn ang="0">
                  <a:pos x="75595" y="0"/>
                </a:cxn>
              </a:cxnLst>
              <a:rect l="l" t="t" r="r" b="b"/>
              <a:pathLst>
                <a:path w="42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2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79" name="Freeform 513"/>
            <p:cNvSpPr/>
            <p:nvPr>
              <p:custDataLst>
                <p:tags r:id="rId517"/>
              </p:custDataLst>
            </p:nvPr>
          </p:nvSpPr>
          <p:spPr>
            <a:xfrm>
              <a:off x="10936288" y="2571750"/>
              <a:ext cx="80963" cy="49213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l" t="t" r="r" b="b"/>
              <a:pathLst>
                <a:path w="42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0" name="Freeform 514"/>
            <p:cNvSpPr/>
            <p:nvPr>
              <p:custDataLst>
                <p:tags r:id="rId518"/>
              </p:custDataLst>
            </p:nvPr>
          </p:nvSpPr>
          <p:spPr>
            <a:xfrm>
              <a:off x="10941050" y="2576513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1" name="Freeform 515"/>
            <p:cNvSpPr/>
            <p:nvPr>
              <p:custDataLst>
                <p:tags r:id="rId519"/>
              </p:custDataLst>
            </p:nvPr>
          </p:nvSpPr>
          <p:spPr>
            <a:xfrm>
              <a:off x="10942638" y="2581275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2" name="Freeform 516"/>
            <p:cNvSpPr/>
            <p:nvPr>
              <p:custDataLst>
                <p:tags r:id="rId520"/>
              </p:custDataLst>
            </p:nvPr>
          </p:nvSpPr>
          <p:spPr>
            <a:xfrm>
              <a:off x="10944225" y="2584450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3" name="Freeform 517"/>
            <p:cNvSpPr/>
            <p:nvPr>
              <p:custDataLst>
                <p:tags r:id="rId521"/>
              </p:custDataLst>
            </p:nvPr>
          </p:nvSpPr>
          <p:spPr>
            <a:xfrm>
              <a:off x="10945813" y="2590800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4" name="Freeform 518"/>
            <p:cNvSpPr/>
            <p:nvPr>
              <p:custDataLst>
                <p:tags r:id="rId522"/>
              </p:custDataLst>
            </p:nvPr>
          </p:nvSpPr>
          <p:spPr>
            <a:xfrm>
              <a:off x="10947400" y="2593975"/>
              <a:ext cx="76200" cy="47625"/>
            </a:xfrm>
            <a:custGeom>
              <a:avLst/>
              <a:gdLst/>
              <a:ahLst/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l" t="t" r="r" b="b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" name="Freeform 519"/>
            <p:cNvSpPr/>
            <p:nvPr>
              <p:custDataLst>
                <p:tags r:id="rId523"/>
              </p:custDataLst>
            </p:nvPr>
          </p:nvSpPr>
          <p:spPr>
            <a:xfrm>
              <a:off x="10947400" y="2598738"/>
              <a:ext cx="79375" cy="46038"/>
            </a:xfrm>
            <a:custGeom>
              <a:avLst/>
              <a:gdLst/>
              <a:ahLst/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2354"/>
                </a:cxn>
                <a:cxn ang="0">
                  <a:pos x="0" y="42354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79375" y="3683"/>
                </a:cxn>
                <a:cxn ang="0">
                  <a:pos x="77439" y="0"/>
                </a:cxn>
              </a:cxnLst>
              <a:rect l="l" t="t" r="r" b="b"/>
              <a:pathLst>
                <a:path w="41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" name="Freeform 520"/>
            <p:cNvSpPr/>
            <p:nvPr>
              <p:custDataLst>
                <p:tags r:id="rId524"/>
              </p:custDataLst>
            </p:nvPr>
          </p:nvSpPr>
          <p:spPr>
            <a:xfrm>
              <a:off x="10950575" y="2601913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" name="Freeform 521"/>
            <p:cNvSpPr/>
            <p:nvPr>
              <p:custDataLst>
                <p:tags r:id="rId525"/>
              </p:custDataLst>
            </p:nvPr>
          </p:nvSpPr>
          <p:spPr>
            <a:xfrm>
              <a:off x="10952163" y="2605088"/>
              <a:ext cx="76200" cy="49213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905" y="49213"/>
                </a:cxn>
                <a:cxn ang="0">
                  <a:pos x="1905" y="49213"/>
                </a:cxn>
                <a:cxn ang="0">
                  <a:pos x="1905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l" t="t" r="r" b="b"/>
              <a:pathLst>
                <a:path w="40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" name="Freeform 522"/>
            <p:cNvSpPr/>
            <p:nvPr>
              <p:custDataLst>
                <p:tags r:id="rId526"/>
              </p:custDataLst>
            </p:nvPr>
          </p:nvSpPr>
          <p:spPr>
            <a:xfrm>
              <a:off x="10953750" y="2611438"/>
              <a:ext cx="76200" cy="47625"/>
            </a:xfrm>
            <a:custGeom>
              <a:avLst/>
              <a:gdLst/>
              <a:ahLst/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l" t="t" r="r" b="b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9" name="Freeform 523"/>
            <p:cNvSpPr/>
            <p:nvPr>
              <p:custDataLst>
                <p:tags r:id="rId527"/>
              </p:custDataLst>
            </p:nvPr>
          </p:nvSpPr>
          <p:spPr>
            <a:xfrm>
              <a:off x="10953750" y="2614613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" name="Freeform 524"/>
            <p:cNvSpPr/>
            <p:nvPr>
              <p:custDataLst>
                <p:tags r:id="rId528"/>
              </p:custDataLst>
            </p:nvPr>
          </p:nvSpPr>
          <p:spPr>
            <a:xfrm>
              <a:off x="10955338" y="2619375"/>
              <a:ext cx="76200" cy="49213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l" t="t" r="r" b="b"/>
              <a:pathLst>
                <a:path w="40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1" name="Freeform 525"/>
            <p:cNvSpPr/>
            <p:nvPr>
              <p:custDataLst>
                <p:tags r:id="rId529"/>
              </p:custDataLst>
            </p:nvPr>
          </p:nvSpPr>
          <p:spPr>
            <a:xfrm>
              <a:off x="10955338" y="2624138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2" name="Freeform 526"/>
            <p:cNvSpPr/>
            <p:nvPr>
              <p:custDataLst>
                <p:tags r:id="rId530"/>
              </p:custDataLst>
            </p:nvPr>
          </p:nvSpPr>
          <p:spPr>
            <a:xfrm>
              <a:off x="10956925" y="2628900"/>
              <a:ext cx="76200" cy="47625"/>
            </a:xfrm>
            <a:custGeom>
              <a:avLst/>
              <a:gdLst/>
              <a:ahLst/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l" t="t" r="r" b="b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3" name="Freeform 527"/>
            <p:cNvSpPr/>
            <p:nvPr>
              <p:custDataLst>
                <p:tags r:id="rId531"/>
              </p:custDataLst>
            </p:nvPr>
          </p:nvSpPr>
          <p:spPr>
            <a:xfrm>
              <a:off x="10956925" y="2632075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4" name="Freeform 528"/>
            <p:cNvSpPr/>
            <p:nvPr>
              <p:custDataLst>
                <p:tags r:id="rId532"/>
              </p:custDataLst>
            </p:nvPr>
          </p:nvSpPr>
          <p:spPr>
            <a:xfrm>
              <a:off x="10956925" y="2635250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5" name="Freeform 529"/>
            <p:cNvSpPr/>
            <p:nvPr>
              <p:custDataLst>
                <p:tags r:id="rId533"/>
              </p:custDataLst>
            </p:nvPr>
          </p:nvSpPr>
          <p:spPr>
            <a:xfrm>
              <a:off x="10956925" y="2640013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6" name="Freeform 530"/>
            <p:cNvSpPr/>
            <p:nvPr>
              <p:custDataLst>
                <p:tags r:id="rId534"/>
              </p:custDataLst>
            </p:nvPr>
          </p:nvSpPr>
          <p:spPr>
            <a:xfrm>
              <a:off x="10956925" y="2643188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7" name="Freeform 531"/>
            <p:cNvSpPr/>
            <p:nvPr>
              <p:custDataLst>
                <p:tags r:id="rId535"/>
              </p:custDataLst>
            </p:nvPr>
          </p:nvSpPr>
          <p:spPr>
            <a:xfrm>
              <a:off x="10956925" y="2647950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1905"/>
                </a:cxn>
                <a:cxn ang="0">
                  <a:pos x="76200" y="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8" name="Freeform 532"/>
            <p:cNvSpPr/>
            <p:nvPr>
              <p:custDataLst>
                <p:tags r:id="rId536"/>
              </p:custDataLst>
            </p:nvPr>
          </p:nvSpPr>
          <p:spPr>
            <a:xfrm>
              <a:off x="10956925" y="2651125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9" name="Freeform 533"/>
            <p:cNvSpPr/>
            <p:nvPr>
              <p:custDataLst>
                <p:tags r:id="rId537"/>
              </p:custDataLst>
            </p:nvPr>
          </p:nvSpPr>
          <p:spPr>
            <a:xfrm>
              <a:off x="10956925" y="2654300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1905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0" name="Freeform 534"/>
            <p:cNvSpPr/>
            <p:nvPr>
              <p:custDataLst>
                <p:tags r:id="rId538"/>
              </p:custDataLst>
            </p:nvPr>
          </p:nvSpPr>
          <p:spPr>
            <a:xfrm>
              <a:off x="10956925" y="2659063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1905"/>
                </a:cxn>
                <a:cxn ang="0">
                  <a:pos x="76200" y="1905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1" name="Freeform 535"/>
            <p:cNvSpPr/>
            <p:nvPr>
              <p:custDataLst>
                <p:tags r:id="rId539"/>
              </p:custDataLst>
            </p:nvPr>
          </p:nvSpPr>
          <p:spPr>
            <a:xfrm>
              <a:off x="10291763" y="2306638"/>
              <a:ext cx="746125" cy="623888"/>
            </a:xfrm>
            <a:custGeom>
              <a:avLst/>
              <a:gdLst/>
              <a:ahLst/>
              <a:cxnLst>
                <a:cxn ang="0">
                  <a:pos x="309136" y="0"/>
                </a:cxn>
                <a:cxn ang="0">
                  <a:pos x="305319" y="0"/>
                </a:cxn>
                <a:cxn ang="0">
                  <a:pos x="303411" y="0"/>
                </a:cxn>
                <a:cxn ang="0">
                  <a:pos x="301503" y="0"/>
                </a:cxn>
                <a:cxn ang="0">
                  <a:pos x="301503" y="0"/>
                </a:cxn>
                <a:cxn ang="0">
                  <a:pos x="299594" y="0"/>
                </a:cxn>
                <a:cxn ang="0">
                  <a:pos x="295778" y="0"/>
                </a:cxn>
                <a:cxn ang="0">
                  <a:pos x="236622" y="49454"/>
                </a:cxn>
                <a:cxn ang="0">
                  <a:pos x="228989" y="83692"/>
                </a:cxn>
                <a:cxn ang="0">
                  <a:pos x="221356" y="97006"/>
                </a:cxn>
                <a:cxn ang="0">
                  <a:pos x="207999" y="85594"/>
                </a:cxn>
                <a:cxn ang="0">
                  <a:pos x="196549" y="79888"/>
                </a:cxn>
                <a:cxn ang="0">
                  <a:pos x="179375" y="74181"/>
                </a:cxn>
                <a:cxn ang="0">
                  <a:pos x="169834" y="72279"/>
                </a:cxn>
                <a:cxn ang="0">
                  <a:pos x="164109" y="74181"/>
                </a:cxn>
                <a:cxn ang="0">
                  <a:pos x="162201" y="74181"/>
                </a:cxn>
                <a:cxn ang="0">
                  <a:pos x="162201" y="74181"/>
                </a:cxn>
                <a:cxn ang="0">
                  <a:pos x="160292" y="74181"/>
                </a:cxn>
                <a:cxn ang="0">
                  <a:pos x="137393" y="114125"/>
                </a:cxn>
                <a:cxn ang="0">
                  <a:pos x="104953" y="83692"/>
                </a:cxn>
                <a:cxn ang="0">
                  <a:pos x="91595" y="79888"/>
                </a:cxn>
                <a:cxn ang="0">
                  <a:pos x="76329" y="77986"/>
                </a:cxn>
                <a:cxn ang="0">
                  <a:pos x="70605" y="77986"/>
                </a:cxn>
                <a:cxn ang="0">
                  <a:pos x="70605" y="77986"/>
                </a:cxn>
                <a:cxn ang="0">
                  <a:pos x="70605" y="77986"/>
                </a:cxn>
                <a:cxn ang="0">
                  <a:pos x="47706" y="127440"/>
                </a:cxn>
                <a:cxn ang="0">
                  <a:pos x="45797" y="136951"/>
                </a:cxn>
                <a:cxn ang="0">
                  <a:pos x="30531" y="135048"/>
                </a:cxn>
                <a:cxn ang="0">
                  <a:pos x="19082" y="136951"/>
                </a:cxn>
                <a:cxn ang="0">
                  <a:pos x="717501" y="616279"/>
                </a:cxn>
                <a:cxn ang="0">
                  <a:pos x="727042" y="610573"/>
                </a:cxn>
                <a:cxn ang="0">
                  <a:pos x="728950" y="608671"/>
                </a:cxn>
                <a:cxn ang="0">
                  <a:pos x="740400" y="589650"/>
                </a:cxn>
                <a:cxn ang="0">
                  <a:pos x="740400" y="587748"/>
                </a:cxn>
                <a:cxn ang="0">
                  <a:pos x="742308" y="585846"/>
                </a:cxn>
                <a:cxn ang="0">
                  <a:pos x="742308" y="582041"/>
                </a:cxn>
                <a:cxn ang="0">
                  <a:pos x="746125" y="559216"/>
                </a:cxn>
                <a:cxn ang="0">
                  <a:pos x="746125" y="555412"/>
                </a:cxn>
                <a:cxn ang="0">
                  <a:pos x="746125" y="540195"/>
                </a:cxn>
                <a:cxn ang="0">
                  <a:pos x="738492" y="507860"/>
                </a:cxn>
                <a:cxn ang="0">
                  <a:pos x="725134" y="475524"/>
                </a:cxn>
                <a:cxn ang="0">
                  <a:pos x="683152" y="414657"/>
                </a:cxn>
                <a:cxn ang="0">
                  <a:pos x="665978" y="399440"/>
                </a:cxn>
                <a:cxn ang="0">
                  <a:pos x="654529" y="327160"/>
                </a:cxn>
                <a:cxn ang="0">
                  <a:pos x="639263" y="298629"/>
                </a:cxn>
                <a:cxn ang="0">
                  <a:pos x="620180" y="271999"/>
                </a:cxn>
                <a:cxn ang="0">
                  <a:pos x="603006" y="254881"/>
                </a:cxn>
                <a:cxn ang="0">
                  <a:pos x="578199" y="237762"/>
                </a:cxn>
                <a:cxn ang="0">
                  <a:pos x="566749" y="230153"/>
                </a:cxn>
                <a:cxn ang="0">
                  <a:pos x="538125" y="224447"/>
                </a:cxn>
                <a:cxn ang="0">
                  <a:pos x="526676" y="226349"/>
                </a:cxn>
                <a:cxn ang="0">
                  <a:pos x="519043" y="199720"/>
                </a:cxn>
                <a:cxn ang="0">
                  <a:pos x="503777" y="161678"/>
                </a:cxn>
                <a:cxn ang="0">
                  <a:pos x="494236" y="142657"/>
                </a:cxn>
                <a:cxn ang="0">
                  <a:pos x="490419" y="135048"/>
                </a:cxn>
                <a:cxn ang="0">
                  <a:pos x="477062" y="116027"/>
                </a:cxn>
                <a:cxn ang="0">
                  <a:pos x="465612" y="98909"/>
                </a:cxn>
                <a:cxn ang="0">
                  <a:pos x="423631" y="51356"/>
                </a:cxn>
                <a:cxn ang="0">
                  <a:pos x="379741" y="20923"/>
                </a:cxn>
                <a:cxn ang="0">
                  <a:pos x="335851" y="1902"/>
                </a:cxn>
              </a:cxnLst>
              <a:rect l="l" t="t" r="r" b="b"/>
              <a:pathLst>
                <a:path w="391" h="328">
                  <a:moveTo>
                    <a:pt x="163" y="0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6" y="0"/>
                    <a:pt x="156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5" y="2"/>
                    <a:pt x="137" y="7"/>
                    <a:pt x="131" y="15"/>
                  </a:cubicBezTo>
                  <a:cubicBezTo>
                    <a:pt x="130" y="15"/>
                    <a:pt x="130" y="16"/>
                    <a:pt x="130" y="16"/>
                  </a:cubicBezTo>
                  <a:cubicBezTo>
                    <a:pt x="129" y="17"/>
                    <a:pt x="129" y="17"/>
                    <a:pt x="129" y="18"/>
                  </a:cubicBezTo>
                  <a:cubicBezTo>
                    <a:pt x="128" y="18"/>
                    <a:pt x="128" y="19"/>
                    <a:pt x="128" y="19"/>
                  </a:cubicBezTo>
                  <a:cubicBezTo>
                    <a:pt x="127" y="20"/>
                    <a:pt x="127" y="21"/>
                    <a:pt x="127" y="21"/>
                  </a:cubicBezTo>
                  <a:cubicBezTo>
                    <a:pt x="126" y="22"/>
                    <a:pt x="126" y="22"/>
                    <a:pt x="126" y="23"/>
                  </a:cubicBezTo>
                  <a:cubicBezTo>
                    <a:pt x="126" y="23"/>
                    <a:pt x="125" y="24"/>
                    <a:pt x="125" y="25"/>
                  </a:cubicBezTo>
                  <a:cubicBezTo>
                    <a:pt x="125" y="25"/>
                    <a:pt x="124" y="26"/>
                    <a:pt x="124" y="26"/>
                  </a:cubicBezTo>
                  <a:cubicBezTo>
                    <a:pt x="124" y="27"/>
                    <a:pt x="124" y="28"/>
                    <a:pt x="124" y="28"/>
                  </a:cubicBezTo>
                  <a:cubicBezTo>
                    <a:pt x="123" y="29"/>
                    <a:pt x="123" y="29"/>
                    <a:pt x="123" y="30"/>
                  </a:cubicBezTo>
                  <a:cubicBezTo>
                    <a:pt x="123" y="31"/>
                    <a:pt x="123" y="31"/>
                    <a:pt x="122" y="32"/>
                  </a:cubicBezTo>
                  <a:cubicBezTo>
                    <a:pt x="122" y="33"/>
                    <a:pt x="122" y="33"/>
                    <a:pt x="122" y="34"/>
                  </a:cubicBezTo>
                  <a:cubicBezTo>
                    <a:pt x="122" y="34"/>
                    <a:pt x="121" y="35"/>
                    <a:pt x="121" y="36"/>
                  </a:cubicBezTo>
                  <a:cubicBezTo>
                    <a:pt x="121" y="36"/>
                    <a:pt x="121" y="37"/>
                    <a:pt x="121" y="38"/>
                  </a:cubicBezTo>
                  <a:cubicBezTo>
                    <a:pt x="121" y="39"/>
                    <a:pt x="121" y="39"/>
                    <a:pt x="121" y="40"/>
                  </a:cubicBezTo>
                  <a:cubicBezTo>
                    <a:pt x="120" y="41"/>
                    <a:pt x="120" y="41"/>
                    <a:pt x="120" y="42"/>
                  </a:cubicBezTo>
                  <a:cubicBezTo>
                    <a:pt x="120" y="43"/>
                    <a:pt x="120" y="44"/>
                    <a:pt x="120" y="44"/>
                  </a:cubicBezTo>
                  <a:cubicBezTo>
                    <a:pt x="120" y="45"/>
                    <a:pt x="120" y="46"/>
                    <a:pt x="120" y="47"/>
                  </a:cubicBezTo>
                  <a:cubicBezTo>
                    <a:pt x="120" y="48"/>
                    <a:pt x="120" y="48"/>
                    <a:pt x="120" y="49"/>
                  </a:cubicBezTo>
                  <a:cubicBezTo>
                    <a:pt x="119" y="50"/>
                    <a:pt x="119" y="51"/>
                    <a:pt x="119" y="52"/>
                  </a:cubicBezTo>
                  <a:cubicBezTo>
                    <a:pt x="119" y="52"/>
                    <a:pt x="119" y="53"/>
                    <a:pt x="119" y="54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9" y="54"/>
                    <a:pt x="118" y="53"/>
                    <a:pt x="117" y="52"/>
                  </a:cubicBezTo>
                  <a:cubicBezTo>
                    <a:pt x="117" y="52"/>
                    <a:pt x="117" y="52"/>
                    <a:pt x="116" y="51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5" y="50"/>
                    <a:pt x="115" y="50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3" y="48"/>
                    <a:pt x="113" y="48"/>
                    <a:pt x="112" y="48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1" y="47"/>
                    <a:pt x="111" y="46"/>
                    <a:pt x="110" y="46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0" y="46"/>
                    <a:pt x="109" y="45"/>
                    <a:pt x="109" y="45"/>
                  </a:cubicBezTo>
                  <a:cubicBezTo>
                    <a:pt x="108" y="45"/>
                    <a:pt x="108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6" y="43"/>
                    <a:pt x="106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2"/>
                    <a:pt x="104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2" y="41"/>
                    <a:pt x="101" y="41"/>
                    <a:pt x="101" y="41"/>
                  </a:cubicBezTo>
                  <a:cubicBezTo>
                    <a:pt x="100" y="40"/>
                    <a:pt x="99" y="40"/>
                    <a:pt x="99" y="40"/>
                  </a:cubicBezTo>
                  <a:cubicBezTo>
                    <a:pt x="98" y="39"/>
                    <a:pt x="97" y="39"/>
                    <a:pt x="96" y="39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9"/>
                    <a:pt x="95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1" y="38"/>
                    <a:pt x="91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8" y="38"/>
                    <a:pt x="88" y="38"/>
                  </a:cubicBezTo>
                  <a:cubicBezTo>
                    <a:pt x="88" y="38"/>
                    <a:pt x="87" y="38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1" y="40"/>
                    <a:pt x="79" y="42"/>
                    <a:pt x="77" y="44"/>
                  </a:cubicBezTo>
                  <a:cubicBezTo>
                    <a:pt x="76" y="45"/>
                    <a:pt x="76" y="46"/>
                    <a:pt x="75" y="47"/>
                  </a:cubicBezTo>
                  <a:cubicBezTo>
                    <a:pt x="75" y="48"/>
                    <a:pt x="74" y="49"/>
                    <a:pt x="74" y="50"/>
                  </a:cubicBezTo>
                  <a:cubicBezTo>
                    <a:pt x="73" y="51"/>
                    <a:pt x="73" y="52"/>
                    <a:pt x="73" y="53"/>
                  </a:cubicBezTo>
                  <a:cubicBezTo>
                    <a:pt x="73" y="53"/>
                    <a:pt x="73" y="54"/>
                    <a:pt x="72" y="55"/>
                  </a:cubicBezTo>
                  <a:cubicBezTo>
                    <a:pt x="72" y="56"/>
                    <a:pt x="72" y="56"/>
                    <a:pt x="72" y="57"/>
                  </a:cubicBezTo>
                  <a:cubicBezTo>
                    <a:pt x="72" y="58"/>
                    <a:pt x="72" y="59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68" y="55"/>
                    <a:pt x="64" y="50"/>
                    <a:pt x="59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6"/>
                    <a:pt x="57" y="46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5" y="45"/>
                    <a:pt x="55" y="45"/>
                    <a:pt x="55" y="44"/>
                  </a:cubicBezTo>
                  <a:cubicBezTo>
                    <a:pt x="54" y="44"/>
                    <a:pt x="54" y="44"/>
                    <a:pt x="53" y="44"/>
                  </a:cubicBezTo>
                  <a:cubicBezTo>
                    <a:pt x="53" y="44"/>
                    <a:pt x="53" y="44"/>
                    <a:pt x="53" y="43"/>
                  </a:cubicBezTo>
                  <a:cubicBezTo>
                    <a:pt x="53" y="43"/>
                    <a:pt x="53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2"/>
                    <a:pt x="50" y="42"/>
                    <a:pt x="50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9" y="42"/>
                    <a:pt x="49" y="42"/>
                    <a:pt x="48" y="42"/>
                  </a:cubicBezTo>
                  <a:cubicBezTo>
                    <a:pt x="48" y="42"/>
                    <a:pt x="48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5" y="41"/>
                    <a:pt x="45" y="41"/>
                    <a:pt x="44" y="41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1"/>
                    <a:pt x="40" y="41"/>
                    <a:pt x="40" y="41"/>
                  </a:cubicBezTo>
                  <a:cubicBezTo>
                    <a:pt x="40" y="41"/>
                    <a:pt x="39" y="41"/>
                    <a:pt x="39" y="41"/>
                  </a:cubicBezTo>
                  <a:cubicBezTo>
                    <a:pt x="39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29" y="44"/>
                    <a:pt x="25" y="51"/>
                    <a:pt x="25" y="62"/>
                  </a:cubicBezTo>
                  <a:cubicBezTo>
                    <a:pt x="25" y="62"/>
                    <a:pt x="25" y="63"/>
                    <a:pt x="25" y="63"/>
                  </a:cubicBezTo>
                  <a:cubicBezTo>
                    <a:pt x="25" y="63"/>
                    <a:pt x="25" y="63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5"/>
                    <a:pt x="25" y="65"/>
                  </a:cubicBezTo>
                  <a:cubicBezTo>
                    <a:pt x="25" y="65"/>
                    <a:pt x="25" y="65"/>
                    <a:pt x="25" y="66"/>
                  </a:cubicBezTo>
                  <a:cubicBezTo>
                    <a:pt x="25" y="66"/>
                    <a:pt x="25" y="66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69"/>
                    <a:pt x="25" y="69"/>
                    <a:pt x="26" y="69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3" y="72"/>
                    <a:pt x="22" y="71"/>
                    <a:pt x="22" y="71"/>
                  </a:cubicBezTo>
                  <a:cubicBezTo>
                    <a:pt x="22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0" y="71"/>
                    <a:pt x="20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8" y="71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6" y="71"/>
                    <a:pt x="16" y="71"/>
                  </a:cubicBezTo>
                  <a:cubicBezTo>
                    <a:pt x="16" y="71"/>
                    <a:pt x="15" y="71"/>
                    <a:pt x="15" y="71"/>
                  </a:cubicBezTo>
                  <a:cubicBezTo>
                    <a:pt x="15" y="71"/>
                    <a:pt x="15" y="71"/>
                    <a:pt x="14" y="71"/>
                  </a:cubicBezTo>
                  <a:cubicBezTo>
                    <a:pt x="14" y="71"/>
                    <a:pt x="13" y="71"/>
                    <a:pt x="13" y="71"/>
                  </a:cubicBezTo>
                  <a:cubicBezTo>
                    <a:pt x="12" y="71"/>
                    <a:pt x="11" y="71"/>
                    <a:pt x="11" y="72"/>
                  </a:cubicBezTo>
                  <a:cubicBezTo>
                    <a:pt x="11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4" y="75"/>
                    <a:pt x="0" y="82"/>
                    <a:pt x="0" y="91"/>
                  </a:cubicBezTo>
                  <a:cubicBezTo>
                    <a:pt x="0" y="110"/>
                    <a:pt x="14" y="134"/>
                    <a:pt x="31" y="144"/>
                  </a:cubicBezTo>
                  <a:cubicBezTo>
                    <a:pt x="33" y="145"/>
                    <a:pt x="35" y="146"/>
                    <a:pt x="37" y="147"/>
                  </a:cubicBezTo>
                  <a:cubicBezTo>
                    <a:pt x="346" y="325"/>
                    <a:pt x="346" y="325"/>
                    <a:pt x="346" y="325"/>
                  </a:cubicBezTo>
                  <a:cubicBezTo>
                    <a:pt x="352" y="327"/>
                    <a:pt x="357" y="328"/>
                    <a:pt x="362" y="328"/>
                  </a:cubicBezTo>
                  <a:cubicBezTo>
                    <a:pt x="367" y="328"/>
                    <a:pt x="372" y="327"/>
                    <a:pt x="376" y="324"/>
                  </a:cubicBezTo>
                  <a:cubicBezTo>
                    <a:pt x="376" y="324"/>
                    <a:pt x="376" y="324"/>
                    <a:pt x="376" y="324"/>
                  </a:cubicBezTo>
                  <a:cubicBezTo>
                    <a:pt x="378" y="324"/>
                    <a:pt x="379" y="322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0"/>
                    <a:pt x="381" y="320"/>
                  </a:cubicBezTo>
                  <a:cubicBezTo>
                    <a:pt x="381" y="320"/>
                    <a:pt x="381" y="320"/>
                    <a:pt x="381" y="320"/>
                  </a:cubicBezTo>
                  <a:cubicBezTo>
                    <a:pt x="381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5" y="317"/>
                    <a:pt x="386" y="314"/>
                    <a:pt x="388" y="311"/>
                  </a:cubicBezTo>
                  <a:cubicBezTo>
                    <a:pt x="388" y="311"/>
                    <a:pt x="388" y="311"/>
                    <a:pt x="388" y="311"/>
                  </a:cubicBezTo>
                  <a:cubicBezTo>
                    <a:pt x="388" y="311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9" y="309"/>
                    <a:pt x="389" y="309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90" y="303"/>
                    <a:pt x="391" y="299"/>
                    <a:pt x="391" y="296"/>
                  </a:cubicBezTo>
                  <a:cubicBezTo>
                    <a:pt x="391" y="296"/>
                    <a:pt x="391" y="296"/>
                    <a:pt x="391" y="296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1"/>
                    <a:pt x="391" y="291"/>
                    <a:pt x="391" y="291"/>
                  </a:cubicBezTo>
                  <a:cubicBezTo>
                    <a:pt x="391" y="290"/>
                    <a:pt x="391" y="290"/>
                    <a:pt x="391" y="290"/>
                  </a:cubicBezTo>
                  <a:cubicBezTo>
                    <a:pt x="391" y="289"/>
                    <a:pt x="391" y="289"/>
                    <a:pt x="391" y="288"/>
                  </a:cubicBezTo>
                  <a:cubicBezTo>
                    <a:pt x="391" y="287"/>
                    <a:pt x="391" y="286"/>
                    <a:pt x="391" y="285"/>
                  </a:cubicBezTo>
                  <a:cubicBezTo>
                    <a:pt x="391" y="285"/>
                    <a:pt x="391" y="285"/>
                    <a:pt x="391" y="285"/>
                  </a:cubicBezTo>
                  <a:cubicBezTo>
                    <a:pt x="391" y="285"/>
                    <a:pt x="391" y="284"/>
                    <a:pt x="391" y="284"/>
                  </a:cubicBezTo>
                  <a:cubicBezTo>
                    <a:pt x="391" y="284"/>
                    <a:pt x="391" y="284"/>
                    <a:pt x="391" y="284"/>
                  </a:cubicBezTo>
                  <a:cubicBezTo>
                    <a:pt x="391" y="284"/>
                    <a:pt x="391" y="284"/>
                    <a:pt x="391" y="284"/>
                  </a:cubicBezTo>
                  <a:cubicBezTo>
                    <a:pt x="390" y="283"/>
                    <a:pt x="390" y="283"/>
                    <a:pt x="390" y="283"/>
                  </a:cubicBezTo>
                  <a:cubicBezTo>
                    <a:pt x="390" y="283"/>
                    <a:pt x="390" y="283"/>
                    <a:pt x="390" y="283"/>
                  </a:cubicBezTo>
                  <a:cubicBezTo>
                    <a:pt x="390" y="283"/>
                    <a:pt x="390" y="282"/>
                    <a:pt x="390" y="282"/>
                  </a:cubicBezTo>
                  <a:cubicBezTo>
                    <a:pt x="390" y="280"/>
                    <a:pt x="390" y="279"/>
                    <a:pt x="389" y="277"/>
                  </a:cubicBezTo>
                  <a:cubicBezTo>
                    <a:pt x="389" y="276"/>
                    <a:pt x="389" y="276"/>
                    <a:pt x="389" y="275"/>
                  </a:cubicBezTo>
                  <a:cubicBezTo>
                    <a:pt x="389" y="275"/>
                    <a:pt x="389" y="274"/>
                    <a:pt x="389" y="274"/>
                  </a:cubicBezTo>
                  <a:cubicBezTo>
                    <a:pt x="388" y="272"/>
                    <a:pt x="388" y="269"/>
                    <a:pt x="387" y="267"/>
                  </a:cubicBezTo>
                  <a:cubicBezTo>
                    <a:pt x="387" y="266"/>
                    <a:pt x="386" y="265"/>
                    <a:pt x="386" y="264"/>
                  </a:cubicBezTo>
                  <a:cubicBezTo>
                    <a:pt x="386" y="264"/>
                    <a:pt x="386" y="263"/>
                    <a:pt x="385" y="262"/>
                  </a:cubicBezTo>
                  <a:cubicBezTo>
                    <a:pt x="385" y="262"/>
                    <a:pt x="385" y="261"/>
                    <a:pt x="385" y="261"/>
                  </a:cubicBezTo>
                  <a:cubicBezTo>
                    <a:pt x="385" y="260"/>
                    <a:pt x="385" y="260"/>
                    <a:pt x="384" y="259"/>
                  </a:cubicBezTo>
                  <a:cubicBezTo>
                    <a:pt x="384" y="259"/>
                    <a:pt x="384" y="259"/>
                    <a:pt x="384" y="259"/>
                  </a:cubicBezTo>
                  <a:cubicBezTo>
                    <a:pt x="384" y="258"/>
                    <a:pt x="384" y="258"/>
                    <a:pt x="384" y="258"/>
                  </a:cubicBezTo>
                  <a:cubicBezTo>
                    <a:pt x="384" y="257"/>
                    <a:pt x="383" y="257"/>
                    <a:pt x="383" y="257"/>
                  </a:cubicBezTo>
                  <a:cubicBezTo>
                    <a:pt x="383" y="256"/>
                    <a:pt x="383" y="256"/>
                    <a:pt x="383" y="255"/>
                  </a:cubicBezTo>
                  <a:cubicBezTo>
                    <a:pt x="382" y="253"/>
                    <a:pt x="381" y="252"/>
                    <a:pt x="380" y="250"/>
                  </a:cubicBezTo>
                  <a:cubicBezTo>
                    <a:pt x="380" y="250"/>
                    <a:pt x="380" y="249"/>
                    <a:pt x="380" y="249"/>
                  </a:cubicBezTo>
                  <a:cubicBezTo>
                    <a:pt x="380" y="249"/>
                    <a:pt x="379" y="248"/>
                    <a:pt x="379" y="248"/>
                  </a:cubicBezTo>
                  <a:cubicBezTo>
                    <a:pt x="378" y="246"/>
                    <a:pt x="377" y="244"/>
                    <a:pt x="376" y="243"/>
                  </a:cubicBezTo>
                  <a:cubicBezTo>
                    <a:pt x="376" y="243"/>
                    <a:pt x="376" y="243"/>
                    <a:pt x="376" y="242"/>
                  </a:cubicBezTo>
                  <a:cubicBezTo>
                    <a:pt x="376" y="242"/>
                    <a:pt x="376" y="242"/>
                    <a:pt x="376" y="242"/>
                  </a:cubicBezTo>
                  <a:cubicBezTo>
                    <a:pt x="376" y="242"/>
                    <a:pt x="376" y="242"/>
                    <a:pt x="376" y="242"/>
                  </a:cubicBezTo>
                  <a:cubicBezTo>
                    <a:pt x="376" y="242"/>
                    <a:pt x="376" y="242"/>
                    <a:pt x="376" y="241"/>
                  </a:cubicBezTo>
                  <a:cubicBezTo>
                    <a:pt x="376" y="241"/>
                    <a:pt x="376" y="241"/>
                    <a:pt x="376" y="241"/>
                  </a:cubicBezTo>
                  <a:cubicBezTo>
                    <a:pt x="371" y="233"/>
                    <a:pt x="365" y="225"/>
                    <a:pt x="358" y="218"/>
                  </a:cubicBezTo>
                  <a:cubicBezTo>
                    <a:pt x="358" y="218"/>
                    <a:pt x="358" y="218"/>
                    <a:pt x="357" y="217"/>
                  </a:cubicBezTo>
                  <a:cubicBezTo>
                    <a:pt x="357" y="217"/>
                    <a:pt x="357" y="217"/>
                    <a:pt x="357" y="217"/>
                  </a:cubicBezTo>
                  <a:cubicBezTo>
                    <a:pt x="355" y="214"/>
                    <a:pt x="352" y="212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07"/>
                    <a:pt x="349" y="205"/>
                    <a:pt x="349" y="202"/>
                  </a:cubicBezTo>
                  <a:cubicBezTo>
                    <a:pt x="349" y="202"/>
                    <a:pt x="349" y="202"/>
                    <a:pt x="349" y="202"/>
                  </a:cubicBezTo>
                  <a:cubicBezTo>
                    <a:pt x="349" y="202"/>
                    <a:pt x="349" y="202"/>
                    <a:pt x="349" y="201"/>
                  </a:cubicBezTo>
                  <a:cubicBezTo>
                    <a:pt x="349" y="201"/>
                    <a:pt x="349" y="201"/>
                    <a:pt x="349" y="200"/>
                  </a:cubicBezTo>
                  <a:cubicBezTo>
                    <a:pt x="349" y="200"/>
                    <a:pt x="349" y="200"/>
                    <a:pt x="349" y="199"/>
                  </a:cubicBezTo>
                  <a:cubicBezTo>
                    <a:pt x="349" y="199"/>
                    <a:pt x="349" y="199"/>
                    <a:pt x="349" y="199"/>
                  </a:cubicBezTo>
                  <a:cubicBezTo>
                    <a:pt x="349" y="199"/>
                    <a:pt x="349" y="199"/>
                    <a:pt x="349" y="199"/>
                  </a:cubicBezTo>
                  <a:cubicBezTo>
                    <a:pt x="349" y="190"/>
                    <a:pt x="347" y="181"/>
                    <a:pt x="343" y="172"/>
                  </a:cubicBezTo>
                  <a:cubicBezTo>
                    <a:pt x="343" y="172"/>
                    <a:pt x="343" y="172"/>
                    <a:pt x="343" y="172"/>
                  </a:cubicBezTo>
                  <a:cubicBezTo>
                    <a:pt x="343" y="172"/>
                    <a:pt x="343" y="172"/>
                    <a:pt x="343" y="172"/>
                  </a:cubicBezTo>
                  <a:cubicBezTo>
                    <a:pt x="342" y="170"/>
                    <a:pt x="341" y="169"/>
                    <a:pt x="341" y="167"/>
                  </a:cubicBezTo>
                  <a:cubicBezTo>
                    <a:pt x="340" y="167"/>
                    <a:pt x="340" y="166"/>
                    <a:pt x="340" y="165"/>
                  </a:cubicBezTo>
                  <a:cubicBezTo>
                    <a:pt x="340" y="165"/>
                    <a:pt x="340" y="165"/>
                    <a:pt x="340" y="165"/>
                  </a:cubicBezTo>
                  <a:cubicBezTo>
                    <a:pt x="339" y="163"/>
                    <a:pt x="338" y="162"/>
                    <a:pt x="337" y="160"/>
                  </a:cubicBezTo>
                  <a:cubicBezTo>
                    <a:pt x="337" y="160"/>
                    <a:pt x="337" y="160"/>
                    <a:pt x="337" y="160"/>
                  </a:cubicBezTo>
                  <a:cubicBezTo>
                    <a:pt x="337" y="160"/>
                    <a:pt x="337" y="160"/>
                    <a:pt x="337" y="160"/>
                  </a:cubicBezTo>
                  <a:cubicBezTo>
                    <a:pt x="337" y="159"/>
                    <a:pt x="336" y="159"/>
                    <a:pt x="336" y="159"/>
                  </a:cubicBezTo>
                  <a:cubicBezTo>
                    <a:pt x="336" y="158"/>
                    <a:pt x="335" y="158"/>
                    <a:pt x="335" y="157"/>
                  </a:cubicBezTo>
                  <a:cubicBezTo>
                    <a:pt x="335" y="157"/>
                    <a:pt x="335" y="157"/>
                    <a:pt x="335" y="157"/>
                  </a:cubicBezTo>
                  <a:cubicBezTo>
                    <a:pt x="335" y="157"/>
                    <a:pt x="335" y="157"/>
                    <a:pt x="335" y="157"/>
                  </a:cubicBezTo>
                  <a:cubicBezTo>
                    <a:pt x="333" y="153"/>
                    <a:pt x="330" y="150"/>
                    <a:pt x="328" y="147"/>
                  </a:cubicBezTo>
                  <a:cubicBezTo>
                    <a:pt x="328" y="147"/>
                    <a:pt x="328" y="147"/>
                    <a:pt x="328" y="147"/>
                  </a:cubicBezTo>
                  <a:cubicBezTo>
                    <a:pt x="328" y="147"/>
                    <a:pt x="328" y="147"/>
                    <a:pt x="328" y="147"/>
                  </a:cubicBezTo>
                  <a:cubicBezTo>
                    <a:pt x="328" y="146"/>
                    <a:pt x="328" y="146"/>
                    <a:pt x="328" y="146"/>
                  </a:cubicBezTo>
                  <a:cubicBezTo>
                    <a:pt x="327" y="145"/>
                    <a:pt x="326" y="145"/>
                    <a:pt x="326" y="144"/>
                  </a:cubicBezTo>
                  <a:cubicBezTo>
                    <a:pt x="326" y="144"/>
                    <a:pt x="326" y="144"/>
                    <a:pt x="326" y="144"/>
                  </a:cubicBezTo>
                  <a:cubicBezTo>
                    <a:pt x="325" y="144"/>
                    <a:pt x="325" y="143"/>
                    <a:pt x="325" y="143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325" y="143"/>
                    <a:pt x="324" y="142"/>
                    <a:pt x="324" y="142"/>
                  </a:cubicBezTo>
                  <a:cubicBezTo>
                    <a:pt x="324" y="141"/>
                    <a:pt x="323" y="141"/>
                    <a:pt x="323" y="140"/>
                  </a:cubicBezTo>
                  <a:cubicBezTo>
                    <a:pt x="322" y="140"/>
                    <a:pt x="322" y="140"/>
                    <a:pt x="322" y="139"/>
                  </a:cubicBezTo>
                  <a:cubicBezTo>
                    <a:pt x="321" y="139"/>
                    <a:pt x="321" y="138"/>
                    <a:pt x="320" y="138"/>
                  </a:cubicBezTo>
                  <a:cubicBezTo>
                    <a:pt x="320" y="137"/>
                    <a:pt x="319" y="137"/>
                    <a:pt x="318" y="136"/>
                  </a:cubicBezTo>
                  <a:cubicBezTo>
                    <a:pt x="318" y="135"/>
                    <a:pt x="317" y="135"/>
                    <a:pt x="316" y="134"/>
                  </a:cubicBezTo>
                  <a:cubicBezTo>
                    <a:pt x="316" y="134"/>
                    <a:pt x="316" y="134"/>
                    <a:pt x="316" y="134"/>
                  </a:cubicBezTo>
                  <a:cubicBezTo>
                    <a:pt x="315" y="133"/>
                    <a:pt x="315" y="133"/>
                    <a:pt x="314" y="132"/>
                  </a:cubicBezTo>
                  <a:cubicBezTo>
                    <a:pt x="313" y="132"/>
                    <a:pt x="313" y="131"/>
                    <a:pt x="312" y="130"/>
                  </a:cubicBezTo>
                  <a:cubicBezTo>
                    <a:pt x="311" y="130"/>
                    <a:pt x="311" y="129"/>
                    <a:pt x="310" y="129"/>
                  </a:cubicBezTo>
                  <a:cubicBezTo>
                    <a:pt x="309" y="128"/>
                    <a:pt x="309" y="128"/>
                    <a:pt x="308" y="127"/>
                  </a:cubicBezTo>
                  <a:cubicBezTo>
                    <a:pt x="307" y="127"/>
                    <a:pt x="307" y="126"/>
                    <a:pt x="306" y="126"/>
                  </a:cubicBezTo>
                  <a:cubicBezTo>
                    <a:pt x="305" y="126"/>
                    <a:pt x="305" y="125"/>
                    <a:pt x="304" y="125"/>
                  </a:cubicBezTo>
                  <a:cubicBezTo>
                    <a:pt x="304" y="125"/>
                    <a:pt x="304" y="125"/>
                    <a:pt x="303" y="125"/>
                  </a:cubicBezTo>
                  <a:cubicBezTo>
                    <a:pt x="303" y="125"/>
                    <a:pt x="303" y="125"/>
                    <a:pt x="303" y="125"/>
                  </a:cubicBezTo>
                  <a:cubicBezTo>
                    <a:pt x="303" y="125"/>
                    <a:pt x="303" y="125"/>
                    <a:pt x="303" y="125"/>
                  </a:cubicBezTo>
                  <a:cubicBezTo>
                    <a:pt x="303" y="124"/>
                    <a:pt x="303" y="124"/>
                    <a:pt x="302" y="124"/>
                  </a:cubicBezTo>
                  <a:cubicBezTo>
                    <a:pt x="302" y="124"/>
                    <a:pt x="302" y="124"/>
                    <a:pt x="302" y="124"/>
                  </a:cubicBezTo>
                  <a:cubicBezTo>
                    <a:pt x="302" y="124"/>
                    <a:pt x="302" y="124"/>
                    <a:pt x="302" y="124"/>
                  </a:cubicBezTo>
                  <a:cubicBezTo>
                    <a:pt x="301" y="123"/>
                    <a:pt x="301" y="123"/>
                    <a:pt x="300" y="123"/>
                  </a:cubicBezTo>
                  <a:cubicBezTo>
                    <a:pt x="299" y="122"/>
                    <a:pt x="299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7" y="122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5" y="120"/>
                    <a:pt x="293" y="120"/>
                    <a:pt x="292" y="119"/>
                  </a:cubicBezTo>
                  <a:cubicBezTo>
                    <a:pt x="291" y="119"/>
                    <a:pt x="291" y="119"/>
                    <a:pt x="291" y="119"/>
                  </a:cubicBezTo>
                  <a:cubicBezTo>
                    <a:pt x="288" y="118"/>
                    <a:pt x="285" y="118"/>
                    <a:pt x="283" y="118"/>
                  </a:cubicBezTo>
                  <a:cubicBezTo>
                    <a:pt x="283" y="118"/>
                    <a:pt x="283" y="118"/>
                    <a:pt x="283" y="118"/>
                  </a:cubicBezTo>
                  <a:cubicBezTo>
                    <a:pt x="283" y="118"/>
                    <a:pt x="283" y="118"/>
                    <a:pt x="283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0" y="118"/>
                    <a:pt x="278" y="118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8"/>
                    <a:pt x="276" y="118"/>
                    <a:pt x="275" y="117"/>
                  </a:cubicBezTo>
                  <a:cubicBezTo>
                    <a:pt x="275" y="117"/>
                    <a:pt x="275" y="117"/>
                    <a:pt x="275" y="116"/>
                  </a:cubicBezTo>
                  <a:cubicBezTo>
                    <a:pt x="275" y="115"/>
                    <a:pt x="274" y="113"/>
                    <a:pt x="274" y="112"/>
                  </a:cubicBezTo>
                  <a:cubicBezTo>
                    <a:pt x="274" y="112"/>
                    <a:pt x="274" y="112"/>
                    <a:pt x="274" y="112"/>
                  </a:cubicBezTo>
                  <a:cubicBezTo>
                    <a:pt x="274" y="112"/>
                    <a:pt x="274" y="112"/>
                    <a:pt x="274" y="111"/>
                  </a:cubicBezTo>
                  <a:cubicBezTo>
                    <a:pt x="274" y="111"/>
                    <a:pt x="274" y="111"/>
                    <a:pt x="274" y="111"/>
                  </a:cubicBezTo>
                  <a:cubicBezTo>
                    <a:pt x="274" y="111"/>
                    <a:pt x="273" y="110"/>
                    <a:pt x="273" y="109"/>
                  </a:cubicBezTo>
                  <a:cubicBezTo>
                    <a:pt x="273" y="109"/>
                    <a:pt x="273" y="108"/>
                    <a:pt x="273" y="108"/>
                  </a:cubicBezTo>
                  <a:cubicBezTo>
                    <a:pt x="273" y="107"/>
                    <a:pt x="272" y="106"/>
                    <a:pt x="272" y="105"/>
                  </a:cubicBezTo>
                  <a:cubicBezTo>
                    <a:pt x="272" y="104"/>
                    <a:pt x="272" y="104"/>
                    <a:pt x="271" y="103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71" y="102"/>
                    <a:pt x="271" y="101"/>
                    <a:pt x="270" y="100"/>
                  </a:cubicBezTo>
                  <a:cubicBezTo>
                    <a:pt x="270" y="99"/>
                    <a:pt x="270" y="99"/>
                    <a:pt x="269" y="98"/>
                  </a:cubicBezTo>
                  <a:cubicBezTo>
                    <a:pt x="268" y="95"/>
                    <a:pt x="267" y="93"/>
                    <a:pt x="266" y="90"/>
                  </a:cubicBezTo>
                  <a:cubicBezTo>
                    <a:pt x="266" y="90"/>
                    <a:pt x="266" y="90"/>
                    <a:pt x="266" y="89"/>
                  </a:cubicBezTo>
                  <a:cubicBezTo>
                    <a:pt x="266" y="89"/>
                    <a:pt x="266" y="89"/>
                    <a:pt x="266" y="88"/>
                  </a:cubicBezTo>
                  <a:cubicBezTo>
                    <a:pt x="265" y="87"/>
                    <a:pt x="265" y="86"/>
                    <a:pt x="264" y="85"/>
                  </a:cubicBezTo>
                  <a:cubicBezTo>
                    <a:pt x="264" y="85"/>
                    <a:pt x="264" y="85"/>
                    <a:pt x="264" y="85"/>
                  </a:cubicBezTo>
                  <a:cubicBezTo>
                    <a:pt x="264" y="85"/>
                    <a:pt x="264" y="85"/>
                    <a:pt x="264" y="85"/>
                  </a:cubicBezTo>
                  <a:cubicBezTo>
                    <a:pt x="264" y="85"/>
                    <a:pt x="264" y="85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3" y="83"/>
                    <a:pt x="262" y="82"/>
                    <a:pt x="262" y="81"/>
                  </a:cubicBezTo>
                  <a:cubicBezTo>
                    <a:pt x="261" y="79"/>
                    <a:pt x="261" y="78"/>
                    <a:pt x="260" y="77"/>
                  </a:cubicBezTo>
                  <a:cubicBezTo>
                    <a:pt x="260" y="76"/>
                    <a:pt x="259" y="76"/>
                    <a:pt x="259" y="75"/>
                  </a:cubicBezTo>
                  <a:cubicBezTo>
                    <a:pt x="259" y="75"/>
                    <a:pt x="259" y="75"/>
                    <a:pt x="259" y="75"/>
                  </a:cubicBezTo>
                  <a:cubicBezTo>
                    <a:pt x="259" y="75"/>
                    <a:pt x="259" y="75"/>
                    <a:pt x="259" y="74"/>
                  </a:cubicBezTo>
                  <a:cubicBezTo>
                    <a:pt x="259" y="74"/>
                    <a:pt x="259" y="74"/>
                    <a:pt x="259" y="7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3"/>
                    <a:pt x="258" y="73"/>
                    <a:pt x="257" y="72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2"/>
                    <a:pt x="257" y="71"/>
                    <a:pt x="257" y="71"/>
                  </a:cubicBezTo>
                  <a:cubicBezTo>
                    <a:pt x="257" y="71"/>
                    <a:pt x="257" y="71"/>
                    <a:pt x="257" y="71"/>
                  </a:cubicBezTo>
                  <a:cubicBezTo>
                    <a:pt x="257" y="71"/>
                    <a:pt x="256" y="70"/>
                    <a:pt x="256" y="70"/>
                  </a:cubicBezTo>
                  <a:cubicBezTo>
                    <a:pt x="256" y="70"/>
                    <a:pt x="256" y="69"/>
                    <a:pt x="255" y="69"/>
                  </a:cubicBezTo>
                  <a:cubicBezTo>
                    <a:pt x="255" y="69"/>
                    <a:pt x="255" y="69"/>
                    <a:pt x="255" y="68"/>
                  </a:cubicBezTo>
                  <a:cubicBezTo>
                    <a:pt x="255" y="68"/>
                    <a:pt x="255" y="68"/>
                    <a:pt x="255" y="68"/>
                  </a:cubicBezTo>
                  <a:cubicBezTo>
                    <a:pt x="254" y="66"/>
                    <a:pt x="252" y="64"/>
                    <a:pt x="251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51" y="61"/>
                    <a:pt x="251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49" y="59"/>
                    <a:pt x="249" y="58"/>
                    <a:pt x="248" y="58"/>
                  </a:cubicBezTo>
                  <a:cubicBezTo>
                    <a:pt x="248" y="58"/>
                    <a:pt x="248" y="58"/>
                    <a:pt x="248" y="57"/>
                  </a:cubicBezTo>
                  <a:cubicBezTo>
                    <a:pt x="248" y="57"/>
                    <a:pt x="248" y="57"/>
                    <a:pt x="248" y="57"/>
                  </a:cubicBezTo>
                  <a:cubicBezTo>
                    <a:pt x="247" y="56"/>
                    <a:pt x="246" y="55"/>
                    <a:pt x="245" y="54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5" y="53"/>
                    <a:pt x="244" y="52"/>
                    <a:pt x="244" y="52"/>
                  </a:cubicBezTo>
                  <a:cubicBezTo>
                    <a:pt x="244" y="52"/>
                    <a:pt x="244" y="52"/>
                    <a:pt x="244" y="51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43" y="50"/>
                    <a:pt x="242" y="49"/>
                    <a:pt x="241" y="49"/>
                  </a:cubicBezTo>
                  <a:cubicBezTo>
                    <a:pt x="240" y="47"/>
                    <a:pt x="239" y="46"/>
                    <a:pt x="238" y="45"/>
                  </a:cubicBezTo>
                  <a:cubicBezTo>
                    <a:pt x="237" y="43"/>
                    <a:pt x="236" y="42"/>
                    <a:pt x="235" y="41"/>
                  </a:cubicBezTo>
                  <a:cubicBezTo>
                    <a:pt x="234" y="40"/>
                    <a:pt x="233" y="39"/>
                    <a:pt x="232" y="38"/>
                  </a:cubicBezTo>
                  <a:cubicBezTo>
                    <a:pt x="231" y="36"/>
                    <a:pt x="230" y="35"/>
                    <a:pt x="229" y="34"/>
                  </a:cubicBezTo>
                  <a:cubicBezTo>
                    <a:pt x="228" y="33"/>
                    <a:pt x="226" y="32"/>
                    <a:pt x="225" y="31"/>
                  </a:cubicBezTo>
                  <a:cubicBezTo>
                    <a:pt x="224" y="30"/>
                    <a:pt x="223" y="28"/>
                    <a:pt x="222" y="27"/>
                  </a:cubicBezTo>
                  <a:cubicBezTo>
                    <a:pt x="221" y="26"/>
                    <a:pt x="219" y="25"/>
                    <a:pt x="218" y="24"/>
                  </a:cubicBezTo>
                  <a:cubicBezTo>
                    <a:pt x="217" y="23"/>
                    <a:pt x="216" y="22"/>
                    <a:pt x="214" y="21"/>
                  </a:cubicBezTo>
                  <a:cubicBezTo>
                    <a:pt x="213" y="20"/>
                    <a:pt x="212" y="19"/>
                    <a:pt x="211" y="18"/>
                  </a:cubicBezTo>
                  <a:cubicBezTo>
                    <a:pt x="210" y="18"/>
                    <a:pt x="208" y="17"/>
                    <a:pt x="207" y="16"/>
                  </a:cubicBezTo>
                  <a:cubicBezTo>
                    <a:pt x="206" y="15"/>
                    <a:pt x="205" y="14"/>
                    <a:pt x="204" y="14"/>
                  </a:cubicBezTo>
                  <a:cubicBezTo>
                    <a:pt x="203" y="13"/>
                    <a:pt x="202" y="13"/>
                    <a:pt x="201" y="12"/>
                  </a:cubicBezTo>
                  <a:cubicBezTo>
                    <a:pt x="201" y="12"/>
                    <a:pt x="200" y="12"/>
                    <a:pt x="200" y="11"/>
                  </a:cubicBezTo>
                  <a:cubicBezTo>
                    <a:pt x="200" y="11"/>
                    <a:pt x="200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4" y="8"/>
                    <a:pt x="188" y="5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3"/>
                    <a:pt x="181" y="3"/>
                    <a:pt x="180" y="2"/>
                  </a:cubicBezTo>
                  <a:cubicBezTo>
                    <a:pt x="179" y="2"/>
                    <a:pt x="178" y="2"/>
                    <a:pt x="177" y="2"/>
                  </a:cubicBezTo>
                  <a:cubicBezTo>
                    <a:pt x="177" y="2"/>
                    <a:pt x="177" y="1"/>
                    <a:pt x="176" y="1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5" y="1"/>
                    <a:pt x="175" y="1"/>
                    <a:pt x="174" y="1"/>
                  </a:cubicBezTo>
                  <a:cubicBezTo>
                    <a:pt x="174" y="1"/>
                    <a:pt x="174" y="1"/>
                    <a:pt x="173" y="1"/>
                  </a:cubicBezTo>
                  <a:cubicBezTo>
                    <a:pt x="172" y="1"/>
                    <a:pt x="171" y="0"/>
                    <a:pt x="170" y="0"/>
                  </a:cubicBezTo>
                  <a:cubicBezTo>
                    <a:pt x="169" y="0"/>
                    <a:pt x="167" y="0"/>
                    <a:pt x="166" y="0"/>
                  </a:cubicBezTo>
                  <a:cubicBezTo>
                    <a:pt x="165" y="0"/>
                    <a:pt x="164" y="0"/>
                    <a:pt x="163" y="0"/>
                  </a:cubicBezTo>
                </a:path>
              </a:pathLst>
            </a:custGeom>
            <a:solidFill>
              <a:srgbClr val="F2F5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02" name="组合 6"/>
          <p:cNvGrpSpPr/>
          <p:nvPr/>
        </p:nvGrpSpPr>
        <p:grpSpPr>
          <a:xfrm>
            <a:off x="0" y="7938"/>
            <a:ext cx="1076325" cy="952500"/>
            <a:chOff x="93663" y="171450"/>
            <a:chExt cx="2846387" cy="2519363"/>
          </a:xfrm>
        </p:grpSpPr>
        <p:sp>
          <p:nvSpPr>
            <p:cNvPr id="3603" name="Freeform 537"/>
            <p:cNvSpPr/>
            <p:nvPr>
              <p:custDataLst>
                <p:tags r:id="rId4"/>
              </p:custDataLst>
            </p:nvPr>
          </p:nvSpPr>
          <p:spPr>
            <a:xfrm>
              <a:off x="2511425" y="404813"/>
              <a:ext cx="428625" cy="169863"/>
            </a:xfrm>
            <a:custGeom>
              <a:avLst/>
              <a:gdLst/>
              <a:ahLst/>
              <a:cxnLst>
                <a:cxn ang="0">
                  <a:pos x="428625" y="169863"/>
                </a:cxn>
                <a:cxn ang="0">
                  <a:pos x="0" y="31750"/>
                </a:cxn>
                <a:cxn ang="0">
                  <a:pos x="190500" y="0"/>
                </a:cxn>
                <a:cxn ang="0">
                  <a:pos x="428625" y="169863"/>
                </a:cxn>
              </a:cxnLst>
              <a:rect l="l" t="t" r="r" b="b"/>
              <a:pathLst>
                <a:path w="270" h="107">
                  <a:moveTo>
                    <a:pt x="270" y="107"/>
                  </a:moveTo>
                  <a:lnTo>
                    <a:pt x="0" y="20"/>
                  </a:lnTo>
                  <a:lnTo>
                    <a:pt x="120" y="0"/>
                  </a:lnTo>
                  <a:lnTo>
                    <a:pt x="270" y="107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4" name="Freeform 546"/>
            <p:cNvSpPr/>
            <p:nvPr>
              <p:custDataLst>
                <p:tags r:id="rId5"/>
              </p:custDataLst>
            </p:nvPr>
          </p:nvSpPr>
          <p:spPr>
            <a:xfrm>
              <a:off x="920750" y="398463"/>
              <a:ext cx="1146175" cy="1352550"/>
            </a:xfrm>
            <a:custGeom>
              <a:avLst/>
              <a:gdLst/>
              <a:ahLst/>
              <a:cxnLst>
                <a:cxn ang="0">
                  <a:pos x="1146175" y="174625"/>
                </a:cxn>
                <a:cxn ang="0">
                  <a:pos x="0" y="0"/>
                </a:cxn>
                <a:cxn ang="0">
                  <a:pos x="430212" y="1352550"/>
                </a:cxn>
                <a:cxn ang="0">
                  <a:pos x="573087" y="650875"/>
                </a:cxn>
                <a:cxn ang="0">
                  <a:pos x="1146175" y="174625"/>
                </a:cxn>
              </a:cxnLst>
              <a:rect l="l" t="t" r="r" b="b"/>
              <a:pathLst>
                <a:path w="722" h="852">
                  <a:moveTo>
                    <a:pt x="722" y="110"/>
                  </a:moveTo>
                  <a:lnTo>
                    <a:pt x="0" y="0"/>
                  </a:lnTo>
                  <a:lnTo>
                    <a:pt x="271" y="852"/>
                  </a:lnTo>
                  <a:lnTo>
                    <a:pt x="361" y="410"/>
                  </a:lnTo>
                  <a:lnTo>
                    <a:pt x="722" y="11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5" name="Freeform 547"/>
            <p:cNvSpPr/>
            <p:nvPr>
              <p:custDataLst>
                <p:tags r:id="rId6"/>
              </p:custDataLst>
            </p:nvPr>
          </p:nvSpPr>
          <p:spPr>
            <a:xfrm>
              <a:off x="920750" y="171450"/>
              <a:ext cx="1146175" cy="401638"/>
            </a:xfrm>
            <a:custGeom>
              <a:avLst/>
              <a:gdLst/>
              <a:ahLst/>
              <a:cxnLst>
                <a:cxn ang="0">
                  <a:pos x="627062" y="0"/>
                </a:cxn>
                <a:cxn ang="0">
                  <a:pos x="0" y="227012"/>
                </a:cxn>
                <a:cxn ang="0">
                  <a:pos x="1146175" y="401638"/>
                </a:cxn>
                <a:cxn ang="0">
                  <a:pos x="708025" y="0"/>
                </a:cxn>
                <a:cxn ang="0">
                  <a:pos x="627062" y="0"/>
                </a:cxn>
              </a:cxnLst>
              <a:rect l="l" t="t" r="r" b="b"/>
              <a:pathLst>
                <a:path w="722" h="253">
                  <a:moveTo>
                    <a:pt x="395" y="0"/>
                  </a:moveTo>
                  <a:lnTo>
                    <a:pt x="0" y="143"/>
                  </a:lnTo>
                  <a:lnTo>
                    <a:pt x="722" y="253"/>
                  </a:lnTo>
                  <a:lnTo>
                    <a:pt x="446" y="0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6" name="Freeform 548"/>
            <p:cNvSpPr/>
            <p:nvPr>
              <p:custDataLst>
                <p:tags r:id="rId7"/>
              </p:custDataLst>
            </p:nvPr>
          </p:nvSpPr>
          <p:spPr>
            <a:xfrm>
              <a:off x="1493838" y="574675"/>
              <a:ext cx="1147763" cy="474663"/>
            </a:xfrm>
            <a:custGeom>
              <a:avLst/>
              <a:gdLst/>
              <a:ahLst/>
              <a:cxnLst>
                <a:cxn ang="0">
                  <a:pos x="1147763" y="111125"/>
                </a:cxn>
                <a:cxn ang="0">
                  <a:pos x="0" y="474663"/>
                </a:cxn>
                <a:cxn ang="0">
                  <a:pos x="573087" y="0"/>
                </a:cxn>
                <a:cxn ang="0">
                  <a:pos x="1147763" y="111125"/>
                </a:cxn>
              </a:cxnLst>
              <a:rect l="l" t="t" r="r" b="b"/>
              <a:pathLst>
                <a:path w="723" h="299">
                  <a:moveTo>
                    <a:pt x="723" y="70"/>
                  </a:moveTo>
                  <a:lnTo>
                    <a:pt x="0" y="299"/>
                  </a:lnTo>
                  <a:lnTo>
                    <a:pt x="361" y="0"/>
                  </a:lnTo>
                  <a:lnTo>
                    <a:pt x="723" y="7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7" name="Freeform 549"/>
            <p:cNvSpPr/>
            <p:nvPr>
              <p:custDataLst>
                <p:tags r:id="rId8"/>
              </p:custDataLst>
            </p:nvPr>
          </p:nvSpPr>
          <p:spPr>
            <a:xfrm>
              <a:off x="750888" y="2290763"/>
              <a:ext cx="363538" cy="400050"/>
            </a:xfrm>
            <a:custGeom>
              <a:avLst/>
              <a:gdLst/>
              <a:ahLst/>
              <a:cxnLst>
                <a:cxn ang="0">
                  <a:pos x="0" y="400050"/>
                </a:cxn>
                <a:cxn ang="0">
                  <a:pos x="169862" y="15875"/>
                </a:cxn>
                <a:cxn ang="0">
                  <a:pos x="363538" y="0"/>
                </a:cxn>
                <a:cxn ang="0">
                  <a:pos x="0" y="400050"/>
                </a:cxn>
              </a:cxnLst>
              <a:rect l="l" t="t" r="r" b="b"/>
              <a:pathLst>
                <a:path w="229" h="251">
                  <a:moveTo>
                    <a:pt x="0" y="252"/>
                  </a:moveTo>
                  <a:lnTo>
                    <a:pt x="107" y="10"/>
                  </a:lnTo>
                  <a:lnTo>
                    <a:pt x="229" y="0"/>
                  </a:lnTo>
                  <a:lnTo>
                    <a:pt x="0" y="25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8" name="Freeform 550"/>
            <p:cNvSpPr/>
            <p:nvPr>
              <p:custDataLst>
                <p:tags r:id="rId9"/>
              </p:custDataLst>
            </p:nvPr>
          </p:nvSpPr>
          <p:spPr>
            <a:xfrm>
              <a:off x="173038" y="171450"/>
              <a:ext cx="1374775" cy="2270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47712" y="227013"/>
                </a:cxn>
                <a:cxn ang="0">
                  <a:pos x="1374775" y="0"/>
                </a:cxn>
                <a:cxn ang="0">
                  <a:pos x="0" y="0"/>
                </a:cxn>
              </a:cxnLst>
              <a:rect l="l" t="t" r="r" b="b"/>
              <a:pathLst>
                <a:path w="865" h="143">
                  <a:moveTo>
                    <a:pt x="0" y="0"/>
                  </a:moveTo>
                  <a:lnTo>
                    <a:pt x="471" y="143"/>
                  </a:lnTo>
                  <a:lnTo>
                    <a:pt x="8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09" name="Freeform 551"/>
            <p:cNvSpPr/>
            <p:nvPr>
              <p:custDataLst>
                <p:tags r:id="rId10"/>
              </p:custDataLst>
            </p:nvPr>
          </p:nvSpPr>
          <p:spPr>
            <a:xfrm>
              <a:off x="93663" y="390525"/>
              <a:ext cx="138113" cy="482600"/>
            </a:xfrm>
            <a:custGeom>
              <a:avLst/>
              <a:gdLst/>
              <a:ahLst/>
              <a:cxnLst>
                <a:cxn ang="0">
                  <a:pos x="104775" y="482600"/>
                </a:cxn>
                <a:cxn ang="0">
                  <a:pos x="138113" y="0"/>
                </a:cxn>
                <a:cxn ang="0">
                  <a:pos x="0" y="128587"/>
                </a:cxn>
                <a:cxn ang="0">
                  <a:pos x="104775" y="482600"/>
                </a:cxn>
              </a:cxnLst>
              <a:rect l="l" t="t" r="r" b="b"/>
              <a:pathLst>
                <a:path w="87" h="304">
                  <a:moveTo>
                    <a:pt x="66" y="304"/>
                  </a:moveTo>
                  <a:lnTo>
                    <a:pt x="87" y="0"/>
                  </a:lnTo>
                  <a:lnTo>
                    <a:pt x="0" y="81"/>
                  </a:lnTo>
                  <a:lnTo>
                    <a:pt x="66" y="304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10" name="Freeform 552"/>
            <p:cNvSpPr/>
            <p:nvPr>
              <p:custDataLst>
                <p:tags r:id="rId11"/>
              </p:custDataLst>
            </p:nvPr>
          </p:nvSpPr>
          <p:spPr>
            <a:xfrm>
              <a:off x="120650" y="171450"/>
              <a:ext cx="1230313" cy="1579563"/>
            </a:xfrm>
            <a:custGeom>
              <a:avLst/>
              <a:gdLst/>
              <a:ahLst/>
              <a:cxnLst>
                <a:cxn ang="0">
                  <a:pos x="52387" y="0"/>
                </a:cxn>
                <a:cxn ang="0">
                  <a:pos x="0" y="0"/>
                </a:cxn>
                <a:cxn ang="0">
                  <a:pos x="1230313" y="1579563"/>
                </a:cxn>
                <a:cxn ang="0">
                  <a:pos x="800100" y="227012"/>
                </a:cxn>
                <a:cxn ang="0">
                  <a:pos x="52387" y="0"/>
                </a:cxn>
              </a:cxnLst>
              <a:rect l="l" t="t" r="r" b="b"/>
              <a:pathLst>
                <a:path w="775" h="995">
                  <a:moveTo>
                    <a:pt x="33" y="0"/>
                  </a:moveTo>
                  <a:lnTo>
                    <a:pt x="0" y="0"/>
                  </a:lnTo>
                  <a:lnTo>
                    <a:pt x="775" y="995"/>
                  </a:lnTo>
                  <a:lnTo>
                    <a:pt x="504" y="14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11" name="Freeform 553"/>
            <p:cNvSpPr/>
            <p:nvPr>
              <p:custDataLst>
                <p:tags r:id="rId12"/>
              </p:custDataLst>
            </p:nvPr>
          </p:nvSpPr>
          <p:spPr>
            <a:xfrm>
              <a:off x="249238" y="1482725"/>
              <a:ext cx="396875" cy="417513"/>
            </a:xfrm>
            <a:custGeom>
              <a:avLst/>
              <a:gdLst/>
              <a:ahLst/>
              <a:cxnLst>
                <a:cxn ang="0">
                  <a:pos x="347662" y="0"/>
                </a:cxn>
                <a:cxn ang="0">
                  <a:pos x="0" y="417513"/>
                </a:cxn>
                <a:cxn ang="0">
                  <a:pos x="396875" y="268287"/>
                </a:cxn>
                <a:cxn ang="0">
                  <a:pos x="347662" y="0"/>
                </a:cxn>
              </a:cxnLst>
              <a:rect l="l" t="t" r="r" b="b"/>
              <a:pathLst>
                <a:path w="250" h="263">
                  <a:moveTo>
                    <a:pt x="219" y="0"/>
                  </a:moveTo>
                  <a:lnTo>
                    <a:pt x="0" y="263"/>
                  </a:lnTo>
                  <a:lnTo>
                    <a:pt x="250" y="169"/>
                  </a:lnTo>
                  <a:lnTo>
                    <a:pt x="219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12" name="Freeform 554"/>
            <p:cNvSpPr/>
            <p:nvPr>
              <p:custDataLst>
                <p:tags r:id="rId13"/>
              </p:custDataLst>
            </p:nvPr>
          </p:nvSpPr>
          <p:spPr>
            <a:xfrm>
              <a:off x="1350963" y="681038"/>
              <a:ext cx="1290638" cy="1069975"/>
            </a:xfrm>
            <a:custGeom>
              <a:avLst/>
              <a:gdLst/>
              <a:ahLst/>
              <a:cxnLst>
                <a:cxn ang="0">
                  <a:pos x="1290638" y="0"/>
                </a:cxn>
                <a:cxn ang="0">
                  <a:pos x="0" y="1069975"/>
                </a:cxn>
                <a:cxn ang="0">
                  <a:pos x="142875" y="368300"/>
                </a:cxn>
                <a:cxn ang="0">
                  <a:pos x="1290638" y="0"/>
                </a:cxn>
              </a:cxnLst>
              <a:rect l="l" t="t" r="r" b="b"/>
              <a:pathLst>
                <a:path w="813" h="674">
                  <a:moveTo>
                    <a:pt x="813" y="0"/>
                  </a:moveTo>
                  <a:lnTo>
                    <a:pt x="0" y="674"/>
                  </a:lnTo>
                  <a:lnTo>
                    <a:pt x="90" y="232"/>
                  </a:lnTo>
                  <a:lnTo>
                    <a:pt x="813" y="0"/>
                  </a:lnTo>
                  <a:close/>
                </a:path>
              </a:pathLst>
            </a:custGeom>
            <a:solidFill>
              <a:srgbClr val="AAC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60926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2021-12-3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9" name="组合 14"/>
          <p:cNvGrpSpPr/>
          <p:nvPr/>
        </p:nvGrpSpPr>
        <p:grpSpPr>
          <a:xfrm>
            <a:off x="669925" y="1701800"/>
            <a:ext cx="5465763" cy="3698875"/>
            <a:chOff x="6211888" y="1676400"/>
            <a:chExt cx="5465763" cy="3698875"/>
          </a:xfrm>
        </p:grpSpPr>
        <p:sp>
          <p:nvSpPr>
            <p:cNvPr id="4100" name="Freeform 8"/>
            <p:cNvSpPr>
              <a:spLocks noEditPoints="1"/>
            </p:cNvSpPr>
            <p:nvPr>
              <p:custDataLst>
                <p:tags r:id="rId4"/>
              </p:custDataLst>
            </p:nvPr>
          </p:nvSpPr>
          <p:spPr>
            <a:xfrm>
              <a:off x="6211888" y="3197225"/>
              <a:ext cx="3811588" cy="2178050"/>
            </a:xfrm>
            <a:custGeom>
              <a:avLst/>
              <a:gdLst/>
              <a:ahLst/>
              <a:cxnLst>
                <a:cxn ang="0">
                  <a:pos x="3441700" y="1543050"/>
                </a:cxn>
                <a:cxn ang="0">
                  <a:pos x="3811588" y="1328737"/>
                </a:cxn>
                <a:cxn ang="0">
                  <a:pos x="1522412" y="0"/>
                </a:cxn>
                <a:cxn ang="0">
                  <a:pos x="1490662" y="15875"/>
                </a:cxn>
                <a:cxn ang="0">
                  <a:pos x="2220912" y="434975"/>
                </a:cxn>
                <a:cxn ang="0">
                  <a:pos x="1895475" y="638175"/>
                </a:cxn>
                <a:cxn ang="0">
                  <a:pos x="1143000" y="206375"/>
                </a:cxn>
                <a:cxn ang="0">
                  <a:pos x="1112837" y="222250"/>
                </a:cxn>
                <a:cxn ang="0">
                  <a:pos x="1865312" y="655637"/>
                </a:cxn>
                <a:cxn ang="0">
                  <a:pos x="1565275" y="841375"/>
                </a:cxn>
                <a:cxn ang="0">
                  <a:pos x="790575" y="398462"/>
                </a:cxn>
                <a:cxn ang="0">
                  <a:pos x="760412" y="415925"/>
                </a:cxn>
                <a:cxn ang="0">
                  <a:pos x="1535112" y="858837"/>
                </a:cxn>
                <a:cxn ang="0">
                  <a:pos x="1201737" y="1066800"/>
                </a:cxn>
                <a:cxn ang="0">
                  <a:pos x="401637" y="609600"/>
                </a:cxn>
                <a:cxn ang="0">
                  <a:pos x="369887" y="627062"/>
                </a:cxn>
                <a:cxn ang="0">
                  <a:pos x="1173162" y="1085850"/>
                </a:cxn>
                <a:cxn ang="0">
                  <a:pos x="857250" y="1281112"/>
                </a:cxn>
                <a:cxn ang="0">
                  <a:pos x="31750" y="811212"/>
                </a:cxn>
                <a:cxn ang="0">
                  <a:pos x="0" y="828675"/>
                </a:cxn>
                <a:cxn ang="0">
                  <a:pos x="2352675" y="2178050"/>
                </a:cxn>
                <a:cxn ang="0">
                  <a:pos x="3413125" y="1560512"/>
                </a:cxn>
                <a:cxn ang="0">
                  <a:pos x="3698875" y="1730375"/>
                </a:cxn>
                <a:cxn ang="0">
                  <a:pos x="3730625" y="1711325"/>
                </a:cxn>
                <a:cxn ang="0">
                  <a:pos x="3441700" y="1543050"/>
                </a:cxn>
                <a:cxn ang="0">
                  <a:pos x="2352675" y="2141537"/>
                </a:cxn>
                <a:cxn ang="0">
                  <a:pos x="885825" y="1298575"/>
                </a:cxn>
                <a:cxn ang="0">
                  <a:pos x="1201737" y="1101725"/>
                </a:cxn>
                <a:cxn ang="0">
                  <a:pos x="2676525" y="1952625"/>
                </a:cxn>
                <a:cxn ang="0">
                  <a:pos x="2352675" y="2141537"/>
                </a:cxn>
                <a:cxn ang="0">
                  <a:pos x="2706687" y="1935162"/>
                </a:cxn>
                <a:cxn ang="0">
                  <a:pos x="1231900" y="1082675"/>
                </a:cxn>
                <a:cxn ang="0">
                  <a:pos x="1565275" y="876300"/>
                </a:cxn>
                <a:cxn ang="0">
                  <a:pos x="3044825" y="1739900"/>
                </a:cxn>
                <a:cxn ang="0">
                  <a:pos x="2706687" y="1935162"/>
                </a:cxn>
                <a:cxn ang="0">
                  <a:pos x="3074987" y="1722437"/>
                </a:cxn>
                <a:cxn ang="0">
                  <a:pos x="1593850" y="858837"/>
                </a:cxn>
                <a:cxn ang="0">
                  <a:pos x="1895475" y="671512"/>
                </a:cxn>
                <a:cxn ang="0">
                  <a:pos x="3382962" y="1543050"/>
                </a:cxn>
                <a:cxn ang="0">
                  <a:pos x="3074987" y="1722437"/>
                </a:cxn>
                <a:cxn ang="0">
                  <a:pos x="1924050" y="655637"/>
                </a:cxn>
                <a:cxn ang="0">
                  <a:pos x="2251075" y="450850"/>
                </a:cxn>
                <a:cxn ang="0">
                  <a:pos x="3752850" y="1328737"/>
                </a:cxn>
                <a:cxn ang="0">
                  <a:pos x="3413125" y="1527175"/>
                </a:cxn>
                <a:cxn ang="0">
                  <a:pos x="1924050" y="655637"/>
                </a:cxn>
              </a:cxnLst>
              <a:rect l="l" t="t" r="r" b="b"/>
              <a:pathLst>
                <a:path w="2401" h="1372">
                  <a:moveTo>
                    <a:pt x="2168" y="972"/>
                  </a:moveTo>
                  <a:lnTo>
                    <a:pt x="2401" y="837"/>
                  </a:lnTo>
                  <a:lnTo>
                    <a:pt x="959" y="0"/>
                  </a:lnTo>
                  <a:lnTo>
                    <a:pt x="939" y="10"/>
                  </a:lnTo>
                  <a:lnTo>
                    <a:pt x="1399" y="274"/>
                  </a:lnTo>
                  <a:lnTo>
                    <a:pt x="1194" y="402"/>
                  </a:lnTo>
                  <a:lnTo>
                    <a:pt x="720" y="130"/>
                  </a:lnTo>
                  <a:lnTo>
                    <a:pt x="701" y="140"/>
                  </a:lnTo>
                  <a:lnTo>
                    <a:pt x="1175" y="413"/>
                  </a:lnTo>
                  <a:lnTo>
                    <a:pt x="986" y="530"/>
                  </a:lnTo>
                  <a:lnTo>
                    <a:pt x="498" y="251"/>
                  </a:lnTo>
                  <a:lnTo>
                    <a:pt x="479" y="262"/>
                  </a:lnTo>
                  <a:lnTo>
                    <a:pt x="967" y="541"/>
                  </a:lnTo>
                  <a:lnTo>
                    <a:pt x="757" y="672"/>
                  </a:lnTo>
                  <a:lnTo>
                    <a:pt x="253" y="384"/>
                  </a:lnTo>
                  <a:lnTo>
                    <a:pt x="233" y="395"/>
                  </a:lnTo>
                  <a:lnTo>
                    <a:pt x="739" y="684"/>
                  </a:lnTo>
                  <a:lnTo>
                    <a:pt x="540" y="807"/>
                  </a:lnTo>
                  <a:lnTo>
                    <a:pt x="20" y="511"/>
                  </a:lnTo>
                  <a:lnTo>
                    <a:pt x="0" y="522"/>
                  </a:lnTo>
                  <a:lnTo>
                    <a:pt x="1482" y="1372"/>
                  </a:lnTo>
                  <a:lnTo>
                    <a:pt x="2150" y="983"/>
                  </a:lnTo>
                  <a:lnTo>
                    <a:pt x="2330" y="1090"/>
                  </a:lnTo>
                  <a:lnTo>
                    <a:pt x="2350" y="1078"/>
                  </a:lnTo>
                  <a:lnTo>
                    <a:pt x="2168" y="972"/>
                  </a:lnTo>
                  <a:close/>
                  <a:moveTo>
                    <a:pt x="1482" y="1349"/>
                  </a:moveTo>
                  <a:lnTo>
                    <a:pt x="558" y="818"/>
                  </a:lnTo>
                  <a:lnTo>
                    <a:pt x="757" y="694"/>
                  </a:lnTo>
                  <a:lnTo>
                    <a:pt x="1686" y="1230"/>
                  </a:lnTo>
                  <a:lnTo>
                    <a:pt x="1482" y="1349"/>
                  </a:lnTo>
                  <a:close/>
                  <a:moveTo>
                    <a:pt x="1705" y="1219"/>
                  </a:moveTo>
                  <a:lnTo>
                    <a:pt x="776" y="682"/>
                  </a:lnTo>
                  <a:lnTo>
                    <a:pt x="986" y="552"/>
                  </a:lnTo>
                  <a:lnTo>
                    <a:pt x="1918" y="1096"/>
                  </a:lnTo>
                  <a:lnTo>
                    <a:pt x="1705" y="1219"/>
                  </a:lnTo>
                  <a:close/>
                  <a:moveTo>
                    <a:pt x="1937" y="1085"/>
                  </a:moveTo>
                  <a:lnTo>
                    <a:pt x="1004" y="541"/>
                  </a:lnTo>
                  <a:lnTo>
                    <a:pt x="1194" y="423"/>
                  </a:lnTo>
                  <a:lnTo>
                    <a:pt x="2131" y="972"/>
                  </a:lnTo>
                  <a:lnTo>
                    <a:pt x="1937" y="1085"/>
                  </a:lnTo>
                  <a:close/>
                  <a:moveTo>
                    <a:pt x="1212" y="413"/>
                  </a:moveTo>
                  <a:lnTo>
                    <a:pt x="1418" y="284"/>
                  </a:lnTo>
                  <a:lnTo>
                    <a:pt x="2364" y="837"/>
                  </a:lnTo>
                  <a:lnTo>
                    <a:pt x="2150" y="962"/>
                  </a:lnTo>
                  <a:lnTo>
                    <a:pt x="1212" y="41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" name="Freeform 9"/>
            <p:cNvSpPr>
              <a:spLocks noEditPoints="1"/>
            </p:cNvSpPr>
            <p:nvPr>
              <p:custDataLst>
                <p:tags r:id="rId5"/>
              </p:custDataLst>
            </p:nvPr>
          </p:nvSpPr>
          <p:spPr>
            <a:xfrm>
              <a:off x="6211888" y="3197225"/>
              <a:ext cx="3811588" cy="2178050"/>
            </a:xfrm>
            <a:custGeom>
              <a:avLst/>
              <a:gdLst/>
              <a:ahLst/>
              <a:cxnLst>
                <a:cxn ang="0">
                  <a:pos x="3441700" y="1543050"/>
                </a:cxn>
                <a:cxn ang="0">
                  <a:pos x="3811588" y="1328737"/>
                </a:cxn>
                <a:cxn ang="0">
                  <a:pos x="1522412" y="0"/>
                </a:cxn>
                <a:cxn ang="0">
                  <a:pos x="1490662" y="15875"/>
                </a:cxn>
                <a:cxn ang="0">
                  <a:pos x="2220912" y="434975"/>
                </a:cxn>
                <a:cxn ang="0">
                  <a:pos x="1895475" y="638175"/>
                </a:cxn>
                <a:cxn ang="0">
                  <a:pos x="1143000" y="206375"/>
                </a:cxn>
                <a:cxn ang="0">
                  <a:pos x="1112837" y="222250"/>
                </a:cxn>
                <a:cxn ang="0">
                  <a:pos x="1865312" y="655637"/>
                </a:cxn>
                <a:cxn ang="0">
                  <a:pos x="1565275" y="841375"/>
                </a:cxn>
                <a:cxn ang="0">
                  <a:pos x="790575" y="398462"/>
                </a:cxn>
                <a:cxn ang="0">
                  <a:pos x="760412" y="415925"/>
                </a:cxn>
                <a:cxn ang="0">
                  <a:pos x="1535112" y="858837"/>
                </a:cxn>
                <a:cxn ang="0">
                  <a:pos x="1201737" y="1066800"/>
                </a:cxn>
                <a:cxn ang="0">
                  <a:pos x="401637" y="609600"/>
                </a:cxn>
                <a:cxn ang="0">
                  <a:pos x="369887" y="627062"/>
                </a:cxn>
                <a:cxn ang="0">
                  <a:pos x="1173162" y="1085850"/>
                </a:cxn>
                <a:cxn ang="0">
                  <a:pos x="857250" y="1281112"/>
                </a:cxn>
                <a:cxn ang="0">
                  <a:pos x="31750" y="811212"/>
                </a:cxn>
                <a:cxn ang="0">
                  <a:pos x="0" y="828675"/>
                </a:cxn>
                <a:cxn ang="0">
                  <a:pos x="2352675" y="2178050"/>
                </a:cxn>
                <a:cxn ang="0">
                  <a:pos x="3413125" y="1560512"/>
                </a:cxn>
                <a:cxn ang="0">
                  <a:pos x="3698875" y="1730375"/>
                </a:cxn>
                <a:cxn ang="0">
                  <a:pos x="3730625" y="1711325"/>
                </a:cxn>
                <a:cxn ang="0">
                  <a:pos x="3441700" y="1543050"/>
                </a:cxn>
                <a:cxn ang="0">
                  <a:pos x="2352675" y="2141537"/>
                </a:cxn>
                <a:cxn ang="0">
                  <a:pos x="885825" y="1298575"/>
                </a:cxn>
                <a:cxn ang="0">
                  <a:pos x="1201737" y="1101725"/>
                </a:cxn>
                <a:cxn ang="0">
                  <a:pos x="2676525" y="1952625"/>
                </a:cxn>
                <a:cxn ang="0">
                  <a:pos x="2352675" y="2141537"/>
                </a:cxn>
                <a:cxn ang="0">
                  <a:pos x="2706687" y="1935162"/>
                </a:cxn>
                <a:cxn ang="0">
                  <a:pos x="1231900" y="1082675"/>
                </a:cxn>
                <a:cxn ang="0">
                  <a:pos x="1565275" y="876300"/>
                </a:cxn>
                <a:cxn ang="0">
                  <a:pos x="3044825" y="1739900"/>
                </a:cxn>
                <a:cxn ang="0">
                  <a:pos x="2706687" y="1935162"/>
                </a:cxn>
                <a:cxn ang="0">
                  <a:pos x="3074987" y="1722437"/>
                </a:cxn>
                <a:cxn ang="0">
                  <a:pos x="1593850" y="858837"/>
                </a:cxn>
                <a:cxn ang="0">
                  <a:pos x="1895475" y="671512"/>
                </a:cxn>
                <a:cxn ang="0">
                  <a:pos x="3382962" y="1543050"/>
                </a:cxn>
                <a:cxn ang="0">
                  <a:pos x="3074987" y="1722437"/>
                </a:cxn>
                <a:cxn ang="0">
                  <a:pos x="1924050" y="655637"/>
                </a:cxn>
                <a:cxn ang="0">
                  <a:pos x="2251075" y="450850"/>
                </a:cxn>
                <a:cxn ang="0">
                  <a:pos x="3752850" y="1328737"/>
                </a:cxn>
                <a:cxn ang="0">
                  <a:pos x="3413125" y="1527175"/>
                </a:cxn>
                <a:cxn ang="0">
                  <a:pos x="1924050" y="655637"/>
                </a:cxn>
              </a:cxnLst>
              <a:rect l="l" t="t" r="r" b="b"/>
              <a:pathLst>
                <a:path w="2401" h="1372">
                  <a:moveTo>
                    <a:pt x="2168" y="972"/>
                  </a:moveTo>
                  <a:lnTo>
                    <a:pt x="2401" y="837"/>
                  </a:lnTo>
                  <a:lnTo>
                    <a:pt x="959" y="0"/>
                  </a:lnTo>
                  <a:lnTo>
                    <a:pt x="939" y="10"/>
                  </a:lnTo>
                  <a:lnTo>
                    <a:pt x="1399" y="274"/>
                  </a:lnTo>
                  <a:lnTo>
                    <a:pt x="1194" y="402"/>
                  </a:lnTo>
                  <a:lnTo>
                    <a:pt x="720" y="130"/>
                  </a:lnTo>
                  <a:lnTo>
                    <a:pt x="701" y="140"/>
                  </a:lnTo>
                  <a:lnTo>
                    <a:pt x="1175" y="413"/>
                  </a:lnTo>
                  <a:lnTo>
                    <a:pt x="986" y="530"/>
                  </a:lnTo>
                  <a:lnTo>
                    <a:pt x="498" y="251"/>
                  </a:lnTo>
                  <a:lnTo>
                    <a:pt x="479" y="262"/>
                  </a:lnTo>
                  <a:lnTo>
                    <a:pt x="967" y="541"/>
                  </a:lnTo>
                  <a:lnTo>
                    <a:pt x="757" y="672"/>
                  </a:lnTo>
                  <a:lnTo>
                    <a:pt x="253" y="384"/>
                  </a:lnTo>
                  <a:lnTo>
                    <a:pt x="233" y="395"/>
                  </a:lnTo>
                  <a:lnTo>
                    <a:pt x="739" y="684"/>
                  </a:lnTo>
                  <a:lnTo>
                    <a:pt x="540" y="807"/>
                  </a:lnTo>
                  <a:lnTo>
                    <a:pt x="20" y="511"/>
                  </a:lnTo>
                  <a:lnTo>
                    <a:pt x="0" y="522"/>
                  </a:lnTo>
                  <a:lnTo>
                    <a:pt x="1482" y="1372"/>
                  </a:lnTo>
                  <a:lnTo>
                    <a:pt x="2150" y="983"/>
                  </a:lnTo>
                  <a:lnTo>
                    <a:pt x="2330" y="1090"/>
                  </a:lnTo>
                  <a:lnTo>
                    <a:pt x="2350" y="1078"/>
                  </a:lnTo>
                  <a:lnTo>
                    <a:pt x="2168" y="972"/>
                  </a:lnTo>
                  <a:moveTo>
                    <a:pt x="1482" y="1349"/>
                  </a:moveTo>
                  <a:lnTo>
                    <a:pt x="558" y="818"/>
                  </a:lnTo>
                  <a:lnTo>
                    <a:pt x="757" y="694"/>
                  </a:lnTo>
                  <a:lnTo>
                    <a:pt x="1686" y="1230"/>
                  </a:lnTo>
                  <a:lnTo>
                    <a:pt x="1482" y="1349"/>
                  </a:lnTo>
                  <a:moveTo>
                    <a:pt x="1705" y="1219"/>
                  </a:moveTo>
                  <a:lnTo>
                    <a:pt x="776" y="682"/>
                  </a:lnTo>
                  <a:lnTo>
                    <a:pt x="986" y="552"/>
                  </a:lnTo>
                  <a:lnTo>
                    <a:pt x="1918" y="1096"/>
                  </a:lnTo>
                  <a:lnTo>
                    <a:pt x="1705" y="1219"/>
                  </a:lnTo>
                  <a:moveTo>
                    <a:pt x="1937" y="1085"/>
                  </a:moveTo>
                  <a:lnTo>
                    <a:pt x="1004" y="541"/>
                  </a:lnTo>
                  <a:lnTo>
                    <a:pt x="1194" y="423"/>
                  </a:lnTo>
                  <a:lnTo>
                    <a:pt x="2131" y="972"/>
                  </a:lnTo>
                  <a:lnTo>
                    <a:pt x="1937" y="1085"/>
                  </a:lnTo>
                  <a:moveTo>
                    <a:pt x="1212" y="413"/>
                  </a:moveTo>
                  <a:lnTo>
                    <a:pt x="1418" y="284"/>
                  </a:lnTo>
                  <a:lnTo>
                    <a:pt x="2364" y="837"/>
                  </a:lnTo>
                  <a:lnTo>
                    <a:pt x="2150" y="962"/>
                  </a:lnTo>
                  <a:lnTo>
                    <a:pt x="1212" y="41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2" name="Freeform 10"/>
            <p:cNvSpPr/>
            <p:nvPr>
              <p:custDataLst>
                <p:tags r:id="rId6"/>
              </p:custDataLst>
            </p:nvPr>
          </p:nvSpPr>
          <p:spPr>
            <a:xfrm>
              <a:off x="6289675" y="4498975"/>
              <a:ext cx="88900" cy="74613"/>
            </a:xfrm>
            <a:custGeom>
              <a:avLst/>
              <a:gdLst/>
              <a:ahLst/>
              <a:cxnLst>
                <a:cxn ang="0">
                  <a:pos x="34046" y="0"/>
                </a:cxn>
                <a:cxn ang="0">
                  <a:pos x="0" y="11478"/>
                </a:cxn>
                <a:cxn ang="0">
                  <a:pos x="75659" y="74613"/>
                </a:cxn>
                <a:cxn ang="0">
                  <a:pos x="88900" y="70786"/>
                </a:cxn>
                <a:cxn ang="0">
                  <a:pos x="88900" y="68873"/>
                </a:cxn>
                <a:cxn ang="0">
                  <a:pos x="34046" y="0"/>
                </a:cxn>
              </a:cxnLst>
              <a:rect l="l" t="t" r="r" b="b"/>
              <a:pathLst>
                <a:path w="47" h="39">
                  <a:moveTo>
                    <a:pt x="18" y="0"/>
                  </a:moveTo>
                  <a:cubicBezTo>
                    <a:pt x="11" y="3"/>
                    <a:pt x="5" y="5"/>
                    <a:pt x="0" y="6"/>
                  </a:cubicBezTo>
                  <a:cubicBezTo>
                    <a:pt x="6" y="20"/>
                    <a:pt x="31" y="21"/>
                    <a:pt x="40" y="39"/>
                  </a:cubicBezTo>
                  <a:cubicBezTo>
                    <a:pt x="42" y="38"/>
                    <a:pt x="44" y="38"/>
                    <a:pt x="47" y="37"/>
                  </a:cubicBezTo>
                  <a:cubicBezTo>
                    <a:pt x="47" y="37"/>
                    <a:pt x="47" y="37"/>
                    <a:pt x="47" y="36"/>
                  </a:cubicBezTo>
                  <a:cubicBezTo>
                    <a:pt x="38" y="23"/>
                    <a:pt x="28" y="11"/>
                    <a:pt x="18" y="0"/>
                  </a:cubicBezTo>
                </a:path>
              </a:pathLst>
            </a:custGeom>
            <a:solidFill>
              <a:srgbClr val="E2EA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" name="Freeform 11"/>
            <p:cNvSpPr/>
            <p:nvPr>
              <p:custDataLst>
                <p:tags r:id="rId7"/>
              </p:custDataLst>
            </p:nvPr>
          </p:nvSpPr>
          <p:spPr>
            <a:xfrm>
              <a:off x="6323013" y="4427537"/>
              <a:ext cx="309563" cy="142875"/>
            </a:xfrm>
            <a:custGeom>
              <a:avLst/>
              <a:gdLst/>
              <a:ahLst/>
              <a:cxnLst>
                <a:cxn ang="0">
                  <a:pos x="152870" y="0"/>
                </a:cxn>
                <a:cxn ang="0">
                  <a:pos x="78346" y="36195"/>
                </a:cxn>
                <a:cxn ang="0">
                  <a:pos x="0" y="72390"/>
                </a:cxn>
                <a:cxn ang="0">
                  <a:pos x="55415" y="140970"/>
                </a:cxn>
                <a:cxn ang="0">
                  <a:pos x="55415" y="142875"/>
                </a:cxn>
                <a:cxn ang="0">
                  <a:pos x="89811" y="142875"/>
                </a:cxn>
                <a:cxn ang="0">
                  <a:pos x="112742" y="142875"/>
                </a:cxn>
                <a:cxn ang="0">
                  <a:pos x="122296" y="142875"/>
                </a:cxn>
                <a:cxn ang="0">
                  <a:pos x="309563" y="64770"/>
                </a:cxn>
                <a:cxn ang="0">
                  <a:pos x="303830" y="66675"/>
                </a:cxn>
                <a:cxn ang="0">
                  <a:pos x="221662" y="30480"/>
                </a:cxn>
                <a:cxn ang="0">
                  <a:pos x="152870" y="0"/>
                </a:cxn>
              </a:cxnLst>
              <a:rect l="l" t="t" r="r" b="b"/>
              <a:pathLst>
                <a:path w="162" h="75">
                  <a:moveTo>
                    <a:pt x="80" y="0"/>
                  </a:moveTo>
                  <a:cubicBezTo>
                    <a:pt x="70" y="0"/>
                    <a:pt x="62" y="7"/>
                    <a:pt x="41" y="19"/>
                  </a:cubicBezTo>
                  <a:cubicBezTo>
                    <a:pt x="34" y="23"/>
                    <a:pt x="16" y="32"/>
                    <a:pt x="0" y="38"/>
                  </a:cubicBezTo>
                  <a:cubicBezTo>
                    <a:pt x="10" y="49"/>
                    <a:pt x="20" y="61"/>
                    <a:pt x="29" y="74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4" y="75"/>
                    <a:pt x="39" y="75"/>
                    <a:pt x="47" y="75"/>
                  </a:cubicBezTo>
                  <a:cubicBezTo>
                    <a:pt x="50" y="75"/>
                    <a:pt x="55" y="75"/>
                    <a:pt x="59" y="75"/>
                  </a:cubicBezTo>
                  <a:cubicBezTo>
                    <a:pt x="61" y="75"/>
                    <a:pt x="63" y="75"/>
                    <a:pt x="64" y="75"/>
                  </a:cubicBezTo>
                  <a:cubicBezTo>
                    <a:pt x="143" y="75"/>
                    <a:pt x="162" y="34"/>
                    <a:pt x="162" y="34"/>
                  </a:cubicBezTo>
                  <a:cubicBezTo>
                    <a:pt x="162" y="34"/>
                    <a:pt x="161" y="35"/>
                    <a:pt x="159" y="35"/>
                  </a:cubicBezTo>
                  <a:cubicBezTo>
                    <a:pt x="155" y="35"/>
                    <a:pt x="144" y="32"/>
                    <a:pt x="116" y="16"/>
                  </a:cubicBezTo>
                  <a:cubicBezTo>
                    <a:pt x="97" y="5"/>
                    <a:pt x="88" y="0"/>
                    <a:pt x="80" y="0"/>
                  </a:cubicBezTo>
                </a:path>
              </a:pathLst>
            </a:custGeom>
            <a:solidFill>
              <a:srgbClr val="DCE6F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" name="Freeform 12"/>
            <p:cNvSpPr/>
            <p:nvPr>
              <p:custDataLst>
                <p:tags r:id="rId8"/>
              </p:custDataLst>
            </p:nvPr>
          </p:nvSpPr>
          <p:spPr>
            <a:xfrm>
              <a:off x="6473825" y="4360862"/>
              <a:ext cx="196850" cy="166688"/>
            </a:xfrm>
            <a:custGeom>
              <a:avLst/>
              <a:gdLst/>
              <a:ahLst/>
              <a:cxnLst>
                <a:cxn ang="0">
                  <a:pos x="158626" y="130698"/>
                </a:cxn>
                <a:cxn ang="0">
                  <a:pos x="126136" y="159111"/>
                </a:cxn>
                <a:cxn ang="0">
                  <a:pos x="49690" y="147746"/>
                </a:cxn>
                <a:cxn ang="0">
                  <a:pos x="0" y="11365"/>
                </a:cxn>
                <a:cxn ang="0">
                  <a:pos x="196850" y="0"/>
                </a:cxn>
                <a:cxn ang="0">
                  <a:pos x="158626" y="130698"/>
                </a:cxn>
              </a:cxnLst>
              <a:rect l="l" t="t" r="r" b="b"/>
              <a:pathLst>
                <a:path w="103" h="88">
                  <a:moveTo>
                    <a:pt x="83" y="69"/>
                  </a:moveTo>
                  <a:cubicBezTo>
                    <a:pt x="83" y="69"/>
                    <a:pt x="80" y="80"/>
                    <a:pt x="66" y="84"/>
                  </a:cubicBezTo>
                  <a:cubicBezTo>
                    <a:pt x="52" y="88"/>
                    <a:pt x="29" y="85"/>
                    <a:pt x="26" y="78"/>
                  </a:cubicBezTo>
                  <a:cubicBezTo>
                    <a:pt x="23" y="72"/>
                    <a:pt x="0" y="6"/>
                    <a:pt x="0" y="6"/>
                  </a:cubicBezTo>
                  <a:cubicBezTo>
                    <a:pt x="103" y="0"/>
                    <a:pt x="103" y="0"/>
                    <a:pt x="103" y="0"/>
                  </a:cubicBezTo>
                  <a:lnTo>
                    <a:pt x="83" y="69"/>
                  </a:lnTo>
                  <a:close/>
                </a:path>
              </a:pathLst>
            </a:custGeom>
            <a:solidFill>
              <a:srgbClr val="B5CEE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" name="Freeform 13"/>
            <p:cNvSpPr/>
            <p:nvPr>
              <p:custDataLst>
                <p:tags r:id="rId9"/>
              </p:custDataLst>
            </p:nvPr>
          </p:nvSpPr>
          <p:spPr>
            <a:xfrm>
              <a:off x="6464300" y="4322762"/>
              <a:ext cx="212725" cy="98425"/>
            </a:xfrm>
            <a:custGeom>
              <a:avLst/>
              <a:gdLst/>
              <a:ahLst/>
              <a:cxnLst>
                <a:cxn ang="0">
                  <a:pos x="22997" y="18927"/>
                </a:cxn>
                <a:cxn ang="0">
                  <a:pos x="13415" y="56783"/>
                </a:cxn>
                <a:cxn ang="0">
                  <a:pos x="114986" y="98425"/>
                </a:cxn>
                <a:cxn ang="0">
                  <a:pos x="206975" y="43534"/>
                </a:cxn>
                <a:cxn ang="0">
                  <a:pos x="134150" y="5678"/>
                </a:cxn>
                <a:cxn ang="0">
                  <a:pos x="22997" y="18927"/>
                </a:cxn>
              </a:cxnLst>
              <a:rect l="l" t="t" r="r" b="b"/>
              <a:pathLst>
                <a:path w="110" h="52">
                  <a:moveTo>
                    <a:pt x="12" y="10"/>
                  </a:moveTo>
                  <a:cubicBezTo>
                    <a:pt x="12" y="10"/>
                    <a:pt x="0" y="21"/>
                    <a:pt x="7" y="30"/>
                  </a:cubicBezTo>
                  <a:cubicBezTo>
                    <a:pt x="13" y="39"/>
                    <a:pt x="38" y="51"/>
                    <a:pt x="60" y="52"/>
                  </a:cubicBezTo>
                  <a:cubicBezTo>
                    <a:pt x="81" y="52"/>
                    <a:pt x="106" y="36"/>
                    <a:pt x="108" y="23"/>
                  </a:cubicBezTo>
                  <a:cubicBezTo>
                    <a:pt x="111" y="11"/>
                    <a:pt x="96" y="0"/>
                    <a:pt x="70" y="3"/>
                  </a:cubicBezTo>
                  <a:cubicBezTo>
                    <a:pt x="44" y="6"/>
                    <a:pt x="12" y="10"/>
                    <a:pt x="12" y="10"/>
                  </a:cubicBezTo>
                  <a:close/>
                </a:path>
              </a:pathLst>
            </a:custGeom>
            <a:solidFill>
              <a:srgbClr val="A7BBE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6" name="Freeform 14"/>
            <p:cNvSpPr/>
            <p:nvPr>
              <p:custDataLst>
                <p:tags r:id="rId10"/>
              </p:custDataLst>
            </p:nvPr>
          </p:nvSpPr>
          <p:spPr>
            <a:xfrm>
              <a:off x="6421438" y="3738562"/>
              <a:ext cx="285750" cy="673100"/>
            </a:xfrm>
            <a:custGeom>
              <a:avLst/>
              <a:gdLst/>
              <a:ahLst/>
              <a:cxnLst>
                <a:cxn ang="0">
                  <a:pos x="129540" y="346057"/>
                </a:cxn>
                <a:cxn ang="0">
                  <a:pos x="110490" y="195845"/>
                </a:cxn>
                <a:cxn ang="0">
                  <a:pos x="173355" y="41831"/>
                </a:cxn>
                <a:cxn ang="0">
                  <a:pos x="200025" y="243380"/>
                </a:cxn>
                <a:cxn ang="0">
                  <a:pos x="219075" y="327042"/>
                </a:cxn>
                <a:cxn ang="0">
                  <a:pos x="264795" y="342254"/>
                </a:cxn>
                <a:cxn ang="0">
                  <a:pos x="219075" y="481057"/>
                </a:cxn>
                <a:cxn ang="0">
                  <a:pos x="241935" y="509578"/>
                </a:cxn>
                <a:cxn ang="0">
                  <a:pos x="249555" y="597043"/>
                </a:cxn>
                <a:cxn ang="0">
                  <a:pos x="110490" y="650283"/>
                </a:cxn>
                <a:cxn ang="0">
                  <a:pos x="41910" y="507677"/>
                </a:cxn>
                <a:cxn ang="0">
                  <a:pos x="85725" y="503874"/>
                </a:cxn>
                <a:cxn ang="0">
                  <a:pos x="41910" y="363169"/>
                </a:cxn>
                <a:cxn ang="0">
                  <a:pos x="129540" y="346057"/>
                </a:cxn>
              </a:cxnLst>
              <a:rect l="l" t="t" r="r" b="b"/>
              <a:pathLst>
                <a:path w="150" h="354">
                  <a:moveTo>
                    <a:pt x="68" y="182"/>
                  </a:moveTo>
                  <a:cubicBezTo>
                    <a:pt x="68" y="182"/>
                    <a:pt x="59" y="138"/>
                    <a:pt x="58" y="103"/>
                  </a:cubicBezTo>
                  <a:cubicBezTo>
                    <a:pt x="57" y="68"/>
                    <a:pt x="69" y="0"/>
                    <a:pt x="91" y="22"/>
                  </a:cubicBezTo>
                  <a:cubicBezTo>
                    <a:pt x="114" y="45"/>
                    <a:pt x="107" y="88"/>
                    <a:pt x="105" y="128"/>
                  </a:cubicBezTo>
                  <a:cubicBezTo>
                    <a:pt x="102" y="167"/>
                    <a:pt x="103" y="175"/>
                    <a:pt x="115" y="172"/>
                  </a:cubicBezTo>
                  <a:cubicBezTo>
                    <a:pt x="126" y="170"/>
                    <a:pt x="138" y="154"/>
                    <a:pt x="139" y="180"/>
                  </a:cubicBezTo>
                  <a:cubicBezTo>
                    <a:pt x="140" y="205"/>
                    <a:pt x="134" y="230"/>
                    <a:pt x="115" y="253"/>
                  </a:cubicBezTo>
                  <a:cubicBezTo>
                    <a:pt x="97" y="277"/>
                    <a:pt x="116" y="267"/>
                    <a:pt x="127" y="268"/>
                  </a:cubicBezTo>
                  <a:cubicBezTo>
                    <a:pt x="138" y="270"/>
                    <a:pt x="150" y="282"/>
                    <a:pt x="131" y="314"/>
                  </a:cubicBezTo>
                  <a:cubicBezTo>
                    <a:pt x="112" y="347"/>
                    <a:pt x="102" y="354"/>
                    <a:pt x="58" y="342"/>
                  </a:cubicBezTo>
                  <a:cubicBezTo>
                    <a:pt x="13" y="329"/>
                    <a:pt x="0" y="268"/>
                    <a:pt x="22" y="267"/>
                  </a:cubicBezTo>
                  <a:cubicBezTo>
                    <a:pt x="45" y="265"/>
                    <a:pt x="45" y="265"/>
                    <a:pt x="45" y="265"/>
                  </a:cubicBezTo>
                  <a:cubicBezTo>
                    <a:pt x="45" y="265"/>
                    <a:pt x="14" y="216"/>
                    <a:pt x="22" y="191"/>
                  </a:cubicBezTo>
                  <a:cubicBezTo>
                    <a:pt x="30" y="166"/>
                    <a:pt x="42" y="156"/>
                    <a:pt x="68" y="182"/>
                  </a:cubicBezTo>
                  <a:close/>
                </a:path>
              </a:pathLst>
            </a:custGeom>
            <a:solidFill>
              <a:srgbClr val="9CF7D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7" name="Freeform 15"/>
            <p:cNvSpPr>
              <a:spLocks noEditPoints="1"/>
            </p:cNvSpPr>
            <p:nvPr>
              <p:custDataLst>
                <p:tags r:id="rId11"/>
              </p:custDataLst>
            </p:nvPr>
          </p:nvSpPr>
          <p:spPr>
            <a:xfrm>
              <a:off x="6724650" y="3859212"/>
              <a:ext cx="3625850" cy="1471613"/>
            </a:xfrm>
            <a:custGeom>
              <a:avLst/>
              <a:gdLst/>
              <a:ahLst/>
              <a:cxnLst>
                <a:cxn ang="0">
                  <a:pos x="2901823" y="898578"/>
                </a:cxn>
                <a:cxn ang="0">
                  <a:pos x="1972020" y="1439248"/>
                </a:cxn>
                <a:cxn ang="0">
                  <a:pos x="2132068" y="1471613"/>
                </a:cxn>
                <a:cxn ang="0">
                  <a:pos x="2139689" y="1471613"/>
                </a:cxn>
                <a:cxn ang="0">
                  <a:pos x="3080924" y="1003285"/>
                </a:cxn>
                <a:cxn ang="0">
                  <a:pos x="2901823" y="898578"/>
                </a:cxn>
                <a:cxn ang="0">
                  <a:pos x="754512" y="892867"/>
                </a:cxn>
                <a:cxn ang="0">
                  <a:pos x="929802" y="1041361"/>
                </a:cxn>
                <a:cxn ang="0">
                  <a:pos x="1065081" y="1069917"/>
                </a:cxn>
                <a:cxn ang="0">
                  <a:pos x="754512" y="892867"/>
                </a:cxn>
                <a:cxn ang="0">
                  <a:pos x="2768449" y="820524"/>
                </a:cxn>
                <a:cxn ang="0">
                  <a:pos x="2459785" y="999478"/>
                </a:cxn>
                <a:cxn ang="0">
                  <a:pos x="2562673" y="1060399"/>
                </a:cxn>
                <a:cxn ang="0">
                  <a:pos x="2871337" y="881444"/>
                </a:cxn>
                <a:cxn ang="0">
                  <a:pos x="2768449" y="820524"/>
                </a:cxn>
                <a:cxn ang="0">
                  <a:pos x="3136179" y="607302"/>
                </a:cxn>
                <a:cxn ang="0">
                  <a:pos x="2797029" y="803390"/>
                </a:cxn>
                <a:cxn ang="0">
                  <a:pos x="2901823" y="864310"/>
                </a:cxn>
                <a:cxn ang="0">
                  <a:pos x="3240972" y="666318"/>
                </a:cxn>
                <a:cxn ang="0">
                  <a:pos x="3136179" y="607302"/>
                </a:cxn>
                <a:cxn ang="0">
                  <a:pos x="689730" y="439770"/>
                </a:cxn>
                <a:cxn ang="0">
                  <a:pos x="466806" y="578745"/>
                </a:cxn>
                <a:cxn ang="0">
                  <a:pos x="581126" y="668222"/>
                </a:cxn>
                <a:cxn ang="0">
                  <a:pos x="706878" y="828139"/>
                </a:cxn>
                <a:cxn ang="0">
                  <a:pos x="1131768" y="1071821"/>
                </a:cxn>
                <a:cxn ang="0">
                  <a:pos x="1145105" y="1071821"/>
                </a:cxn>
                <a:cxn ang="0">
                  <a:pos x="1171780" y="1071821"/>
                </a:cxn>
                <a:cxn ang="0">
                  <a:pos x="1324206" y="1085148"/>
                </a:cxn>
                <a:cxn ang="0">
                  <a:pos x="1935819" y="1424018"/>
                </a:cxn>
                <a:cxn ang="0">
                  <a:pos x="2164459" y="1290754"/>
                </a:cxn>
                <a:cxn ang="0">
                  <a:pos x="689730" y="439770"/>
                </a:cxn>
                <a:cxn ang="0">
                  <a:pos x="764038" y="392176"/>
                </a:cxn>
                <a:cxn ang="0">
                  <a:pos x="720216" y="420732"/>
                </a:cxn>
                <a:cxn ang="0">
                  <a:pos x="2194944" y="1273621"/>
                </a:cxn>
                <a:cxn ang="0">
                  <a:pos x="2532188" y="1077532"/>
                </a:cxn>
                <a:cxn ang="0">
                  <a:pos x="2429300" y="1016612"/>
                </a:cxn>
                <a:cxn ang="0">
                  <a:pos x="2139689" y="1186047"/>
                </a:cxn>
                <a:cxn ang="0">
                  <a:pos x="764038" y="392176"/>
                </a:cxn>
                <a:cxn ang="0">
                  <a:pos x="3564879" y="357908"/>
                </a:cxn>
                <a:cxn ang="0">
                  <a:pos x="3166664" y="590168"/>
                </a:cxn>
                <a:cxn ang="0">
                  <a:pos x="3300037" y="666318"/>
                </a:cxn>
                <a:cxn ang="0">
                  <a:pos x="2930403" y="881444"/>
                </a:cxn>
                <a:cxn ang="0">
                  <a:pos x="3109504" y="986152"/>
                </a:cxn>
                <a:cxn ang="0">
                  <a:pos x="3551541" y="717720"/>
                </a:cxn>
                <a:cxn ang="0">
                  <a:pos x="3612512" y="529247"/>
                </a:cxn>
                <a:cxn ang="0">
                  <a:pos x="3564879" y="357908"/>
                </a:cxn>
                <a:cxn ang="0">
                  <a:pos x="74308" y="87573"/>
                </a:cxn>
                <a:cxn ang="0">
                  <a:pos x="36201" y="211318"/>
                </a:cxn>
                <a:cxn ang="0">
                  <a:pos x="440132" y="559707"/>
                </a:cxn>
                <a:cxn ang="0">
                  <a:pos x="661150" y="422636"/>
                </a:cxn>
                <a:cxn ang="0">
                  <a:pos x="74308" y="87573"/>
                </a:cxn>
                <a:cxn ang="0">
                  <a:pos x="81929" y="0"/>
                </a:cxn>
                <a:cxn ang="0">
                  <a:pos x="78118" y="55209"/>
                </a:cxn>
                <a:cxn ang="0">
                  <a:pos x="689730" y="403598"/>
                </a:cxn>
                <a:cxn ang="0">
                  <a:pos x="735458" y="375042"/>
                </a:cxn>
                <a:cxn ang="0">
                  <a:pos x="81929" y="0"/>
                </a:cxn>
              </a:cxnLst>
              <a:rect l="l" t="t" r="r" b="b"/>
              <a:pathLst>
                <a:path w="1903" h="773">
                  <a:moveTo>
                    <a:pt x="1523" y="472"/>
                  </a:moveTo>
                  <a:cubicBezTo>
                    <a:pt x="1035" y="756"/>
                    <a:pt x="1035" y="756"/>
                    <a:pt x="1035" y="756"/>
                  </a:cubicBezTo>
                  <a:cubicBezTo>
                    <a:pt x="1064" y="766"/>
                    <a:pt x="1093" y="773"/>
                    <a:pt x="1119" y="773"/>
                  </a:cubicBezTo>
                  <a:cubicBezTo>
                    <a:pt x="1120" y="773"/>
                    <a:pt x="1121" y="773"/>
                    <a:pt x="1123" y="773"/>
                  </a:cubicBezTo>
                  <a:cubicBezTo>
                    <a:pt x="1204" y="771"/>
                    <a:pt x="1434" y="638"/>
                    <a:pt x="1617" y="527"/>
                  </a:cubicBezTo>
                  <a:cubicBezTo>
                    <a:pt x="1523" y="472"/>
                    <a:pt x="1523" y="472"/>
                    <a:pt x="1523" y="472"/>
                  </a:cubicBezTo>
                  <a:moveTo>
                    <a:pt x="396" y="469"/>
                  </a:moveTo>
                  <a:cubicBezTo>
                    <a:pt x="421" y="502"/>
                    <a:pt x="450" y="532"/>
                    <a:pt x="488" y="547"/>
                  </a:cubicBezTo>
                  <a:cubicBezTo>
                    <a:pt x="514" y="557"/>
                    <a:pt x="537" y="561"/>
                    <a:pt x="559" y="562"/>
                  </a:cubicBezTo>
                  <a:cubicBezTo>
                    <a:pt x="396" y="469"/>
                    <a:pt x="396" y="469"/>
                    <a:pt x="396" y="469"/>
                  </a:cubicBezTo>
                  <a:moveTo>
                    <a:pt x="1453" y="431"/>
                  </a:moveTo>
                  <a:cubicBezTo>
                    <a:pt x="1291" y="525"/>
                    <a:pt x="1291" y="525"/>
                    <a:pt x="1291" y="525"/>
                  </a:cubicBezTo>
                  <a:cubicBezTo>
                    <a:pt x="1345" y="557"/>
                    <a:pt x="1345" y="557"/>
                    <a:pt x="1345" y="557"/>
                  </a:cubicBezTo>
                  <a:cubicBezTo>
                    <a:pt x="1507" y="463"/>
                    <a:pt x="1507" y="463"/>
                    <a:pt x="1507" y="463"/>
                  </a:cubicBezTo>
                  <a:cubicBezTo>
                    <a:pt x="1453" y="431"/>
                    <a:pt x="1453" y="431"/>
                    <a:pt x="1453" y="431"/>
                  </a:cubicBezTo>
                  <a:moveTo>
                    <a:pt x="1646" y="319"/>
                  </a:moveTo>
                  <a:cubicBezTo>
                    <a:pt x="1468" y="422"/>
                    <a:pt x="1468" y="422"/>
                    <a:pt x="1468" y="422"/>
                  </a:cubicBezTo>
                  <a:cubicBezTo>
                    <a:pt x="1523" y="454"/>
                    <a:pt x="1523" y="454"/>
                    <a:pt x="1523" y="454"/>
                  </a:cubicBezTo>
                  <a:cubicBezTo>
                    <a:pt x="1701" y="350"/>
                    <a:pt x="1701" y="350"/>
                    <a:pt x="1701" y="350"/>
                  </a:cubicBezTo>
                  <a:cubicBezTo>
                    <a:pt x="1646" y="319"/>
                    <a:pt x="1646" y="319"/>
                    <a:pt x="1646" y="319"/>
                  </a:cubicBezTo>
                  <a:moveTo>
                    <a:pt x="362" y="231"/>
                  </a:moveTo>
                  <a:cubicBezTo>
                    <a:pt x="245" y="304"/>
                    <a:pt x="245" y="304"/>
                    <a:pt x="245" y="304"/>
                  </a:cubicBezTo>
                  <a:cubicBezTo>
                    <a:pt x="269" y="321"/>
                    <a:pt x="290" y="337"/>
                    <a:pt x="305" y="351"/>
                  </a:cubicBezTo>
                  <a:cubicBezTo>
                    <a:pt x="329" y="374"/>
                    <a:pt x="350" y="405"/>
                    <a:pt x="371" y="435"/>
                  </a:cubicBezTo>
                  <a:cubicBezTo>
                    <a:pt x="594" y="563"/>
                    <a:pt x="594" y="563"/>
                    <a:pt x="594" y="563"/>
                  </a:cubicBezTo>
                  <a:cubicBezTo>
                    <a:pt x="596" y="563"/>
                    <a:pt x="599" y="563"/>
                    <a:pt x="601" y="563"/>
                  </a:cubicBezTo>
                  <a:cubicBezTo>
                    <a:pt x="606" y="563"/>
                    <a:pt x="610" y="563"/>
                    <a:pt x="615" y="563"/>
                  </a:cubicBezTo>
                  <a:cubicBezTo>
                    <a:pt x="639" y="563"/>
                    <a:pt x="665" y="564"/>
                    <a:pt x="695" y="570"/>
                  </a:cubicBezTo>
                  <a:cubicBezTo>
                    <a:pt x="758" y="584"/>
                    <a:pt x="894" y="697"/>
                    <a:pt x="1016" y="748"/>
                  </a:cubicBezTo>
                  <a:cubicBezTo>
                    <a:pt x="1136" y="678"/>
                    <a:pt x="1136" y="678"/>
                    <a:pt x="1136" y="678"/>
                  </a:cubicBezTo>
                  <a:cubicBezTo>
                    <a:pt x="362" y="231"/>
                    <a:pt x="362" y="231"/>
                    <a:pt x="362" y="231"/>
                  </a:cubicBezTo>
                  <a:moveTo>
                    <a:pt x="401" y="206"/>
                  </a:moveTo>
                  <a:cubicBezTo>
                    <a:pt x="378" y="221"/>
                    <a:pt x="378" y="221"/>
                    <a:pt x="378" y="221"/>
                  </a:cubicBezTo>
                  <a:cubicBezTo>
                    <a:pt x="1152" y="669"/>
                    <a:pt x="1152" y="669"/>
                    <a:pt x="1152" y="669"/>
                  </a:cubicBezTo>
                  <a:cubicBezTo>
                    <a:pt x="1329" y="566"/>
                    <a:pt x="1329" y="566"/>
                    <a:pt x="1329" y="566"/>
                  </a:cubicBezTo>
                  <a:cubicBezTo>
                    <a:pt x="1275" y="534"/>
                    <a:pt x="1275" y="534"/>
                    <a:pt x="1275" y="534"/>
                  </a:cubicBezTo>
                  <a:cubicBezTo>
                    <a:pt x="1123" y="623"/>
                    <a:pt x="1123" y="623"/>
                    <a:pt x="1123" y="623"/>
                  </a:cubicBezTo>
                  <a:cubicBezTo>
                    <a:pt x="401" y="206"/>
                    <a:pt x="401" y="206"/>
                    <a:pt x="401" y="206"/>
                  </a:cubicBezTo>
                  <a:moveTo>
                    <a:pt x="1871" y="188"/>
                  </a:moveTo>
                  <a:cubicBezTo>
                    <a:pt x="1662" y="310"/>
                    <a:pt x="1662" y="310"/>
                    <a:pt x="1662" y="310"/>
                  </a:cubicBezTo>
                  <a:cubicBezTo>
                    <a:pt x="1732" y="350"/>
                    <a:pt x="1732" y="350"/>
                    <a:pt x="1732" y="350"/>
                  </a:cubicBezTo>
                  <a:cubicBezTo>
                    <a:pt x="1538" y="463"/>
                    <a:pt x="1538" y="463"/>
                    <a:pt x="1538" y="463"/>
                  </a:cubicBezTo>
                  <a:cubicBezTo>
                    <a:pt x="1632" y="518"/>
                    <a:pt x="1632" y="518"/>
                    <a:pt x="1632" y="518"/>
                  </a:cubicBezTo>
                  <a:cubicBezTo>
                    <a:pt x="1752" y="445"/>
                    <a:pt x="1849" y="383"/>
                    <a:pt x="1864" y="377"/>
                  </a:cubicBezTo>
                  <a:cubicBezTo>
                    <a:pt x="1903" y="363"/>
                    <a:pt x="1896" y="278"/>
                    <a:pt x="1896" y="278"/>
                  </a:cubicBezTo>
                  <a:cubicBezTo>
                    <a:pt x="1871" y="188"/>
                    <a:pt x="1871" y="188"/>
                    <a:pt x="1871" y="188"/>
                  </a:cubicBezTo>
                  <a:moveTo>
                    <a:pt x="39" y="46"/>
                  </a:moveTo>
                  <a:cubicBezTo>
                    <a:pt x="36" y="69"/>
                    <a:pt x="29" y="94"/>
                    <a:pt x="19" y="111"/>
                  </a:cubicBezTo>
                  <a:cubicBezTo>
                    <a:pt x="0" y="141"/>
                    <a:pt x="134" y="225"/>
                    <a:pt x="231" y="294"/>
                  </a:cubicBezTo>
                  <a:cubicBezTo>
                    <a:pt x="347" y="222"/>
                    <a:pt x="347" y="222"/>
                    <a:pt x="347" y="222"/>
                  </a:cubicBezTo>
                  <a:cubicBezTo>
                    <a:pt x="39" y="46"/>
                    <a:pt x="39" y="46"/>
                    <a:pt x="39" y="46"/>
                  </a:cubicBezTo>
                  <a:moveTo>
                    <a:pt x="43" y="0"/>
                  </a:moveTo>
                  <a:cubicBezTo>
                    <a:pt x="43" y="7"/>
                    <a:pt x="42" y="18"/>
                    <a:pt x="41" y="29"/>
                  </a:cubicBezTo>
                  <a:cubicBezTo>
                    <a:pt x="362" y="212"/>
                    <a:pt x="362" y="212"/>
                    <a:pt x="362" y="212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DCE6F6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8" name="Freeform 16"/>
            <p:cNvSpPr>
              <a:spLocks noEditPoints="1"/>
            </p:cNvSpPr>
            <p:nvPr>
              <p:custDataLst>
                <p:tags r:id="rId12"/>
              </p:custDataLst>
            </p:nvPr>
          </p:nvSpPr>
          <p:spPr>
            <a:xfrm>
              <a:off x="6797675" y="3914775"/>
              <a:ext cx="3225800" cy="1384300"/>
            </a:xfrm>
            <a:custGeom>
              <a:avLst/>
              <a:gdLst/>
              <a:ahLst/>
              <a:cxnLst>
                <a:cxn ang="0">
                  <a:pos x="632584" y="773075"/>
                </a:cxn>
                <a:cxn ang="0">
                  <a:pos x="680218" y="837815"/>
                </a:cxn>
                <a:cxn ang="0">
                  <a:pos x="990795" y="1014899"/>
                </a:cxn>
                <a:cxn ang="0">
                  <a:pos x="1046050" y="1016803"/>
                </a:cxn>
                <a:cxn ang="0">
                  <a:pos x="1057483" y="1016803"/>
                </a:cxn>
                <a:cxn ang="0">
                  <a:pos x="632584" y="773075"/>
                </a:cxn>
                <a:cxn ang="0">
                  <a:pos x="3810" y="0"/>
                </a:cxn>
                <a:cxn ang="0">
                  <a:pos x="0" y="32370"/>
                </a:cxn>
                <a:cxn ang="0">
                  <a:pos x="586855" y="367496"/>
                </a:cxn>
                <a:cxn ang="0">
                  <a:pos x="365832" y="504593"/>
                </a:cxn>
                <a:cxn ang="0">
                  <a:pos x="392507" y="523634"/>
                </a:cxn>
                <a:cxn ang="0">
                  <a:pos x="615436" y="384633"/>
                </a:cxn>
                <a:cxn ang="0">
                  <a:pos x="2090196" y="1235778"/>
                </a:cxn>
                <a:cxn ang="0">
                  <a:pos x="1861551" y="1369066"/>
                </a:cxn>
                <a:cxn ang="0">
                  <a:pos x="1897753" y="1384300"/>
                </a:cxn>
                <a:cxn ang="0">
                  <a:pos x="2827576" y="843528"/>
                </a:cxn>
                <a:cxn ang="0">
                  <a:pos x="3006681" y="948255"/>
                </a:cxn>
                <a:cxn ang="0">
                  <a:pos x="3035262" y="931117"/>
                </a:cxn>
                <a:cxn ang="0">
                  <a:pos x="2856157" y="826390"/>
                </a:cxn>
                <a:cxn ang="0">
                  <a:pos x="3225800" y="611224"/>
                </a:cxn>
                <a:cxn ang="0">
                  <a:pos x="3092423" y="535059"/>
                </a:cxn>
                <a:cxn ang="0">
                  <a:pos x="3061937" y="552196"/>
                </a:cxn>
                <a:cxn ang="0">
                  <a:pos x="3166733" y="611224"/>
                </a:cxn>
                <a:cxn ang="0">
                  <a:pos x="2827576" y="809253"/>
                </a:cxn>
                <a:cxn ang="0">
                  <a:pos x="2722780" y="748321"/>
                </a:cxn>
                <a:cxn ang="0">
                  <a:pos x="2694200" y="765458"/>
                </a:cxn>
                <a:cxn ang="0">
                  <a:pos x="2797090" y="826390"/>
                </a:cxn>
                <a:cxn ang="0">
                  <a:pos x="2488419" y="1005378"/>
                </a:cxn>
                <a:cxn ang="0">
                  <a:pos x="2385529" y="944446"/>
                </a:cxn>
                <a:cxn ang="0">
                  <a:pos x="2355043" y="961583"/>
                </a:cxn>
                <a:cxn ang="0">
                  <a:pos x="2457933" y="1022515"/>
                </a:cxn>
                <a:cxn ang="0">
                  <a:pos x="2120682" y="1218640"/>
                </a:cxn>
                <a:cxn ang="0">
                  <a:pos x="645922" y="365592"/>
                </a:cxn>
                <a:cxn ang="0">
                  <a:pos x="689745" y="337030"/>
                </a:cxn>
                <a:cxn ang="0">
                  <a:pos x="661165" y="319893"/>
                </a:cxn>
                <a:cxn ang="0">
                  <a:pos x="615436" y="348455"/>
                </a:cxn>
                <a:cxn ang="0">
                  <a:pos x="3810" y="0"/>
                </a:cxn>
              </a:cxnLst>
              <a:rect l="l" t="t" r="r" b="b"/>
              <a:pathLst>
                <a:path w="1693" h="727">
                  <a:moveTo>
                    <a:pt x="332" y="406"/>
                  </a:moveTo>
                  <a:cubicBezTo>
                    <a:pt x="340" y="417"/>
                    <a:pt x="348" y="429"/>
                    <a:pt x="357" y="440"/>
                  </a:cubicBezTo>
                  <a:cubicBezTo>
                    <a:pt x="520" y="533"/>
                    <a:pt x="520" y="533"/>
                    <a:pt x="520" y="533"/>
                  </a:cubicBezTo>
                  <a:cubicBezTo>
                    <a:pt x="530" y="534"/>
                    <a:pt x="539" y="534"/>
                    <a:pt x="549" y="534"/>
                  </a:cubicBezTo>
                  <a:cubicBezTo>
                    <a:pt x="551" y="534"/>
                    <a:pt x="553" y="534"/>
                    <a:pt x="555" y="534"/>
                  </a:cubicBezTo>
                  <a:cubicBezTo>
                    <a:pt x="332" y="406"/>
                    <a:pt x="332" y="406"/>
                    <a:pt x="332" y="406"/>
                  </a:cubicBezTo>
                  <a:moveTo>
                    <a:pt x="2" y="0"/>
                  </a:moveTo>
                  <a:cubicBezTo>
                    <a:pt x="2" y="6"/>
                    <a:pt x="1" y="11"/>
                    <a:pt x="0" y="17"/>
                  </a:cubicBezTo>
                  <a:cubicBezTo>
                    <a:pt x="308" y="193"/>
                    <a:pt x="308" y="193"/>
                    <a:pt x="308" y="193"/>
                  </a:cubicBezTo>
                  <a:cubicBezTo>
                    <a:pt x="192" y="265"/>
                    <a:pt x="192" y="265"/>
                    <a:pt x="192" y="265"/>
                  </a:cubicBezTo>
                  <a:cubicBezTo>
                    <a:pt x="197" y="268"/>
                    <a:pt x="201" y="271"/>
                    <a:pt x="206" y="275"/>
                  </a:cubicBezTo>
                  <a:cubicBezTo>
                    <a:pt x="323" y="202"/>
                    <a:pt x="323" y="202"/>
                    <a:pt x="323" y="202"/>
                  </a:cubicBezTo>
                  <a:cubicBezTo>
                    <a:pt x="1097" y="649"/>
                    <a:pt x="1097" y="649"/>
                    <a:pt x="1097" y="649"/>
                  </a:cubicBezTo>
                  <a:cubicBezTo>
                    <a:pt x="977" y="719"/>
                    <a:pt x="977" y="719"/>
                    <a:pt x="977" y="719"/>
                  </a:cubicBezTo>
                  <a:cubicBezTo>
                    <a:pt x="983" y="722"/>
                    <a:pt x="990" y="724"/>
                    <a:pt x="996" y="727"/>
                  </a:cubicBezTo>
                  <a:cubicBezTo>
                    <a:pt x="1484" y="443"/>
                    <a:pt x="1484" y="443"/>
                    <a:pt x="1484" y="443"/>
                  </a:cubicBezTo>
                  <a:cubicBezTo>
                    <a:pt x="1578" y="498"/>
                    <a:pt x="1578" y="498"/>
                    <a:pt x="1578" y="498"/>
                  </a:cubicBezTo>
                  <a:cubicBezTo>
                    <a:pt x="1583" y="495"/>
                    <a:pt x="1588" y="492"/>
                    <a:pt x="1593" y="489"/>
                  </a:cubicBezTo>
                  <a:cubicBezTo>
                    <a:pt x="1499" y="434"/>
                    <a:pt x="1499" y="434"/>
                    <a:pt x="1499" y="434"/>
                  </a:cubicBezTo>
                  <a:cubicBezTo>
                    <a:pt x="1693" y="321"/>
                    <a:pt x="1693" y="321"/>
                    <a:pt x="1693" y="321"/>
                  </a:cubicBezTo>
                  <a:cubicBezTo>
                    <a:pt x="1623" y="281"/>
                    <a:pt x="1623" y="281"/>
                    <a:pt x="1623" y="281"/>
                  </a:cubicBezTo>
                  <a:cubicBezTo>
                    <a:pt x="1607" y="290"/>
                    <a:pt x="1607" y="290"/>
                    <a:pt x="1607" y="290"/>
                  </a:cubicBezTo>
                  <a:cubicBezTo>
                    <a:pt x="1662" y="321"/>
                    <a:pt x="1662" y="321"/>
                    <a:pt x="1662" y="321"/>
                  </a:cubicBezTo>
                  <a:cubicBezTo>
                    <a:pt x="1484" y="425"/>
                    <a:pt x="1484" y="425"/>
                    <a:pt x="1484" y="425"/>
                  </a:cubicBezTo>
                  <a:cubicBezTo>
                    <a:pt x="1429" y="393"/>
                    <a:pt x="1429" y="393"/>
                    <a:pt x="1429" y="393"/>
                  </a:cubicBezTo>
                  <a:cubicBezTo>
                    <a:pt x="1414" y="402"/>
                    <a:pt x="1414" y="402"/>
                    <a:pt x="1414" y="402"/>
                  </a:cubicBezTo>
                  <a:cubicBezTo>
                    <a:pt x="1468" y="434"/>
                    <a:pt x="1468" y="434"/>
                    <a:pt x="1468" y="434"/>
                  </a:cubicBezTo>
                  <a:cubicBezTo>
                    <a:pt x="1306" y="528"/>
                    <a:pt x="1306" y="528"/>
                    <a:pt x="1306" y="528"/>
                  </a:cubicBezTo>
                  <a:cubicBezTo>
                    <a:pt x="1252" y="496"/>
                    <a:pt x="1252" y="496"/>
                    <a:pt x="1252" y="496"/>
                  </a:cubicBezTo>
                  <a:cubicBezTo>
                    <a:pt x="1236" y="505"/>
                    <a:pt x="1236" y="505"/>
                    <a:pt x="1236" y="505"/>
                  </a:cubicBezTo>
                  <a:cubicBezTo>
                    <a:pt x="1290" y="537"/>
                    <a:pt x="1290" y="537"/>
                    <a:pt x="1290" y="537"/>
                  </a:cubicBezTo>
                  <a:cubicBezTo>
                    <a:pt x="1113" y="640"/>
                    <a:pt x="1113" y="640"/>
                    <a:pt x="1113" y="640"/>
                  </a:cubicBezTo>
                  <a:cubicBezTo>
                    <a:pt x="339" y="192"/>
                    <a:pt x="339" y="192"/>
                    <a:pt x="339" y="192"/>
                  </a:cubicBezTo>
                  <a:cubicBezTo>
                    <a:pt x="362" y="177"/>
                    <a:pt x="362" y="177"/>
                    <a:pt x="362" y="177"/>
                  </a:cubicBezTo>
                  <a:cubicBezTo>
                    <a:pt x="347" y="168"/>
                    <a:pt x="347" y="168"/>
                    <a:pt x="347" y="168"/>
                  </a:cubicBezTo>
                  <a:cubicBezTo>
                    <a:pt x="323" y="183"/>
                    <a:pt x="323" y="183"/>
                    <a:pt x="323" y="183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E2EA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Freeform 17"/>
            <p:cNvSpPr/>
            <p:nvPr>
              <p:custDataLst>
                <p:tags r:id="rId13"/>
              </p:custDataLst>
            </p:nvPr>
          </p:nvSpPr>
          <p:spPr>
            <a:xfrm>
              <a:off x="6729413" y="3859212"/>
              <a:ext cx="95250" cy="274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050" y="249844"/>
                </a:cxn>
                <a:cxn ang="0">
                  <a:pos x="72390" y="249844"/>
                </a:cxn>
                <a:cxn ang="0">
                  <a:pos x="95250" y="15257"/>
                </a:cxn>
                <a:cxn ang="0">
                  <a:pos x="0" y="0"/>
                </a:cxn>
              </a:cxnLst>
              <a:rect l="l" t="t" r="r" b="b"/>
              <a:pathLst>
                <a:path w="50" h="144">
                  <a:moveTo>
                    <a:pt x="0" y="0"/>
                  </a:moveTo>
                  <a:cubicBezTo>
                    <a:pt x="10" y="131"/>
                    <a:pt x="10" y="131"/>
                    <a:pt x="10" y="131"/>
                  </a:cubicBezTo>
                  <a:cubicBezTo>
                    <a:pt x="10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Freeform 18"/>
            <p:cNvSpPr/>
            <p:nvPr>
              <p:custDataLst>
                <p:tags r:id="rId14"/>
              </p:custDataLst>
            </p:nvPr>
          </p:nvSpPr>
          <p:spPr>
            <a:xfrm>
              <a:off x="8815388" y="5073650"/>
              <a:ext cx="98425" cy="276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228" y="251460"/>
                </a:cxn>
                <a:cxn ang="0">
                  <a:pos x="75266" y="251460"/>
                </a:cxn>
                <a:cxn ang="0">
                  <a:pos x="98425" y="15240"/>
                </a:cxn>
                <a:cxn ang="0">
                  <a:pos x="0" y="0"/>
                </a:cxn>
              </a:cxnLst>
              <a:rect l="l" t="t" r="r" b="b"/>
              <a:pathLst>
                <a:path w="51" h="145">
                  <a:moveTo>
                    <a:pt x="0" y="0"/>
                  </a:moveTo>
                  <a:cubicBezTo>
                    <a:pt x="11" y="132"/>
                    <a:pt x="11" y="132"/>
                    <a:pt x="11" y="132"/>
                  </a:cubicBezTo>
                  <a:cubicBezTo>
                    <a:pt x="11" y="132"/>
                    <a:pt x="26" y="145"/>
                    <a:pt x="39" y="132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Freeform 19"/>
            <p:cNvSpPr/>
            <p:nvPr>
              <p:custDataLst>
                <p:tags r:id="rId15"/>
              </p:custDataLst>
            </p:nvPr>
          </p:nvSpPr>
          <p:spPr>
            <a:xfrm>
              <a:off x="10261600" y="4198937"/>
              <a:ext cx="95250" cy="273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955" y="248399"/>
                </a:cxn>
                <a:cxn ang="0">
                  <a:pos x="72390" y="248399"/>
                </a:cxn>
                <a:cxn ang="0">
                  <a:pos x="95250" y="15169"/>
                </a:cxn>
                <a:cxn ang="0">
                  <a:pos x="0" y="0"/>
                </a:cxn>
              </a:cxnLst>
              <a:rect l="l" t="t" r="r" b="b"/>
              <a:pathLst>
                <a:path w="50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Freeform 20"/>
            <p:cNvSpPr/>
            <p:nvPr>
              <p:custDataLst>
                <p:tags r:id="rId16"/>
              </p:custDataLst>
            </p:nvPr>
          </p:nvSpPr>
          <p:spPr>
            <a:xfrm>
              <a:off x="6634163" y="3760787"/>
              <a:ext cx="2228850" cy="1368425"/>
            </a:xfrm>
            <a:custGeom>
              <a:avLst/>
              <a:gdLst/>
              <a:ahLst/>
              <a:cxnLst>
                <a:cxn ang="0">
                  <a:pos x="2228850" y="1284287"/>
                </a:cxn>
                <a:cxn ang="0">
                  <a:pos x="2228850" y="1368425"/>
                </a:cxn>
                <a:cxn ang="0">
                  <a:pos x="0" y="82550"/>
                </a:cxn>
                <a:cxn ang="0">
                  <a:pos x="0" y="0"/>
                </a:cxn>
                <a:cxn ang="0">
                  <a:pos x="2228850" y="1284287"/>
                </a:cxn>
              </a:cxnLst>
              <a:rect l="l" t="t" r="r" b="b"/>
              <a:pathLst>
                <a:path w="1404" h="862">
                  <a:moveTo>
                    <a:pt x="1404" y="809"/>
                  </a:moveTo>
                  <a:lnTo>
                    <a:pt x="1404" y="862"/>
                  </a:lnTo>
                  <a:lnTo>
                    <a:pt x="0" y="52"/>
                  </a:lnTo>
                  <a:lnTo>
                    <a:pt x="0" y="0"/>
                  </a:lnTo>
                  <a:lnTo>
                    <a:pt x="1404" y="809"/>
                  </a:lnTo>
                  <a:close/>
                </a:path>
              </a:pathLst>
            </a:custGeom>
            <a:solidFill>
              <a:srgbClr val="9DBE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Freeform 21"/>
            <p:cNvSpPr/>
            <p:nvPr>
              <p:custDataLst>
                <p:tags r:id="rId17"/>
              </p:custDataLst>
            </p:nvPr>
          </p:nvSpPr>
          <p:spPr>
            <a:xfrm>
              <a:off x="8863013" y="4144962"/>
              <a:ext cx="1550988" cy="984250"/>
            </a:xfrm>
            <a:custGeom>
              <a:avLst/>
              <a:gdLst/>
              <a:ahLst/>
              <a:cxnLst>
                <a:cxn ang="0">
                  <a:pos x="0" y="900112"/>
                </a:cxn>
                <a:cxn ang="0">
                  <a:pos x="1550988" y="0"/>
                </a:cxn>
                <a:cxn ang="0">
                  <a:pos x="1550988" y="84137"/>
                </a:cxn>
                <a:cxn ang="0">
                  <a:pos x="0" y="984250"/>
                </a:cxn>
                <a:cxn ang="0">
                  <a:pos x="0" y="900112"/>
                </a:cxn>
              </a:cxnLst>
              <a:rect l="l" t="t" r="r" b="b"/>
              <a:pathLst>
                <a:path w="977" h="620">
                  <a:moveTo>
                    <a:pt x="0" y="567"/>
                  </a:moveTo>
                  <a:lnTo>
                    <a:pt x="977" y="0"/>
                  </a:lnTo>
                  <a:lnTo>
                    <a:pt x="977" y="53"/>
                  </a:lnTo>
                  <a:lnTo>
                    <a:pt x="0" y="620"/>
                  </a:lnTo>
                  <a:lnTo>
                    <a:pt x="0" y="567"/>
                  </a:lnTo>
                  <a:close/>
                </a:path>
              </a:pathLst>
            </a:custGeom>
            <a:solidFill>
              <a:srgbClr val="8DB1F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4" name="Freeform 22"/>
            <p:cNvSpPr/>
            <p:nvPr>
              <p:custDataLst>
                <p:tags r:id="rId18"/>
              </p:custDataLst>
            </p:nvPr>
          </p:nvSpPr>
          <p:spPr>
            <a:xfrm>
              <a:off x="6634163" y="2859087"/>
              <a:ext cx="3779838" cy="2185988"/>
            </a:xfrm>
            <a:custGeom>
              <a:avLst/>
              <a:gdLst/>
              <a:ahLst/>
              <a:cxnLst>
                <a:cxn ang="0">
                  <a:pos x="0" y="901700"/>
                </a:cxn>
                <a:cxn ang="0">
                  <a:pos x="1550987" y="0"/>
                </a:cxn>
                <a:cxn ang="0">
                  <a:pos x="3779838" y="1285875"/>
                </a:cxn>
                <a:cxn ang="0">
                  <a:pos x="2228850" y="2185988"/>
                </a:cxn>
                <a:cxn ang="0">
                  <a:pos x="0" y="901700"/>
                </a:cxn>
              </a:cxnLst>
              <a:rect l="l" t="t" r="r" b="b"/>
              <a:pathLst>
                <a:path w="2381" h="1377">
                  <a:moveTo>
                    <a:pt x="0" y="568"/>
                  </a:moveTo>
                  <a:lnTo>
                    <a:pt x="977" y="0"/>
                  </a:lnTo>
                  <a:lnTo>
                    <a:pt x="2381" y="810"/>
                  </a:lnTo>
                  <a:lnTo>
                    <a:pt x="1404" y="1377"/>
                  </a:lnTo>
                  <a:lnTo>
                    <a:pt x="0" y="568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5" name="Freeform 23"/>
            <p:cNvSpPr/>
            <p:nvPr>
              <p:custDataLst>
                <p:tags r:id="rId19"/>
              </p:custDataLst>
            </p:nvPr>
          </p:nvSpPr>
          <p:spPr>
            <a:xfrm>
              <a:off x="6634163" y="2859087"/>
              <a:ext cx="3779838" cy="2185988"/>
            </a:xfrm>
            <a:custGeom>
              <a:avLst/>
              <a:gdLst/>
              <a:ahLst/>
              <a:cxnLst>
                <a:cxn ang="0">
                  <a:pos x="0" y="901700"/>
                </a:cxn>
                <a:cxn ang="0">
                  <a:pos x="1550987" y="0"/>
                </a:cxn>
                <a:cxn ang="0">
                  <a:pos x="3779838" y="1285875"/>
                </a:cxn>
                <a:cxn ang="0">
                  <a:pos x="2228850" y="2185988"/>
                </a:cxn>
                <a:cxn ang="0">
                  <a:pos x="0" y="901700"/>
                </a:cxn>
              </a:cxnLst>
              <a:rect l="l" t="t" r="r" b="b"/>
              <a:pathLst>
                <a:path w="2381" h="1377">
                  <a:moveTo>
                    <a:pt x="0" y="568"/>
                  </a:moveTo>
                  <a:lnTo>
                    <a:pt x="977" y="0"/>
                  </a:lnTo>
                  <a:lnTo>
                    <a:pt x="2381" y="810"/>
                  </a:lnTo>
                  <a:lnTo>
                    <a:pt x="1404" y="1377"/>
                  </a:lnTo>
                  <a:lnTo>
                    <a:pt x="0" y="568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Freeform 24"/>
            <p:cNvSpPr/>
            <p:nvPr>
              <p:custDataLst>
                <p:tags r:id="rId20"/>
              </p:custDataLst>
            </p:nvPr>
          </p:nvSpPr>
          <p:spPr>
            <a:xfrm>
              <a:off x="8240713" y="2432050"/>
              <a:ext cx="141288" cy="361950"/>
            </a:xfrm>
            <a:custGeom>
              <a:avLst/>
              <a:gdLst/>
              <a:ahLst/>
              <a:cxnLst>
                <a:cxn ang="0">
                  <a:pos x="141288" y="0"/>
                </a:cxn>
                <a:cxn ang="0">
                  <a:pos x="0" y="80962"/>
                </a:cxn>
                <a:cxn ang="0">
                  <a:pos x="1587" y="361950"/>
                </a:cxn>
                <a:cxn ang="0">
                  <a:pos x="141288" y="282575"/>
                </a:cxn>
                <a:cxn ang="0">
                  <a:pos x="141288" y="0"/>
                </a:cxn>
              </a:cxnLst>
              <a:rect l="l" t="t" r="r" b="b"/>
              <a:pathLst>
                <a:path w="89" h="228">
                  <a:moveTo>
                    <a:pt x="89" y="0"/>
                  </a:moveTo>
                  <a:lnTo>
                    <a:pt x="0" y="51"/>
                  </a:lnTo>
                  <a:lnTo>
                    <a:pt x="1" y="228"/>
                  </a:lnTo>
                  <a:lnTo>
                    <a:pt x="89" y="178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C4EA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" name="Freeform 25"/>
            <p:cNvSpPr/>
            <p:nvPr>
              <p:custDataLst>
                <p:tags r:id="rId21"/>
              </p:custDataLst>
            </p:nvPr>
          </p:nvSpPr>
          <p:spPr>
            <a:xfrm>
              <a:off x="8240713" y="2432050"/>
              <a:ext cx="141288" cy="361950"/>
            </a:xfrm>
            <a:custGeom>
              <a:avLst/>
              <a:gdLst/>
              <a:ahLst/>
              <a:cxnLst>
                <a:cxn ang="0">
                  <a:pos x="141288" y="0"/>
                </a:cxn>
                <a:cxn ang="0">
                  <a:pos x="0" y="80962"/>
                </a:cxn>
                <a:cxn ang="0">
                  <a:pos x="1587" y="361950"/>
                </a:cxn>
                <a:cxn ang="0">
                  <a:pos x="141288" y="282575"/>
                </a:cxn>
                <a:cxn ang="0">
                  <a:pos x="141288" y="0"/>
                </a:cxn>
              </a:cxnLst>
              <a:rect l="l" t="t" r="r" b="b"/>
              <a:pathLst>
                <a:path w="89" h="228">
                  <a:moveTo>
                    <a:pt x="89" y="0"/>
                  </a:moveTo>
                  <a:lnTo>
                    <a:pt x="0" y="51"/>
                  </a:lnTo>
                  <a:lnTo>
                    <a:pt x="1" y="228"/>
                  </a:lnTo>
                  <a:lnTo>
                    <a:pt x="89" y="178"/>
                  </a:lnTo>
                  <a:lnTo>
                    <a:pt x="89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" name="Freeform 26"/>
            <p:cNvSpPr/>
            <p:nvPr>
              <p:custDataLst>
                <p:tags r:id="rId22"/>
              </p:custDataLst>
            </p:nvPr>
          </p:nvSpPr>
          <p:spPr>
            <a:xfrm>
              <a:off x="7569200" y="1676400"/>
              <a:ext cx="247650" cy="374650"/>
            </a:xfrm>
            <a:custGeom>
              <a:avLst/>
              <a:gdLst/>
              <a:ahLst/>
              <a:cxnLst>
                <a:cxn ang="0">
                  <a:pos x="247650" y="0"/>
                </a:cxn>
                <a:cxn ang="0">
                  <a:pos x="0" y="141287"/>
                </a:cxn>
                <a:cxn ang="0">
                  <a:pos x="0" y="374650"/>
                </a:cxn>
                <a:cxn ang="0">
                  <a:pos x="247650" y="234950"/>
                </a:cxn>
                <a:cxn ang="0">
                  <a:pos x="247650" y="0"/>
                </a:cxn>
              </a:cxnLst>
              <a:rect l="l" t="t" r="r" b="b"/>
              <a:pathLst>
                <a:path w="156" h="236">
                  <a:moveTo>
                    <a:pt x="156" y="0"/>
                  </a:moveTo>
                  <a:lnTo>
                    <a:pt x="0" y="89"/>
                  </a:lnTo>
                  <a:lnTo>
                    <a:pt x="0" y="236"/>
                  </a:lnTo>
                  <a:lnTo>
                    <a:pt x="156" y="148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E8F7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" name="Freeform 27"/>
            <p:cNvSpPr/>
            <p:nvPr>
              <p:custDataLst>
                <p:tags r:id="rId23"/>
              </p:custDataLst>
            </p:nvPr>
          </p:nvSpPr>
          <p:spPr>
            <a:xfrm>
              <a:off x="7569200" y="1676400"/>
              <a:ext cx="247650" cy="374650"/>
            </a:xfrm>
            <a:custGeom>
              <a:avLst/>
              <a:gdLst/>
              <a:ahLst/>
              <a:cxnLst>
                <a:cxn ang="0">
                  <a:pos x="247650" y="0"/>
                </a:cxn>
                <a:cxn ang="0">
                  <a:pos x="0" y="141287"/>
                </a:cxn>
                <a:cxn ang="0">
                  <a:pos x="0" y="374650"/>
                </a:cxn>
                <a:cxn ang="0">
                  <a:pos x="247650" y="234950"/>
                </a:cxn>
                <a:cxn ang="0">
                  <a:pos x="247650" y="0"/>
                </a:cxn>
              </a:cxnLst>
              <a:rect l="l" t="t" r="r" b="b"/>
              <a:pathLst>
                <a:path w="156" h="236">
                  <a:moveTo>
                    <a:pt x="156" y="0"/>
                  </a:moveTo>
                  <a:lnTo>
                    <a:pt x="0" y="89"/>
                  </a:lnTo>
                  <a:lnTo>
                    <a:pt x="0" y="236"/>
                  </a:lnTo>
                  <a:lnTo>
                    <a:pt x="156" y="148"/>
                  </a:lnTo>
                  <a:lnTo>
                    <a:pt x="156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" name="Freeform 28"/>
            <p:cNvSpPr/>
            <p:nvPr>
              <p:custDataLst>
                <p:tags r:id="rId24"/>
              </p:custDataLst>
            </p:nvPr>
          </p:nvSpPr>
          <p:spPr>
            <a:xfrm>
              <a:off x="6934200" y="2220912"/>
              <a:ext cx="249238" cy="373063"/>
            </a:xfrm>
            <a:custGeom>
              <a:avLst/>
              <a:gdLst/>
              <a:ahLst/>
              <a:cxnLst>
                <a:cxn ang="0">
                  <a:pos x="249238" y="0"/>
                </a:cxn>
                <a:cxn ang="0">
                  <a:pos x="0" y="141287"/>
                </a:cxn>
                <a:cxn ang="0">
                  <a:pos x="1587" y="373063"/>
                </a:cxn>
                <a:cxn ang="0">
                  <a:pos x="249238" y="231775"/>
                </a:cxn>
                <a:cxn ang="0">
                  <a:pos x="249238" y="0"/>
                </a:cxn>
              </a:cxnLst>
              <a:rect l="l" t="t" r="r" b="b"/>
              <a:pathLst>
                <a:path w="157" h="235">
                  <a:moveTo>
                    <a:pt x="157" y="0"/>
                  </a:moveTo>
                  <a:lnTo>
                    <a:pt x="0" y="89"/>
                  </a:lnTo>
                  <a:lnTo>
                    <a:pt x="1" y="235"/>
                  </a:lnTo>
                  <a:lnTo>
                    <a:pt x="157" y="146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E8F7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" name="Freeform 29"/>
            <p:cNvSpPr/>
            <p:nvPr>
              <p:custDataLst>
                <p:tags r:id="rId25"/>
              </p:custDataLst>
            </p:nvPr>
          </p:nvSpPr>
          <p:spPr>
            <a:xfrm>
              <a:off x="6934200" y="2220912"/>
              <a:ext cx="249238" cy="373063"/>
            </a:xfrm>
            <a:custGeom>
              <a:avLst/>
              <a:gdLst/>
              <a:ahLst/>
              <a:cxnLst>
                <a:cxn ang="0">
                  <a:pos x="249238" y="0"/>
                </a:cxn>
                <a:cxn ang="0">
                  <a:pos x="0" y="141287"/>
                </a:cxn>
                <a:cxn ang="0">
                  <a:pos x="1587" y="373063"/>
                </a:cxn>
                <a:cxn ang="0">
                  <a:pos x="249238" y="231775"/>
                </a:cxn>
                <a:cxn ang="0">
                  <a:pos x="249238" y="0"/>
                </a:cxn>
              </a:cxnLst>
              <a:rect l="l" t="t" r="r" b="b"/>
              <a:pathLst>
                <a:path w="157" h="235">
                  <a:moveTo>
                    <a:pt x="157" y="0"/>
                  </a:moveTo>
                  <a:lnTo>
                    <a:pt x="0" y="89"/>
                  </a:lnTo>
                  <a:lnTo>
                    <a:pt x="1" y="235"/>
                  </a:lnTo>
                  <a:lnTo>
                    <a:pt x="157" y="146"/>
                  </a:lnTo>
                  <a:lnTo>
                    <a:pt x="157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" name="Freeform 30"/>
            <p:cNvSpPr>
              <a:spLocks noEditPoints="1"/>
            </p:cNvSpPr>
            <p:nvPr>
              <p:custDataLst>
                <p:tags r:id="rId26"/>
              </p:custDataLst>
            </p:nvPr>
          </p:nvSpPr>
          <p:spPr>
            <a:xfrm>
              <a:off x="6924675" y="2039937"/>
              <a:ext cx="1317625" cy="1549400"/>
            </a:xfrm>
            <a:custGeom>
              <a:avLst/>
              <a:gdLst/>
              <a:ahLst/>
              <a:cxnLst>
                <a:cxn ang="0">
                  <a:pos x="1317625" y="753762"/>
                </a:cxn>
                <a:cxn ang="0">
                  <a:pos x="1237653" y="797541"/>
                </a:cxn>
                <a:cxn ang="0">
                  <a:pos x="1237653" y="831803"/>
                </a:cxn>
                <a:cxn ang="0">
                  <a:pos x="1260502" y="818479"/>
                </a:cxn>
                <a:cxn ang="0">
                  <a:pos x="1281447" y="829899"/>
                </a:cxn>
                <a:cxn ang="0">
                  <a:pos x="1317625" y="808961"/>
                </a:cxn>
                <a:cxn ang="0">
                  <a:pos x="1317625" y="753762"/>
                </a:cxn>
                <a:cxn ang="0">
                  <a:pos x="118053" y="1212491"/>
                </a:cxn>
                <a:cxn ang="0">
                  <a:pos x="118053" y="1155387"/>
                </a:cxn>
                <a:cxn ang="0">
                  <a:pos x="757824" y="795637"/>
                </a:cxn>
                <a:cxn ang="0">
                  <a:pos x="759728" y="852741"/>
                </a:cxn>
                <a:cxn ang="0">
                  <a:pos x="118053" y="1212491"/>
                </a:cxn>
                <a:cxn ang="0">
                  <a:pos x="118053" y="1077346"/>
                </a:cxn>
                <a:cxn ang="0">
                  <a:pos x="118053" y="1020243"/>
                </a:cxn>
                <a:cxn ang="0">
                  <a:pos x="757824" y="660493"/>
                </a:cxn>
                <a:cxn ang="0">
                  <a:pos x="759728" y="717596"/>
                </a:cxn>
                <a:cxn ang="0">
                  <a:pos x="118053" y="1077346"/>
                </a:cxn>
                <a:cxn ang="0">
                  <a:pos x="118053" y="930782"/>
                </a:cxn>
                <a:cxn ang="0">
                  <a:pos x="118053" y="873678"/>
                </a:cxn>
                <a:cxn ang="0">
                  <a:pos x="757824" y="513928"/>
                </a:cxn>
                <a:cxn ang="0">
                  <a:pos x="759728" y="571031"/>
                </a:cxn>
                <a:cxn ang="0">
                  <a:pos x="118053" y="930782"/>
                </a:cxn>
                <a:cxn ang="0">
                  <a:pos x="1289063" y="0"/>
                </a:cxn>
                <a:cxn ang="0">
                  <a:pos x="1289063" y="0"/>
                </a:cxn>
                <a:cxn ang="0">
                  <a:pos x="1289063" y="0"/>
                </a:cxn>
                <a:cxn ang="0">
                  <a:pos x="1277639" y="3806"/>
                </a:cxn>
                <a:cxn ang="0">
                  <a:pos x="1277639" y="3806"/>
                </a:cxn>
                <a:cxn ang="0">
                  <a:pos x="13328" y="721403"/>
                </a:cxn>
                <a:cxn ang="0">
                  <a:pos x="0" y="742341"/>
                </a:cxn>
                <a:cxn ang="0">
                  <a:pos x="3808" y="1549400"/>
                </a:cxn>
                <a:cxn ang="0">
                  <a:pos x="125669" y="1478972"/>
                </a:cxn>
                <a:cxn ang="0">
                  <a:pos x="125669" y="1399028"/>
                </a:cxn>
                <a:cxn ang="0">
                  <a:pos x="1157682" y="820382"/>
                </a:cxn>
                <a:cxn ang="0">
                  <a:pos x="1157682" y="647169"/>
                </a:cxn>
                <a:cxn ang="0">
                  <a:pos x="841604" y="826092"/>
                </a:cxn>
                <a:cxn ang="0">
                  <a:pos x="841604" y="466342"/>
                </a:cxn>
                <a:cxn ang="0">
                  <a:pos x="1222420" y="249350"/>
                </a:cxn>
                <a:cxn ang="0">
                  <a:pos x="1224324" y="523445"/>
                </a:cxn>
                <a:cxn ang="0">
                  <a:pos x="1315720" y="472053"/>
                </a:cxn>
                <a:cxn ang="0">
                  <a:pos x="1313816" y="24744"/>
                </a:cxn>
                <a:cxn ang="0">
                  <a:pos x="1289063" y="0"/>
                </a:cxn>
              </a:cxnLst>
              <a:rect l="l" t="t" r="r" b="b"/>
              <a:pathLst>
                <a:path w="692" h="814">
                  <a:moveTo>
                    <a:pt x="692" y="396"/>
                  </a:moveTo>
                  <a:cubicBezTo>
                    <a:pt x="650" y="419"/>
                    <a:pt x="650" y="419"/>
                    <a:pt x="650" y="419"/>
                  </a:cubicBezTo>
                  <a:cubicBezTo>
                    <a:pt x="650" y="437"/>
                    <a:pt x="650" y="437"/>
                    <a:pt x="650" y="437"/>
                  </a:cubicBezTo>
                  <a:cubicBezTo>
                    <a:pt x="662" y="430"/>
                    <a:pt x="662" y="430"/>
                    <a:pt x="662" y="430"/>
                  </a:cubicBezTo>
                  <a:cubicBezTo>
                    <a:pt x="673" y="436"/>
                    <a:pt x="673" y="436"/>
                    <a:pt x="673" y="436"/>
                  </a:cubicBezTo>
                  <a:cubicBezTo>
                    <a:pt x="692" y="425"/>
                    <a:pt x="692" y="425"/>
                    <a:pt x="692" y="425"/>
                  </a:cubicBezTo>
                  <a:cubicBezTo>
                    <a:pt x="692" y="396"/>
                    <a:pt x="692" y="396"/>
                    <a:pt x="692" y="396"/>
                  </a:cubicBezTo>
                  <a:moveTo>
                    <a:pt x="62" y="637"/>
                  </a:moveTo>
                  <a:cubicBezTo>
                    <a:pt x="62" y="607"/>
                    <a:pt x="62" y="607"/>
                    <a:pt x="62" y="607"/>
                  </a:cubicBezTo>
                  <a:cubicBezTo>
                    <a:pt x="398" y="418"/>
                    <a:pt x="398" y="418"/>
                    <a:pt x="398" y="418"/>
                  </a:cubicBezTo>
                  <a:cubicBezTo>
                    <a:pt x="399" y="448"/>
                    <a:pt x="399" y="448"/>
                    <a:pt x="399" y="448"/>
                  </a:cubicBezTo>
                  <a:cubicBezTo>
                    <a:pt x="62" y="637"/>
                    <a:pt x="62" y="637"/>
                    <a:pt x="62" y="637"/>
                  </a:cubicBezTo>
                  <a:moveTo>
                    <a:pt x="62" y="566"/>
                  </a:moveTo>
                  <a:cubicBezTo>
                    <a:pt x="62" y="536"/>
                    <a:pt x="62" y="536"/>
                    <a:pt x="62" y="536"/>
                  </a:cubicBezTo>
                  <a:cubicBezTo>
                    <a:pt x="398" y="347"/>
                    <a:pt x="398" y="347"/>
                    <a:pt x="398" y="347"/>
                  </a:cubicBezTo>
                  <a:cubicBezTo>
                    <a:pt x="399" y="377"/>
                    <a:pt x="399" y="377"/>
                    <a:pt x="399" y="377"/>
                  </a:cubicBezTo>
                  <a:cubicBezTo>
                    <a:pt x="62" y="566"/>
                    <a:pt x="62" y="566"/>
                    <a:pt x="62" y="566"/>
                  </a:cubicBezTo>
                  <a:moveTo>
                    <a:pt x="62" y="489"/>
                  </a:moveTo>
                  <a:cubicBezTo>
                    <a:pt x="62" y="459"/>
                    <a:pt x="62" y="459"/>
                    <a:pt x="62" y="459"/>
                  </a:cubicBezTo>
                  <a:cubicBezTo>
                    <a:pt x="398" y="270"/>
                    <a:pt x="398" y="270"/>
                    <a:pt x="398" y="270"/>
                  </a:cubicBezTo>
                  <a:cubicBezTo>
                    <a:pt x="399" y="300"/>
                    <a:pt x="399" y="300"/>
                    <a:pt x="399" y="300"/>
                  </a:cubicBezTo>
                  <a:cubicBezTo>
                    <a:pt x="62" y="489"/>
                    <a:pt x="62" y="489"/>
                    <a:pt x="62" y="489"/>
                  </a:cubicBezTo>
                  <a:moveTo>
                    <a:pt x="677" y="0"/>
                  </a:moveTo>
                  <a:cubicBezTo>
                    <a:pt x="677" y="0"/>
                    <a:pt x="677" y="0"/>
                    <a:pt x="677" y="0"/>
                  </a:cubicBezTo>
                  <a:cubicBezTo>
                    <a:pt x="677" y="0"/>
                    <a:pt x="677" y="0"/>
                    <a:pt x="677" y="0"/>
                  </a:cubicBezTo>
                  <a:cubicBezTo>
                    <a:pt x="675" y="0"/>
                    <a:pt x="673" y="1"/>
                    <a:pt x="671" y="2"/>
                  </a:cubicBezTo>
                  <a:cubicBezTo>
                    <a:pt x="671" y="2"/>
                    <a:pt x="671" y="2"/>
                    <a:pt x="671" y="2"/>
                  </a:cubicBezTo>
                  <a:cubicBezTo>
                    <a:pt x="7" y="379"/>
                    <a:pt x="7" y="379"/>
                    <a:pt x="7" y="379"/>
                  </a:cubicBezTo>
                  <a:cubicBezTo>
                    <a:pt x="3" y="381"/>
                    <a:pt x="0" y="385"/>
                    <a:pt x="0" y="390"/>
                  </a:cubicBezTo>
                  <a:cubicBezTo>
                    <a:pt x="2" y="814"/>
                    <a:pt x="2" y="814"/>
                    <a:pt x="2" y="814"/>
                  </a:cubicBezTo>
                  <a:cubicBezTo>
                    <a:pt x="66" y="777"/>
                    <a:pt x="66" y="777"/>
                    <a:pt x="66" y="777"/>
                  </a:cubicBezTo>
                  <a:cubicBezTo>
                    <a:pt x="66" y="735"/>
                    <a:pt x="66" y="735"/>
                    <a:pt x="66" y="735"/>
                  </a:cubicBezTo>
                  <a:cubicBezTo>
                    <a:pt x="608" y="431"/>
                    <a:pt x="608" y="431"/>
                    <a:pt x="608" y="431"/>
                  </a:cubicBezTo>
                  <a:cubicBezTo>
                    <a:pt x="608" y="340"/>
                    <a:pt x="608" y="340"/>
                    <a:pt x="608" y="340"/>
                  </a:cubicBezTo>
                  <a:cubicBezTo>
                    <a:pt x="442" y="434"/>
                    <a:pt x="442" y="434"/>
                    <a:pt x="442" y="434"/>
                  </a:cubicBezTo>
                  <a:cubicBezTo>
                    <a:pt x="442" y="245"/>
                    <a:pt x="442" y="245"/>
                    <a:pt x="442" y="245"/>
                  </a:cubicBezTo>
                  <a:cubicBezTo>
                    <a:pt x="642" y="131"/>
                    <a:pt x="642" y="131"/>
                    <a:pt x="642" y="131"/>
                  </a:cubicBezTo>
                  <a:cubicBezTo>
                    <a:pt x="643" y="275"/>
                    <a:pt x="643" y="275"/>
                    <a:pt x="643" y="275"/>
                  </a:cubicBezTo>
                  <a:cubicBezTo>
                    <a:pt x="691" y="248"/>
                    <a:pt x="691" y="248"/>
                    <a:pt x="691" y="248"/>
                  </a:cubicBezTo>
                  <a:cubicBezTo>
                    <a:pt x="690" y="13"/>
                    <a:pt x="690" y="13"/>
                    <a:pt x="690" y="13"/>
                  </a:cubicBezTo>
                  <a:cubicBezTo>
                    <a:pt x="690" y="6"/>
                    <a:pt x="684" y="0"/>
                    <a:pt x="677" y="0"/>
                  </a:cubicBezTo>
                </a:path>
              </a:pathLst>
            </a:custGeom>
            <a:solidFill>
              <a:srgbClr val="D5F3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" name="Freeform 31"/>
            <p:cNvSpPr/>
            <p:nvPr>
              <p:custDataLst>
                <p:tags r:id="rId27"/>
              </p:custDataLst>
            </p:nvPr>
          </p:nvSpPr>
          <p:spPr>
            <a:xfrm>
              <a:off x="8205788" y="2849562"/>
              <a:ext cx="36513" cy="42863"/>
            </a:xfrm>
            <a:custGeom>
              <a:avLst/>
              <a:gdLst/>
              <a:ahLst/>
              <a:cxnLst>
                <a:cxn ang="0">
                  <a:pos x="36513" y="0"/>
                </a:cxn>
                <a:cxn ang="0">
                  <a:pos x="0" y="20637"/>
                </a:cxn>
                <a:cxn ang="0">
                  <a:pos x="36513" y="42863"/>
                </a:cxn>
                <a:cxn ang="0">
                  <a:pos x="36513" y="0"/>
                </a:cxn>
              </a:cxnLst>
              <a:rect l="l" t="t" r="r" b="b"/>
              <a:pathLst>
                <a:path w="23" h="27">
                  <a:moveTo>
                    <a:pt x="23" y="0"/>
                  </a:moveTo>
                  <a:lnTo>
                    <a:pt x="0" y="13"/>
                  </a:lnTo>
                  <a:lnTo>
                    <a:pt x="23" y="2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CFEFF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" name="Freeform 32"/>
            <p:cNvSpPr/>
            <p:nvPr>
              <p:custDataLst>
                <p:tags r:id="rId28"/>
              </p:custDataLst>
            </p:nvPr>
          </p:nvSpPr>
          <p:spPr>
            <a:xfrm>
              <a:off x="8205788" y="2849562"/>
              <a:ext cx="36513" cy="42863"/>
            </a:xfrm>
            <a:custGeom>
              <a:avLst/>
              <a:gdLst/>
              <a:ahLst/>
              <a:cxnLst>
                <a:cxn ang="0">
                  <a:pos x="36513" y="0"/>
                </a:cxn>
                <a:cxn ang="0">
                  <a:pos x="0" y="20637"/>
                </a:cxn>
                <a:cxn ang="0">
                  <a:pos x="36513" y="42863"/>
                </a:cxn>
                <a:cxn ang="0">
                  <a:pos x="36513" y="0"/>
                </a:cxn>
              </a:cxnLst>
              <a:rect l="l" t="t" r="r" b="b"/>
              <a:pathLst>
                <a:path w="23" h="27">
                  <a:moveTo>
                    <a:pt x="23" y="0"/>
                  </a:moveTo>
                  <a:lnTo>
                    <a:pt x="0" y="13"/>
                  </a:lnTo>
                  <a:lnTo>
                    <a:pt x="23" y="27"/>
                  </a:lnTo>
                  <a:lnTo>
                    <a:pt x="2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" name="Freeform 33"/>
            <p:cNvSpPr/>
            <p:nvPr>
              <p:custDataLst>
                <p:tags r:id="rId29"/>
              </p:custDataLst>
            </p:nvPr>
          </p:nvSpPr>
          <p:spPr>
            <a:xfrm>
              <a:off x="6927850" y="2859087"/>
              <a:ext cx="1314450" cy="862013"/>
            </a:xfrm>
            <a:custGeom>
              <a:avLst/>
              <a:gdLst/>
              <a:ahLst/>
              <a:cxnLst>
                <a:cxn ang="0">
                  <a:pos x="1257300" y="0"/>
                </a:cxn>
                <a:cxn ang="0">
                  <a:pos x="1234440" y="13320"/>
                </a:cxn>
                <a:cxn ang="0">
                  <a:pos x="1236345" y="79921"/>
                </a:cxn>
                <a:cxn ang="0">
                  <a:pos x="121920" y="702169"/>
                </a:cxn>
                <a:cxn ang="0">
                  <a:pos x="121920" y="660305"/>
                </a:cxn>
                <a:cxn ang="0">
                  <a:pos x="0" y="730713"/>
                </a:cxn>
                <a:cxn ang="0">
                  <a:pos x="0" y="837275"/>
                </a:cxn>
                <a:cxn ang="0">
                  <a:pos x="0" y="837275"/>
                </a:cxn>
                <a:cxn ang="0">
                  <a:pos x="0" y="839178"/>
                </a:cxn>
                <a:cxn ang="0">
                  <a:pos x="1905" y="848692"/>
                </a:cxn>
                <a:cxn ang="0">
                  <a:pos x="1905" y="848692"/>
                </a:cxn>
                <a:cxn ang="0">
                  <a:pos x="24765" y="862013"/>
                </a:cxn>
                <a:cxn ang="0">
                  <a:pos x="36195" y="858207"/>
                </a:cxn>
                <a:cxn ang="0">
                  <a:pos x="1301115" y="140814"/>
                </a:cxn>
                <a:cxn ang="0">
                  <a:pos x="1314450" y="119882"/>
                </a:cxn>
                <a:cxn ang="0">
                  <a:pos x="1314450" y="34252"/>
                </a:cxn>
                <a:cxn ang="0">
                  <a:pos x="1278255" y="11417"/>
                </a:cxn>
                <a:cxn ang="0">
                  <a:pos x="1257300" y="0"/>
                </a:cxn>
              </a:cxnLst>
              <a:rect l="l" t="t" r="r" b="b"/>
              <a:pathLst>
                <a:path w="690" h="452">
                  <a:moveTo>
                    <a:pt x="660" y="0"/>
                  </a:moveTo>
                  <a:cubicBezTo>
                    <a:pt x="648" y="7"/>
                    <a:pt x="648" y="7"/>
                    <a:pt x="648" y="7"/>
                  </a:cubicBezTo>
                  <a:cubicBezTo>
                    <a:pt x="649" y="42"/>
                    <a:pt x="649" y="42"/>
                    <a:pt x="649" y="42"/>
                  </a:cubicBezTo>
                  <a:cubicBezTo>
                    <a:pt x="64" y="369"/>
                    <a:pt x="64" y="369"/>
                    <a:pt x="64" y="369"/>
                  </a:cubicBezTo>
                  <a:cubicBezTo>
                    <a:pt x="64" y="347"/>
                    <a:pt x="64" y="347"/>
                    <a:pt x="64" y="347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40"/>
                    <a:pt x="0" y="440"/>
                    <a:pt x="0" y="441"/>
                  </a:cubicBezTo>
                  <a:cubicBezTo>
                    <a:pt x="0" y="443"/>
                    <a:pt x="1" y="444"/>
                    <a:pt x="1" y="446"/>
                  </a:cubicBezTo>
                  <a:cubicBezTo>
                    <a:pt x="1" y="446"/>
                    <a:pt x="1" y="446"/>
                    <a:pt x="1" y="446"/>
                  </a:cubicBezTo>
                  <a:cubicBezTo>
                    <a:pt x="4" y="450"/>
                    <a:pt x="8" y="453"/>
                    <a:pt x="13" y="453"/>
                  </a:cubicBezTo>
                  <a:cubicBezTo>
                    <a:pt x="15" y="453"/>
                    <a:pt x="17" y="453"/>
                    <a:pt x="19" y="451"/>
                  </a:cubicBezTo>
                  <a:cubicBezTo>
                    <a:pt x="683" y="74"/>
                    <a:pt x="683" y="74"/>
                    <a:pt x="683" y="74"/>
                  </a:cubicBezTo>
                  <a:cubicBezTo>
                    <a:pt x="688" y="72"/>
                    <a:pt x="690" y="68"/>
                    <a:pt x="690" y="63"/>
                  </a:cubicBezTo>
                  <a:cubicBezTo>
                    <a:pt x="690" y="18"/>
                    <a:pt x="690" y="18"/>
                    <a:pt x="690" y="18"/>
                  </a:cubicBezTo>
                  <a:cubicBezTo>
                    <a:pt x="671" y="6"/>
                    <a:pt x="671" y="6"/>
                    <a:pt x="671" y="6"/>
                  </a:cubicBezTo>
                  <a:cubicBezTo>
                    <a:pt x="660" y="0"/>
                    <a:pt x="660" y="0"/>
                    <a:pt x="660" y="0"/>
                  </a:cubicBezTo>
                </a:path>
              </a:pathLst>
            </a:custGeom>
            <a:solidFill>
              <a:srgbClr val="B7DF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6" name="Freeform 34"/>
            <p:cNvSpPr/>
            <p:nvPr>
              <p:custDataLst>
                <p:tags r:id="rId30"/>
              </p:custDataLst>
            </p:nvPr>
          </p:nvSpPr>
          <p:spPr>
            <a:xfrm>
              <a:off x="8081963" y="2513012"/>
              <a:ext cx="160338" cy="347663"/>
            </a:xfrm>
            <a:custGeom>
              <a:avLst/>
              <a:gdLst/>
              <a:ahLst/>
              <a:cxnLst>
                <a:cxn ang="0">
                  <a:pos x="158750" y="0"/>
                </a:cxn>
                <a:cxn ang="0">
                  <a:pos x="66675" y="50800"/>
                </a:cxn>
                <a:cxn ang="0">
                  <a:pos x="66675" y="136525"/>
                </a:cxn>
                <a:cxn ang="0">
                  <a:pos x="0" y="174625"/>
                </a:cxn>
                <a:cxn ang="0">
                  <a:pos x="0" y="347663"/>
                </a:cxn>
                <a:cxn ang="0">
                  <a:pos x="80962" y="303212"/>
                </a:cxn>
                <a:cxn ang="0">
                  <a:pos x="80962" y="325437"/>
                </a:cxn>
                <a:cxn ang="0">
                  <a:pos x="160338" y="280987"/>
                </a:cxn>
                <a:cxn ang="0">
                  <a:pos x="158750" y="0"/>
                </a:cxn>
              </a:cxnLst>
              <a:rect l="l" t="t" r="r" b="b"/>
              <a:pathLst>
                <a:path w="100" h="219">
                  <a:moveTo>
                    <a:pt x="100" y="0"/>
                  </a:moveTo>
                  <a:lnTo>
                    <a:pt x="42" y="32"/>
                  </a:lnTo>
                  <a:lnTo>
                    <a:pt x="42" y="86"/>
                  </a:lnTo>
                  <a:lnTo>
                    <a:pt x="0" y="110"/>
                  </a:lnTo>
                  <a:lnTo>
                    <a:pt x="0" y="219"/>
                  </a:lnTo>
                  <a:lnTo>
                    <a:pt x="51" y="191"/>
                  </a:lnTo>
                  <a:lnTo>
                    <a:pt x="51" y="205"/>
                  </a:lnTo>
                  <a:lnTo>
                    <a:pt x="101" y="177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B8E9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" name="Freeform 35"/>
            <p:cNvSpPr/>
            <p:nvPr>
              <p:custDataLst>
                <p:tags r:id="rId31"/>
              </p:custDataLst>
            </p:nvPr>
          </p:nvSpPr>
          <p:spPr>
            <a:xfrm>
              <a:off x="8081963" y="2513012"/>
              <a:ext cx="160338" cy="347663"/>
            </a:xfrm>
            <a:custGeom>
              <a:avLst/>
              <a:gdLst/>
              <a:ahLst/>
              <a:cxnLst>
                <a:cxn ang="0">
                  <a:pos x="158750" y="0"/>
                </a:cxn>
                <a:cxn ang="0">
                  <a:pos x="66675" y="50800"/>
                </a:cxn>
                <a:cxn ang="0">
                  <a:pos x="66675" y="136525"/>
                </a:cxn>
                <a:cxn ang="0">
                  <a:pos x="0" y="174625"/>
                </a:cxn>
                <a:cxn ang="0">
                  <a:pos x="0" y="347663"/>
                </a:cxn>
                <a:cxn ang="0">
                  <a:pos x="80962" y="303212"/>
                </a:cxn>
                <a:cxn ang="0">
                  <a:pos x="80962" y="325437"/>
                </a:cxn>
                <a:cxn ang="0">
                  <a:pos x="160338" y="280987"/>
                </a:cxn>
                <a:cxn ang="0">
                  <a:pos x="158750" y="0"/>
                </a:cxn>
              </a:cxnLst>
              <a:rect l="l" t="t" r="r" b="b"/>
              <a:pathLst>
                <a:path w="100" h="219">
                  <a:moveTo>
                    <a:pt x="100" y="0"/>
                  </a:moveTo>
                  <a:lnTo>
                    <a:pt x="42" y="32"/>
                  </a:lnTo>
                  <a:lnTo>
                    <a:pt x="42" y="86"/>
                  </a:lnTo>
                  <a:lnTo>
                    <a:pt x="0" y="110"/>
                  </a:lnTo>
                  <a:lnTo>
                    <a:pt x="0" y="219"/>
                  </a:lnTo>
                  <a:lnTo>
                    <a:pt x="51" y="191"/>
                  </a:lnTo>
                  <a:lnTo>
                    <a:pt x="51" y="205"/>
                  </a:lnTo>
                  <a:lnTo>
                    <a:pt x="101" y="177"/>
                  </a:lnTo>
                  <a:lnTo>
                    <a:pt x="100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" name="Freeform 36"/>
            <p:cNvSpPr/>
            <p:nvPr>
              <p:custDataLst>
                <p:tags r:id="rId32"/>
              </p:custDataLst>
            </p:nvPr>
          </p:nvSpPr>
          <p:spPr>
            <a:xfrm>
              <a:off x="6902450" y="2027237"/>
              <a:ext cx="1311275" cy="1576388"/>
            </a:xfrm>
            <a:custGeom>
              <a:avLst/>
              <a:gdLst/>
              <a:ahLst/>
              <a:cxnLst>
                <a:cxn ang="0">
                  <a:pos x="1290309" y="0"/>
                </a:cxn>
                <a:cxn ang="0">
                  <a:pos x="1276968" y="3807"/>
                </a:cxn>
                <a:cxn ang="0">
                  <a:pos x="11435" y="721559"/>
                </a:cxn>
                <a:cxn ang="0">
                  <a:pos x="0" y="742501"/>
                </a:cxn>
                <a:cxn ang="0">
                  <a:pos x="1905" y="1576388"/>
                </a:cxn>
                <a:cxn ang="0">
                  <a:pos x="24776" y="1563061"/>
                </a:cxn>
                <a:cxn ang="0">
                  <a:pos x="20965" y="755828"/>
                </a:cxn>
                <a:cxn ang="0">
                  <a:pos x="34306" y="734886"/>
                </a:cxn>
                <a:cxn ang="0">
                  <a:pos x="1299839" y="17134"/>
                </a:cxn>
                <a:cxn ang="0">
                  <a:pos x="1299839" y="17134"/>
                </a:cxn>
                <a:cxn ang="0">
                  <a:pos x="1311275" y="13326"/>
                </a:cxn>
                <a:cxn ang="0">
                  <a:pos x="1311275" y="13326"/>
                </a:cxn>
                <a:cxn ang="0">
                  <a:pos x="1290309" y="0"/>
                </a:cxn>
              </a:cxnLst>
              <a:rect l="l" t="t" r="r" b="b"/>
              <a:pathLst>
                <a:path w="688" h="826">
                  <a:moveTo>
                    <a:pt x="677" y="0"/>
                  </a:moveTo>
                  <a:cubicBezTo>
                    <a:pt x="675" y="0"/>
                    <a:pt x="672" y="1"/>
                    <a:pt x="670" y="2"/>
                  </a:cubicBezTo>
                  <a:cubicBezTo>
                    <a:pt x="6" y="379"/>
                    <a:pt x="6" y="379"/>
                    <a:pt x="6" y="379"/>
                  </a:cubicBezTo>
                  <a:cubicBezTo>
                    <a:pt x="2" y="381"/>
                    <a:pt x="0" y="385"/>
                    <a:pt x="0" y="390"/>
                  </a:cubicBezTo>
                  <a:cubicBezTo>
                    <a:pt x="1" y="828"/>
                    <a:pt x="1" y="828"/>
                    <a:pt x="1" y="828"/>
                  </a:cubicBezTo>
                  <a:cubicBezTo>
                    <a:pt x="13" y="821"/>
                    <a:pt x="13" y="821"/>
                    <a:pt x="13" y="821"/>
                  </a:cubicBezTo>
                  <a:cubicBezTo>
                    <a:pt x="11" y="397"/>
                    <a:pt x="11" y="397"/>
                    <a:pt x="11" y="397"/>
                  </a:cubicBezTo>
                  <a:cubicBezTo>
                    <a:pt x="11" y="392"/>
                    <a:pt x="14" y="388"/>
                    <a:pt x="18" y="386"/>
                  </a:cubicBezTo>
                  <a:cubicBezTo>
                    <a:pt x="682" y="9"/>
                    <a:pt x="682" y="9"/>
                    <a:pt x="682" y="9"/>
                  </a:cubicBezTo>
                  <a:cubicBezTo>
                    <a:pt x="682" y="9"/>
                    <a:pt x="682" y="9"/>
                    <a:pt x="682" y="9"/>
                  </a:cubicBezTo>
                  <a:cubicBezTo>
                    <a:pt x="684" y="8"/>
                    <a:pt x="686" y="7"/>
                    <a:pt x="688" y="7"/>
                  </a:cubicBezTo>
                  <a:cubicBezTo>
                    <a:pt x="688" y="7"/>
                    <a:pt x="688" y="7"/>
                    <a:pt x="688" y="7"/>
                  </a:cubicBezTo>
                  <a:cubicBezTo>
                    <a:pt x="686" y="3"/>
                    <a:pt x="681" y="0"/>
                    <a:pt x="677" y="0"/>
                  </a:cubicBezTo>
                </a:path>
              </a:pathLst>
            </a:custGeom>
            <a:solidFill>
              <a:srgbClr val="C4EA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9" name="Freeform 37"/>
            <p:cNvSpPr/>
            <p:nvPr>
              <p:custDataLst>
                <p:tags r:id="rId33"/>
              </p:custDataLst>
            </p:nvPr>
          </p:nvSpPr>
          <p:spPr>
            <a:xfrm>
              <a:off x="6905625" y="3589337"/>
              <a:ext cx="23813" cy="117475"/>
            </a:xfrm>
            <a:custGeom>
              <a:avLst/>
              <a:gdLst/>
              <a:ahLst/>
              <a:cxnLst>
                <a:cxn ang="0">
                  <a:pos x="21981" y="0"/>
                </a:cxn>
                <a:cxn ang="0">
                  <a:pos x="0" y="13263"/>
                </a:cxn>
                <a:cxn ang="0">
                  <a:pos x="0" y="92843"/>
                </a:cxn>
                <a:cxn ang="0">
                  <a:pos x="23813" y="117475"/>
                </a:cxn>
                <a:cxn ang="0">
                  <a:pos x="23813" y="117475"/>
                </a:cxn>
                <a:cxn ang="0">
                  <a:pos x="23813" y="117475"/>
                </a:cxn>
                <a:cxn ang="0">
                  <a:pos x="21981" y="108001"/>
                </a:cxn>
                <a:cxn ang="0">
                  <a:pos x="21981" y="106106"/>
                </a:cxn>
                <a:cxn ang="0">
                  <a:pos x="21981" y="106106"/>
                </a:cxn>
                <a:cxn ang="0">
                  <a:pos x="21981" y="0"/>
                </a:cxn>
              </a:cxnLst>
              <a:rect l="l" t="t" r="r" b="b"/>
              <a:pathLst>
                <a:path w="13" h="62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7" y="62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3" y="60"/>
                    <a:pt x="12" y="59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A6D6E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0" name="Freeform 38"/>
            <p:cNvSpPr>
              <a:spLocks noEditPoints="1"/>
            </p:cNvSpPr>
            <p:nvPr>
              <p:custDataLst>
                <p:tags r:id="rId34"/>
              </p:custDataLst>
            </p:nvPr>
          </p:nvSpPr>
          <p:spPr>
            <a:xfrm>
              <a:off x="7766050" y="2289175"/>
              <a:ext cx="382588" cy="577850"/>
            </a:xfrm>
            <a:custGeom>
              <a:avLst/>
              <a:gdLst/>
              <a:ahLst/>
              <a:cxnLst>
                <a:cxn ang="0">
                  <a:pos x="171308" y="419561"/>
                </a:cxn>
                <a:cxn ang="0">
                  <a:pos x="118012" y="352812"/>
                </a:cxn>
                <a:cxn ang="0">
                  <a:pos x="213183" y="188802"/>
                </a:cxn>
                <a:cxn ang="0">
                  <a:pos x="256962" y="177359"/>
                </a:cxn>
                <a:cxn ang="0">
                  <a:pos x="310257" y="244108"/>
                </a:cxn>
                <a:cxn ang="0">
                  <a:pos x="215086" y="406211"/>
                </a:cxn>
                <a:cxn ang="0">
                  <a:pos x="171308" y="419561"/>
                </a:cxn>
                <a:cxn ang="0">
                  <a:pos x="380684" y="0"/>
                </a:cxn>
                <a:cxn ang="0">
                  <a:pos x="0" y="217408"/>
                </a:cxn>
                <a:cxn ang="0">
                  <a:pos x="0" y="577850"/>
                </a:cxn>
                <a:cxn ang="0">
                  <a:pos x="315968" y="398583"/>
                </a:cxn>
                <a:cxn ang="0">
                  <a:pos x="315968" y="312763"/>
                </a:cxn>
                <a:cxn ang="0">
                  <a:pos x="382588" y="274621"/>
                </a:cxn>
                <a:cxn ang="0">
                  <a:pos x="380684" y="0"/>
                </a:cxn>
              </a:cxnLst>
              <a:rect l="l" t="t" r="r" b="b"/>
              <a:pathLst>
                <a:path w="201" h="303">
                  <a:moveTo>
                    <a:pt x="90" y="220"/>
                  </a:moveTo>
                  <a:cubicBezTo>
                    <a:pt x="74" y="220"/>
                    <a:pt x="62" y="207"/>
                    <a:pt x="62" y="185"/>
                  </a:cubicBezTo>
                  <a:cubicBezTo>
                    <a:pt x="62" y="153"/>
                    <a:pt x="85" y="115"/>
                    <a:pt x="112" y="99"/>
                  </a:cubicBezTo>
                  <a:cubicBezTo>
                    <a:pt x="120" y="95"/>
                    <a:pt x="128" y="93"/>
                    <a:pt x="135" y="93"/>
                  </a:cubicBezTo>
                  <a:cubicBezTo>
                    <a:pt x="151" y="93"/>
                    <a:pt x="163" y="105"/>
                    <a:pt x="163" y="128"/>
                  </a:cubicBezTo>
                  <a:cubicBezTo>
                    <a:pt x="163" y="159"/>
                    <a:pt x="140" y="197"/>
                    <a:pt x="113" y="213"/>
                  </a:cubicBezTo>
                  <a:cubicBezTo>
                    <a:pt x="105" y="218"/>
                    <a:pt x="97" y="220"/>
                    <a:pt x="90" y="220"/>
                  </a:cubicBezTo>
                  <a:moveTo>
                    <a:pt x="200" y="0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66" y="209"/>
                    <a:pt x="166" y="209"/>
                    <a:pt x="166" y="209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0" y="0"/>
                    <a:pt x="200" y="0"/>
                    <a:pt x="200" y="0"/>
                  </a:cubicBezTo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1" name="Freeform 39"/>
            <p:cNvSpPr/>
            <p:nvPr>
              <p:custDataLst>
                <p:tags r:id="rId35"/>
              </p:custDataLst>
            </p:nvPr>
          </p:nvSpPr>
          <p:spPr>
            <a:xfrm>
              <a:off x="8081963" y="2563812"/>
              <a:ext cx="66675" cy="123825"/>
            </a:xfrm>
            <a:custGeom>
              <a:avLst/>
              <a:gdLst/>
              <a:ahLst/>
              <a:cxnLst>
                <a:cxn ang="0">
                  <a:pos x="66675" y="0"/>
                </a:cxn>
                <a:cxn ang="0">
                  <a:pos x="0" y="38100"/>
                </a:cxn>
                <a:cxn ang="0">
                  <a:pos x="0" y="123825"/>
                </a:cxn>
                <a:cxn ang="0">
                  <a:pos x="66675" y="85725"/>
                </a:cxn>
                <a:cxn ang="0">
                  <a:pos x="66675" y="0"/>
                </a:cxn>
              </a:cxnLst>
              <a:rect l="l" t="t" r="r" b="b"/>
              <a:pathLst>
                <a:path w="42" h="78">
                  <a:moveTo>
                    <a:pt x="42" y="0"/>
                  </a:moveTo>
                  <a:lnTo>
                    <a:pt x="0" y="24"/>
                  </a:lnTo>
                  <a:lnTo>
                    <a:pt x="0" y="78"/>
                  </a:lnTo>
                  <a:lnTo>
                    <a:pt x="42" y="5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DEFE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2" name="Freeform 40"/>
            <p:cNvSpPr/>
            <p:nvPr>
              <p:custDataLst>
                <p:tags r:id="rId36"/>
              </p:custDataLst>
            </p:nvPr>
          </p:nvSpPr>
          <p:spPr>
            <a:xfrm>
              <a:off x="8081963" y="2563812"/>
              <a:ext cx="66675" cy="123825"/>
            </a:xfrm>
            <a:custGeom>
              <a:avLst/>
              <a:gdLst/>
              <a:ahLst/>
              <a:cxnLst>
                <a:cxn ang="0">
                  <a:pos x="66675" y="0"/>
                </a:cxn>
                <a:cxn ang="0">
                  <a:pos x="0" y="38100"/>
                </a:cxn>
                <a:cxn ang="0">
                  <a:pos x="0" y="123825"/>
                </a:cxn>
                <a:cxn ang="0">
                  <a:pos x="66675" y="85725"/>
                </a:cxn>
                <a:cxn ang="0">
                  <a:pos x="66675" y="0"/>
                </a:cxn>
              </a:cxnLst>
              <a:rect l="l" t="t" r="r" b="b"/>
              <a:pathLst>
                <a:path w="42" h="78">
                  <a:moveTo>
                    <a:pt x="42" y="0"/>
                  </a:moveTo>
                  <a:lnTo>
                    <a:pt x="0" y="24"/>
                  </a:lnTo>
                  <a:lnTo>
                    <a:pt x="0" y="78"/>
                  </a:lnTo>
                  <a:lnTo>
                    <a:pt x="42" y="54"/>
                  </a:lnTo>
                  <a:lnTo>
                    <a:pt x="42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3" name="Freeform 41"/>
            <p:cNvSpPr/>
            <p:nvPr>
              <p:custDataLst>
                <p:tags r:id="rId37"/>
              </p:custDataLst>
            </p:nvPr>
          </p:nvSpPr>
          <p:spPr>
            <a:xfrm>
              <a:off x="7042150" y="2554287"/>
              <a:ext cx="641350" cy="415925"/>
            </a:xfrm>
            <a:custGeom>
              <a:avLst/>
              <a:gdLst/>
              <a:ahLst/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5925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l" t="t" r="r" b="b"/>
              <a:pathLst>
                <a:path w="402" h="262">
                  <a:moveTo>
                    <a:pt x="403" y="0"/>
                  </a:moveTo>
                  <a:lnTo>
                    <a:pt x="0" y="227"/>
                  </a:lnTo>
                  <a:lnTo>
                    <a:pt x="0" y="262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" name="Freeform 42"/>
            <p:cNvSpPr/>
            <p:nvPr>
              <p:custDataLst>
                <p:tags r:id="rId38"/>
              </p:custDataLst>
            </p:nvPr>
          </p:nvSpPr>
          <p:spPr>
            <a:xfrm>
              <a:off x="7042150" y="2554287"/>
              <a:ext cx="641350" cy="415925"/>
            </a:xfrm>
            <a:custGeom>
              <a:avLst/>
              <a:gdLst/>
              <a:ahLst/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5925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l" t="t" r="r" b="b"/>
              <a:pathLst>
                <a:path w="402" h="262">
                  <a:moveTo>
                    <a:pt x="403" y="0"/>
                  </a:moveTo>
                  <a:lnTo>
                    <a:pt x="0" y="227"/>
                  </a:lnTo>
                  <a:lnTo>
                    <a:pt x="0" y="262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5" name="Freeform 43"/>
            <p:cNvSpPr/>
            <p:nvPr>
              <p:custDataLst>
                <p:tags r:id="rId39"/>
              </p:custDataLst>
            </p:nvPr>
          </p:nvSpPr>
          <p:spPr>
            <a:xfrm>
              <a:off x="7042150" y="2700337"/>
              <a:ext cx="641350" cy="417513"/>
            </a:xfrm>
            <a:custGeom>
              <a:avLst/>
              <a:gdLst/>
              <a:ahLst/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l" t="t" r="r" b="b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6" name="Freeform 44"/>
            <p:cNvSpPr/>
            <p:nvPr>
              <p:custDataLst>
                <p:tags r:id="rId40"/>
              </p:custDataLst>
            </p:nvPr>
          </p:nvSpPr>
          <p:spPr>
            <a:xfrm>
              <a:off x="7042150" y="2700337"/>
              <a:ext cx="641350" cy="417513"/>
            </a:xfrm>
            <a:custGeom>
              <a:avLst/>
              <a:gdLst/>
              <a:ahLst/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l" t="t" r="r" b="b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7" name="Freeform 45"/>
            <p:cNvSpPr/>
            <p:nvPr>
              <p:custDataLst>
                <p:tags r:id="rId41"/>
              </p:custDataLst>
            </p:nvPr>
          </p:nvSpPr>
          <p:spPr>
            <a:xfrm>
              <a:off x="7042150" y="2835275"/>
              <a:ext cx="641350" cy="417513"/>
            </a:xfrm>
            <a:custGeom>
              <a:avLst/>
              <a:gdLst/>
              <a:ahLst/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l" t="t" r="r" b="b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  <a:close/>
                </a:path>
              </a:pathLst>
            </a:custGeom>
            <a:solidFill>
              <a:srgbClr val="EAF9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8" name="Freeform 46"/>
            <p:cNvSpPr/>
            <p:nvPr>
              <p:custDataLst>
                <p:tags r:id="rId42"/>
              </p:custDataLst>
            </p:nvPr>
          </p:nvSpPr>
          <p:spPr>
            <a:xfrm>
              <a:off x="7042150" y="2835275"/>
              <a:ext cx="641350" cy="417513"/>
            </a:xfrm>
            <a:custGeom>
              <a:avLst/>
              <a:gdLst/>
              <a:ahLst/>
              <a:cxnLst>
                <a:cxn ang="0">
                  <a:pos x="639762" y="0"/>
                </a:cxn>
                <a:cxn ang="0">
                  <a:pos x="0" y="360362"/>
                </a:cxn>
                <a:cxn ang="0">
                  <a:pos x="0" y="417513"/>
                </a:cxn>
                <a:cxn ang="0">
                  <a:pos x="641350" y="57150"/>
                </a:cxn>
                <a:cxn ang="0">
                  <a:pos x="639762" y="0"/>
                </a:cxn>
              </a:cxnLst>
              <a:rect l="l" t="t" r="r" b="b"/>
              <a:pathLst>
                <a:path w="402" h="263">
                  <a:moveTo>
                    <a:pt x="403" y="0"/>
                  </a:moveTo>
                  <a:lnTo>
                    <a:pt x="0" y="227"/>
                  </a:lnTo>
                  <a:lnTo>
                    <a:pt x="0" y="263"/>
                  </a:lnTo>
                  <a:lnTo>
                    <a:pt x="404" y="36"/>
                  </a:lnTo>
                  <a:lnTo>
                    <a:pt x="403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9" name="Freeform 47"/>
            <p:cNvSpPr/>
            <p:nvPr>
              <p:custDataLst>
                <p:tags r:id="rId43"/>
              </p:custDataLst>
            </p:nvPr>
          </p:nvSpPr>
          <p:spPr>
            <a:xfrm>
              <a:off x="7050088" y="2838450"/>
              <a:ext cx="1112838" cy="681038"/>
            </a:xfrm>
            <a:custGeom>
              <a:avLst/>
              <a:gdLst/>
              <a:ahLst/>
              <a:cxnLst>
                <a:cxn ang="0">
                  <a:pos x="1112838" y="0"/>
                </a:cxn>
                <a:cxn ang="0">
                  <a:pos x="1031875" y="44450"/>
                </a:cxn>
                <a:cxn ang="0">
                  <a:pos x="1031875" y="22225"/>
                </a:cxn>
                <a:cxn ang="0">
                  <a:pos x="0" y="600075"/>
                </a:cxn>
                <a:cxn ang="0">
                  <a:pos x="0" y="681038"/>
                </a:cxn>
                <a:cxn ang="0">
                  <a:pos x="1112838" y="33337"/>
                </a:cxn>
                <a:cxn ang="0">
                  <a:pos x="1112838" y="0"/>
                </a:cxn>
              </a:cxnLst>
              <a:rect l="l" t="t" r="r" b="b"/>
              <a:pathLst>
                <a:path w="701" h="429">
                  <a:moveTo>
                    <a:pt x="701" y="0"/>
                  </a:moveTo>
                  <a:lnTo>
                    <a:pt x="650" y="28"/>
                  </a:lnTo>
                  <a:lnTo>
                    <a:pt x="650" y="14"/>
                  </a:lnTo>
                  <a:lnTo>
                    <a:pt x="0" y="378"/>
                  </a:lnTo>
                  <a:lnTo>
                    <a:pt x="0" y="429"/>
                  </a:lnTo>
                  <a:lnTo>
                    <a:pt x="701" y="21"/>
                  </a:lnTo>
                  <a:lnTo>
                    <a:pt x="701" y="0"/>
                  </a:lnTo>
                  <a:close/>
                </a:path>
              </a:pathLst>
            </a:custGeom>
            <a:solidFill>
              <a:srgbClr val="EAF9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0" name="Freeform 48"/>
            <p:cNvSpPr/>
            <p:nvPr>
              <p:custDataLst>
                <p:tags r:id="rId44"/>
              </p:custDataLst>
            </p:nvPr>
          </p:nvSpPr>
          <p:spPr>
            <a:xfrm>
              <a:off x="7050088" y="2838450"/>
              <a:ext cx="1112838" cy="681038"/>
            </a:xfrm>
            <a:custGeom>
              <a:avLst/>
              <a:gdLst/>
              <a:ahLst/>
              <a:cxnLst>
                <a:cxn ang="0">
                  <a:pos x="1112838" y="0"/>
                </a:cxn>
                <a:cxn ang="0">
                  <a:pos x="1031875" y="44450"/>
                </a:cxn>
                <a:cxn ang="0">
                  <a:pos x="1031875" y="22225"/>
                </a:cxn>
                <a:cxn ang="0">
                  <a:pos x="0" y="600075"/>
                </a:cxn>
                <a:cxn ang="0">
                  <a:pos x="0" y="681038"/>
                </a:cxn>
                <a:cxn ang="0">
                  <a:pos x="1112838" y="33337"/>
                </a:cxn>
                <a:cxn ang="0">
                  <a:pos x="1112838" y="0"/>
                </a:cxn>
              </a:cxnLst>
              <a:rect l="l" t="t" r="r" b="b"/>
              <a:pathLst>
                <a:path w="701" h="429">
                  <a:moveTo>
                    <a:pt x="701" y="0"/>
                  </a:moveTo>
                  <a:lnTo>
                    <a:pt x="650" y="28"/>
                  </a:lnTo>
                  <a:lnTo>
                    <a:pt x="650" y="14"/>
                  </a:lnTo>
                  <a:lnTo>
                    <a:pt x="0" y="378"/>
                  </a:lnTo>
                  <a:lnTo>
                    <a:pt x="0" y="429"/>
                  </a:lnTo>
                  <a:lnTo>
                    <a:pt x="701" y="21"/>
                  </a:lnTo>
                  <a:lnTo>
                    <a:pt x="70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1" name="Freeform 49"/>
            <p:cNvSpPr/>
            <p:nvPr>
              <p:custDataLst>
                <p:tags r:id="rId45"/>
              </p:custDataLst>
            </p:nvPr>
          </p:nvSpPr>
          <p:spPr>
            <a:xfrm>
              <a:off x="7050088" y="2871787"/>
              <a:ext cx="1114425" cy="688975"/>
            </a:xfrm>
            <a:custGeom>
              <a:avLst/>
              <a:gdLst/>
              <a:ahLst/>
              <a:cxnLst>
                <a:cxn ang="0">
                  <a:pos x="1112837" y="0"/>
                </a:cxn>
                <a:cxn ang="0">
                  <a:pos x="0" y="647700"/>
                </a:cxn>
                <a:cxn ang="0">
                  <a:pos x="0" y="688975"/>
                </a:cxn>
                <a:cxn ang="0">
                  <a:pos x="1114425" y="66675"/>
                </a:cxn>
                <a:cxn ang="0">
                  <a:pos x="1112837" y="0"/>
                </a:cxn>
              </a:cxnLst>
              <a:rect l="l" t="t" r="r" b="b"/>
              <a:pathLst>
                <a:path w="702" h="432">
                  <a:moveTo>
                    <a:pt x="701" y="0"/>
                  </a:moveTo>
                  <a:lnTo>
                    <a:pt x="0" y="408"/>
                  </a:lnTo>
                  <a:lnTo>
                    <a:pt x="0" y="434"/>
                  </a:lnTo>
                  <a:lnTo>
                    <a:pt x="702" y="42"/>
                  </a:lnTo>
                  <a:lnTo>
                    <a:pt x="701" y="0"/>
                  </a:lnTo>
                  <a:close/>
                </a:path>
              </a:pathLst>
            </a:custGeom>
            <a:solidFill>
              <a:srgbClr val="DBEF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2" name="Freeform 50"/>
            <p:cNvSpPr/>
            <p:nvPr>
              <p:custDataLst>
                <p:tags r:id="rId46"/>
              </p:custDataLst>
            </p:nvPr>
          </p:nvSpPr>
          <p:spPr>
            <a:xfrm>
              <a:off x="7050088" y="2871787"/>
              <a:ext cx="1114425" cy="688975"/>
            </a:xfrm>
            <a:custGeom>
              <a:avLst/>
              <a:gdLst/>
              <a:ahLst/>
              <a:cxnLst>
                <a:cxn ang="0">
                  <a:pos x="1112837" y="0"/>
                </a:cxn>
                <a:cxn ang="0">
                  <a:pos x="0" y="647700"/>
                </a:cxn>
                <a:cxn ang="0">
                  <a:pos x="0" y="688975"/>
                </a:cxn>
                <a:cxn ang="0">
                  <a:pos x="1114425" y="66675"/>
                </a:cxn>
                <a:cxn ang="0">
                  <a:pos x="1112837" y="0"/>
                </a:cxn>
              </a:cxnLst>
              <a:rect l="l" t="t" r="r" b="b"/>
              <a:pathLst>
                <a:path w="702" h="432">
                  <a:moveTo>
                    <a:pt x="701" y="0"/>
                  </a:moveTo>
                  <a:lnTo>
                    <a:pt x="0" y="408"/>
                  </a:lnTo>
                  <a:lnTo>
                    <a:pt x="0" y="434"/>
                  </a:lnTo>
                  <a:lnTo>
                    <a:pt x="702" y="42"/>
                  </a:lnTo>
                  <a:lnTo>
                    <a:pt x="70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3" name="Freeform 51"/>
            <p:cNvSpPr/>
            <p:nvPr>
              <p:custDataLst>
                <p:tags r:id="rId47"/>
              </p:custDataLst>
            </p:nvPr>
          </p:nvSpPr>
          <p:spPr>
            <a:xfrm>
              <a:off x="8081963" y="2816225"/>
              <a:ext cx="80963" cy="66675"/>
            </a:xfrm>
            <a:custGeom>
              <a:avLst/>
              <a:gdLst/>
              <a:ahLst/>
              <a:cxnLst>
                <a:cxn ang="0">
                  <a:pos x="80963" y="0"/>
                </a:cxn>
                <a:cxn ang="0">
                  <a:pos x="0" y="44450"/>
                </a:cxn>
                <a:cxn ang="0">
                  <a:pos x="0" y="66675"/>
                </a:cxn>
                <a:cxn ang="0">
                  <a:pos x="80963" y="22225"/>
                </a:cxn>
                <a:cxn ang="0">
                  <a:pos x="80963" y="0"/>
                </a:cxn>
              </a:cxnLst>
              <a:rect l="l" t="t" r="r" b="b"/>
              <a:pathLst>
                <a:path w="51" h="42">
                  <a:moveTo>
                    <a:pt x="51" y="0"/>
                  </a:moveTo>
                  <a:lnTo>
                    <a:pt x="0" y="28"/>
                  </a:lnTo>
                  <a:lnTo>
                    <a:pt x="0" y="42"/>
                  </a:lnTo>
                  <a:lnTo>
                    <a:pt x="51" y="1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DCF4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4" name="Freeform 52"/>
            <p:cNvSpPr/>
            <p:nvPr>
              <p:custDataLst>
                <p:tags r:id="rId48"/>
              </p:custDataLst>
            </p:nvPr>
          </p:nvSpPr>
          <p:spPr>
            <a:xfrm>
              <a:off x="8081963" y="2816225"/>
              <a:ext cx="80963" cy="66675"/>
            </a:xfrm>
            <a:custGeom>
              <a:avLst/>
              <a:gdLst/>
              <a:ahLst/>
              <a:cxnLst>
                <a:cxn ang="0">
                  <a:pos x="80963" y="0"/>
                </a:cxn>
                <a:cxn ang="0">
                  <a:pos x="0" y="44450"/>
                </a:cxn>
                <a:cxn ang="0">
                  <a:pos x="0" y="66675"/>
                </a:cxn>
                <a:cxn ang="0">
                  <a:pos x="80963" y="22225"/>
                </a:cxn>
                <a:cxn ang="0">
                  <a:pos x="80963" y="0"/>
                </a:cxn>
              </a:cxnLst>
              <a:rect l="l" t="t" r="r" b="b"/>
              <a:pathLst>
                <a:path w="51" h="42">
                  <a:moveTo>
                    <a:pt x="51" y="0"/>
                  </a:moveTo>
                  <a:lnTo>
                    <a:pt x="0" y="28"/>
                  </a:lnTo>
                  <a:lnTo>
                    <a:pt x="0" y="42"/>
                  </a:lnTo>
                  <a:lnTo>
                    <a:pt x="51" y="14"/>
                  </a:lnTo>
                  <a:lnTo>
                    <a:pt x="51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5" name="Freeform 53"/>
            <p:cNvSpPr/>
            <p:nvPr>
              <p:custDataLst>
                <p:tags r:id="rId49"/>
              </p:custDataLst>
            </p:nvPr>
          </p:nvSpPr>
          <p:spPr>
            <a:xfrm>
              <a:off x="7883525" y="2466975"/>
              <a:ext cx="193675" cy="241300"/>
            </a:xfrm>
            <a:custGeom>
              <a:avLst/>
              <a:gdLst/>
              <a:ahLst/>
              <a:cxnLst>
                <a:cxn ang="0">
                  <a:pos x="139982" y="0"/>
                </a:cxn>
                <a:cxn ang="0">
                  <a:pos x="95878" y="11400"/>
                </a:cxn>
                <a:cxn ang="0">
                  <a:pos x="0" y="174800"/>
                </a:cxn>
                <a:cxn ang="0">
                  <a:pos x="53692" y="241300"/>
                </a:cxn>
                <a:cxn ang="0">
                  <a:pos x="97796" y="228000"/>
                </a:cxn>
                <a:cxn ang="0">
                  <a:pos x="193675" y="66500"/>
                </a:cxn>
                <a:cxn ang="0">
                  <a:pos x="139982" y="0"/>
                </a:cxn>
              </a:cxnLst>
              <a:rect l="l" t="t" r="r" b="b"/>
              <a:pathLst>
                <a:path w="100" h="127">
                  <a:moveTo>
                    <a:pt x="73" y="0"/>
                  </a:moveTo>
                  <a:cubicBezTo>
                    <a:pt x="66" y="0"/>
                    <a:pt x="58" y="2"/>
                    <a:pt x="50" y="6"/>
                  </a:cubicBezTo>
                  <a:cubicBezTo>
                    <a:pt x="23" y="22"/>
                    <a:pt x="0" y="60"/>
                    <a:pt x="0" y="92"/>
                  </a:cubicBezTo>
                  <a:cubicBezTo>
                    <a:pt x="0" y="114"/>
                    <a:pt x="12" y="127"/>
                    <a:pt x="28" y="127"/>
                  </a:cubicBezTo>
                  <a:cubicBezTo>
                    <a:pt x="35" y="127"/>
                    <a:pt x="43" y="125"/>
                    <a:pt x="51" y="120"/>
                  </a:cubicBezTo>
                  <a:cubicBezTo>
                    <a:pt x="78" y="104"/>
                    <a:pt x="101" y="66"/>
                    <a:pt x="101" y="35"/>
                  </a:cubicBezTo>
                  <a:cubicBezTo>
                    <a:pt x="101" y="12"/>
                    <a:pt x="89" y="0"/>
                    <a:pt x="73" y="0"/>
                  </a:cubicBezTo>
                </a:path>
              </a:pathLst>
            </a:custGeom>
            <a:solidFill>
              <a:srgbClr val="CBF0E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6" name="Freeform 54"/>
            <p:cNvSpPr/>
            <p:nvPr>
              <p:custDataLst>
                <p:tags r:id="rId50"/>
              </p:custDataLst>
            </p:nvPr>
          </p:nvSpPr>
          <p:spPr>
            <a:xfrm>
              <a:off x="6421438" y="3251200"/>
              <a:ext cx="279400" cy="373063"/>
            </a:xfrm>
            <a:custGeom>
              <a:avLst/>
              <a:gdLst/>
              <a:ahLst/>
              <a:cxnLst>
                <a:cxn ang="0">
                  <a:pos x="30410" y="135140"/>
                </a:cxn>
                <a:cxn ang="0">
                  <a:pos x="0" y="190338"/>
                </a:cxn>
                <a:cxn ang="0">
                  <a:pos x="0" y="344512"/>
                </a:cxn>
                <a:cxn ang="0">
                  <a:pos x="32311" y="361642"/>
                </a:cxn>
                <a:cxn ang="0">
                  <a:pos x="247088" y="237922"/>
                </a:cxn>
                <a:cxn ang="0">
                  <a:pos x="279400" y="182724"/>
                </a:cxn>
                <a:cxn ang="0">
                  <a:pos x="279400" y="28550"/>
                </a:cxn>
                <a:cxn ang="0">
                  <a:pos x="247088" y="11420"/>
                </a:cxn>
                <a:cxn ang="0">
                  <a:pos x="30410" y="135140"/>
                </a:cxn>
              </a:cxnLst>
              <a:rect l="l" t="t" r="r" b="b"/>
              <a:pathLst>
                <a:path w="147" h="196">
                  <a:moveTo>
                    <a:pt x="16" y="71"/>
                  </a:moveTo>
                  <a:cubicBezTo>
                    <a:pt x="7" y="77"/>
                    <a:pt x="0" y="89"/>
                    <a:pt x="0" y="10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91"/>
                    <a:pt x="8" y="196"/>
                    <a:pt x="17" y="190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40" y="119"/>
                    <a:pt x="147" y="107"/>
                    <a:pt x="147" y="96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47" y="5"/>
                    <a:pt x="139" y="0"/>
                    <a:pt x="130" y="6"/>
                  </a:cubicBezTo>
                  <a:lnTo>
                    <a:pt x="16" y="71"/>
                  </a:lnTo>
                  <a:close/>
                </a:path>
              </a:pathLst>
            </a:custGeom>
            <a:solidFill>
              <a:srgbClr val="F6E1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7" name="Freeform 55"/>
            <p:cNvSpPr/>
            <p:nvPr>
              <p:custDataLst>
                <p:tags r:id="rId51"/>
              </p:custDataLst>
            </p:nvPr>
          </p:nvSpPr>
          <p:spPr>
            <a:xfrm>
              <a:off x="6607175" y="3352800"/>
              <a:ext cx="69850" cy="79375"/>
            </a:xfrm>
            <a:custGeom>
              <a:avLst/>
              <a:gdLst/>
              <a:ahLst/>
              <a:cxnLst>
                <a:cxn ang="0">
                  <a:pos x="0" y="41275"/>
                </a:cxn>
                <a:cxn ang="0">
                  <a:pos x="0" y="79375"/>
                </a:cxn>
                <a:cxn ang="0">
                  <a:pos x="69850" y="38100"/>
                </a:cxn>
                <a:cxn ang="0">
                  <a:pos x="69850" y="0"/>
                </a:cxn>
                <a:cxn ang="0">
                  <a:pos x="0" y="41275"/>
                </a:cxn>
              </a:cxnLst>
              <a:rect l="l" t="t" r="r" b="b"/>
              <a:pathLst>
                <a:path w="44" h="50">
                  <a:moveTo>
                    <a:pt x="0" y="26"/>
                  </a:moveTo>
                  <a:lnTo>
                    <a:pt x="0" y="50"/>
                  </a:lnTo>
                  <a:lnTo>
                    <a:pt x="44" y="24"/>
                  </a:lnTo>
                  <a:lnTo>
                    <a:pt x="44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D6A5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8" name="Freeform 56"/>
            <p:cNvSpPr/>
            <p:nvPr>
              <p:custDataLst>
                <p:tags r:id="rId52"/>
              </p:custDataLst>
            </p:nvPr>
          </p:nvSpPr>
          <p:spPr>
            <a:xfrm>
              <a:off x="6464300" y="3394075"/>
              <a:ext cx="142875" cy="119063"/>
            </a:xfrm>
            <a:custGeom>
              <a:avLst/>
              <a:gdLst/>
              <a:ahLst/>
              <a:cxnLst>
                <a:cxn ang="0">
                  <a:pos x="0" y="80962"/>
                </a:cxn>
                <a:cxn ang="0">
                  <a:pos x="0" y="119063"/>
                </a:cxn>
                <a:cxn ang="0">
                  <a:pos x="142875" y="38100"/>
                </a:cxn>
                <a:cxn ang="0">
                  <a:pos x="142875" y="0"/>
                </a:cxn>
                <a:cxn ang="0">
                  <a:pos x="0" y="80962"/>
                </a:cxn>
              </a:cxnLst>
              <a:rect l="l" t="t" r="r" b="b"/>
              <a:pathLst>
                <a:path w="90" h="75">
                  <a:moveTo>
                    <a:pt x="0" y="51"/>
                  </a:moveTo>
                  <a:lnTo>
                    <a:pt x="0" y="75"/>
                  </a:lnTo>
                  <a:lnTo>
                    <a:pt x="90" y="24"/>
                  </a:lnTo>
                  <a:lnTo>
                    <a:pt x="90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9" name="Freeform 57"/>
            <p:cNvSpPr/>
            <p:nvPr>
              <p:custDataLst>
                <p:tags r:id="rId53"/>
              </p:custDataLst>
            </p:nvPr>
          </p:nvSpPr>
          <p:spPr>
            <a:xfrm>
              <a:off x="9080500" y="3186112"/>
              <a:ext cx="58738" cy="82550"/>
            </a:xfrm>
            <a:custGeom>
              <a:avLst/>
              <a:gdLst/>
              <a:ahLst/>
              <a:cxnLst>
                <a:cxn ang="0">
                  <a:pos x="43579" y="11518"/>
                </a:cxn>
                <a:cxn ang="0">
                  <a:pos x="51158" y="47994"/>
                </a:cxn>
                <a:cxn ang="0">
                  <a:pos x="28421" y="82550"/>
                </a:cxn>
                <a:cxn ang="0">
                  <a:pos x="17052" y="69111"/>
                </a:cxn>
                <a:cxn ang="0">
                  <a:pos x="13263" y="59512"/>
                </a:cxn>
                <a:cxn ang="0">
                  <a:pos x="13263" y="26876"/>
                </a:cxn>
                <a:cxn ang="0">
                  <a:pos x="43579" y="11518"/>
                </a:cxn>
              </a:cxnLst>
              <a:rect l="l" t="t" r="r" b="b"/>
              <a:pathLst>
                <a:path w="31" h="43">
                  <a:moveTo>
                    <a:pt x="23" y="6"/>
                  </a:moveTo>
                  <a:cubicBezTo>
                    <a:pt x="23" y="6"/>
                    <a:pt x="31" y="14"/>
                    <a:pt x="27" y="25"/>
                  </a:cubicBezTo>
                  <a:cubicBezTo>
                    <a:pt x="24" y="36"/>
                    <a:pt x="20" y="43"/>
                    <a:pt x="15" y="43"/>
                  </a:cubicBezTo>
                  <a:cubicBezTo>
                    <a:pt x="10" y="43"/>
                    <a:pt x="9" y="42"/>
                    <a:pt x="9" y="36"/>
                  </a:cubicBezTo>
                  <a:cubicBezTo>
                    <a:pt x="9" y="29"/>
                    <a:pt x="8" y="29"/>
                    <a:pt x="7" y="31"/>
                  </a:cubicBezTo>
                  <a:cubicBezTo>
                    <a:pt x="6" y="33"/>
                    <a:pt x="0" y="29"/>
                    <a:pt x="7" y="14"/>
                  </a:cubicBezTo>
                  <a:cubicBezTo>
                    <a:pt x="14" y="0"/>
                    <a:pt x="23" y="6"/>
                    <a:pt x="23" y="6"/>
                  </a:cubicBez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0" name="Freeform 58"/>
            <p:cNvSpPr/>
            <p:nvPr>
              <p:custDataLst>
                <p:tags r:id="rId54"/>
              </p:custDataLst>
            </p:nvPr>
          </p:nvSpPr>
          <p:spPr>
            <a:xfrm>
              <a:off x="8564563" y="2965450"/>
              <a:ext cx="68263" cy="77788"/>
            </a:xfrm>
            <a:custGeom>
              <a:avLst/>
              <a:gdLst/>
              <a:ahLst/>
              <a:cxnLst>
                <a:cxn ang="0">
                  <a:pos x="68263" y="49328"/>
                </a:cxn>
                <a:cxn ang="0">
                  <a:pos x="39820" y="17075"/>
                </a:cxn>
                <a:cxn ang="0">
                  <a:pos x="28442" y="20869"/>
                </a:cxn>
                <a:cxn ang="0">
                  <a:pos x="7584" y="13280"/>
                </a:cxn>
                <a:cxn ang="0">
                  <a:pos x="18961" y="60712"/>
                </a:cxn>
                <a:cxn ang="0">
                  <a:pos x="54989" y="75890"/>
                </a:cxn>
                <a:cxn ang="0">
                  <a:pos x="68263" y="49328"/>
                </a:cxn>
              </a:cxnLst>
              <a:rect l="l" t="t" r="r" b="b"/>
              <a:pathLst>
                <a:path w="36" h="41">
                  <a:moveTo>
                    <a:pt x="36" y="26"/>
                  </a:moveTo>
                  <a:cubicBezTo>
                    <a:pt x="36" y="26"/>
                    <a:pt x="27" y="7"/>
                    <a:pt x="21" y="9"/>
                  </a:cubicBezTo>
                  <a:cubicBezTo>
                    <a:pt x="15" y="11"/>
                    <a:pt x="21" y="14"/>
                    <a:pt x="15" y="11"/>
                  </a:cubicBezTo>
                  <a:cubicBezTo>
                    <a:pt x="8" y="8"/>
                    <a:pt x="9" y="0"/>
                    <a:pt x="4" y="7"/>
                  </a:cubicBezTo>
                  <a:cubicBezTo>
                    <a:pt x="0" y="15"/>
                    <a:pt x="4" y="27"/>
                    <a:pt x="10" y="32"/>
                  </a:cubicBezTo>
                  <a:cubicBezTo>
                    <a:pt x="15" y="36"/>
                    <a:pt x="28" y="41"/>
                    <a:pt x="29" y="40"/>
                  </a:cubicBezTo>
                  <a:cubicBezTo>
                    <a:pt x="31" y="40"/>
                    <a:pt x="36" y="26"/>
                    <a:pt x="36" y="26"/>
                  </a:cubicBez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1" name="Freeform 59"/>
            <p:cNvSpPr/>
            <p:nvPr>
              <p:custDataLst>
                <p:tags r:id="rId55"/>
              </p:custDataLst>
            </p:nvPr>
          </p:nvSpPr>
          <p:spPr>
            <a:xfrm>
              <a:off x="8974138" y="3194050"/>
              <a:ext cx="96838" cy="512763"/>
            </a:xfrm>
            <a:custGeom>
              <a:avLst/>
              <a:gdLst/>
              <a:ahLst/>
              <a:cxnLst>
                <a:cxn ang="0">
                  <a:pos x="75951" y="0"/>
                </a:cxn>
                <a:cxn ang="0">
                  <a:pos x="85445" y="87359"/>
                </a:cxn>
                <a:cxn ang="0">
                  <a:pos x="75951" y="296263"/>
                </a:cxn>
                <a:cxn ang="0">
                  <a:pos x="89242" y="484276"/>
                </a:cxn>
                <a:cxn ang="0">
                  <a:pos x="45570" y="488074"/>
                </a:cxn>
                <a:cxn ang="0">
                  <a:pos x="1898" y="246885"/>
                </a:cxn>
                <a:cxn ang="0">
                  <a:pos x="9493" y="106350"/>
                </a:cxn>
                <a:cxn ang="0">
                  <a:pos x="75951" y="0"/>
                </a:cxn>
              </a:cxnLst>
              <a:rect l="l" t="t" r="r" b="b"/>
              <a:pathLst>
                <a:path w="51" h="270">
                  <a:moveTo>
                    <a:pt x="40" y="0"/>
                  </a:moveTo>
                  <a:cubicBezTo>
                    <a:pt x="40" y="0"/>
                    <a:pt x="48" y="4"/>
                    <a:pt x="45" y="46"/>
                  </a:cubicBezTo>
                  <a:cubicBezTo>
                    <a:pt x="41" y="88"/>
                    <a:pt x="35" y="116"/>
                    <a:pt x="40" y="156"/>
                  </a:cubicBezTo>
                  <a:cubicBezTo>
                    <a:pt x="46" y="195"/>
                    <a:pt x="51" y="240"/>
                    <a:pt x="47" y="255"/>
                  </a:cubicBezTo>
                  <a:cubicBezTo>
                    <a:pt x="44" y="270"/>
                    <a:pt x="35" y="269"/>
                    <a:pt x="24" y="257"/>
                  </a:cubicBezTo>
                  <a:cubicBezTo>
                    <a:pt x="14" y="246"/>
                    <a:pt x="2" y="151"/>
                    <a:pt x="1" y="130"/>
                  </a:cubicBezTo>
                  <a:cubicBezTo>
                    <a:pt x="0" y="109"/>
                    <a:pt x="1" y="78"/>
                    <a:pt x="5" y="56"/>
                  </a:cubicBezTo>
                  <a:cubicBezTo>
                    <a:pt x="8" y="34"/>
                    <a:pt x="40" y="0"/>
                    <a:pt x="40" y="0"/>
                  </a:cubicBezTo>
                  <a:close/>
                </a:path>
              </a:pathLst>
            </a:custGeom>
            <a:solidFill>
              <a:srgbClr val="3E82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2" name="Freeform 60"/>
            <p:cNvSpPr/>
            <p:nvPr>
              <p:custDataLst>
                <p:tags r:id="rId56"/>
              </p:custDataLst>
            </p:nvPr>
          </p:nvSpPr>
          <p:spPr>
            <a:xfrm>
              <a:off x="8851900" y="3201987"/>
              <a:ext cx="207963" cy="558800"/>
            </a:xfrm>
            <a:custGeom>
              <a:avLst/>
              <a:gdLst/>
              <a:ahLst/>
              <a:cxnLst>
                <a:cxn ang="0">
                  <a:pos x="198423" y="0"/>
                </a:cxn>
                <a:cxn ang="0">
                  <a:pos x="160265" y="95034"/>
                </a:cxn>
                <a:cxn ang="0">
                  <a:pos x="110659" y="148253"/>
                </a:cxn>
                <a:cxn ang="0">
                  <a:pos x="95395" y="363029"/>
                </a:cxn>
                <a:cxn ang="0">
                  <a:pos x="110659" y="526488"/>
                </a:cxn>
                <a:cxn ang="0">
                  <a:pos x="66777" y="534091"/>
                </a:cxn>
                <a:cxn ang="0">
                  <a:pos x="19079" y="307910"/>
                </a:cxn>
                <a:cxn ang="0">
                  <a:pos x="20987" y="53219"/>
                </a:cxn>
                <a:cxn ang="0">
                  <a:pos x="198423" y="0"/>
                </a:cxn>
              </a:cxnLst>
              <a:rect l="l" t="t" r="r" b="b"/>
              <a:pathLst>
                <a:path w="109" h="294">
                  <a:moveTo>
                    <a:pt x="104" y="0"/>
                  </a:moveTo>
                  <a:cubicBezTo>
                    <a:pt x="104" y="0"/>
                    <a:pt x="109" y="30"/>
                    <a:pt x="84" y="50"/>
                  </a:cubicBezTo>
                  <a:cubicBezTo>
                    <a:pt x="84" y="50"/>
                    <a:pt x="62" y="64"/>
                    <a:pt x="58" y="78"/>
                  </a:cubicBezTo>
                  <a:cubicBezTo>
                    <a:pt x="55" y="92"/>
                    <a:pt x="45" y="159"/>
                    <a:pt x="50" y="191"/>
                  </a:cubicBezTo>
                  <a:cubicBezTo>
                    <a:pt x="55" y="223"/>
                    <a:pt x="58" y="277"/>
                    <a:pt x="58" y="277"/>
                  </a:cubicBezTo>
                  <a:cubicBezTo>
                    <a:pt x="58" y="277"/>
                    <a:pt x="47" y="294"/>
                    <a:pt x="35" y="281"/>
                  </a:cubicBezTo>
                  <a:cubicBezTo>
                    <a:pt x="35" y="281"/>
                    <a:pt x="11" y="198"/>
                    <a:pt x="10" y="162"/>
                  </a:cubicBezTo>
                  <a:cubicBezTo>
                    <a:pt x="9" y="126"/>
                    <a:pt x="0" y="50"/>
                    <a:pt x="11" y="28"/>
                  </a:cubicBezTo>
                  <a:cubicBezTo>
                    <a:pt x="21" y="6"/>
                    <a:pt x="104" y="0"/>
                    <a:pt x="104" y="0"/>
                  </a:cubicBezTo>
                  <a:close/>
                </a:path>
              </a:pathLst>
            </a:custGeom>
            <a:solidFill>
              <a:srgbClr val="6591E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3" name="Freeform 61"/>
            <p:cNvSpPr/>
            <p:nvPr>
              <p:custDataLst>
                <p:tags r:id="rId57"/>
              </p:custDataLst>
            </p:nvPr>
          </p:nvSpPr>
          <p:spPr>
            <a:xfrm>
              <a:off x="9039225" y="2867025"/>
              <a:ext cx="93663" cy="355600"/>
            </a:xfrm>
            <a:custGeom>
              <a:avLst/>
              <a:gdLst/>
              <a:ahLst/>
              <a:cxnLst>
                <a:cxn ang="0">
                  <a:pos x="93663" y="336583"/>
                </a:cxn>
                <a:cxn ang="0">
                  <a:pos x="43964" y="344190"/>
                </a:cxn>
                <a:cxn ang="0">
                  <a:pos x="0" y="214881"/>
                </a:cxn>
                <a:cxn ang="0">
                  <a:pos x="13380" y="0"/>
                </a:cxn>
                <a:cxn ang="0">
                  <a:pos x="84105" y="209176"/>
                </a:cxn>
                <a:cxn ang="0">
                  <a:pos x="93663" y="336583"/>
                </a:cxn>
              </a:cxnLst>
              <a:rect l="l" t="t" r="r" b="b"/>
              <a:pathLst>
                <a:path w="49" h="187">
                  <a:moveTo>
                    <a:pt x="49" y="177"/>
                  </a:moveTo>
                  <a:cubicBezTo>
                    <a:pt x="49" y="177"/>
                    <a:pt x="34" y="187"/>
                    <a:pt x="23" y="181"/>
                  </a:cubicBezTo>
                  <a:cubicBezTo>
                    <a:pt x="23" y="181"/>
                    <a:pt x="24" y="116"/>
                    <a:pt x="0" y="11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43" y="60"/>
                    <a:pt x="44" y="110"/>
                  </a:cubicBezTo>
                  <a:cubicBezTo>
                    <a:pt x="45" y="160"/>
                    <a:pt x="49" y="177"/>
                    <a:pt x="49" y="177"/>
                  </a:cubicBezTo>
                  <a:close/>
                </a:path>
              </a:pathLst>
            </a:custGeom>
            <a:solidFill>
              <a:srgbClr val="3F427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4" name="Freeform 62"/>
            <p:cNvSpPr/>
            <p:nvPr>
              <p:custDataLst>
                <p:tags r:id="rId58"/>
              </p:custDataLst>
            </p:nvPr>
          </p:nvSpPr>
          <p:spPr>
            <a:xfrm>
              <a:off x="8837613" y="2740025"/>
              <a:ext cx="142875" cy="174625"/>
            </a:xfrm>
            <a:custGeom>
              <a:avLst/>
              <a:gdLst/>
              <a:ahLst/>
              <a:cxnLst>
                <a:cxn ang="0">
                  <a:pos x="24765" y="0"/>
                </a:cxn>
                <a:cxn ang="0">
                  <a:pos x="36195" y="143921"/>
                </a:cxn>
                <a:cxn ang="0">
                  <a:pos x="81915" y="143921"/>
                </a:cxn>
                <a:cxn ang="0">
                  <a:pos x="97155" y="174625"/>
                </a:cxn>
                <a:cxn ang="0">
                  <a:pos x="142875" y="151597"/>
                </a:cxn>
                <a:cxn ang="0">
                  <a:pos x="135255" y="109380"/>
                </a:cxn>
                <a:cxn ang="0">
                  <a:pos x="83820" y="9594"/>
                </a:cxn>
                <a:cxn ang="0">
                  <a:pos x="24765" y="0"/>
                </a:cxn>
              </a:cxnLst>
              <a:rect l="l" t="t" r="r" b="b"/>
              <a:pathLst>
                <a:path w="75" h="91">
                  <a:moveTo>
                    <a:pt x="13" y="0"/>
                  </a:moveTo>
                  <a:cubicBezTo>
                    <a:pt x="13" y="0"/>
                    <a:pt x="0" y="71"/>
                    <a:pt x="19" y="75"/>
                  </a:cubicBezTo>
                  <a:cubicBezTo>
                    <a:pt x="37" y="80"/>
                    <a:pt x="33" y="67"/>
                    <a:pt x="43" y="75"/>
                  </a:cubicBezTo>
                  <a:cubicBezTo>
                    <a:pt x="52" y="84"/>
                    <a:pt x="51" y="91"/>
                    <a:pt x="51" y="91"/>
                  </a:cubicBezTo>
                  <a:cubicBezTo>
                    <a:pt x="51" y="91"/>
                    <a:pt x="69" y="77"/>
                    <a:pt x="75" y="79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44" y="5"/>
                    <a:pt x="44" y="5"/>
                    <a:pt x="44" y="5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F7AF9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5" name="Freeform 63"/>
            <p:cNvSpPr/>
            <p:nvPr>
              <p:custDataLst>
                <p:tags r:id="rId59"/>
              </p:custDataLst>
            </p:nvPr>
          </p:nvSpPr>
          <p:spPr>
            <a:xfrm>
              <a:off x="8851900" y="2695575"/>
              <a:ext cx="161925" cy="173038"/>
            </a:xfrm>
            <a:custGeom>
              <a:avLst/>
              <a:gdLst/>
              <a:ahLst/>
              <a:cxnLst>
                <a:cxn ang="0">
                  <a:pos x="102870" y="22818"/>
                </a:cxn>
                <a:cxn ang="0">
                  <a:pos x="80010" y="1901"/>
                </a:cxn>
                <a:cxn ang="0">
                  <a:pos x="5715" y="26621"/>
                </a:cxn>
                <a:cxn ang="0">
                  <a:pos x="22860" y="62750"/>
                </a:cxn>
                <a:cxn ang="0">
                  <a:pos x="36195" y="83666"/>
                </a:cxn>
                <a:cxn ang="0">
                  <a:pos x="70485" y="114090"/>
                </a:cxn>
                <a:cxn ang="0">
                  <a:pos x="80010" y="152121"/>
                </a:cxn>
                <a:cxn ang="0">
                  <a:pos x="139065" y="146416"/>
                </a:cxn>
                <a:cxn ang="0">
                  <a:pos x="154305" y="53242"/>
                </a:cxn>
                <a:cxn ang="0">
                  <a:pos x="102870" y="22818"/>
                </a:cxn>
              </a:cxnLst>
              <a:rect l="l" t="t" r="r" b="b"/>
              <a:pathLst>
                <a:path w="85" h="91">
                  <a:moveTo>
                    <a:pt x="54" y="12"/>
                  </a:moveTo>
                  <a:cubicBezTo>
                    <a:pt x="54" y="12"/>
                    <a:pt x="53" y="1"/>
                    <a:pt x="42" y="1"/>
                  </a:cubicBezTo>
                  <a:cubicBezTo>
                    <a:pt x="31" y="0"/>
                    <a:pt x="6" y="3"/>
                    <a:pt x="3" y="14"/>
                  </a:cubicBezTo>
                  <a:cubicBezTo>
                    <a:pt x="0" y="25"/>
                    <a:pt x="1" y="28"/>
                    <a:pt x="12" y="33"/>
                  </a:cubicBezTo>
                  <a:cubicBezTo>
                    <a:pt x="23" y="39"/>
                    <a:pt x="15" y="41"/>
                    <a:pt x="19" y="44"/>
                  </a:cubicBezTo>
                  <a:cubicBezTo>
                    <a:pt x="23" y="47"/>
                    <a:pt x="39" y="50"/>
                    <a:pt x="37" y="60"/>
                  </a:cubicBezTo>
                  <a:cubicBezTo>
                    <a:pt x="36" y="70"/>
                    <a:pt x="33" y="75"/>
                    <a:pt x="42" y="80"/>
                  </a:cubicBezTo>
                  <a:cubicBezTo>
                    <a:pt x="51" y="84"/>
                    <a:pt x="67" y="91"/>
                    <a:pt x="73" y="77"/>
                  </a:cubicBezTo>
                  <a:cubicBezTo>
                    <a:pt x="79" y="62"/>
                    <a:pt x="85" y="36"/>
                    <a:pt x="81" y="28"/>
                  </a:cubicBezTo>
                  <a:cubicBezTo>
                    <a:pt x="77" y="17"/>
                    <a:pt x="69" y="7"/>
                    <a:pt x="54" y="12"/>
                  </a:cubicBezTo>
                  <a:close/>
                </a:path>
              </a:pathLst>
            </a:custGeom>
            <a:solidFill>
              <a:srgbClr val="AE5A4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6" name="Freeform 64"/>
            <p:cNvSpPr/>
            <p:nvPr>
              <p:custDataLst>
                <p:tags r:id="rId60"/>
              </p:custDataLst>
            </p:nvPr>
          </p:nvSpPr>
          <p:spPr>
            <a:xfrm>
              <a:off x="8596313" y="2857500"/>
              <a:ext cx="490538" cy="434975"/>
            </a:xfrm>
            <a:custGeom>
              <a:avLst/>
              <a:gdLst/>
              <a:ahLst/>
              <a:cxnLst>
                <a:cxn ang="0">
                  <a:pos x="448546" y="3798"/>
                </a:cxn>
                <a:cxn ang="0">
                  <a:pos x="404646" y="13296"/>
                </a:cxn>
                <a:cxn ang="0">
                  <a:pos x="320662" y="53184"/>
                </a:cxn>
                <a:cxn ang="0">
                  <a:pos x="244314" y="112067"/>
                </a:cxn>
                <a:cxn ang="0">
                  <a:pos x="146970" y="235532"/>
                </a:cxn>
                <a:cxn ang="0">
                  <a:pos x="36265" y="157654"/>
                </a:cxn>
                <a:cxn ang="0">
                  <a:pos x="7634" y="174749"/>
                </a:cxn>
                <a:cxn ang="0">
                  <a:pos x="34356" y="216537"/>
                </a:cxn>
                <a:cxn ang="0">
                  <a:pos x="139335" y="292515"/>
                </a:cxn>
                <a:cxn ang="0">
                  <a:pos x="179418" y="283018"/>
                </a:cxn>
                <a:cxn ang="0">
                  <a:pos x="265310" y="169051"/>
                </a:cxn>
                <a:cxn ang="0">
                  <a:pos x="265310" y="332404"/>
                </a:cxn>
                <a:cxn ang="0">
                  <a:pos x="261493" y="417879"/>
                </a:cxn>
                <a:cxn ang="0">
                  <a:pos x="435185" y="391287"/>
                </a:cxn>
                <a:cxn ang="0">
                  <a:pos x="480994" y="326706"/>
                </a:cxn>
                <a:cxn ang="0">
                  <a:pos x="448546" y="3798"/>
                </a:cxn>
              </a:cxnLst>
              <a:rect l="l" t="t" r="r" b="b"/>
              <a:pathLst>
                <a:path w="257" h="229">
                  <a:moveTo>
                    <a:pt x="235" y="2"/>
                  </a:moveTo>
                  <a:cubicBezTo>
                    <a:pt x="229" y="0"/>
                    <a:pt x="220" y="4"/>
                    <a:pt x="212" y="7"/>
                  </a:cubicBezTo>
                  <a:cubicBezTo>
                    <a:pt x="199" y="11"/>
                    <a:pt x="197" y="9"/>
                    <a:pt x="168" y="28"/>
                  </a:cubicBezTo>
                  <a:cubicBezTo>
                    <a:pt x="142" y="44"/>
                    <a:pt x="139" y="46"/>
                    <a:pt x="128" y="59"/>
                  </a:cubicBezTo>
                  <a:cubicBezTo>
                    <a:pt x="117" y="71"/>
                    <a:pt x="77" y="124"/>
                    <a:pt x="77" y="124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7" y="81"/>
                    <a:pt x="4" y="92"/>
                  </a:cubicBezTo>
                  <a:cubicBezTo>
                    <a:pt x="0" y="103"/>
                    <a:pt x="12" y="108"/>
                    <a:pt x="18" y="114"/>
                  </a:cubicBezTo>
                  <a:cubicBezTo>
                    <a:pt x="23" y="120"/>
                    <a:pt x="73" y="154"/>
                    <a:pt x="73" y="154"/>
                  </a:cubicBezTo>
                  <a:cubicBezTo>
                    <a:pt x="73" y="154"/>
                    <a:pt x="80" y="161"/>
                    <a:pt x="94" y="149"/>
                  </a:cubicBezTo>
                  <a:cubicBezTo>
                    <a:pt x="107" y="136"/>
                    <a:pt x="139" y="89"/>
                    <a:pt x="139" y="89"/>
                  </a:cubicBezTo>
                  <a:cubicBezTo>
                    <a:pt x="139" y="89"/>
                    <a:pt x="143" y="154"/>
                    <a:pt x="139" y="175"/>
                  </a:cubicBezTo>
                  <a:cubicBezTo>
                    <a:pt x="136" y="196"/>
                    <a:pt x="130" y="211"/>
                    <a:pt x="137" y="220"/>
                  </a:cubicBezTo>
                  <a:cubicBezTo>
                    <a:pt x="145" y="229"/>
                    <a:pt x="200" y="229"/>
                    <a:pt x="228" y="206"/>
                  </a:cubicBezTo>
                  <a:cubicBezTo>
                    <a:pt x="256" y="182"/>
                    <a:pt x="252" y="172"/>
                    <a:pt x="252" y="172"/>
                  </a:cubicBezTo>
                  <a:cubicBezTo>
                    <a:pt x="252" y="172"/>
                    <a:pt x="257" y="6"/>
                    <a:pt x="235" y="2"/>
                  </a:cubicBezTo>
                  <a:close/>
                </a:path>
              </a:pathLst>
            </a:custGeom>
            <a:solidFill>
              <a:srgbClr val="54559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7" name="Freeform 65"/>
            <p:cNvSpPr/>
            <p:nvPr>
              <p:custDataLst>
                <p:tags r:id="rId61"/>
              </p:custDataLst>
            </p:nvPr>
          </p:nvSpPr>
          <p:spPr>
            <a:xfrm>
              <a:off x="8596313" y="2954337"/>
              <a:ext cx="285750" cy="209550"/>
            </a:xfrm>
            <a:custGeom>
              <a:avLst/>
              <a:gdLst/>
              <a:ahLst/>
              <a:cxnLst>
                <a:cxn ang="0">
                  <a:pos x="243840" y="15240"/>
                </a:cxn>
                <a:cxn ang="0">
                  <a:pos x="146685" y="139065"/>
                </a:cxn>
                <a:cxn ang="0">
                  <a:pos x="36195" y="60960"/>
                </a:cxn>
                <a:cxn ang="0">
                  <a:pos x="7620" y="78105"/>
                </a:cxn>
                <a:cxn ang="0">
                  <a:pos x="34290" y="120015"/>
                </a:cxn>
                <a:cxn ang="0">
                  <a:pos x="139065" y="196215"/>
                </a:cxn>
                <a:cxn ang="0">
                  <a:pos x="179070" y="186690"/>
                </a:cxn>
                <a:cxn ang="0">
                  <a:pos x="264795" y="72390"/>
                </a:cxn>
                <a:cxn ang="0">
                  <a:pos x="264795" y="74295"/>
                </a:cxn>
                <a:cxn ang="0">
                  <a:pos x="280035" y="15240"/>
                </a:cxn>
                <a:cxn ang="0">
                  <a:pos x="260985" y="0"/>
                </a:cxn>
                <a:cxn ang="0">
                  <a:pos x="243840" y="15240"/>
                </a:cxn>
              </a:cxnLst>
              <a:rect l="l" t="t" r="r" b="b"/>
              <a:pathLst>
                <a:path w="150" h="110">
                  <a:moveTo>
                    <a:pt x="128" y="8"/>
                  </a:moveTo>
                  <a:cubicBezTo>
                    <a:pt x="117" y="20"/>
                    <a:pt x="77" y="73"/>
                    <a:pt x="77" y="73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7" y="30"/>
                    <a:pt x="4" y="41"/>
                  </a:cubicBezTo>
                  <a:cubicBezTo>
                    <a:pt x="0" y="52"/>
                    <a:pt x="12" y="57"/>
                    <a:pt x="18" y="63"/>
                  </a:cubicBezTo>
                  <a:cubicBezTo>
                    <a:pt x="23" y="69"/>
                    <a:pt x="73" y="103"/>
                    <a:pt x="73" y="103"/>
                  </a:cubicBezTo>
                  <a:cubicBezTo>
                    <a:pt x="73" y="103"/>
                    <a:pt x="80" y="110"/>
                    <a:pt x="94" y="98"/>
                  </a:cubicBezTo>
                  <a:cubicBezTo>
                    <a:pt x="107" y="85"/>
                    <a:pt x="139" y="38"/>
                    <a:pt x="139" y="38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45" y="28"/>
                    <a:pt x="150" y="15"/>
                    <a:pt x="147" y="8"/>
                  </a:cubicBezTo>
                  <a:cubicBezTo>
                    <a:pt x="145" y="3"/>
                    <a:pt x="141" y="1"/>
                    <a:pt x="137" y="0"/>
                  </a:cubicBezTo>
                  <a:cubicBezTo>
                    <a:pt x="134" y="2"/>
                    <a:pt x="132" y="4"/>
                    <a:pt x="128" y="8"/>
                  </a:cubicBezTo>
                  <a:close/>
                </a:path>
              </a:pathLst>
            </a:custGeom>
            <a:solidFill>
              <a:srgbClr val="5E63A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8" name="Freeform 66"/>
            <p:cNvSpPr/>
            <p:nvPr>
              <p:custDataLst>
                <p:tags r:id="rId62"/>
              </p:custDataLst>
            </p:nvPr>
          </p:nvSpPr>
          <p:spPr>
            <a:xfrm>
              <a:off x="7499350" y="3389312"/>
              <a:ext cx="2147888" cy="1243013"/>
            </a:xfrm>
            <a:custGeom>
              <a:avLst/>
              <a:gdLst/>
              <a:ahLst/>
              <a:cxnLst>
                <a:cxn ang="0">
                  <a:pos x="0" y="512762"/>
                </a:cxn>
                <a:cxn ang="0">
                  <a:pos x="882650" y="0"/>
                </a:cxn>
                <a:cxn ang="0">
                  <a:pos x="2147888" y="731837"/>
                </a:cxn>
                <a:cxn ang="0">
                  <a:pos x="1266825" y="1243013"/>
                </a:cxn>
                <a:cxn ang="0">
                  <a:pos x="0" y="512762"/>
                </a:cxn>
              </a:cxnLst>
              <a:rect l="l" t="t" r="r" b="b"/>
              <a:pathLst>
                <a:path w="1353" h="783">
                  <a:moveTo>
                    <a:pt x="0" y="323"/>
                  </a:moveTo>
                  <a:lnTo>
                    <a:pt x="556" y="0"/>
                  </a:lnTo>
                  <a:lnTo>
                    <a:pt x="1353" y="461"/>
                  </a:lnTo>
                  <a:lnTo>
                    <a:pt x="798" y="783"/>
                  </a:lnTo>
                  <a:lnTo>
                    <a:pt x="0" y="323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9" name="Freeform 67"/>
            <p:cNvSpPr/>
            <p:nvPr>
              <p:custDataLst>
                <p:tags r:id="rId63"/>
              </p:custDataLst>
            </p:nvPr>
          </p:nvSpPr>
          <p:spPr>
            <a:xfrm>
              <a:off x="7499350" y="3389312"/>
              <a:ext cx="2147888" cy="1243013"/>
            </a:xfrm>
            <a:custGeom>
              <a:avLst/>
              <a:gdLst/>
              <a:ahLst/>
              <a:cxnLst>
                <a:cxn ang="0">
                  <a:pos x="0" y="512762"/>
                </a:cxn>
                <a:cxn ang="0">
                  <a:pos x="882650" y="0"/>
                </a:cxn>
                <a:cxn ang="0">
                  <a:pos x="2147888" y="731837"/>
                </a:cxn>
                <a:cxn ang="0">
                  <a:pos x="1266825" y="1243013"/>
                </a:cxn>
                <a:cxn ang="0">
                  <a:pos x="0" y="512762"/>
                </a:cxn>
              </a:cxnLst>
              <a:rect l="l" t="t" r="r" b="b"/>
              <a:pathLst>
                <a:path w="1353" h="783">
                  <a:moveTo>
                    <a:pt x="0" y="323"/>
                  </a:moveTo>
                  <a:lnTo>
                    <a:pt x="556" y="0"/>
                  </a:lnTo>
                  <a:lnTo>
                    <a:pt x="1353" y="461"/>
                  </a:lnTo>
                  <a:lnTo>
                    <a:pt x="798" y="783"/>
                  </a:lnTo>
                  <a:lnTo>
                    <a:pt x="0" y="32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0" name="Freeform 68"/>
            <p:cNvSpPr/>
            <p:nvPr>
              <p:custDataLst>
                <p:tags r:id="rId64"/>
              </p:custDataLst>
            </p:nvPr>
          </p:nvSpPr>
          <p:spPr>
            <a:xfrm>
              <a:off x="7537450" y="3654425"/>
              <a:ext cx="96838" cy="274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86" y="249844"/>
                </a:cxn>
                <a:cxn ang="0">
                  <a:pos x="74052" y="249844"/>
                </a:cxn>
                <a:cxn ang="0">
                  <a:pos x="96838" y="15257"/>
                </a:cxn>
                <a:cxn ang="0">
                  <a:pos x="0" y="0"/>
                </a:cxn>
              </a:cxnLst>
              <a:rect l="l" t="t" r="r" b="b"/>
              <a:pathLst>
                <a:path w="51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9" y="131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1" name="Freeform 69"/>
            <p:cNvSpPr/>
            <p:nvPr>
              <p:custDataLst>
                <p:tags r:id="rId65"/>
              </p:custDataLst>
            </p:nvPr>
          </p:nvSpPr>
          <p:spPr>
            <a:xfrm>
              <a:off x="8723313" y="4313237"/>
              <a:ext cx="96838" cy="273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86" y="248399"/>
                </a:cxn>
                <a:cxn ang="0">
                  <a:pos x="74052" y="248399"/>
                </a:cxn>
                <a:cxn ang="0">
                  <a:pos x="96838" y="15169"/>
                </a:cxn>
                <a:cxn ang="0">
                  <a:pos x="0" y="0"/>
                </a:cxn>
              </a:cxnLst>
              <a:rect l="l" t="t" r="r" b="b"/>
              <a:pathLst>
                <a:path w="51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9" y="131"/>
                  </a:cubicBezTo>
                  <a:cubicBezTo>
                    <a:pt x="51" y="8"/>
                    <a:pt x="51" y="8"/>
                    <a:pt x="51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2" name="Freeform 70"/>
            <p:cNvSpPr/>
            <p:nvPr>
              <p:custDataLst>
                <p:tags r:id="rId66"/>
              </p:custDataLst>
            </p:nvPr>
          </p:nvSpPr>
          <p:spPr>
            <a:xfrm>
              <a:off x="9507538" y="3878262"/>
              <a:ext cx="95250" cy="2746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955" y="249844"/>
                </a:cxn>
                <a:cxn ang="0">
                  <a:pos x="72390" y="249844"/>
                </a:cxn>
                <a:cxn ang="0">
                  <a:pos x="95250" y="15257"/>
                </a:cxn>
                <a:cxn ang="0">
                  <a:pos x="0" y="0"/>
                </a:cxn>
              </a:cxnLst>
              <a:rect l="l" t="t" r="r" b="b"/>
              <a:pathLst>
                <a:path w="50" h="144">
                  <a:moveTo>
                    <a:pt x="0" y="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26" y="144"/>
                    <a:pt x="38" y="131"/>
                  </a:cubicBezTo>
                  <a:cubicBezTo>
                    <a:pt x="50" y="8"/>
                    <a:pt x="50" y="8"/>
                    <a:pt x="50" y="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29EE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3" name="Freeform 71"/>
            <p:cNvSpPr/>
            <p:nvPr>
              <p:custDataLst>
                <p:tags r:id="rId67"/>
              </p:custDataLst>
            </p:nvPr>
          </p:nvSpPr>
          <p:spPr>
            <a:xfrm>
              <a:off x="7502525" y="3627437"/>
              <a:ext cx="1268413" cy="777875"/>
            </a:xfrm>
            <a:custGeom>
              <a:avLst/>
              <a:gdLst/>
              <a:ahLst/>
              <a:cxnLst>
                <a:cxn ang="0">
                  <a:pos x="1268413" y="730250"/>
                </a:cxn>
                <a:cxn ang="0">
                  <a:pos x="1268413" y="777875"/>
                </a:cxn>
                <a:cxn ang="0">
                  <a:pos x="0" y="47625"/>
                </a:cxn>
                <a:cxn ang="0">
                  <a:pos x="0" y="0"/>
                </a:cxn>
                <a:cxn ang="0">
                  <a:pos x="1268413" y="730250"/>
                </a:cxn>
              </a:cxnLst>
              <a:rect l="l" t="t" r="r" b="b"/>
              <a:pathLst>
                <a:path w="799" h="490">
                  <a:moveTo>
                    <a:pt x="799" y="460"/>
                  </a:moveTo>
                  <a:lnTo>
                    <a:pt x="799" y="490"/>
                  </a:lnTo>
                  <a:lnTo>
                    <a:pt x="0" y="30"/>
                  </a:lnTo>
                  <a:lnTo>
                    <a:pt x="0" y="0"/>
                  </a:lnTo>
                  <a:lnTo>
                    <a:pt x="799" y="460"/>
                  </a:lnTo>
                  <a:close/>
                </a:path>
              </a:pathLst>
            </a:custGeom>
            <a:solidFill>
              <a:srgbClr val="A7C4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4" name="Freeform 72"/>
            <p:cNvSpPr/>
            <p:nvPr>
              <p:custDataLst>
                <p:tags r:id="rId68"/>
              </p:custDataLst>
            </p:nvPr>
          </p:nvSpPr>
          <p:spPr>
            <a:xfrm>
              <a:off x="8770938" y="3846512"/>
              <a:ext cx="881063" cy="558800"/>
            </a:xfrm>
            <a:custGeom>
              <a:avLst/>
              <a:gdLst/>
              <a:ahLst/>
              <a:cxnLst>
                <a:cxn ang="0">
                  <a:pos x="0" y="511175"/>
                </a:cxn>
                <a:cxn ang="0">
                  <a:pos x="881063" y="0"/>
                </a:cxn>
                <a:cxn ang="0">
                  <a:pos x="881063" y="47625"/>
                </a:cxn>
                <a:cxn ang="0">
                  <a:pos x="0" y="558800"/>
                </a:cxn>
                <a:cxn ang="0">
                  <a:pos x="0" y="511175"/>
                </a:cxn>
              </a:cxnLst>
              <a:rect l="l" t="t" r="r" b="b"/>
              <a:pathLst>
                <a:path w="555" h="352">
                  <a:moveTo>
                    <a:pt x="0" y="322"/>
                  </a:moveTo>
                  <a:lnTo>
                    <a:pt x="555" y="0"/>
                  </a:lnTo>
                  <a:lnTo>
                    <a:pt x="555" y="30"/>
                  </a:lnTo>
                  <a:lnTo>
                    <a:pt x="0" y="35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94B3F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5" name="Freeform 73"/>
            <p:cNvSpPr/>
            <p:nvPr>
              <p:custDataLst>
                <p:tags r:id="rId69"/>
              </p:custDataLst>
            </p:nvPr>
          </p:nvSpPr>
          <p:spPr>
            <a:xfrm>
              <a:off x="7502525" y="3116262"/>
              <a:ext cx="2149475" cy="1241425"/>
            </a:xfrm>
            <a:custGeom>
              <a:avLst/>
              <a:gdLst/>
              <a:ahLst/>
              <a:cxnLst>
                <a:cxn ang="0">
                  <a:pos x="0" y="511175"/>
                </a:cxn>
                <a:cxn ang="0">
                  <a:pos x="882650" y="0"/>
                </a:cxn>
                <a:cxn ang="0">
                  <a:pos x="2149475" y="730250"/>
                </a:cxn>
                <a:cxn ang="0">
                  <a:pos x="1268412" y="1241425"/>
                </a:cxn>
                <a:cxn ang="0">
                  <a:pos x="0" y="511175"/>
                </a:cxn>
              </a:cxnLst>
              <a:rect l="l" t="t" r="r" b="b"/>
              <a:pathLst>
                <a:path w="1354" h="782">
                  <a:moveTo>
                    <a:pt x="0" y="322"/>
                  </a:moveTo>
                  <a:lnTo>
                    <a:pt x="556" y="0"/>
                  </a:lnTo>
                  <a:lnTo>
                    <a:pt x="1354" y="460"/>
                  </a:lnTo>
                  <a:lnTo>
                    <a:pt x="799" y="78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E6F0FE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6" name="Freeform 74"/>
            <p:cNvSpPr/>
            <p:nvPr>
              <p:custDataLst>
                <p:tags r:id="rId70"/>
              </p:custDataLst>
            </p:nvPr>
          </p:nvSpPr>
          <p:spPr>
            <a:xfrm>
              <a:off x="7502525" y="3116262"/>
              <a:ext cx="2149475" cy="1241425"/>
            </a:xfrm>
            <a:custGeom>
              <a:avLst/>
              <a:gdLst/>
              <a:ahLst/>
              <a:cxnLst>
                <a:cxn ang="0">
                  <a:pos x="0" y="511175"/>
                </a:cxn>
                <a:cxn ang="0">
                  <a:pos x="882650" y="0"/>
                </a:cxn>
                <a:cxn ang="0">
                  <a:pos x="2149475" y="730250"/>
                </a:cxn>
                <a:cxn ang="0">
                  <a:pos x="1268412" y="1241425"/>
                </a:cxn>
                <a:cxn ang="0">
                  <a:pos x="0" y="511175"/>
                </a:cxn>
              </a:cxnLst>
              <a:rect l="l" t="t" r="r" b="b"/>
              <a:pathLst>
                <a:path w="1354" h="782">
                  <a:moveTo>
                    <a:pt x="0" y="322"/>
                  </a:moveTo>
                  <a:lnTo>
                    <a:pt x="556" y="0"/>
                  </a:lnTo>
                  <a:lnTo>
                    <a:pt x="1354" y="460"/>
                  </a:lnTo>
                  <a:lnTo>
                    <a:pt x="799" y="782"/>
                  </a:lnTo>
                  <a:lnTo>
                    <a:pt x="0" y="322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4167" name="Picture 75"/>
            <p:cNvPicPr>
              <a:picLocks noChangeAspect="1"/>
            </p:cNvPicPr>
            <p:nvPr>
              <p:custDataLst>
                <p:tags r:id="rId71"/>
              </p:custDataLst>
            </p:nvPr>
          </p:nvPicPr>
          <p:blipFill>
            <a:blip r:embed="rId531"/>
            <a:stretch>
              <a:fillRect/>
            </a:stretch>
          </p:blipFill>
          <p:spPr>
            <a:xfrm>
              <a:off x="7820025" y="3175000"/>
              <a:ext cx="947738" cy="6397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68" name="Freeform 76"/>
            <p:cNvSpPr/>
            <p:nvPr>
              <p:custDataLst>
                <p:tags r:id="rId72"/>
              </p:custDataLst>
            </p:nvPr>
          </p:nvSpPr>
          <p:spPr>
            <a:xfrm>
              <a:off x="8609013" y="3830637"/>
              <a:ext cx="168275" cy="160338"/>
            </a:xfrm>
            <a:custGeom>
              <a:avLst/>
              <a:gdLst/>
              <a:ahLst/>
              <a:cxnLst>
                <a:cxn ang="0">
                  <a:pos x="168275" y="98425"/>
                </a:cxn>
                <a:cxn ang="0">
                  <a:pos x="168275" y="160338"/>
                </a:cxn>
                <a:cxn ang="0">
                  <a:pos x="0" y="63500"/>
                </a:cxn>
                <a:cxn ang="0">
                  <a:pos x="0" y="0"/>
                </a:cxn>
                <a:cxn ang="0">
                  <a:pos x="168275" y="98425"/>
                </a:cxn>
              </a:cxnLst>
              <a:rect l="l" t="t" r="r" b="b"/>
              <a:pathLst>
                <a:path w="105" h="100">
                  <a:moveTo>
                    <a:pt x="106" y="62"/>
                  </a:moveTo>
                  <a:lnTo>
                    <a:pt x="106" y="101"/>
                  </a:lnTo>
                  <a:lnTo>
                    <a:pt x="0" y="40"/>
                  </a:lnTo>
                  <a:lnTo>
                    <a:pt x="0" y="0"/>
                  </a:lnTo>
                  <a:lnTo>
                    <a:pt x="106" y="62"/>
                  </a:lnTo>
                  <a:close/>
                </a:path>
              </a:pathLst>
            </a:custGeom>
            <a:solidFill>
              <a:srgbClr val="FF839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9" name="Freeform 77"/>
            <p:cNvSpPr/>
            <p:nvPr>
              <p:custDataLst>
                <p:tags r:id="rId73"/>
              </p:custDataLst>
            </p:nvPr>
          </p:nvSpPr>
          <p:spPr>
            <a:xfrm>
              <a:off x="8777288" y="3806825"/>
              <a:ext cx="209550" cy="184150"/>
            </a:xfrm>
            <a:custGeom>
              <a:avLst/>
              <a:gdLst/>
              <a:ahLst/>
              <a:cxnLst>
                <a:cxn ang="0">
                  <a:pos x="0" y="122237"/>
                </a:cxn>
                <a:cxn ang="0">
                  <a:pos x="209550" y="0"/>
                </a:cxn>
                <a:cxn ang="0">
                  <a:pos x="209550" y="61912"/>
                </a:cxn>
                <a:cxn ang="0">
                  <a:pos x="0" y="184150"/>
                </a:cxn>
                <a:cxn ang="0">
                  <a:pos x="0" y="122237"/>
                </a:cxn>
              </a:cxnLst>
              <a:rect l="l" t="t" r="r" b="b"/>
              <a:pathLst>
                <a:path w="132" h="115">
                  <a:moveTo>
                    <a:pt x="0" y="77"/>
                  </a:moveTo>
                  <a:lnTo>
                    <a:pt x="132" y="0"/>
                  </a:lnTo>
                  <a:lnTo>
                    <a:pt x="132" y="39"/>
                  </a:lnTo>
                  <a:lnTo>
                    <a:pt x="0" y="116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761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0" name="Freeform 78"/>
            <p:cNvSpPr/>
            <p:nvPr>
              <p:custDataLst>
                <p:tags r:id="rId74"/>
              </p:custDataLst>
            </p:nvPr>
          </p:nvSpPr>
          <p:spPr>
            <a:xfrm>
              <a:off x="8609013" y="3709987"/>
              <a:ext cx="377825" cy="219075"/>
            </a:xfrm>
            <a:custGeom>
              <a:avLst/>
              <a:gdLst/>
              <a:ahLst/>
              <a:cxnLst>
                <a:cxn ang="0">
                  <a:pos x="0" y="120650"/>
                </a:cxn>
                <a:cxn ang="0">
                  <a:pos x="209550" y="0"/>
                </a:cxn>
                <a:cxn ang="0">
                  <a:pos x="377825" y="96837"/>
                </a:cxn>
                <a:cxn ang="0">
                  <a:pos x="168275" y="219075"/>
                </a:cxn>
                <a:cxn ang="0">
                  <a:pos x="0" y="120650"/>
                </a:cxn>
              </a:cxnLst>
              <a:rect l="l" t="t" r="r" b="b"/>
              <a:pathLst>
                <a:path w="238" h="138">
                  <a:moveTo>
                    <a:pt x="0" y="76"/>
                  </a:moveTo>
                  <a:lnTo>
                    <a:pt x="132" y="0"/>
                  </a:lnTo>
                  <a:lnTo>
                    <a:pt x="238" y="61"/>
                  </a:lnTo>
                  <a:lnTo>
                    <a:pt x="106" y="138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FCA7B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1" name="Freeform 79"/>
            <p:cNvSpPr>
              <a:spLocks noEditPoints="1"/>
            </p:cNvSpPr>
            <p:nvPr>
              <p:custDataLst>
                <p:tags r:id="rId75"/>
              </p:custDataLst>
            </p:nvPr>
          </p:nvSpPr>
          <p:spPr>
            <a:xfrm>
              <a:off x="9201150" y="3857625"/>
              <a:ext cx="176213" cy="101600"/>
            </a:xfrm>
            <a:custGeom>
              <a:avLst/>
              <a:gdLst/>
              <a:ahLst/>
              <a:cxnLst>
                <a:cxn ang="0">
                  <a:pos x="176213" y="55592"/>
                </a:cxn>
                <a:cxn ang="0">
                  <a:pos x="145896" y="86264"/>
                </a:cxn>
                <a:cxn ang="0">
                  <a:pos x="90948" y="99683"/>
                </a:cxn>
                <a:cxn ang="0">
                  <a:pos x="30316" y="82430"/>
                </a:cxn>
                <a:cxn ang="0">
                  <a:pos x="1894" y="46007"/>
                </a:cxn>
                <a:cxn ang="0">
                  <a:pos x="22737" y="13418"/>
                </a:cxn>
                <a:cxn ang="0">
                  <a:pos x="73895" y="1916"/>
                </a:cxn>
                <a:cxn ang="0">
                  <a:pos x="128843" y="17252"/>
                </a:cxn>
                <a:cxn ang="0">
                  <a:pos x="140212" y="24920"/>
                </a:cxn>
                <a:cxn ang="0">
                  <a:pos x="56842" y="72845"/>
                </a:cxn>
                <a:cxn ang="0">
                  <a:pos x="96632" y="84347"/>
                </a:cxn>
                <a:cxn ang="0">
                  <a:pos x="134528" y="72845"/>
                </a:cxn>
                <a:cxn ang="0">
                  <a:pos x="157265" y="44090"/>
                </a:cxn>
                <a:cxn ang="0">
                  <a:pos x="176213" y="55592"/>
                </a:cxn>
                <a:cxn ang="0">
                  <a:pos x="39790" y="63260"/>
                </a:cxn>
                <a:cxn ang="0">
                  <a:pos x="102317" y="26837"/>
                </a:cxn>
                <a:cxn ang="0">
                  <a:pos x="70106" y="17252"/>
                </a:cxn>
                <a:cxn ang="0">
                  <a:pos x="39790" y="23003"/>
                </a:cxn>
                <a:cxn ang="0">
                  <a:pos x="26526" y="42173"/>
                </a:cxn>
                <a:cxn ang="0">
                  <a:pos x="39790" y="63260"/>
                </a:cxn>
              </a:cxnLst>
              <a:rect l="l" t="t" r="r" b="b"/>
              <a:pathLst>
                <a:path w="93" h="52">
                  <a:moveTo>
                    <a:pt x="93" y="29"/>
                  </a:moveTo>
                  <a:cubicBezTo>
                    <a:pt x="92" y="35"/>
                    <a:pt x="86" y="40"/>
                    <a:pt x="77" y="45"/>
                  </a:cubicBezTo>
                  <a:cubicBezTo>
                    <a:pt x="68" y="50"/>
                    <a:pt x="58" y="53"/>
                    <a:pt x="48" y="52"/>
                  </a:cubicBezTo>
                  <a:cubicBezTo>
                    <a:pt x="37" y="52"/>
                    <a:pt x="26" y="49"/>
                    <a:pt x="16" y="43"/>
                  </a:cubicBezTo>
                  <a:cubicBezTo>
                    <a:pt x="7" y="37"/>
                    <a:pt x="2" y="31"/>
                    <a:pt x="1" y="24"/>
                  </a:cubicBezTo>
                  <a:cubicBezTo>
                    <a:pt x="0" y="18"/>
                    <a:pt x="4" y="12"/>
                    <a:pt x="12" y="7"/>
                  </a:cubicBezTo>
                  <a:cubicBezTo>
                    <a:pt x="20" y="2"/>
                    <a:pt x="29" y="0"/>
                    <a:pt x="39" y="1"/>
                  </a:cubicBezTo>
                  <a:cubicBezTo>
                    <a:pt x="49" y="1"/>
                    <a:pt x="59" y="4"/>
                    <a:pt x="68" y="9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7" y="42"/>
                    <a:pt x="44" y="44"/>
                    <a:pt x="51" y="44"/>
                  </a:cubicBezTo>
                  <a:cubicBezTo>
                    <a:pt x="58" y="44"/>
                    <a:pt x="65" y="42"/>
                    <a:pt x="71" y="38"/>
                  </a:cubicBezTo>
                  <a:cubicBezTo>
                    <a:pt x="78" y="34"/>
                    <a:pt x="82" y="29"/>
                    <a:pt x="83" y="23"/>
                  </a:cubicBezTo>
                  <a:lnTo>
                    <a:pt x="93" y="29"/>
                  </a:lnTo>
                  <a:close/>
                  <a:moveTo>
                    <a:pt x="21" y="33"/>
                  </a:moveTo>
                  <a:cubicBezTo>
                    <a:pt x="54" y="14"/>
                    <a:pt x="54" y="14"/>
                    <a:pt x="54" y="14"/>
                  </a:cubicBezTo>
                  <a:cubicBezTo>
                    <a:pt x="48" y="11"/>
                    <a:pt x="42" y="9"/>
                    <a:pt x="37" y="9"/>
                  </a:cubicBezTo>
                  <a:cubicBezTo>
                    <a:pt x="31" y="8"/>
                    <a:pt x="26" y="10"/>
                    <a:pt x="21" y="12"/>
                  </a:cubicBezTo>
                  <a:cubicBezTo>
                    <a:pt x="16" y="15"/>
                    <a:pt x="14" y="18"/>
                    <a:pt x="14" y="22"/>
                  </a:cubicBezTo>
                  <a:cubicBezTo>
                    <a:pt x="14" y="26"/>
                    <a:pt x="17" y="29"/>
                    <a:pt x="21" y="33"/>
                  </a:cubicBezTo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2" name="Freeform 80"/>
            <p:cNvSpPr>
              <a:spLocks noEditPoints="1"/>
            </p:cNvSpPr>
            <p:nvPr>
              <p:custDataLst>
                <p:tags r:id="rId76"/>
              </p:custDataLst>
            </p:nvPr>
          </p:nvSpPr>
          <p:spPr>
            <a:xfrm>
              <a:off x="9059863" y="3887787"/>
              <a:ext cx="201613" cy="152400"/>
            </a:xfrm>
            <a:custGeom>
              <a:avLst/>
              <a:gdLst/>
              <a:ahLst/>
              <a:cxnLst>
                <a:cxn ang="0">
                  <a:pos x="159768" y="102870"/>
                </a:cxn>
                <a:cxn ang="0">
                  <a:pos x="142650" y="140970"/>
                </a:cxn>
                <a:cxn ang="0">
                  <a:pos x="91296" y="152400"/>
                </a:cxn>
                <a:cxn ang="0">
                  <a:pos x="34236" y="133350"/>
                </a:cxn>
                <a:cxn ang="0">
                  <a:pos x="1902" y="97155"/>
                </a:cxn>
                <a:cxn ang="0">
                  <a:pos x="22824" y="64770"/>
                </a:cxn>
                <a:cxn ang="0">
                  <a:pos x="76080" y="55245"/>
                </a:cxn>
                <a:cxn ang="0">
                  <a:pos x="3804" y="13335"/>
                </a:cxn>
                <a:cxn ang="0">
                  <a:pos x="24726" y="0"/>
                </a:cxn>
                <a:cxn ang="0">
                  <a:pos x="201613" y="102870"/>
                </a:cxn>
                <a:cxn ang="0">
                  <a:pos x="180690" y="114300"/>
                </a:cxn>
                <a:cxn ang="0">
                  <a:pos x="159768" y="102870"/>
                </a:cxn>
                <a:cxn ang="0">
                  <a:pos x="95100" y="133350"/>
                </a:cxn>
                <a:cxn ang="0">
                  <a:pos x="131238" y="125730"/>
                </a:cxn>
                <a:cxn ang="0">
                  <a:pos x="144552" y="104775"/>
                </a:cxn>
                <a:cxn ang="0">
                  <a:pos x="125532" y="83820"/>
                </a:cxn>
                <a:cxn ang="0">
                  <a:pos x="110316" y="74295"/>
                </a:cxn>
                <a:cxn ang="0">
                  <a:pos x="76080" y="64770"/>
                </a:cxn>
                <a:cxn ang="0">
                  <a:pos x="43746" y="72390"/>
                </a:cxn>
                <a:cxn ang="0">
                  <a:pos x="30432" y="95250"/>
                </a:cxn>
                <a:cxn ang="0">
                  <a:pos x="55158" y="121920"/>
                </a:cxn>
                <a:cxn ang="0">
                  <a:pos x="95100" y="133350"/>
                </a:cxn>
              </a:cxnLst>
              <a:rect l="l" t="t" r="r" b="b"/>
              <a:pathLst>
                <a:path w="105" h="80">
                  <a:moveTo>
                    <a:pt x="84" y="54"/>
                  </a:moveTo>
                  <a:cubicBezTo>
                    <a:pt x="87" y="62"/>
                    <a:pt x="84" y="68"/>
                    <a:pt x="75" y="74"/>
                  </a:cubicBezTo>
                  <a:cubicBezTo>
                    <a:pt x="67" y="78"/>
                    <a:pt x="58" y="80"/>
                    <a:pt x="48" y="80"/>
                  </a:cubicBezTo>
                  <a:cubicBezTo>
                    <a:pt x="37" y="79"/>
                    <a:pt x="27" y="76"/>
                    <a:pt x="18" y="70"/>
                  </a:cubicBezTo>
                  <a:cubicBezTo>
                    <a:pt x="8" y="64"/>
                    <a:pt x="2" y="58"/>
                    <a:pt x="1" y="51"/>
                  </a:cubicBezTo>
                  <a:cubicBezTo>
                    <a:pt x="0" y="45"/>
                    <a:pt x="4" y="39"/>
                    <a:pt x="12" y="34"/>
                  </a:cubicBezTo>
                  <a:cubicBezTo>
                    <a:pt x="21" y="29"/>
                    <a:pt x="30" y="28"/>
                    <a:pt x="40" y="29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95" y="60"/>
                    <a:pt x="95" y="60"/>
                    <a:pt x="95" y="60"/>
                  </a:cubicBezTo>
                  <a:lnTo>
                    <a:pt x="84" y="54"/>
                  </a:lnTo>
                  <a:close/>
                  <a:moveTo>
                    <a:pt x="50" y="70"/>
                  </a:moveTo>
                  <a:cubicBezTo>
                    <a:pt x="57" y="71"/>
                    <a:pt x="64" y="69"/>
                    <a:pt x="69" y="66"/>
                  </a:cubicBezTo>
                  <a:cubicBezTo>
                    <a:pt x="74" y="63"/>
                    <a:pt x="77" y="60"/>
                    <a:pt x="76" y="55"/>
                  </a:cubicBezTo>
                  <a:cubicBezTo>
                    <a:pt x="75" y="51"/>
                    <a:pt x="72" y="47"/>
                    <a:pt x="66" y="44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3" y="36"/>
                    <a:pt x="47" y="34"/>
                    <a:pt x="40" y="34"/>
                  </a:cubicBezTo>
                  <a:cubicBezTo>
                    <a:pt x="33" y="34"/>
                    <a:pt x="28" y="36"/>
                    <a:pt x="23" y="38"/>
                  </a:cubicBezTo>
                  <a:cubicBezTo>
                    <a:pt x="17" y="42"/>
                    <a:pt x="15" y="46"/>
                    <a:pt x="16" y="50"/>
                  </a:cubicBezTo>
                  <a:cubicBezTo>
                    <a:pt x="17" y="55"/>
                    <a:pt x="21" y="59"/>
                    <a:pt x="29" y="64"/>
                  </a:cubicBezTo>
                  <a:cubicBezTo>
                    <a:pt x="36" y="68"/>
                    <a:pt x="43" y="70"/>
                    <a:pt x="50" y="70"/>
                  </a:cubicBezTo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3" name="Freeform 81"/>
            <p:cNvSpPr/>
            <p:nvPr>
              <p:custDataLst>
                <p:tags r:id="rId77"/>
              </p:custDataLst>
            </p:nvPr>
          </p:nvSpPr>
          <p:spPr>
            <a:xfrm>
              <a:off x="8982075" y="4003675"/>
              <a:ext cx="138113" cy="80963"/>
            </a:xfrm>
            <a:custGeom>
              <a:avLst/>
              <a:gdLst/>
              <a:ahLst/>
              <a:cxnLst>
                <a:cxn ang="0">
                  <a:pos x="20637" y="0"/>
                </a:cxn>
                <a:cxn ang="0">
                  <a:pos x="138113" y="69850"/>
                </a:cxn>
                <a:cxn ang="0">
                  <a:pos x="117475" y="80963"/>
                </a:cxn>
                <a:cxn ang="0">
                  <a:pos x="0" y="12700"/>
                </a:cxn>
                <a:cxn ang="0">
                  <a:pos x="20637" y="0"/>
                </a:cxn>
              </a:cxnLst>
              <a:rect l="l" t="t" r="r" b="b"/>
              <a:pathLst>
                <a:path w="87" h="51">
                  <a:moveTo>
                    <a:pt x="13" y="0"/>
                  </a:moveTo>
                  <a:lnTo>
                    <a:pt x="87" y="44"/>
                  </a:lnTo>
                  <a:lnTo>
                    <a:pt x="74" y="51"/>
                  </a:lnTo>
                  <a:lnTo>
                    <a:pt x="0" y="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4" name="Freeform 82"/>
            <p:cNvSpPr/>
            <p:nvPr>
              <p:custDataLst>
                <p:tags r:id="rId78"/>
              </p:custDataLst>
            </p:nvPr>
          </p:nvSpPr>
          <p:spPr>
            <a:xfrm>
              <a:off x="8929688" y="3973512"/>
              <a:ext cx="38100" cy="23813"/>
            </a:xfrm>
            <a:custGeom>
              <a:avLst/>
              <a:gdLst/>
              <a:ahLst/>
              <a:cxnLst>
                <a:cxn ang="0">
                  <a:pos x="32385" y="3968"/>
                </a:cxn>
                <a:cxn ang="0">
                  <a:pos x="38100" y="11906"/>
                </a:cxn>
                <a:cxn ang="0">
                  <a:pos x="32385" y="19844"/>
                </a:cxn>
                <a:cxn ang="0">
                  <a:pos x="19050" y="23813"/>
                </a:cxn>
                <a:cxn ang="0">
                  <a:pos x="5715" y="19844"/>
                </a:cxn>
                <a:cxn ang="0">
                  <a:pos x="0" y="11906"/>
                </a:cxn>
                <a:cxn ang="0">
                  <a:pos x="5715" y="3968"/>
                </a:cxn>
                <a:cxn ang="0">
                  <a:pos x="19050" y="0"/>
                </a:cxn>
                <a:cxn ang="0">
                  <a:pos x="32385" y="3968"/>
                </a:cxn>
              </a:cxnLst>
              <a:rect l="l" t="t" r="r" b="b"/>
              <a:pathLst>
                <a:path w="20" h="12">
                  <a:moveTo>
                    <a:pt x="17" y="2"/>
                  </a:moveTo>
                  <a:cubicBezTo>
                    <a:pt x="19" y="3"/>
                    <a:pt x="20" y="4"/>
                    <a:pt x="20" y="6"/>
                  </a:cubicBezTo>
                  <a:cubicBezTo>
                    <a:pt x="20" y="7"/>
                    <a:pt x="19" y="9"/>
                    <a:pt x="17" y="10"/>
                  </a:cubicBezTo>
                  <a:cubicBezTo>
                    <a:pt x="15" y="11"/>
                    <a:pt x="13" y="12"/>
                    <a:pt x="10" y="12"/>
                  </a:cubicBezTo>
                  <a:cubicBezTo>
                    <a:pt x="8" y="12"/>
                    <a:pt x="5" y="11"/>
                    <a:pt x="3" y="10"/>
                  </a:cubicBezTo>
                  <a:cubicBezTo>
                    <a:pt x="1" y="9"/>
                    <a:pt x="0" y="7"/>
                    <a:pt x="0" y="6"/>
                  </a:cubicBezTo>
                  <a:cubicBezTo>
                    <a:pt x="0" y="4"/>
                    <a:pt x="1" y="3"/>
                    <a:pt x="3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3" y="0"/>
                    <a:pt x="15" y="1"/>
                    <a:pt x="17" y="2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5" name="Freeform 83"/>
            <p:cNvSpPr/>
            <p:nvPr>
              <p:custDataLst>
                <p:tags r:id="rId79"/>
              </p:custDataLst>
            </p:nvPr>
          </p:nvSpPr>
          <p:spPr>
            <a:xfrm>
              <a:off x="8866188" y="4003675"/>
              <a:ext cx="196850" cy="114300"/>
            </a:xfrm>
            <a:custGeom>
              <a:avLst/>
              <a:gdLst/>
              <a:ahLst/>
              <a:cxnLst>
                <a:cxn ang="0">
                  <a:pos x="196850" y="101600"/>
                </a:cxn>
                <a:cxn ang="0">
                  <a:pos x="176212" y="114300"/>
                </a:cxn>
                <a:cxn ang="0">
                  <a:pos x="0" y="12700"/>
                </a:cxn>
                <a:cxn ang="0">
                  <a:pos x="20637" y="0"/>
                </a:cxn>
                <a:cxn ang="0">
                  <a:pos x="196850" y="101600"/>
                </a:cxn>
              </a:cxnLst>
              <a:rect l="l" t="t" r="r" b="b"/>
              <a:pathLst>
                <a:path w="124" h="72">
                  <a:moveTo>
                    <a:pt x="124" y="64"/>
                  </a:moveTo>
                  <a:lnTo>
                    <a:pt x="111" y="72"/>
                  </a:lnTo>
                  <a:lnTo>
                    <a:pt x="0" y="8"/>
                  </a:lnTo>
                  <a:lnTo>
                    <a:pt x="13" y="0"/>
                  </a:lnTo>
                  <a:lnTo>
                    <a:pt x="124" y="64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6" name="Freeform 84"/>
            <p:cNvSpPr/>
            <p:nvPr>
              <p:custDataLst>
                <p:tags r:id="rId80"/>
              </p:custDataLst>
            </p:nvPr>
          </p:nvSpPr>
          <p:spPr>
            <a:xfrm>
              <a:off x="8766175" y="4044950"/>
              <a:ext cx="223838" cy="146050"/>
            </a:xfrm>
            <a:custGeom>
              <a:avLst/>
              <a:gdLst/>
              <a:ahLst/>
              <a:cxnLst>
                <a:cxn ang="0">
                  <a:pos x="204706" y="66386"/>
                </a:cxn>
                <a:cxn ang="0">
                  <a:pos x="221924" y="94837"/>
                </a:cxn>
                <a:cxn ang="0">
                  <a:pos x="189401" y="127082"/>
                </a:cxn>
                <a:cxn ang="0">
                  <a:pos x="164530" y="138462"/>
                </a:cxn>
                <a:cxn ang="0">
                  <a:pos x="137746" y="146050"/>
                </a:cxn>
                <a:cxn ang="0">
                  <a:pos x="112875" y="130875"/>
                </a:cxn>
                <a:cxn ang="0">
                  <a:pos x="145399" y="127082"/>
                </a:cxn>
                <a:cxn ang="0">
                  <a:pos x="174096" y="113805"/>
                </a:cxn>
                <a:cxn ang="0">
                  <a:pos x="183661" y="79663"/>
                </a:cxn>
                <a:cxn ang="0">
                  <a:pos x="166443" y="75870"/>
                </a:cxn>
                <a:cxn ang="0">
                  <a:pos x="147312" y="75870"/>
                </a:cxn>
                <a:cxn ang="0">
                  <a:pos x="109049" y="81560"/>
                </a:cxn>
                <a:cxn ang="0">
                  <a:pos x="51654" y="87250"/>
                </a:cxn>
                <a:cxn ang="0">
                  <a:pos x="19131" y="77766"/>
                </a:cxn>
                <a:cxn ang="0">
                  <a:pos x="3826" y="49315"/>
                </a:cxn>
                <a:cxn ang="0">
                  <a:pos x="32523" y="18967"/>
                </a:cxn>
                <a:cxn ang="0">
                  <a:pos x="74612" y="0"/>
                </a:cxn>
                <a:cxn ang="0">
                  <a:pos x="99483" y="13277"/>
                </a:cxn>
                <a:cxn ang="0">
                  <a:pos x="49741" y="30348"/>
                </a:cxn>
                <a:cxn ang="0">
                  <a:pos x="32523" y="47418"/>
                </a:cxn>
                <a:cxn ang="0">
                  <a:pos x="40176" y="64489"/>
                </a:cxn>
                <a:cxn ang="0">
                  <a:pos x="63133" y="70179"/>
                </a:cxn>
                <a:cxn ang="0">
                  <a:pos x="109049" y="62592"/>
                </a:cxn>
                <a:cxn ang="0">
                  <a:pos x="168356" y="56902"/>
                </a:cxn>
                <a:cxn ang="0">
                  <a:pos x="204706" y="66386"/>
                </a:cxn>
              </a:cxnLst>
              <a:rect l="l" t="t" r="r" b="b"/>
              <a:pathLst>
                <a:path w="117" h="77">
                  <a:moveTo>
                    <a:pt x="107" y="35"/>
                  </a:moveTo>
                  <a:cubicBezTo>
                    <a:pt x="114" y="39"/>
                    <a:pt x="117" y="44"/>
                    <a:pt x="116" y="50"/>
                  </a:cubicBezTo>
                  <a:cubicBezTo>
                    <a:pt x="115" y="56"/>
                    <a:pt x="109" y="61"/>
                    <a:pt x="99" y="67"/>
                  </a:cubicBezTo>
                  <a:cubicBezTo>
                    <a:pt x="96" y="69"/>
                    <a:pt x="91" y="71"/>
                    <a:pt x="86" y="73"/>
                  </a:cubicBezTo>
                  <a:cubicBezTo>
                    <a:pt x="80" y="75"/>
                    <a:pt x="76" y="76"/>
                    <a:pt x="72" y="77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4" y="69"/>
                    <a:pt x="70" y="68"/>
                    <a:pt x="76" y="67"/>
                  </a:cubicBezTo>
                  <a:cubicBezTo>
                    <a:pt x="82" y="65"/>
                    <a:pt x="86" y="63"/>
                    <a:pt x="91" y="60"/>
                  </a:cubicBezTo>
                  <a:cubicBezTo>
                    <a:pt x="103" y="53"/>
                    <a:pt x="104" y="47"/>
                    <a:pt x="96" y="42"/>
                  </a:cubicBezTo>
                  <a:cubicBezTo>
                    <a:pt x="93" y="41"/>
                    <a:pt x="90" y="40"/>
                    <a:pt x="87" y="40"/>
                  </a:cubicBezTo>
                  <a:cubicBezTo>
                    <a:pt x="84" y="39"/>
                    <a:pt x="80" y="39"/>
                    <a:pt x="77" y="40"/>
                  </a:cubicBezTo>
                  <a:cubicBezTo>
                    <a:pt x="73" y="40"/>
                    <a:pt x="66" y="41"/>
                    <a:pt x="57" y="43"/>
                  </a:cubicBezTo>
                  <a:cubicBezTo>
                    <a:pt x="44" y="46"/>
                    <a:pt x="34" y="47"/>
                    <a:pt x="27" y="46"/>
                  </a:cubicBezTo>
                  <a:cubicBezTo>
                    <a:pt x="21" y="46"/>
                    <a:pt x="15" y="44"/>
                    <a:pt x="10" y="41"/>
                  </a:cubicBezTo>
                  <a:cubicBezTo>
                    <a:pt x="3" y="37"/>
                    <a:pt x="0" y="32"/>
                    <a:pt x="2" y="26"/>
                  </a:cubicBezTo>
                  <a:cubicBezTo>
                    <a:pt x="3" y="20"/>
                    <a:pt x="8" y="15"/>
                    <a:pt x="17" y="10"/>
                  </a:cubicBezTo>
                  <a:cubicBezTo>
                    <a:pt x="26" y="5"/>
                    <a:pt x="33" y="2"/>
                    <a:pt x="39" y="0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43" y="8"/>
                    <a:pt x="34" y="11"/>
                    <a:pt x="26" y="16"/>
                  </a:cubicBezTo>
                  <a:cubicBezTo>
                    <a:pt x="21" y="19"/>
                    <a:pt x="18" y="22"/>
                    <a:pt x="17" y="25"/>
                  </a:cubicBezTo>
                  <a:cubicBezTo>
                    <a:pt x="16" y="29"/>
                    <a:pt x="17" y="31"/>
                    <a:pt x="21" y="34"/>
                  </a:cubicBezTo>
                  <a:cubicBezTo>
                    <a:pt x="25" y="36"/>
                    <a:pt x="29" y="37"/>
                    <a:pt x="33" y="37"/>
                  </a:cubicBezTo>
                  <a:cubicBezTo>
                    <a:pt x="38" y="37"/>
                    <a:pt x="46" y="35"/>
                    <a:pt x="57" y="33"/>
                  </a:cubicBezTo>
                  <a:cubicBezTo>
                    <a:pt x="70" y="31"/>
                    <a:pt x="80" y="29"/>
                    <a:pt x="88" y="30"/>
                  </a:cubicBezTo>
                  <a:cubicBezTo>
                    <a:pt x="95" y="30"/>
                    <a:pt x="102" y="32"/>
                    <a:pt x="107" y="35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7" name="Freeform 85"/>
            <p:cNvSpPr/>
            <p:nvPr>
              <p:custDataLst>
                <p:tags r:id="rId81"/>
              </p:custDataLst>
            </p:nvPr>
          </p:nvSpPr>
          <p:spPr>
            <a:xfrm>
              <a:off x="8737600" y="4144962"/>
              <a:ext cx="141288" cy="80963"/>
            </a:xfrm>
            <a:custGeom>
              <a:avLst/>
              <a:gdLst/>
              <a:ahLst/>
              <a:cxnLst>
                <a:cxn ang="0">
                  <a:pos x="20637" y="0"/>
                </a:cxn>
                <a:cxn ang="0">
                  <a:pos x="141288" y="68262"/>
                </a:cxn>
                <a:cxn ang="0">
                  <a:pos x="120650" y="80963"/>
                </a:cxn>
                <a:cxn ang="0">
                  <a:pos x="0" y="11112"/>
                </a:cxn>
                <a:cxn ang="0">
                  <a:pos x="20637" y="0"/>
                </a:cxn>
              </a:cxnLst>
              <a:rect l="l" t="t" r="r" b="b"/>
              <a:pathLst>
                <a:path w="89" h="51">
                  <a:moveTo>
                    <a:pt x="13" y="0"/>
                  </a:moveTo>
                  <a:lnTo>
                    <a:pt x="89" y="43"/>
                  </a:lnTo>
                  <a:lnTo>
                    <a:pt x="76" y="51"/>
                  </a:lnTo>
                  <a:lnTo>
                    <a:pt x="0" y="7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8" name="Freeform 86"/>
            <p:cNvSpPr/>
            <p:nvPr>
              <p:custDataLst>
                <p:tags r:id="rId82"/>
              </p:custDataLst>
            </p:nvPr>
          </p:nvSpPr>
          <p:spPr>
            <a:xfrm>
              <a:off x="8688388" y="4114800"/>
              <a:ext cx="38100" cy="22225"/>
            </a:xfrm>
            <a:custGeom>
              <a:avLst/>
              <a:gdLst/>
              <a:ahLst/>
              <a:cxnLst>
                <a:cxn ang="0">
                  <a:pos x="32385" y="3704"/>
                </a:cxn>
                <a:cxn ang="0">
                  <a:pos x="36195" y="11112"/>
                </a:cxn>
                <a:cxn ang="0">
                  <a:pos x="30480" y="18520"/>
                </a:cxn>
                <a:cxn ang="0">
                  <a:pos x="19050" y="22225"/>
                </a:cxn>
                <a:cxn ang="0">
                  <a:pos x="5715" y="18520"/>
                </a:cxn>
                <a:cxn ang="0">
                  <a:pos x="0" y="11112"/>
                </a:cxn>
                <a:cxn ang="0">
                  <a:pos x="5715" y="3704"/>
                </a:cxn>
                <a:cxn ang="0">
                  <a:pos x="19050" y="0"/>
                </a:cxn>
                <a:cxn ang="0">
                  <a:pos x="32385" y="3704"/>
                </a:cxn>
              </a:cxnLst>
              <a:rect l="l" t="t" r="r" b="b"/>
              <a:pathLst>
                <a:path w="20" h="12">
                  <a:moveTo>
                    <a:pt x="17" y="2"/>
                  </a:moveTo>
                  <a:cubicBezTo>
                    <a:pt x="19" y="3"/>
                    <a:pt x="20" y="4"/>
                    <a:pt x="19" y="6"/>
                  </a:cubicBezTo>
                  <a:cubicBezTo>
                    <a:pt x="19" y="8"/>
                    <a:pt x="18" y="9"/>
                    <a:pt x="16" y="10"/>
                  </a:cubicBezTo>
                  <a:cubicBezTo>
                    <a:pt x="14" y="11"/>
                    <a:pt x="12" y="12"/>
                    <a:pt x="10" y="12"/>
                  </a:cubicBezTo>
                  <a:cubicBezTo>
                    <a:pt x="7" y="12"/>
                    <a:pt x="5" y="11"/>
                    <a:pt x="3" y="10"/>
                  </a:cubicBezTo>
                  <a:cubicBezTo>
                    <a:pt x="1" y="9"/>
                    <a:pt x="0" y="8"/>
                    <a:pt x="0" y="6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5" y="1"/>
                    <a:pt x="7" y="0"/>
                    <a:pt x="10" y="0"/>
                  </a:cubicBezTo>
                  <a:cubicBezTo>
                    <a:pt x="12" y="0"/>
                    <a:pt x="15" y="1"/>
                    <a:pt x="17" y="2"/>
                  </a:cubicBezTo>
                  <a:close/>
                </a:path>
              </a:pathLst>
            </a:custGeom>
            <a:solidFill>
              <a:srgbClr val="A7C5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9" name="Freeform 87"/>
            <p:cNvSpPr/>
            <p:nvPr>
              <p:custDataLst>
                <p:tags r:id="rId83"/>
              </p:custDataLst>
            </p:nvPr>
          </p:nvSpPr>
          <p:spPr>
            <a:xfrm>
              <a:off x="8083550" y="4630737"/>
              <a:ext cx="60325" cy="104775"/>
            </a:xfrm>
            <a:custGeom>
              <a:avLst/>
              <a:gdLst/>
              <a:ahLst/>
              <a:cxnLst>
                <a:cxn ang="0">
                  <a:pos x="60325" y="0"/>
                </a:cxn>
                <a:cxn ang="0">
                  <a:pos x="60325" y="69850"/>
                </a:cxn>
                <a:cxn ang="0">
                  <a:pos x="0" y="104775"/>
                </a:cxn>
                <a:cxn ang="0">
                  <a:pos x="0" y="36512"/>
                </a:cxn>
                <a:cxn ang="0">
                  <a:pos x="60325" y="0"/>
                </a:cxn>
              </a:cxnLst>
              <a:rect l="l" t="t" r="r" b="b"/>
              <a:pathLst>
                <a:path w="38" h="66">
                  <a:moveTo>
                    <a:pt x="38" y="0"/>
                  </a:moveTo>
                  <a:lnTo>
                    <a:pt x="38" y="44"/>
                  </a:lnTo>
                  <a:lnTo>
                    <a:pt x="0" y="66"/>
                  </a:lnTo>
                  <a:lnTo>
                    <a:pt x="0" y="2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0" name="Freeform 88"/>
            <p:cNvSpPr/>
            <p:nvPr>
              <p:custDataLst>
                <p:tags r:id="rId84"/>
              </p:custDataLst>
            </p:nvPr>
          </p:nvSpPr>
          <p:spPr>
            <a:xfrm>
              <a:off x="7832725" y="4519612"/>
              <a:ext cx="250825" cy="215900"/>
            </a:xfrm>
            <a:custGeom>
              <a:avLst/>
              <a:gdLst/>
              <a:ahLst/>
              <a:cxnLst>
                <a:cxn ang="0">
                  <a:pos x="250825" y="215900"/>
                </a:cxn>
                <a:cxn ang="0">
                  <a:pos x="1587" y="71437"/>
                </a:cxn>
                <a:cxn ang="0">
                  <a:pos x="0" y="0"/>
                </a:cxn>
                <a:cxn ang="0">
                  <a:pos x="250825" y="147637"/>
                </a:cxn>
                <a:cxn ang="0">
                  <a:pos x="250825" y="215900"/>
                </a:cxn>
              </a:cxnLst>
              <a:rect l="l" t="t" r="r" b="b"/>
              <a:pathLst>
                <a:path w="158" h="136">
                  <a:moveTo>
                    <a:pt x="158" y="136"/>
                  </a:moveTo>
                  <a:lnTo>
                    <a:pt x="1" y="45"/>
                  </a:lnTo>
                  <a:lnTo>
                    <a:pt x="0" y="0"/>
                  </a:lnTo>
                  <a:lnTo>
                    <a:pt x="158" y="93"/>
                  </a:lnTo>
                  <a:lnTo>
                    <a:pt x="158" y="136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1" name="Freeform 89"/>
            <p:cNvSpPr/>
            <p:nvPr>
              <p:custDataLst>
                <p:tags r:id="rId85"/>
              </p:custDataLst>
            </p:nvPr>
          </p:nvSpPr>
          <p:spPr>
            <a:xfrm>
              <a:off x="7832725" y="4486275"/>
              <a:ext cx="311150" cy="180975"/>
            </a:xfrm>
            <a:custGeom>
              <a:avLst/>
              <a:gdLst/>
              <a:ahLst/>
              <a:cxnLst>
                <a:cxn ang="0">
                  <a:pos x="250825" y="180975"/>
                </a:cxn>
                <a:cxn ang="0">
                  <a:pos x="0" y="33337"/>
                </a:cxn>
                <a:cxn ang="0">
                  <a:pos x="60325" y="0"/>
                </a:cxn>
                <a:cxn ang="0">
                  <a:pos x="311150" y="144462"/>
                </a:cxn>
                <a:cxn ang="0">
                  <a:pos x="250825" y="180975"/>
                </a:cxn>
              </a:cxnLst>
              <a:rect l="l" t="t" r="r" b="b"/>
              <a:pathLst>
                <a:path w="196" h="114">
                  <a:moveTo>
                    <a:pt x="158" y="114"/>
                  </a:moveTo>
                  <a:lnTo>
                    <a:pt x="0" y="21"/>
                  </a:lnTo>
                  <a:lnTo>
                    <a:pt x="38" y="0"/>
                  </a:lnTo>
                  <a:lnTo>
                    <a:pt x="196" y="91"/>
                  </a:lnTo>
                  <a:lnTo>
                    <a:pt x="158" y="114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2" name="Freeform 90"/>
            <p:cNvSpPr/>
            <p:nvPr>
              <p:custDataLst>
                <p:tags r:id="rId86"/>
              </p:custDataLst>
            </p:nvPr>
          </p:nvSpPr>
          <p:spPr>
            <a:xfrm>
              <a:off x="8023225" y="4735512"/>
              <a:ext cx="60325" cy="103188"/>
            </a:xfrm>
            <a:custGeom>
              <a:avLst/>
              <a:gdLst/>
              <a:ahLst/>
              <a:cxnLst>
                <a:cxn ang="0">
                  <a:pos x="60325" y="0"/>
                </a:cxn>
                <a:cxn ang="0">
                  <a:pos x="60325" y="68262"/>
                </a:cxn>
                <a:cxn ang="0">
                  <a:pos x="0" y="103188"/>
                </a:cxn>
                <a:cxn ang="0">
                  <a:pos x="0" y="33337"/>
                </a:cxn>
                <a:cxn ang="0">
                  <a:pos x="60325" y="0"/>
                </a:cxn>
              </a:cxnLst>
              <a:rect l="l" t="t" r="r" b="b"/>
              <a:pathLst>
                <a:path w="38" h="65">
                  <a:moveTo>
                    <a:pt x="38" y="0"/>
                  </a:moveTo>
                  <a:lnTo>
                    <a:pt x="38" y="43"/>
                  </a:lnTo>
                  <a:lnTo>
                    <a:pt x="0" y="65"/>
                  </a:lnTo>
                  <a:lnTo>
                    <a:pt x="0" y="2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3" name="Freeform 91"/>
            <p:cNvSpPr/>
            <p:nvPr>
              <p:custDataLst>
                <p:tags r:id="rId87"/>
              </p:custDataLst>
            </p:nvPr>
          </p:nvSpPr>
          <p:spPr>
            <a:xfrm>
              <a:off x="7773988" y="4624387"/>
              <a:ext cx="249238" cy="214313"/>
            </a:xfrm>
            <a:custGeom>
              <a:avLst/>
              <a:gdLst/>
              <a:ahLst/>
              <a:cxnLst>
                <a:cxn ang="0">
                  <a:pos x="249238" y="214313"/>
                </a:cxn>
                <a:cxn ang="0">
                  <a:pos x="0" y="68262"/>
                </a:cxn>
                <a:cxn ang="0">
                  <a:pos x="0" y="0"/>
                </a:cxn>
                <a:cxn ang="0">
                  <a:pos x="249238" y="144462"/>
                </a:cxn>
                <a:cxn ang="0">
                  <a:pos x="249238" y="214313"/>
                </a:cxn>
              </a:cxnLst>
              <a:rect l="l" t="t" r="r" b="b"/>
              <a:pathLst>
                <a:path w="157" h="135">
                  <a:moveTo>
                    <a:pt x="157" y="135"/>
                  </a:moveTo>
                  <a:lnTo>
                    <a:pt x="0" y="43"/>
                  </a:lnTo>
                  <a:lnTo>
                    <a:pt x="0" y="0"/>
                  </a:lnTo>
                  <a:lnTo>
                    <a:pt x="157" y="91"/>
                  </a:lnTo>
                  <a:lnTo>
                    <a:pt x="157" y="135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4" name="Freeform 92"/>
            <p:cNvSpPr/>
            <p:nvPr>
              <p:custDataLst>
                <p:tags r:id="rId88"/>
              </p:custDataLst>
            </p:nvPr>
          </p:nvSpPr>
          <p:spPr>
            <a:xfrm>
              <a:off x="7773988" y="4591050"/>
              <a:ext cx="309563" cy="177800"/>
            </a:xfrm>
            <a:custGeom>
              <a:avLst/>
              <a:gdLst/>
              <a:ahLst/>
              <a:cxnLst>
                <a:cxn ang="0">
                  <a:pos x="249237" y="177800"/>
                </a:cxn>
                <a:cxn ang="0">
                  <a:pos x="0" y="33337"/>
                </a:cxn>
                <a:cxn ang="0">
                  <a:pos x="60325" y="0"/>
                </a:cxn>
                <a:cxn ang="0">
                  <a:pos x="309563" y="144462"/>
                </a:cxn>
                <a:cxn ang="0">
                  <a:pos x="249237" y="177800"/>
                </a:cxn>
              </a:cxnLst>
              <a:rect l="l" t="t" r="r" b="b"/>
              <a:pathLst>
                <a:path w="195" h="112">
                  <a:moveTo>
                    <a:pt x="157" y="112"/>
                  </a:moveTo>
                  <a:lnTo>
                    <a:pt x="0" y="21"/>
                  </a:lnTo>
                  <a:lnTo>
                    <a:pt x="38" y="0"/>
                  </a:lnTo>
                  <a:lnTo>
                    <a:pt x="195" y="91"/>
                  </a:lnTo>
                  <a:lnTo>
                    <a:pt x="157" y="112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5" name="Freeform 93"/>
            <p:cNvSpPr/>
            <p:nvPr>
              <p:custDataLst>
                <p:tags r:id="rId89"/>
              </p:custDataLst>
            </p:nvPr>
          </p:nvSpPr>
          <p:spPr>
            <a:xfrm>
              <a:off x="7964488" y="4838700"/>
              <a:ext cx="60325" cy="104775"/>
            </a:xfrm>
            <a:custGeom>
              <a:avLst/>
              <a:gdLst/>
              <a:ahLst/>
              <a:cxnLst>
                <a:cxn ang="0">
                  <a:pos x="60325" y="0"/>
                </a:cxn>
                <a:cxn ang="0">
                  <a:pos x="60325" y="69850"/>
                </a:cxn>
                <a:cxn ang="0">
                  <a:pos x="0" y="104775"/>
                </a:cxn>
                <a:cxn ang="0">
                  <a:pos x="0" y="34925"/>
                </a:cxn>
                <a:cxn ang="0">
                  <a:pos x="60325" y="0"/>
                </a:cxn>
              </a:cxnLst>
              <a:rect l="l" t="t" r="r" b="b"/>
              <a:pathLst>
                <a:path w="38" h="66">
                  <a:moveTo>
                    <a:pt x="38" y="0"/>
                  </a:moveTo>
                  <a:lnTo>
                    <a:pt x="38" y="44"/>
                  </a:lnTo>
                  <a:lnTo>
                    <a:pt x="0" y="66"/>
                  </a:lnTo>
                  <a:lnTo>
                    <a:pt x="0" y="22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6" name="Freeform 94"/>
            <p:cNvSpPr/>
            <p:nvPr>
              <p:custDataLst>
                <p:tags r:id="rId90"/>
              </p:custDataLst>
            </p:nvPr>
          </p:nvSpPr>
          <p:spPr>
            <a:xfrm>
              <a:off x="7715250" y="4727575"/>
              <a:ext cx="249238" cy="215900"/>
            </a:xfrm>
            <a:custGeom>
              <a:avLst/>
              <a:gdLst/>
              <a:ahLst/>
              <a:cxnLst>
                <a:cxn ang="0">
                  <a:pos x="249238" y="215900"/>
                </a:cxn>
                <a:cxn ang="0">
                  <a:pos x="0" y="69850"/>
                </a:cxn>
                <a:cxn ang="0">
                  <a:pos x="0" y="0"/>
                </a:cxn>
                <a:cxn ang="0">
                  <a:pos x="249238" y="146050"/>
                </a:cxn>
                <a:cxn ang="0">
                  <a:pos x="249238" y="215900"/>
                </a:cxn>
              </a:cxnLst>
              <a:rect l="l" t="t" r="r" b="b"/>
              <a:pathLst>
                <a:path w="157" h="136">
                  <a:moveTo>
                    <a:pt x="157" y="136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157" y="92"/>
                  </a:lnTo>
                  <a:lnTo>
                    <a:pt x="157" y="136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7" name="Freeform 95"/>
            <p:cNvSpPr/>
            <p:nvPr>
              <p:custDataLst>
                <p:tags r:id="rId91"/>
              </p:custDataLst>
            </p:nvPr>
          </p:nvSpPr>
          <p:spPr>
            <a:xfrm>
              <a:off x="7715250" y="4692650"/>
              <a:ext cx="309563" cy="180975"/>
            </a:xfrm>
            <a:custGeom>
              <a:avLst/>
              <a:gdLst/>
              <a:ahLst/>
              <a:cxnLst>
                <a:cxn ang="0">
                  <a:pos x="249237" y="180975"/>
                </a:cxn>
                <a:cxn ang="0">
                  <a:pos x="0" y="34925"/>
                </a:cxn>
                <a:cxn ang="0">
                  <a:pos x="58737" y="0"/>
                </a:cxn>
                <a:cxn ang="0">
                  <a:pos x="309563" y="146050"/>
                </a:cxn>
                <a:cxn ang="0">
                  <a:pos x="249237" y="180975"/>
                </a:cxn>
              </a:cxnLst>
              <a:rect l="l" t="t" r="r" b="b"/>
              <a:pathLst>
                <a:path w="195" h="114">
                  <a:moveTo>
                    <a:pt x="157" y="114"/>
                  </a:moveTo>
                  <a:lnTo>
                    <a:pt x="0" y="22"/>
                  </a:lnTo>
                  <a:lnTo>
                    <a:pt x="37" y="0"/>
                  </a:lnTo>
                  <a:lnTo>
                    <a:pt x="195" y="92"/>
                  </a:lnTo>
                  <a:lnTo>
                    <a:pt x="157" y="114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8" name="Freeform 96"/>
            <p:cNvSpPr/>
            <p:nvPr>
              <p:custDataLst>
                <p:tags r:id="rId92"/>
              </p:custDataLst>
            </p:nvPr>
          </p:nvSpPr>
          <p:spPr>
            <a:xfrm>
              <a:off x="7905750" y="4943475"/>
              <a:ext cx="58738" cy="101600"/>
            </a:xfrm>
            <a:custGeom>
              <a:avLst/>
              <a:gdLst/>
              <a:ahLst/>
              <a:cxnLst>
                <a:cxn ang="0">
                  <a:pos x="58738" y="0"/>
                </a:cxn>
                <a:cxn ang="0">
                  <a:pos x="58738" y="68262"/>
                </a:cxn>
                <a:cxn ang="0">
                  <a:pos x="0" y="101600"/>
                </a:cxn>
                <a:cxn ang="0">
                  <a:pos x="0" y="33337"/>
                </a:cxn>
                <a:cxn ang="0">
                  <a:pos x="58738" y="0"/>
                </a:cxn>
              </a:cxnLst>
              <a:rect l="l" t="t" r="r" b="b"/>
              <a:pathLst>
                <a:path w="37" h="64">
                  <a:moveTo>
                    <a:pt x="37" y="0"/>
                  </a:moveTo>
                  <a:lnTo>
                    <a:pt x="37" y="43"/>
                  </a:lnTo>
                  <a:lnTo>
                    <a:pt x="0" y="64"/>
                  </a:lnTo>
                  <a:lnTo>
                    <a:pt x="0" y="21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9" name="Freeform 97"/>
            <p:cNvSpPr/>
            <p:nvPr>
              <p:custDataLst>
                <p:tags r:id="rId93"/>
              </p:custDataLst>
            </p:nvPr>
          </p:nvSpPr>
          <p:spPr>
            <a:xfrm>
              <a:off x="7653338" y="4832350"/>
              <a:ext cx="252413" cy="212725"/>
            </a:xfrm>
            <a:custGeom>
              <a:avLst/>
              <a:gdLst/>
              <a:ahLst/>
              <a:cxnLst>
                <a:cxn ang="0">
                  <a:pos x="252413" y="212725"/>
                </a:cxn>
                <a:cxn ang="0">
                  <a:pos x="0" y="68262"/>
                </a:cxn>
                <a:cxn ang="0">
                  <a:pos x="0" y="0"/>
                </a:cxn>
                <a:cxn ang="0">
                  <a:pos x="252413" y="144462"/>
                </a:cxn>
                <a:cxn ang="0">
                  <a:pos x="252413" y="212725"/>
                </a:cxn>
              </a:cxnLst>
              <a:rect l="l" t="t" r="r" b="b"/>
              <a:pathLst>
                <a:path w="159" h="134">
                  <a:moveTo>
                    <a:pt x="159" y="134"/>
                  </a:moveTo>
                  <a:lnTo>
                    <a:pt x="0" y="43"/>
                  </a:lnTo>
                  <a:lnTo>
                    <a:pt x="0" y="0"/>
                  </a:lnTo>
                  <a:lnTo>
                    <a:pt x="159" y="91"/>
                  </a:lnTo>
                  <a:lnTo>
                    <a:pt x="159" y="134"/>
                  </a:lnTo>
                  <a:close/>
                </a:path>
              </a:pathLst>
            </a:custGeom>
            <a:solidFill>
              <a:srgbClr val="A4C6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0" name="Freeform 98"/>
            <p:cNvSpPr/>
            <p:nvPr>
              <p:custDataLst>
                <p:tags r:id="rId94"/>
              </p:custDataLst>
            </p:nvPr>
          </p:nvSpPr>
          <p:spPr>
            <a:xfrm>
              <a:off x="7653338" y="4797425"/>
              <a:ext cx="311150" cy="179388"/>
            </a:xfrm>
            <a:custGeom>
              <a:avLst/>
              <a:gdLst/>
              <a:ahLst/>
              <a:cxnLst>
                <a:cxn ang="0">
                  <a:pos x="252412" y="179388"/>
                </a:cxn>
                <a:cxn ang="0">
                  <a:pos x="0" y="34925"/>
                </a:cxn>
                <a:cxn ang="0">
                  <a:pos x="61912" y="0"/>
                </a:cxn>
                <a:cxn ang="0">
                  <a:pos x="311150" y="146050"/>
                </a:cxn>
                <a:cxn ang="0">
                  <a:pos x="252412" y="179388"/>
                </a:cxn>
              </a:cxnLst>
              <a:rect l="l" t="t" r="r" b="b"/>
              <a:pathLst>
                <a:path w="196" h="113">
                  <a:moveTo>
                    <a:pt x="159" y="113"/>
                  </a:moveTo>
                  <a:lnTo>
                    <a:pt x="0" y="22"/>
                  </a:lnTo>
                  <a:lnTo>
                    <a:pt x="39" y="0"/>
                  </a:lnTo>
                  <a:lnTo>
                    <a:pt x="196" y="92"/>
                  </a:lnTo>
                  <a:lnTo>
                    <a:pt x="159" y="113"/>
                  </a:lnTo>
                  <a:close/>
                </a:path>
              </a:pathLst>
            </a:custGeom>
            <a:solidFill>
              <a:srgbClr val="C2D5F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1" name="Freeform 99"/>
            <p:cNvSpPr/>
            <p:nvPr>
              <p:custDataLst>
                <p:tags r:id="rId95"/>
              </p:custDataLst>
            </p:nvPr>
          </p:nvSpPr>
          <p:spPr>
            <a:xfrm>
              <a:off x="7905750" y="4630737"/>
              <a:ext cx="238125" cy="414338"/>
            </a:xfrm>
            <a:custGeom>
              <a:avLst/>
              <a:gdLst/>
              <a:ahLst/>
              <a:cxnLst>
                <a:cxn ang="0">
                  <a:pos x="238125" y="0"/>
                </a:cxn>
                <a:cxn ang="0">
                  <a:pos x="238125" y="279400"/>
                </a:cxn>
                <a:cxn ang="0">
                  <a:pos x="0" y="414338"/>
                </a:cxn>
                <a:cxn ang="0">
                  <a:pos x="238125" y="0"/>
                </a:cxn>
              </a:cxnLst>
              <a:rect l="l" t="t" r="r" b="b"/>
              <a:pathLst>
                <a:path w="150" h="261">
                  <a:moveTo>
                    <a:pt x="150" y="0"/>
                  </a:moveTo>
                  <a:lnTo>
                    <a:pt x="150" y="176"/>
                  </a:lnTo>
                  <a:lnTo>
                    <a:pt x="0" y="261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93B7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2" name="Rectangle 100"/>
            <p:cNvSpPr/>
            <p:nvPr>
              <p:custDataLst>
                <p:tags r:id="rId96"/>
              </p:custDataLst>
            </p:nvPr>
          </p:nvSpPr>
          <p:spPr>
            <a:xfrm>
              <a:off x="9990138" y="3346450"/>
              <a:ext cx="30163" cy="90488"/>
            </a:xfrm>
            <a:prstGeom prst="rect">
              <a:avLst/>
            </a:prstGeom>
            <a:solidFill>
              <a:srgbClr val="474762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93" name="Freeform 101"/>
            <p:cNvSpPr/>
            <p:nvPr>
              <p:custDataLst>
                <p:tags r:id="rId97"/>
              </p:custDataLst>
            </p:nvPr>
          </p:nvSpPr>
          <p:spPr>
            <a:xfrm>
              <a:off x="10004425" y="3094037"/>
              <a:ext cx="95250" cy="271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71463"/>
                </a:cxn>
                <a:cxn ang="0">
                  <a:pos x="95250" y="215900"/>
                </a:cxn>
                <a:cxn ang="0">
                  <a:pos x="0" y="0"/>
                </a:cxn>
              </a:cxnLst>
              <a:rect l="l" t="t" r="r" b="b"/>
              <a:pathLst>
                <a:path w="60" h="171">
                  <a:moveTo>
                    <a:pt x="0" y="0"/>
                  </a:moveTo>
                  <a:lnTo>
                    <a:pt x="0" y="171"/>
                  </a:lnTo>
                  <a:lnTo>
                    <a:pt x="60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1D89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4" name="Freeform 102"/>
            <p:cNvSpPr/>
            <p:nvPr>
              <p:custDataLst>
                <p:tags r:id="rId98"/>
              </p:custDataLst>
            </p:nvPr>
          </p:nvSpPr>
          <p:spPr>
            <a:xfrm>
              <a:off x="9909175" y="3094037"/>
              <a:ext cx="95250" cy="271463"/>
            </a:xfrm>
            <a:custGeom>
              <a:avLst/>
              <a:gdLst/>
              <a:ahLst/>
              <a:cxnLst>
                <a:cxn ang="0">
                  <a:pos x="95250" y="0"/>
                </a:cxn>
                <a:cxn ang="0">
                  <a:pos x="95250" y="271463"/>
                </a:cxn>
                <a:cxn ang="0">
                  <a:pos x="0" y="215900"/>
                </a:cxn>
                <a:cxn ang="0">
                  <a:pos x="95250" y="0"/>
                </a:cxn>
              </a:cxnLst>
              <a:rect l="l" t="t" r="r" b="b"/>
              <a:pathLst>
                <a:path w="60" h="171">
                  <a:moveTo>
                    <a:pt x="60" y="0"/>
                  </a:moveTo>
                  <a:lnTo>
                    <a:pt x="60" y="171"/>
                  </a:lnTo>
                  <a:lnTo>
                    <a:pt x="0" y="136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29BF7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5" name="Freeform 103"/>
            <p:cNvSpPr/>
            <p:nvPr>
              <p:custDataLst>
                <p:tags r:id="rId99"/>
              </p:custDataLst>
            </p:nvPr>
          </p:nvSpPr>
          <p:spPr>
            <a:xfrm>
              <a:off x="10391775" y="3214687"/>
              <a:ext cx="546100" cy="606425"/>
            </a:xfrm>
            <a:custGeom>
              <a:avLst/>
              <a:gdLst/>
              <a:ahLst/>
              <a:cxnLst>
                <a:cxn ang="0">
                  <a:pos x="281612" y="20911"/>
                </a:cxn>
                <a:cxn ang="0">
                  <a:pos x="195987" y="129269"/>
                </a:cxn>
                <a:cxn ang="0">
                  <a:pos x="154125" y="95050"/>
                </a:cxn>
                <a:cxn ang="0">
                  <a:pos x="15222" y="96951"/>
                </a:cxn>
                <a:cxn ang="0">
                  <a:pos x="26639" y="165388"/>
                </a:cxn>
                <a:cxn ang="0">
                  <a:pos x="85625" y="288954"/>
                </a:cxn>
                <a:cxn ang="0">
                  <a:pos x="83722" y="307965"/>
                </a:cxn>
                <a:cxn ang="0">
                  <a:pos x="83722" y="307965"/>
                </a:cxn>
                <a:cxn ang="0">
                  <a:pos x="53278" y="326975"/>
                </a:cxn>
                <a:cxn ang="0">
                  <a:pos x="24736" y="366896"/>
                </a:cxn>
                <a:cxn ang="0">
                  <a:pos x="36152" y="437234"/>
                </a:cxn>
                <a:cxn ang="0">
                  <a:pos x="253070" y="589315"/>
                </a:cxn>
                <a:cxn ang="0">
                  <a:pos x="321571" y="577909"/>
                </a:cxn>
                <a:cxn ang="0">
                  <a:pos x="350112" y="537988"/>
                </a:cxn>
                <a:cxn ang="0">
                  <a:pos x="352015" y="484759"/>
                </a:cxn>
                <a:cxn ang="0">
                  <a:pos x="353918" y="484759"/>
                </a:cxn>
                <a:cxn ang="0">
                  <a:pos x="355821" y="482858"/>
                </a:cxn>
                <a:cxn ang="0">
                  <a:pos x="357724" y="480957"/>
                </a:cxn>
                <a:cxn ang="0">
                  <a:pos x="409099" y="435333"/>
                </a:cxn>
                <a:cxn ang="0">
                  <a:pos x="475696" y="363094"/>
                </a:cxn>
                <a:cxn ang="0">
                  <a:pos x="527072" y="288954"/>
                </a:cxn>
                <a:cxn ang="0">
                  <a:pos x="536586" y="222419"/>
                </a:cxn>
                <a:cxn ang="0">
                  <a:pos x="525169" y="205310"/>
                </a:cxn>
                <a:cxn ang="0">
                  <a:pos x="502335" y="188200"/>
                </a:cxn>
                <a:cxn ang="0">
                  <a:pos x="483308" y="142576"/>
                </a:cxn>
                <a:cxn ang="0">
                  <a:pos x="445252" y="115962"/>
                </a:cxn>
                <a:cxn ang="0">
                  <a:pos x="422418" y="72238"/>
                </a:cxn>
                <a:cxn ang="0">
                  <a:pos x="386265" y="55129"/>
                </a:cxn>
                <a:cxn ang="0">
                  <a:pos x="365335" y="22812"/>
                </a:cxn>
                <a:cxn ang="0">
                  <a:pos x="361529" y="19010"/>
                </a:cxn>
                <a:cxn ang="0">
                  <a:pos x="355821" y="15208"/>
                </a:cxn>
                <a:cxn ang="0">
                  <a:pos x="281612" y="20911"/>
                </a:cxn>
              </a:cxnLst>
              <a:rect l="l" t="t" r="r" b="b"/>
              <a:pathLst>
                <a:path w="287" h="319">
                  <a:moveTo>
                    <a:pt x="148" y="11"/>
                  </a:moveTo>
                  <a:cubicBezTo>
                    <a:pt x="140" y="18"/>
                    <a:pt x="125" y="39"/>
                    <a:pt x="103" y="68"/>
                  </a:cubicBezTo>
                  <a:cubicBezTo>
                    <a:pt x="97" y="62"/>
                    <a:pt x="91" y="58"/>
                    <a:pt x="81" y="50"/>
                  </a:cubicBezTo>
                  <a:cubicBezTo>
                    <a:pt x="55" y="32"/>
                    <a:pt x="20" y="35"/>
                    <a:pt x="8" y="51"/>
                  </a:cubicBezTo>
                  <a:cubicBezTo>
                    <a:pt x="0" y="63"/>
                    <a:pt x="2" y="79"/>
                    <a:pt x="14" y="87"/>
                  </a:cubicBezTo>
                  <a:cubicBezTo>
                    <a:pt x="28" y="98"/>
                    <a:pt x="50" y="119"/>
                    <a:pt x="45" y="152"/>
                  </a:cubicBezTo>
                  <a:cubicBezTo>
                    <a:pt x="45" y="155"/>
                    <a:pt x="44" y="161"/>
                    <a:pt x="44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38" y="163"/>
                    <a:pt x="32" y="167"/>
                    <a:pt x="28" y="172"/>
                  </a:cubicBezTo>
                  <a:cubicBezTo>
                    <a:pt x="13" y="193"/>
                    <a:pt x="13" y="193"/>
                    <a:pt x="13" y="193"/>
                  </a:cubicBezTo>
                  <a:cubicBezTo>
                    <a:pt x="5" y="205"/>
                    <a:pt x="8" y="221"/>
                    <a:pt x="19" y="230"/>
                  </a:cubicBezTo>
                  <a:cubicBezTo>
                    <a:pt x="133" y="310"/>
                    <a:pt x="133" y="310"/>
                    <a:pt x="133" y="310"/>
                  </a:cubicBezTo>
                  <a:cubicBezTo>
                    <a:pt x="144" y="319"/>
                    <a:pt x="161" y="316"/>
                    <a:pt x="169" y="304"/>
                  </a:cubicBezTo>
                  <a:cubicBezTo>
                    <a:pt x="184" y="283"/>
                    <a:pt x="184" y="283"/>
                    <a:pt x="184" y="283"/>
                  </a:cubicBezTo>
                  <a:cubicBezTo>
                    <a:pt x="190" y="274"/>
                    <a:pt x="190" y="264"/>
                    <a:pt x="185" y="255"/>
                  </a:cubicBezTo>
                  <a:cubicBezTo>
                    <a:pt x="186" y="255"/>
                    <a:pt x="186" y="255"/>
                    <a:pt x="186" y="255"/>
                  </a:cubicBezTo>
                  <a:cubicBezTo>
                    <a:pt x="186" y="255"/>
                    <a:pt x="187" y="254"/>
                    <a:pt x="187" y="254"/>
                  </a:cubicBezTo>
                  <a:cubicBezTo>
                    <a:pt x="188" y="253"/>
                    <a:pt x="188" y="253"/>
                    <a:pt x="188" y="253"/>
                  </a:cubicBezTo>
                  <a:cubicBezTo>
                    <a:pt x="192" y="250"/>
                    <a:pt x="199" y="243"/>
                    <a:pt x="215" y="229"/>
                  </a:cubicBezTo>
                  <a:cubicBezTo>
                    <a:pt x="218" y="226"/>
                    <a:pt x="236" y="210"/>
                    <a:pt x="250" y="191"/>
                  </a:cubicBezTo>
                  <a:cubicBezTo>
                    <a:pt x="277" y="152"/>
                    <a:pt x="277" y="152"/>
                    <a:pt x="277" y="152"/>
                  </a:cubicBezTo>
                  <a:cubicBezTo>
                    <a:pt x="286" y="140"/>
                    <a:pt x="287" y="128"/>
                    <a:pt x="282" y="117"/>
                  </a:cubicBezTo>
                  <a:cubicBezTo>
                    <a:pt x="281" y="117"/>
                    <a:pt x="279" y="113"/>
                    <a:pt x="276" y="108"/>
                  </a:cubicBezTo>
                  <a:cubicBezTo>
                    <a:pt x="274" y="105"/>
                    <a:pt x="269" y="102"/>
                    <a:pt x="264" y="99"/>
                  </a:cubicBezTo>
                  <a:cubicBezTo>
                    <a:pt x="264" y="88"/>
                    <a:pt x="258" y="80"/>
                    <a:pt x="254" y="75"/>
                  </a:cubicBezTo>
                  <a:cubicBezTo>
                    <a:pt x="247" y="66"/>
                    <a:pt x="240" y="62"/>
                    <a:pt x="234" y="61"/>
                  </a:cubicBezTo>
                  <a:cubicBezTo>
                    <a:pt x="233" y="54"/>
                    <a:pt x="230" y="46"/>
                    <a:pt x="222" y="38"/>
                  </a:cubicBezTo>
                  <a:cubicBezTo>
                    <a:pt x="217" y="33"/>
                    <a:pt x="210" y="29"/>
                    <a:pt x="203" y="29"/>
                  </a:cubicBezTo>
                  <a:cubicBezTo>
                    <a:pt x="201" y="21"/>
                    <a:pt x="197" y="15"/>
                    <a:pt x="192" y="12"/>
                  </a:cubicBezTo>
                  <a:cubicBezTo>
                    <a:pt x="190" y="10"/>
                    <a:pt x="190" y="10"/>
                    <a:pt x="190" y="10"/>
                  </a:cubicBezTo>
                  <a:cubicBezTo>
                    <a:pt x="189" y="10"/>
                    <a:pt x="189" y="9"/>
                    <a:pt x="187" y="8"/>
                  </a:cubicBezTo>
                  <a:cubicBezTo>
                    <a:pt x="178" y="1"/>
                    <a:pt x="162" y="0"/>
                    <a:pt x="148" y="11"/>
                  </a:cubicBezTo>
                  <a:close/>
                </a:path>
              </a:pathLst>
            </a:custGeom>
            <a:solidFill>
              <a:srgbClr val="F4BD5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6" name="Freeform 104"/>
            <p:cNvSpPr/>
            <p:nvPr>
              <p:custDataLst>
                <p:tags r:id="rId100"/>
              </p:custDataLst>
            </p:nvPr>
          </p:nvSpPr>
          <p:spPr>
            <a:xfrm>
              <a:off x="10398125" y="3255962"/>
              <a:ext cx="509588" cy="563563"/>
            </a:xfrm>
            <a:custGeom>
              <a:avLst/>
              <a:gdLst/>
              <a:ahLst/>
              <a:cxnLst>
                <a:cxn ang="0">
                  <a:pos x="498179" y="224663"/>
                </a:cxn>
                <a:cxn ang="0">
                  <a:pos x="488672" y="207528"/>
                </a:cxn>
                <a:cxn ang="0">
                  <a:pos x="463953" y="190392"/>
                </a:cxn>
                <a:cxn ang="0">
                  <a:pos x="444938" y="144698"/>
                </a:cxn>
                <a:cxn ang="0">
                  <a:pos x="408811" y="118043"/>
                </a:cxn>
                <a:cxn ang="0">
                  <a:pos x="384092" y="74253"/>
                </a:cxn>
                <a:cxn ang="0">
                  <a:pos x="349866" y="55213"/>
                </a:cxn>
                <a:cxn ang="0">
                  <a:pos x="327049" y="24751"/>
                </a:cxn>
                <a:cxn ang="0">
                  <a:pos x="325147" y="20943"/>
                </a:cxn>
                <a:cxn ang="0">
                  <a:pos x="319443" y="17135"/>
                </a:cxn>
                <a:cxn ang="0">
                  <a:pos x="245286" y="22847"/>
                </a:cxn>
                <a:cxn ang="0">
                  <a:pos x="157820" y="131371"/>
                </a:cxn>
                <a:cxn ang="0">
                  <a:pos x="115988" y="97100"/>
                </a:cxn>
                <a:cxn ang="0">
                  <a:pos x="0" y="81868"/>
                </a:cxn>
                <a:cxn ang="0">
                  <a:pos x="20915" y="123755"/>
                </a:cxn>
                <a:cxn ang="0">
                  <a:pos x="79860" y="247510"/>
                </a:cxn>
                <a:cxn ang="0">
                  <a:pos x="77959" y="266550"/>
                </a:cxn>
                <a:cxn ang="0">
                  <a:pos x="77959" y="266550"/>
                </a:cxn>
                <a:cxn ang="0">
                  <a:pos x="49437" y="283685"/>
                </a:cxn>
                <a:cxn ang="0">
                  <a:pos x="49437" y="291301"/>
                </a:cxn>
                <a:cxn ang="0">
                  <a:pos x="45634" y="310340"/>
                </a:cxn>
                <a:cxn ang="0">
                  <a:pos x="47536" y="310340"/>
                </a:cxn>
                <a:cxn ang="0">
                  <a:pos x="19014" y="327475"/>
                </a:cxn>
                <a:cxn ang="0">
                  <a:pos x="30423" y="396017"/>
                </a:cxn>
                <a:cxn ang="0">
                  <a:pos x="247188" y="548331"/>
                </a:cxn>
                <a:cxn ang="0">
                  <a:pos x="315640" y="538811"/>
                </a:cxn>
                <a:cxn ang="0">
                  <a:pos x="315640" y="487405"/>
                </a:cxn>
                <a:cxn ang="0">
                  <a:pos x="315640" y="487405"/>
                </a:cxn>
                <a:cxn ang="0">
                  <a:pos x="319443" y="485501"/>
                </a:cxn>
                <a:cxn ang="0">
                  <a:pos x="319443" y="483597"/>
                </a:cxn>
                <a:cxn ang="0">
                  <a:pos x="351767" y="456942"/>
                </a:cxn>
                <a:cxn ang="0">
                  <a:pos x="346063" y="443615"/>
                </a:cxn>
                <a:cxn ang="0">
                  <a:pos x="347964" y="443615"/>
                </a:cxn>
                <a:cxn ang="0">
                  <a:pos x="349866" y="441711"/>
                </a:cxn>
                <a:cxn ang="0">
                  <a:pos x="351767" y="439807"/>
                </a:cxn>
                <a:cxn ang="0">
                  <a:pos x="403106" y="394113"/>
                </a:cxn>
                <a:cxn ang="0">
                  <a:pos x="469657" y="321764"/>
                </a:cxn>
                <a:cxn ang="0">
                  <a:pos x="490573" y="291301"/>
                </a:cxn>
                <a:cxn ang="0">
                  <a:pos x="498179" y="224663"/>
                </a:cxn>
              </a:cxnLst>
              <a:rect l="l" t="t" r="r" b="b"/>
              <a:pathLst>
                <a:path w="268" h="296">
                  <a:moveTo>
                    <a:pt x="262" y="118"/>
                  </a:moveTo>
                  <a:cubicBezTo>
                    <a:pt x="262" y="118"/>
                    <a:pt x="260" y="114"/>
                    <a:pt x="257" y="109"/>
                  </a:cubicBezTo>
                  <a:cubicBezTo>
                    <a:pt x="254" y="106"/>
                    <a:pt x="250" y="102"/>
                    <a:pt x="244" y="100"/>
                  </a:cubicBezTo>
                  <a:cubicBezTo>
                    <a:pt x="245" y="89"/>
                    <a:pt x="238" y="81"/>
                    <a:pt x="234" y="76"/>
                  </a:cubicBezTo>
                  <a:cubicBezTo>
                    <a:pt x="228" y="67"/>
                    <a:pt x="221" y="63"/>
                    <a:pt x="215" y="62"/>
                  </a:cubicBezTo>
                  <a:cubicBezTo>
                    <a:pt x="214" y="55"/>
                    <a:pt x="211" y="47"/>
                    <a:pt x="202" y="39"/>
                  </a:cubicBezTo>
                  <a:cubicBezTo>
                    <a:pt x="197" y="34"/>
                    <a:pt x="190" y="30"/>
                    <a:pt x="184" y="29"/>
                  </a:cubicBezTo>
                  <a:cubicBezTo>
                    <a:pt x="182" y="22"/>
                    <a:pt x="178" y="16"/>
                    <a:pt x="172" y="13"/>
                  </a:cubicBezTo>
                  <a:cubicBezTo>
                    <a:pt x="171" y="11"/>
                    <a:pt x="171" y="11"/>
                    <a:pt x="171" y="11"/>
                  </a:cubicBezTo>
                  <a:cubicBezTo>
                    <a:pt x="170" y="11"/>
                    <a:pt x="170" y="10"/>
                    <a:pt x="168" y="9"/>
                  </a:cubicBezTo>
                  <a:cubicBezTo>
                    <a:pt x="159" y="2"/>
                    <a:pt x="143" y="0"/>
                    <a:pt x="129" y="12"/>
                  </a:cubicBezTo>
                  <a:cubicBezTo>
                    <a:pt x="120" y="19"/>
                    <a:pt x="106" y="40"/>
                    <a:pt x="83" y="69"/>
                  </a:cubicBezTo>
                  <a:cubicBezTo>
                    <a:pt x="78" y="63"/>
                    <a:pt x="72" y="59"/>
                    <a:pt x="61" y="51"/>
                  </a:cubicBezTo>
                  <a:cubicBezTo>
                    <a:pt x="42" y="37"/>
                    <a:pt x="16" y="36"/>
                    <a:pt x="0" y="43"/>
                  </a:cubicBezTo>
                  <a:cubicBezTo>
                    <a:pt x="0" y="51"/>
                    <a:pt x="4" y="60"/>
                    <a:pt x="11" y="65"/>
                  </a:cubicBezTo>
                  <a:cubicBezTo>
                    <a:pt x="25" y="76"/>
                    <a:pt x="47" y="97"/>
                    <a:pt x="42" y="130"/>
                  </a:cubicBezTo>
                  <a:cubicBezTo>
                    <a:pt x="42" y="133"/>
                    <a:pt x="41" y="139"/>
                    <a:pt x="41" y="140"/>
                  </a:cubicBezTo>
                  <a:cubicBezTo>
                    <a:pt x="41" y="140"/>
                    <a:pt x="41" y="140"/>
                    <a:pt x="41" y="140"/>
                  </a:cubicBezTo>
                  <a:cubicBezTo>
                    <a:pt x="36" y="141"/>
                    <a:pt x="30" y="144"/>
                    <a:pt x="26" y="149"/>
                  </a:cubicBezTo>
                  <a:cubicBezTo>
                    <a:pt x="26" y="150"/>
                    <a:pt x="26" y="152"/>
                    <a:pt x="26" y="153"/>
                  </a:cubicBezTo>
                  <a:cubicBezTo>
                    <a:pt x="26" y="155"/>
                    <a:pt x="24" y="162"/>
                    <a:pt x="24" y="163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19" y="164"/>
                    <a:pt x="14" y="168"/>
                    <a:pt x="10" y="172"/>
                  </a:cubicBezTo>
                  <a:cubicBezTo>
                    <a:pt x="2" y="184"/>
                    <a:pt x="5" y="200"/>
                    <a:pt x="16" y="208"/>
                  </a:cubicBezTo>
                  <a:cubicBezTo>
                    <a:pt x="130" y="288"/>
                    <a:pt x="130" y="288"/>
                    <a:pt x="130" y="288"/>
                  </a:cubicBezTo>
                  <a:cubicBezTo>
                    <a:pt x="141" y="296"/>
                    <a:pt x="157" y="294"/>
                    <a:pt x="166" y="283"/>
                  </a:cubicBezTo>
                  <a:cubicBezTo>
                    <a:pt x="171" y="275"/>
                    <a:pt x="171" y="264"/>
                    <a:pt x="166" y="256"/>
                  </a:cubicBezTo>
                  <a:cubicBezTo>
                    <a:pt x="166" y="256"/>
                    <a:pt x="166" y="256"/>
                    <a:pt x="166" y="256"/>
                  </a:cubicBezTo>
                  <a:cubicBezTo>
                    <a:pt x="167" y="256"/>
                    <a:pt x="167" y="255"/>
                    <a:pt x="168" y="255"/>
                  </a:cubicBezTo>
                  <a:cubicBezTo>
                    <a:pt x="168" y="254"/>
                    <a:pt x="168" y="254"/>
                    <a:pt x="168" y="254"/>
                  </a:cubicBezTo>
                  <a:cubicBezTo>
                    <a:pt x="171" y="252"/>
                    <a:pt x="176" y="248"/>
                    <a:pt x="185" y="240"/>
                  </a:cubicBezTo>
                  <a:cubicBezTo>
                    <a:pt x="184" y="238"/>
                    <a:pt x="183" y="235"/>
                    <a:pt x="182" y="233"/>
                  </a:cubicBezTo>
                  <a:cubicBezTo>
                    <a:pt x="183" y="233"/>
                    <a:pt x="183" y="233"/>
                    <a:pt x="183" y="233"/>
                  </a:cubicBezTo>
                  <a:cubicBezTo>
                    <a:pt x="183" y="233"/>
                    <a:pt x="184" y="232"/>
                    <a:pt x="184" y="232"/>
                  </a:cubicBezTo>
                  <a:cubicBezTo>
                    <a:pt x="185" y="231"/>
                    <a:pt x="185" y="231"/>
                    <a:pt x="185" y="231"/>
                  </a:cubicBezTo>
                  <a:cubicBezTo>
                    <a:pt x="189" y="228"/>
                    <a:pt x="196" y="221"/>
                    <a:pt x="212" y="207"/>
                  </a:cubicBezTo>
                  <a:cubicBezTo>
                    <a:pt x="215" y="204"/>
                    <a:pt x="233" y="188"/>
                    <a:pt x="247" y="169"/>
                  </a:cubicBezTo>
                  <a:cubicBezTo>
                    <a:pt x="258" y="153"/>
                    <a:pt x="258" y="153"/>
                    <a:pt x="258" y="153"/>
                  </a:cubicBezTo>
                  <a:cubicBezTo>
                    <a:pt x="266" y="141"/>
                    <a:pt x="268" y="129"/>
                    <a:pt x="262" y="118"/>
                  </a:cubicBezTo>
                  <a:close/>
                </a:path>
              </a:pathLst>
            </a:custGeom>
            <a:solidFill>
              <a:srgbClr val="F9D1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7" name="Freeform 105"/>
            <p:cNvSpPr/>
            <p:nvPr>
              <p:custDataLst>
                <p:tags r:id="rId101"/>
              </p:custDataLst>
            </p:nvPr>
          </p:nvSpPr>
          <p:spPr>
            <a:xfrm>
              <a:off x="9066213" y="2573337"/>
              <a:ext cx="41275" cy="52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1275" y="50800"/>
                </a:cxn>
                <a:cxn ang="0">
                  <a:pos x="0" y="52388"/>
                </a:cxn>
                <a:cxn ang="0">
                  <a:pos x="0" y="0"/>
                </a:cxn>
              </a:cxnLst>
              <a:rect l="l" t="t" r="r" b="b"/>
              <a:pathLst>
                <a:path w="26" h="33">
                  <a:moveTo>
                    <a:pt x="0" y="0"/>
                  </a:moveTo>
                  <a:lnTo>
                    <a:pt x="26" y="32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5A7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8" name="Freeform 106"/>
            <p:cNvSpPr/>
            <p:nvPr>
              <p:custDataLst>
                <p:tags r:id="rId102"/>
              </p:custDataLst>
            </p:nvPr>
          </p:nvSpPr>
          <p:spPr>
            <a:xfrm>
              <a:off x="9088438" y="2343150"/>
              <a:ext cx="400050" cy="384175"/>
            </a:xfrm>
            <a:custGeom>
              <a:avLst/>
              <a:gdLst/>
              <a:ahLst/>
              <a:cxnLst>
                <a:cxn ang="0">
                  <a:pos x="241300" y="0"/>
                </a:cxn>
                <a:cxn ang="0">
                  <a:pos x="400050" y="314325"/>
                </a:cxn>
                <a:cxn ang="0">
                  <a:pos x="315912" y="384175"/>
                </a:cxn>
                <a:cxn ang="0">
                  <a:pos x="0" y="201612"/>
                </a:cxn>
                <a:cxn ang="0">
                  <a:pos x="241300" y="0"/>
                </a:cxn>
              </a:cxnLst>
              <a:rect l="l" t="t" r="r" b="b"/>
              <a:pathLst>
                <a:path w="251" h="241">
                  <a:moveTo>
                    <a:pt x="152" y="0"/>
                  </a:moveTo>
                  <a:lnTo>
                    <a:pt x="252" y="198"/>
                  </a:lnTo>
                  <a:lnTo>
                    <a:pt x="199" y="242"/>
                  </a:lnTo>
                  <a:lnTo>
                    <a:pt x="0" y="127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677A8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" name="Freeform 107"/>
            <p:cNvSpPr/>
            <p:nvPr>
              <p:custDataLst>
                <p:tags r:id="rId103"/>
              </p:custDataLst>
            </p:nvPr>
          </p:nvSpPr>
          <p:spPr>
            <a:xfrm>
              <a:off x="9137650" y="2641600"/>
              <a:ext cx="582613" cy="344488"/>
            </a:xfrm>
            <a:custGeom>
              <a:avLst/>
              <a:gdLst/>
              <a:ahLst/>
              <a:cxnLst>
                <a:cxn ang="0">
                  <a:pos x="573093" y="321649"/>
                </a:cxn>
                <a:cxn ang="0">
                  <a:pos x="582613" y="336875"/>
                </a:cxn>
                <a:cxn ang="0">
                  <a:pos x="573093" y="342584"/>
                </a:cxn>
                <a:cxn ang="0">
                  <a:pos x="7615" y="17129"/>
                </a:cxn>
                <a:cxn ang="0">
                  <a:pos x="0" y="0"/>
                </a:cxn>
                <a:cxn ang="0">
                  <a:pos x="7615" y="17129"/>
                </a:cxn>
                <a:cxn ang="0">
                  <a:pos x="203724" y="129420"/>
                </a:cxn>
                <a:cxn ang="0">
                  <a:pos x="211340" y="123711"/>
                </a:cxn>
                <a:cxn ang="0">
                  <a:pos x="203724" y="108485"/>
                </a:cxn>
                <a:cxn ang="0">
                  <a:pos x="573093" y="321649"/>
                </a:cxn>
              </a:cxnLst>
              <a:rect l="l" t="t" r="r" b="b"/>
              <a:pathLst>
                <a:path w="306" h="181">
                  <a:moveTo>
                    <a:pt x="301" y="169"/>
                  </a:moveTo>
                  <a:cubicBezTo>
                    <a:pt x="304" y="170"/>
                    <a:pt x="306" y="174"/>
                    <a:pt x="306" y="177"/>
                  </a:cubicBezTo>
                  <a:cubicBezTo>
                    <a:pt x="306" y="180"/>
                    <a:pt x="304" y="181"/>
                    <a:pt x="301" y="18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7"/>
                    <a:pt x="0" y="3"/>
                    <a:pt x="0" y="0"/>
                  </a:cubicBezTo>
                  <a:cubicBezTo>
                    <a:pt x="0" y="3"/>
                    <a:pt x="2" y="7"/>
                    <a:pt x="4" y="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9" y="69"/>
                    <a:pt x="111" y="68"/>
                    <a:pt x="111" y="65"/>
                  </a:cubicBezTo>
                  <a:cubicBezTo>
                    <a:pt x="111" y="62"/>
                    <a:pt x="109" y="58"/>
                    <a:pt x="107" y="57"/>
                  </a:cubicBezTo>
                  <a:lnTo>
                    <a:pt x="301" y="169"/>
                  </a:lnTo>
                  <a:close/>
                </a:path>
              </a:pathLst>
            </a:custGeom>
            <a:solidFill>
              <a:srgbClr val="898989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" name="Freeform 108"/>
            <p:cNvSpPr/>
            <p:nvPr>
              <p:custDataLst>
                <p:tags r:id="rId104"/>
              </p:custDataLst>
            </p:nvPr>
          </p:nvSpPr>
          <p:spPr>
            <a:xfrm>
              <a:off x="9447213" y="2422525"/>
              <a:ext cx="111125" cy="166688"/>
            </a:xfrm>
            <a:custGeom>
              <a:avLst/>
              <a:gdLst/>
              <a:ahLst/>
              <a:cxnLst>
                <a:cxn ang="0">
                  <a:pos x="56504" y="17243"/>
                </a:cxn>
                <a:cxn ang="0">
                  <a:pos x="111125" y="116873"/>
                </a:cxn>
                <a:cxn ang="0">
                  <a:pos x="54620" y="149444"/>
                </a:cxn>
                <a:cxn ang="0">
                  <a:pos x="0" y="49814"/>
                </a:cxn>
                <a:cxn ang="0">
                  <a:pos x="56504" y="17243"/>
                </a:cxn>
              </a:cxnLst>
              <a:rect l="l" t="t" r="r" b="b"/>
              <a:pathLst>
                <a:path w="59" h="87">
                  <a:moveTo>
                    <a:pt x="30" y="9"/>
                  </a:moveTo>
                  <a:cubicBezTo>
                    <a:pt x="46" y="19"/>
                    <a:pt x="59" y="42"/>
                    <a:pt x="59" y="61"/>
                  </a:cubicBezTo>
                  <a:cubicBezTo>
                    <a:pt x="59" y="80"/>
                    <a:pt x="46" y="87"/>
                    <a:pt x="29" y="78"/>
                  </a:cubicBezTo>
                  <a:cubicBezTo>
                    <a:pt x="13" y="68"/>
                    <a:pt x="0" y="45"/>
                    <a:pt x="0" y="26"/>
                  </a:cubicBezTo>
                  <a:cubicBezTo>
                    <a:pt x="0" y="8"/>
                    <a:pt x="13" y="0"/>
                    <a:pt x="30" y="9"/>
                  </a:cubicBezTo>
                  <a:close/>
                </a:path>
              </a:pathLst>
            </a:custGeom>
            <a:solidFill>
              <a:srgbClr val="867045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" name="Freeform 109"/>
            <p:cNvSpPr/>
            <p:nvPr>
              <p:custDataLst>
                <p:tags r:id="rId105"/>
              </p:custDataLst>
            </p:nvPr>
          </p:nvSpPr>
          <p:spPr>
            <a:xfrm>
              <a:off x="9013825" y="2116137"/>
              <a:ext cx="758825" cy="917575"/>
            </a:xfrm>
            <a:custGeom>
              <a:avLst/>
              <a:gdLst/>
              <a:ahLst/>
              <a:cxnLst>
                <a:cxn ang="0">
                  <a:pos x="49571" y="13325"/>
                </a:cxn>
                <a:cxn ang="0">
                  <a:pos x="743572" y="413099"/>
                </a:cxn>
                <a:cxn ang="0">
                  <a:pos x="758825" y="439750"/>
                </a:cxn>
                <a:cxn ang="0">
                  <a:pos x="756918" y="877597"/>
                </a:cxn>
                <a:cxn ang="0">
                  <a:pos x="709253" y="906152"/>
                </a:cxn>
                <a:cxn ang="0">
                  <a:pos x="17159" y="506379"/>
                </a:cxn>
                <a:cxn ang="0">
                  <a:pos x="0" y="477824"/>
                </a:cxn>
                <a:cxn ang="0">
                  <a:pos x="1906" y="41881"/>
                </a:cxn>
                <a:cxn ang="0">
                  <a:pos x="49571" y="13325"/>
                </a:cxn>
              </a:cxnLst>
              <a:rect l="l" t="t" r="r" b="b"/>
              <a:pathLst>
                <a:path w="398" h="482">
                  <a:moveTo>
                    <a:pt x="26" y="7"/>
                  </a:moveTo>
                  <a:cubicBezTo>
                    <a:pt x="390" y="217"/>
                    <a:pt x="390" y="217"/>
                    <a:pt x="390" y="217"/>
                  </a:cubicBezTo>
                  <a:cubicBezTo>
                    <a:pt x="395" y="220"/>
                    <a:pt x="398" y="225"/>
                    <a:pt x="398" y="231"/>
                  </a:cubicBezTo>
                  <a:cubicBezTo>
                    <a:pt x="397" y="461"/>
                    <a:pt x="397" y="461"/>
                    <a:pt x="397" y="461"/>
                  </a:cubicBezTo>
                  <a:cubicBezTo>
                    <a:pt x="397" y="474"/>
                    <a:pt x="383" y="482"/>
                    <a:pt x="372" y="476"/>
                  </a:cubicBezTo>
                  <a:cubicBezTo>
                    <a:pt x="9" y="266"/>
                    <a:pt x="9" y="266"/>
                    <a:pt x="9" y="266"/>
                  </a:cubicBezTo>
                  <a:cubicBezTo>
                    <a:pt x="3" y="263"/>
                    <a:pt x="0" y="257"/>
                    <a:pt x="0" y="251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9"/>
                    <a:pt x="15" y="0"/>
                    <a:pt x="26" y="7"/>
                  </a:cubicBezTo>
                  <a:close/>
                </a:path>
              </a:pathLst>
            </a:custGeom>
            <a:solidFill>
              <a:srgbClr val="DAF1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" name="Freeform 110"/>
            <p:cNvSpPr/>
            <p:nvPr>
              <p:custDataLst>
                <p:tags r:id="rId106"/>
              </p:custDataLst>
            </p:nvPr>
          </p:nvSpPr>
          <p:spPr>
            <a:xfrm>
              <a:off x="9088438" y="2343150"/>
              <a:ext cx="609600" cy="554038"/>
            </a:xfrm>
            <a:custGeom>
              <a:avLst/>
              <a:gdLst/>
              <a:ahLst/>
              <a:cxnLst>
                <a:cxn ang="0">
                  <a:pos x="241300" y="0"/>
                </a:cxn>
                <a:cxn ang="0">
                  <a:pos x="0" y="201612"/>
                </a:cxn>
                <a:cxn ang="0">
                  <a:pos x="315912" y="384175"/>
                </a:cxn>
                <a:cxn ang="0">
                  <a:pos x="609600" y="554038"/>
                </a:cxn>
                <a:cxn ang="0">
                  <a:pos x="463550" y="261937"/>
                </a:cxn>
                <a:cxn ang="0">
                  <a:pos x="400050" y="314325"/>
                </a:cxn>
                <a:cxn ang="0">
                  <a:pos x="241300" y="0"/>
                </a:cxn>
              </a:cxnLst>
              <a:rect l="l" t="t" r="r" b="b"/>
              <a:pathLst>
                <a:path w="384" h="349">
                  <a:moveTo>
                    <a:pt x="152" y="0"/>
                  </a:moveTo>
                  <a:lnTo>
                    <a:pt x="0" y="127"/>
                  </a:lnTo>
                  <a:lnTo>
                    <a:pt x="199" y="242"/>
                  </a:lnTo>
                  <a:lnTo>
                    <a:pt x="384" y="349"/>
                  </a:lnTo>
                  <a:lnTo>
                    <a:pt x="292" y="165"/>
                  </a:lnTo>
                  <a:lnTo>
                    <a:pt x="252" y="198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9AD7E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" name="Freeform 111"/>
            <p:cNvSpPr/>
            <p:nvPr>
              <p:custDataLst>
                <p:tags r:id="rId107"/>
              </p:custDataLst>
            </p:nvPr>
          </p:nvSpPr>
          <p:spPr>
            <a:xfrm>
              <a:off x="9088438" y="2343150"/>
              <a:ext cx="609600" cy="554038"/>
            </a:xfrm>
            <a:custGeom>
              <a:avLst/>
              <a:gdLst/>
              <a:ahLst/>
              <a:cxnLst>
                <a:cxn ang="0">
                  <a:pos x="241300" y="0"/>
                </a:cxn>
                <a:cxn ang="0">
                  <a:pos x="0" y="201612"/>
                </a:cxn>
                <a:cxn ang="0">
                  <a:pos x="315912" y="384175"/>
                </a:cxn>
                <a:cxn ang="0">
                  <a:pos x="609600" y="554038"/>
                </a:cxn>
                <a:cxn ang="0">
                  <a:pos x="463550" y="261937"/>
                </a:cxn>
                <a:cxn ang="0">
                  <a:pos x="400050" y="314325"/>
                </a:cxn>
                <a:cxn ang="0">
                  <a:pos x="241300" y="0"/>
                </a:cxn>
              </a:cxnLst>
              <a:rect l="l" t="t" r="r" b="b"/>
              <a:pathLst>
                <a:path w="384" h="349">
                  <a:moveTo>
                    <a:pt x="152" y="0"/>
                  </a:moveTo>
                  <a:lnTo>
                    <a:pt x="0" y="127"/>
                  </a:lnTo>
                  <a:lnTo>
                    <a:pt x="199" y="242"/>
                  </a:lnTo>
                  <a:lnTo>
                    <a:pt x="384" y="349"/>
                  </a:lnTo>
                  <a:lnTo>
                    <a:pt x="292" y="165"/>
                  </a:lnTo>
                  <a:lnTo>
                    <a:pt x="252" y="198"/>
                  </a:lnTo>
                  <a:lnTo>
                    <a:pt x="152" y="0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" name="Freeform 112"/>
            <p:cNvSpPr/>
            <p:nvPr>
              <p:custDataLst>
                <p:tags r:id="rId108"/>
              </p:custDataLst>
            </p:nvPr>
          </p:nvSpPr>
          <p:spPr>
            <a:xfrm>
              <a:off x="9447213" y="2422525"/>
              <a:ext cx="111125" cy="166688"/>
            </a:xfrm>
            <a:custGeom>
              <a:avLst/>
              <a:gdLst/>
              <a:ahLst/>
              <a:cxnLst>
                <a:cxn ang="0">
                  <a:pos x="56504" y="17243"/>
                </a:cxn>
                <a:cxn ang="0">
                  <a:pos x="0" y="49814"/>
                </a:cxn>
                <a:cxn ang="0">
                  <a:pos x="54620" y="149444"/>
                </a:cxn>
                <a:cxn ang="0">
                  <a:pos x="111125" y="116873"/>
                </a:cxn>
                <a:cxn ang="0">
                  <a:pos x="56504" y="17243"/>
                </a:cxn>
              </a:cxnLst>
              <a:rect l="l" t="t" r="r" b="b"/>
              <a:pathLst>
                <a:path w="59" h="87">
                  <a:moveTo>
                    <a:pt x="30" y="9"/>
                  </a:moveTo>
                  <a:cubicBezTo>
                    <a:pt x="13" y="0"/>
                    <a:pt x="0" y="8"/>
                    <a:pt x="0" y="26"/>
                  </a:cubicBezTo>
                  <a:cubicBezTo>
                    <a:pt x="0" y="45"/>
                    <a:pt x="13" y="68"/>
                    <a:pt x="29" y="78"/>
                  </a:cubicBezTo>
                  <a:cubicBezTo>
                    <a:pt x="46" y="87"/>
                    <a:pt x="59" y="80"/>
                    <a:pt x="59" y="61"/>
                  </a:cubicBezTo>
                  <a:cubicBezTo>
                    <a:pt x="59" y="42"/>
                    <a:pt x="46" y="19"/>
                    <a:pt x="30" y="9"/>
                  </a:cubicBezTo>
                </a:path>
              </a:pathLst>
            </a:custGeom>
            <a:solidFill>
              <a:srgbClr val="F9E6B4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" name="Freeform 113"/>
            <p:cNvSpPr/>
            <p:nvPr>
              <p:custDataLst>
                <p:tags r:id="rId109"/>
              </p:custDataLst>
            </p:nvPr>
          </p:nvSpPr>
          <p:spPr>
            <a:xfrm>
              <a:off x="9137650" y="2633662"/>
              <a:ext cx="582613" cy="352425"/>
            </a:xfrm>
            <a:custGeom>
              <a:avLst/>
              <a:gdLst/>
              <a:ahLst/>
              <a:cxnLst>
                <a:cxn ang="0">
                  <a:pos x="573093" y="350520"/>
                </a:cxn>
                <a:cxn ang="0">
                  <a:pos x="582613" y="344805"/>
                </a:cxn>
                <a:cxn ang="0">
                  <a:pos x="573093" y="329565"/>
                </a:cxn>
                <a:cxn ang="0">
                  <a:pos x="203724" y="116205"/>
                </a:cxn>
                <a:cxn ang="0">
                  <a:pos x="9519" y="3810"/>
                </a:cxn>
                <a:cxn ang="0">
                  <a:pos x="0" y="7620"/>
                </a:cxn>
                <a:cxn ang="0">
                  <a:pos x="7615" y="24765"/>
                </a:cxn>
                <a:cxn ang="0">
                  <a:pos x="573093" y="350520"/>
                </a:cxn>
              </a:cxnLst>
              <a:rect l="l" t="t" r="r" b="b"/>
              <a:pathLst>
                <a:path w="306" h="185">
                  <a:moveTo>
                    <a:pt x="301" y="184"/>
                  </a:moveTo>
                  <a:cubicBezTo>
                    <a:pt x="304" y="185"/>
                    <a:pt x="306" y="184"/>
                    <a:pt x="306" y="181"/>
                  </a:cubicBezTo>
                  <a:cubicBezTo>
                    <a:pt x="306" y="178"/>
                    <a:pt x="304" y="174"/>
                    <a:pt x="301" y="173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7"/>
                    <a:pt x="2" y="11"/>
                    <a:pt x="4" y="13"/>
                  </a:cubicBezTo>
                  <a:cubicBezTo>
                    <a:pt x="301" y="184"/>
                    <a:pt x="301" y="184"/>
                    <a:pt x="301" y="184"/>
                  </a:cubicBezTo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" name="Freeform 114"/>
            <p:cNvSpPr/>
            <p:nvPr>
              <p:custDataLst>
                <p:tags r:id="rId110"/>
              </p:custDataLst>
            </p:nvPr>
          </p:nvSpPr>
          <p:spPr>
            <a:xfrm>
              <a:off x="9066213" y="2573337"/>
              <a:ext cx="41275" cy="52388"/>
            </a:xfrm>
            <a:custGeom>
              <a:avLst/>
              <a:gdLst/>
              <a:ahLst/>
              <a:cxnLst>
                <a:cxn ang="0">
                  <a:pos x="0" y="52388"/>
                </a:cxn>
                <a:cxn ang="0">
                  <a:pos x="41275" y="50800"/>
                </a:cxn>
                <a:cxn ang="0">
                  <a:pos x="0" y="0"/>
                </a:cxn>
                <a:cxn ang="0">
                  <a:pos x="0" y="52388"/>
                </a:cxn>
              </a:cxnLst>
              <a:rect l="l" t="t" r="r" b="b"/>
              <a:pathLst>
                <a:path w="26" h="33">
                  <a:moveTo>
                    <a:pt x="0" y="33"/>
                  </a:moveTo>
                  <a:lnTo>
                    <a:pt x="26" y="32"/>
                  </a:lnTo>
                  <a:lnTo>
                    <a:pt x="0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A7DA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" name="Freeform 115"/>
            <p:cNvSpPr/>
            <p:nvPr>
              <p:custDataLst>
                <p:tags r:id="rId111"/>
              </p:custDataLst>
            </p:nvPr>
          </p:nvSpPr>
          <p:spPr>
            <a:xfrm>
              <a:off x="9066213" y="2573337"/>
              <a:ext cx="41275" cy="52388"/>
            </a:xfrm>
            <a:custGeom>
              <a:avLst/>
              <a:gdLst/>
              <a:ahLst/>
              <a:cxnLst>
                <a:cxn ang="0">
                  <a:pos x="0" y="52388"/>
                </a:cxn>
                <a:cxn ang="0">
                  <a:pos x="41275" y="50800"/>
                </a:cxn>
                <a:cxn ang="0">
                  <a:pos x="0" y="0"/>
                </a:cxn>
                <a:cxn ang="0">
                  <a:pos x="0" y="52388"/>
                </a:cxn>
              </a:cxnLst>
              <a:rect l="l" t="t" r="r" b="b"/>
              <a:pathLst>
                <a:path w="26" h="33">
                  <a:moveTo>
                    <a:pt x="0" y="33"/>
                  </a:moveTo>
                  <a:lnTo>
                    <a:pt x="26" y="32"/>
                  </a:lnTo>
                  <a:lnTo>
                    <a:pt x="0" y="0"/>
                  </a:lnTo>
                  <a:lnTo>
                    <a:pt x="0" y="33"/>
                  </a:lnTo>
                </a:path>
              </a:pathLst>
            </a:custGeom>
            <a:no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" name="Freeform 116"/>
            <p:cNvSpPr/>
            <p:nvPr>
              <p:custDataLst>
                <p:tags r:id="rId112"/>
              </p:custDataLst>
            </p:nvPr>
          </p:nvSpPr>
          <p:spPr>
            <a:xfrm>
              <a:off x="9404350" y="2605087"/>
              <a:ext cx="293688" cy="292100"/>
            </a:xfrm>
            <a:custGeom>
              <a:avLst/>
              <a:gdLst/>
              <a:ahLst/>
              <a:cxnLst>
                <a:cxn ang="0">
                  <a:pos x="147637" y="0"/>
                </a:cxn>
                <a:cxn ang="0">
                  <a:pos x="293688" y="292100"/>
                </a:cxn>
                <a:cxn ang="0">
                  <a:pos x="0" y="122237"/>
                </a:cxn>
                <a:cxn ang="0">
                  <a:pos x="84137" y="52387"/>
                </a:cxn>
                <a:cxn ang="0">
                  <a:pos x="147637" y="0"/>
                </a:cxn>
              </a:cxnLst>
              <a:rect l="l" t="t" r="r" b="b"/>
              <a:pathLst>
                <a:path w="185" h="184">
                  <a:moveTo>
                    <a:pt x="93" y="0"/>
                  </a:moveTo>
                  <a:lnTo>
                    <a:pt x="185" y="184"/>
                  </a:lnTo>
                  <a:lnTo>
                    <a:pt x="0" y="77"/>
                  </a:lnTo>
                  <a:lnTo>
                    <a:pt x="53" y="33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C0C4F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" name="Freeform 117"/>
            <p:cNvSpPr/>
            <p:nvPr>
              <p:custDataLst>
                <p:tags r:id="rId113"/>
              </p:custDataLst>
            </p:nvPr>
          </p:nvSpPr>
          <p:spPr>
            <a:xfrm>
              <a:off x="9137650" y="2633662"/>
              <a:ext cx="211138" cy="139700"/>
            </a:xfrm>
            <a:custGeom>
              <a:avLst/>
              <a:gdLst/>
              <a:ahLst/>
              <a:cxnLst>
                <a:cxn ang="0">
                  <a:pos x="203529" y="116735"/>
                </a:cxn>
                <a:cxn ang="0">
                  <a:pos x="211138" y="132045"/>
                </a:cxn>
                <a:cxn ang="0">
                  <a:pos x="203529" y="137786"/>
                </a:cxn>
                <a:cxn ang="0">
                  <a:pos x="7608" y="24878"/>
                </a:cxn>
                <a:cxn ang="0">
                  <a:pos x="0" y="7654"/>
                </a:cxn>
                <a:cxn ang="0">
                  <a:pos x="9510" y="3827"/>
                </a:cxn>
                <a:cxn ang="0">
                  <a:pos x="203529" y="116735"/>
                </a:cxn>
              </a:cxnLst>
              <a:rect l="l" t="t" r="r" b="b"/>
              <a:pathLst>
                <a:path w="110" h="73">
                  <a:moveTo>
                    <a:pt x="107" y="61"/>
                  </a:moveTo>
                  <a:cubicBezTo>
                    <a:pt x="109" y="62"/>
                    <a:pt x="111" y="66"/>
                    <a:pt x="111" y="69"/>
                  </a:cubicBezTo>
                  <a:cubicBezTo>
                    <a:pt x="111" y="72"/>
                    <a:pt x="109" y="73"/>
                    <a:pt x="107" y="72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" y="11"/>
                    <a:pt x="0" y="7"/>
                    <a:pt x="0" y="4"/>
                  </a:cubicBezTo>
                  <a:cubicBezTo>
                    <a:pt x="0" y="1"/>
                    <a:pt x="2" y="0"/>
                    <a:pt x="5" y="2"/>
                  </a:cubicBezTo>
                  <a:lnTo>
                    <a:pt x="107" y="61"/>
                  </a:lnTo>
                  <a:close/>
                </a:path>
              </a:pathLst>
            </a:custGeom>
            <a:solidFill>
              <a:srgbClr val="8AD6C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0" name="Rectangle 118"/>
            <p:cNvSpPr/>
            <p:nvPr>
              <p:custDataLst>
                <p:tags r:id="rId114"/>
              </p:custDataLst>
            </p:nvPr>
          </p:nvSpPr>
          <p:spPr>
            <a:xfrm>
              <a:off x="11229975" y="3856037"/>
              <a:ext cx="17463" cy="1588"/>
            </a:xfrm>
            <a:prstGeom prst="rect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11" name="Freeform 119"/>
            <p:cNvSpPr/>
            <p:nvPr>
              <p:custDataLst>
                <p:tags r:id="rId115"/>
              </p:custDataLst>
            </p:nvPr>
          </p:nvSpPr>
          <p:spPr>
            <a:xfrm>
              <a:off x="11229975" y="3848100"/>
              <a:ext cx="17463" cy="9525"/>
            </a:xfrm>
            <a:custGeom>
              <a:avLst/>
              <a:gdLst/>
              <a:ahLst/>
              <a:cxnLst>
                <a:cxn ang="0">
                  <a:pos x="17463" y="0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0" y="9525"/>
                </a:cxn>
                <a:cxn ang="0">
                  <a:pos x="3880" y="7620"/>
                </a:cxn>
                <a:cxn ang="0">
                  <a:pos x="17463" y="0"/>
                </a:cxn>
                <a:cxn ang="0">
                  <a:pos x="17463" y="0"/>
                </a:cxn>
              </a:cxnLst>
              <a:rect l="l" t="t" r="r" b="b"/>
              <a:pathLst>
                <a:path w="9" h="5">
                  <a:moveTo>
                    <a:pt x="9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2" name="Freeform 120"/>
            <p:cNvSpPr/>
            <p:nvPr>
              <p:custDataLst>
                <p:tags r:id="rId116"/>
              </p:custDataLst>
            </p:nvPr>
          </p:nvSpPr>
          <p:spPr>
            <a:xfrm>
              <a:off x="11233150" y="3848100"/>
              <a:ext cx="14288" cy="7938"/>
            </a:xfrm>
            <a:custGeom>
              <a:avLst/>
              <a:gdLst/>
              <a:ahLst/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14288" y="0"/>
                </a:cxn>
                <a:cxn ang="0">
                  <a:pos x="14288" y="0"/>
                </a:cxn>
              </a:cxnLst>
              <a:rect l="l" t="t" r="r" b="b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3" name="Freeform 121"/>
            <p:cNvSpPr/>
            <p:nvPr>
              <p:custDataLst>
                <p:tags r:id="rId117"/>
              </p:custDataLst>
            </p:nvPr>
          </p:nvSpPr>
          <p:spPr>
            <a:xfrm>
              <a:off x="11236325" y="3848100"/>
              <a:ext cx="11113" cy="7938"/>
            </a:xfrm>
            <a:custGeom>
              <a:avLst/>
              <a:gdLst/>
              <a:ahLst/>
              <a:cxnLst>
                <a:cxn ang="0">
                  <a:pos x="11113" y="0"/>
                </a:cxn>
                <a:cxn ang="0">
                  <a:pos x="0" y="7938"/>
                </a:cxn>
                <a:cxn ang="0">
                  <a:pos x="1852" y="7938"/>
                </a:cxn>
                <a:cxn ang="0">
                  <a:pos x="11113" y="1984"/>
                </a:cxn>
                <a:cxn ang="0">
                  <a:pos x="11113" y="0"/>
                </a:cxn>
              </a:cxnLst>
              <a:rect l="l" t="t" r="r" b="b"/>
              <a:pathLst>
                <a:path w="6" h="4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4" name="Freeform 122"/>
            <p:cNvSpPr/>
            <p:nvPr>
              <p:custDataLst>
                <p:tags r:id="rId118"/>
              </p:custDataLst>
            </p:nvPr>
          </p:nvSpPr>
          <p:spPr>
            <a:xfrm>
              <a:off x="11237913" y="3849687"/>
              <a:ext cx="11113" cy="6350"/>
            </a:xfrm>
            <a:custGeom>
              <a:avLst/>
              <a:gdLst/>
              <a:ahLst/>
              <a:cxnLst>
                <a:cxn ang="0">
                  <a:pos x="9260" y="0"/>
                </a:cxn>
                <a:cxn ang="0">
                  <a:pos x="0" y="6350"/>
                </a:cxn>
                <a:cxn ang="0">
                  <a:pos x="1852" y="6350"/>
                </a:cxn>
                <a:cxn ang="0">
                  <a:pos x="11113" y="0"/>
                </a:cxn>
                <a:cxn ang="0">
                  <a:pos x="9260" y="0"/>
                </a:cxn>
              </a:cxnLst>
              <a:rect l="l" t="t" r="r" b="b"/>
              <a:pathLst>
                <a:path w="6" h="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5" name="Freeform 123"/>
            <p:cNvSpPr/>
            <p:nvPr>
              <p:custDataLst>
                <p:tags r:id="rId119"/>
              </p:custDataLst>
            </p:nvPr>
          </p:nvSpPr>
          <p:spPr>
            <a:xfrm>
              <a:off x="11239500" y="3849687"/>
              <a:ext cx="9525" cy="6350"/>
            </a:xfrm>
            <a:custGeom>
              <a:avLst/>
              <a:gdLst/>
              <a:ahLst/>
              <a:cxnLst>
                <a:cxn ang="0">
                  <a:pos x="9525" y="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1905" y="6350"/>
                </a:cxn>
                <a:cxn ang="0">
                  <a:pos x="9525" y="2116"/>
                </a:cxn>
                <a:cxn ang="0">
                  <a:pos x="9525" y="0"/>
                </a:cxn>
              </a:cxnLst>
              <a:rect l="l" t="t" r="r" b="b"/>
              <a:pathLst>
                <a:path w="5" h="3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6" name="Freeform 124"/>
            <p:cNvSpPr/>
            <p:nvPr>
              <p:custDataLst>
                <p:tags r:id="rId120"/>
              </p:custDataLst>
            </p:nvPr>
          </p:nvSpPr>
          <p:spPr>
            <a:xfrm>
              <a:off x="11241088" y="3852862"/>
              <a:ext cx="7938" cy="3175"/>
            </a:xfrm>
            <a:custGeom>
              <a:avLst/>
              <a:gdLst/>
              <a:ahLst/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7938" y="0"/>
                </a:cxn>
                <a:cxn ang="0">
                  <a:pos x="7938" y="0"/>
                </a:cxn>
              </a:cxnLst>
              <a:rect l="l" t="t" r="r" b="b"/>
              <a:pathLst>
                <a:path w="4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7" name="Freeform 125"/>
            <p:cNvSpPr/>
            <p:nvPr>
              <p:custDataLst>
                <p:tags r:id="rId121"/>
              </p:custDataLst>
            </p:nvPr>
          </p:nvSpPr>
          <p:spPr>
            <a:xfrm>
              <a:off x="11241088" y="3852862"/>
              <a:ext cx="7938" cy="3175"/>
            </a:xfrm>
            <a:custGeom>
              <a:avLst/>
              <a:gdLst/>
              <a:ahLst/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1984" y="3175"/>
                </a:cxn>
                <a:cxn ang="0">
                  <a:pos x="1984" y="3175"/>
                </a:cxn>
                <a:cxn ang="0">
                  <a:pos x="7938" y="1587"/>
                </a:cxn>
                <a:cxn ang="0">
                  <a:pos x="7938" y="0"/>
                </a:cxn>
              </a:cxnLst>
              <a:rect l="l" t="t" r="r" b="b"/>
              <a:pathLst>
                <a:path w="4" h="2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8" name="Freeform 126"/>
            <p:cNvSpPr/>
            <p:nvPr>
              <p:custDataLst>
                <p:tags r:id="rId122"/>
              </p:custDataLst>
            </p:nvPr>
          </p:nvSpPr>
          <p:spPr>
            <a:xfrm>
              <a:off x="11242675" y="3854450"/>
              <a:ext cx="6350" cy="1588"/>
            </a:xfrm>
            <a:custGeom>
              <a:avLst/>
              <a:gdLst/>
              <a:ahLst/>
              <a:cxnLst>
                <a:cxn ang="0">
                  <a:pos x="6350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2116" y="1588"/>
                </a:cxn>
                <a:cxn ang="0">
                  <a:pos x="6350" y="0"/>
                </a:cxn>
                <a:cxn ang="0">
                  <a:pos x="6350" y="0"/>
                </a:cxn>
              </a:cxnLst>
              <a:rect l="l" t="t" r="r" b="b"/>
              <a:pathLst>
                <a:path w="3" h="1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9" name="Freeform 127"/>
            <p:cNvSpPr/>
            <p:nvPr>
              <p:custDataLst>
                <p:tags r:id="rId123"/>
              </p:custDataLst>
            </p:nvPr>
          </p:nvSpPr>
          <p:spPr>
            <a:xfrm>
              <a:off x="11245850" y="3854450"/>
              <a:ext cx="3175" cy="3175"/>
            </a:xfrm>
            <a:custGeom>
              <a:avLst/>
              <a:gdLst/>
              <a:ahLst/>
              <a:cxnLst>
                <a:cxn ang="0">
                  <a:pos x="3175" y="0"/>
                </a:cxn>
                <a:cxn ang="0">
                  <a:pos x="0" y="1587"/>
                </a:cxn>
                <a:cxn ang="0">
                  <a:pos x="0" y="3175"/>
                </a:cxn>
                <a:cxn ang="0">
                  <a:pos x="1587" y="3175"/>
                </a:cxn>
                <a:cxn ang="0">
                  <a:pos x="3175" y="1587"/>
                </a:cxn>
                <a:cxn ang="0">
                  <a:pos x="3175" y="0"/>
                </a:cxn>
              </a:cxnLst>
              <a:rect l="l" t="t" r="r" b="b"/>
              <a:pathLst>
                <a:path w="2" h="2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0" name="Freeform 128"/>
            <p:cNvSpPr/>
            <p:nvPr>
              <p:custDataLst>
                <p:tags r:id="rId124"/>
              </p:custDataLst>
            </p:nvPr>
          </p:nvSpPr>
          <p:spPr>
            <a:xfrm>
              <a:off x="11247438" y="3856037"/>
              <a:ext cx="1588" cy="1588"/>
            </a:xfrm>
            <a:custGeom>
              <a:avLst/>
              <a:gdLst/>
              <a:ahLst/>
              <a:cxnLst>
                <a:cxn ang="0">
                  <a:pos x="1588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1588" y="0"/>
                </a:cxn>
                <a:cxn ang="0">
                  <a:pos x="1588" y="0"/>
                </a:cxn>
              </a:cxnLst>
              <a:rect l="l" t="t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1" name="Freeform 129"/>
            <p:cNvSpPr/>
            <p:nvPr>
              <p:custDataLst>
                <p:tags r:id="rId125"/>
              </p:custDataLst>
            </p:nvPr>
          </p:nvSpPr>
          <p:spPr>
            <a:xfrm>
              <a:off x="11247438" y="3856037"/>
              <a:ext cx="1588" cy="1588"/>
            </a:xfrm>
            <a:custGeom>
              <a:avLst/>
              <a:gdLst/>
              <a:ahLst/>
              <a:cxnLst>
                <a:cxn ang="0">
                  <a:pos x="1588" y="0"/>
                </a:cxn>
                <a:cxn ang="0">
                  <a:pos x="0" y="1588"/>
                </a:cxn>
                <a:cxn ang="0">
                  <a:pos x="0" y="1588"/>
                </a:cxn>
                <a:cxn ang="0">
                  <a:pos x="1588" y="1588"/>
                </a:cxn>
                <a:cxn ang="0">
                  <a:pos x="1588" y="1588"/>
                </a:cxn>
                <a:cxn ang="0">
                  <a:pos x="1588" y="0"/>
                </a:cxn>
              </a:cxnLst>
              <a:rect l="l" t="t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2" name="Freeform 130"/>
            <p:cNvSpPr/>
            <p:nvPr>
              <p:custDataLst>
                <p:tags r:id="rId126"/>
              </p:custDataLst>
            </p:nvPr>
          </p:nvSpPr>
          <p:spPr>
            <a:xfrm flipH="1">
              <a:off x="11249025" y="38576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l" t="t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3" name="Freeform 131"/>
            <p:cNvSpPr>
              <a:spLocks noEditPoints="1"/>
            </p:cNvSpPr>
            <p:nvPr>
              <p:custDataLst>
                <p:tags r:id="rId127"/>
              </p:custDataLst>
            </p:nvPr>
          </p:nvSpPr>
          <p:spPr>
            <a:xfrm>
              <a:off x="11258550" y="3798887"/>
              <a:ext cx="73025" cy="46038"/>
            </a:xfrm>
            <a:custGeom>
              <a:avLst/>
              <a:gdLst/>
              <a:ahLst/>
              <a:cxnLst>
                <a:cxn ang="0">
                  <a:pos x="40355" y="46038"/>
                </a:cxn>
                <a:cxn ang="0">
                  <a:pos x="40355" y="46038"/>
                </a:cxn>
                <a:cxn ang="0">
                  <a:pos x="36512" y="40283"/>
                </a:cxn>
                <a:cxn ang="0">
                  <a:pos x="36512" y="40283"/>
                </a:cxn>
                <a:cxn ang="0">
                  <a:pos x="34590" y="40283"/>
                </a:cxn>
                <a:cxn ang="0">
                  <a:pos x="34590" y="40283"/>
                </a:cxn>
                <a:cxn ang="0">
                  <a:pos x="30747" y="36446"/>
                </a:cxn>
                <a:cxn ang="0">
                  <a:pos x="30747" y="34528"/>
                </a:cxn>
                <a:cxn ang="0">
                  <a:pos x="1921" y="26855"/>
                </a:cxn>
                <a:cxn ang="0">
                  <a:pos x="0" y="26855"/>
                </a:cxn>
                <a:cxn ang="0">
                  <a:pos x="1921" y="26855"/>
                </a:cxn>
                <a:cxn ang="0">
                  <a:pos x="1921" y="26855"/>
                </a:cxn>
                <a:cxn ang="0">
                  <a:pos x="5765" y="24937"/>
                </a:cxn>
                <a:cxn ang="0">
                  <a:pos x="5765" y="24937"/>
                </a:cxn>
                <a:cxn ang="0">
                  <a:pos x="73025" y="11509"/>
                </a:cxn>
                <a:cxn ang="0">
                  <a:pos x="73025" y="11509"/>
                </a:cxn>
                <a:cxn ang="0">
                  <a:pos x="71103" y="9591"/>
                </a:cxn>
                <a:cxn ang="0">
                  <a:pos x="69181" y="7673"/>
                </a:cxn>
                <a:cxn ang="0">
                  <a:pos x="69181" y="7673"/>
                </a:cxn>
                <a:cxn ang="0">
                  <a:pos x="65338" y="5754"/>
                </a:cxn>
                <a:cxn ang="0">
                  <a:pos x="67259" y="7673"/>
                </a:cxn>
                <a:cxn ang="0">
                  <a:pos x="63416" y="3836"/>
                </a:cxn>
                <a:cxn ang="0">
                  <a:pos x="63416" y="3836"/>
                </a:cxn>
                <a:cxn ang="0">
                  <a:pos x="63416" y="3836"/>
                </a:cxn>
                <a:cxn ang="0">
                  <a:pos x="61494" y="3836"/>
                </a:cxn>
                <a:cxn ang="0">
                  <a:pos x="61494" y="3836"/>
                </a:cxn>
                <a:cxn ang="0">
                  <a:pos x="61494" y="3836"/>
                </a:cxn>
                <a:cxn ang="0">
                  <a:pos x="59573" y="1918"/>
                </a:cxn>
                <a:cxn ang="0">
                  <a:pos x="59573" y="1918"/>
                </a:cxn>
                <a:cxn ang="0">
                  <a:pos x="57651" y="1918"/>
                </a:cxn>
                <a:cxn ang="0">
                  <a:pos x="55729" y="1918"/>
                </a:cxn>
                <a:cxn ang="0">
                  <a:pos x="55729" y="1918"/>
                </a:cxn>
                <a:cxn ang="0">
                  <a:pos x="40355" y="3836"/>
                </a:cxn>
                <a:cxn ang="0">
                  <a:pos x="44199" y="1918"/>
                </a:cxn>
                <a:cxn ang="0">
                  <a:pos x="53807" y="1918"/>
                </a:cxn>
                <a:cxn ang="0">
                  <a:pos x="53807" y="1918"/>
                </a:cxn>
                <a:cxn ang="0">
                  <a:pos x="53807" y="1918"/>
                </a:cxn>
                <a:cxn ang="0">
                  <a:pos x="49964" y="0"/>
                </a:cxn>
                <a:cxn ang="0">
                  <a:pos x="48042" y="0"/>
                </a:cxn>
                <a:cxn ang="0">
                  <a:pos x="49964" y="0"/>
                </a:cxn>
                <a:cxn ang="0">
                  <a:pos x="51886" y="0"/>
                </a:cxn>
                <a:cxn ang="0">
                  <a:pos x="49964" y="0"/>
                </a:cxn>
              </a:cxnLst>
              <a:rect l="l" t="t" r="r" b="b"/>
              <a:pathLst>
                <a:path w="38" h="24"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moveTo>
                    <a:pt x="19" y="21"/>
                  </a:move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moveTo>
                    <a:pt x="1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moveTo>
                    <a:pt x="16" y="18"/>
                  </a:moveTo>
                  <a:cubicBezTo>
                    <a:pt x="16" y="18"/>
                    <a:pt x="16" y="18"/>
                    <a:pt x="16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38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moveTo>
                    <a:pt x="36" y="4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5"/>
                    <a:pt x="37" y="5"/>
                    <a:pt x="36" y="4"/>
                  </a:cubicBezTo>
                  <a:moveTo>
                    <a:pt x="36" y="4"/>
                  </a:move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moveTo>
                    <a:pt x="34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3"/>
                    <a:pt x="35" y="3"/>
                    <a:pt x="34" y="3"/>
                  </a:cubicBezTo>
                  <a:moveTo>
                    <a:pt x="33" y="2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3" y="2"/>
                  </a:cubicBezTo>
                  <a:moveTo>
                    <a:pt x="33" y="2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moveTo>
                    <a:pt x="32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moveTo>
                    <a:pt x="31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1" y="2"/>
                    <a:pt x="31" y="2"/>
                  </a:cubicBezTo>
                  <a:moveTo>
                    <a:pt x="31" y="1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moveTo>
                    <a:pt x="29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moveTo>
                    <a:pt x="24" y="1"/>
                  </a:moveTo>
                  <a:cubicBezTo>
                    <a:pt x="23" y="1"/>
                    <a:pt x="22" y="1"/>
                    <a:pt x="21" y="2"/>
                  </a:cubicBezTo>
                  <a:cubicBezTo>
                    <a:pt x="22" y="1"/>
                    <a:pt x="22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4" y="1"/>
                  </a:cubicBezTo>
                  <a:moveTo>
                    <a:pt x="28" y="1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1"/>
                  </a:cubicBezTo>
                  <a:moveTo>
                    <a:pt x="28" y="0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0"/>
                    <a:pt x="28" y="0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4" y="1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6" y="0"/>
                    <a:pt x="26" y="0"/>
                  </a:cubicBezTo>
                  <a:moveTo>
                    <a:pt x="2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6" y="0"/>
                    <a:pt x="2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4" name="Freeform 132"/>
            <p:cNvSpPr/>
            <p:nvPr>
              <p:custDataLst>
                <p:tags r:id="rId128"/>
              </p:custDataLst>
            </p:nvPr>
          </p:nvSpPr>
          <p:spPr>
            <a:xfrm>
              <a:off x="11256963" y="3800475"/>
              <a:ext cx="46038" cy="25400"/>
            </a:xfrm>
            <a:custGeom>
              <a:avLst/>
              <a:gdLst/>
              <a:ahLst/>
              <a:cxnLst>
                <a:cxn ang="0">
                  <a:pos x="46038" y="0"/>
                </a:cxn>
                <a:cxn ang="0">
                  <a:pos x="42201" y="1953"/>
                </a:cxn>
                <a:cxn ang="0">
                  <a:pos x="42201" y="1953"/>
                </a:cxn>
                <a:cxn ang="0">
                  <a:pos x="42201" y="1953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0"/>
                </a:cxn>
              </a:cxnLst>
              <a:rect l="l" t="t" r="r" b="b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5" name="Freeform 133"/>
            <p:cNvSpPr/>
            <p:nvPr>
              <p:custDataLst>
                <p:tags r:id="rId129"/>
              </p:custDataLst>
            </p:nvPr>
          </p:nvSpPr>
          <p:spPr>
            <a:xfrm>
              <a:off x="11260138" y="3800475"/>
              <a:ext cx="44450" cy="25400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32" y="23446"/>
                </a:cxn>
                <a:cxn ang="0">
                  <a:pos x="44450" y="0"/>
                </a:cxn>
              </a:cxnLst>
              <a:rect l="l" t="t" r="r" b="b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2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6" name="Freeform 134"/>
            <p:cNvSpPr/>
            <p:nvPr>
              <p:custDataLst>
                <p:tags r:id="rId130"/>
              </p:custDataLst>
            </p:nvPr>
          </p:nvSpPr>
          <p:spPr>
            <a:xfrm>
              <a:off x="11261725" y="3798887"/>
              <a:ext cx="44450" cy="25400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42517" y="1953"/>
                </a:cxn>
                <a:cxn ang="0">
                  <a:pos x="42517" y="1953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0"/>
                </a:cxn>
              </a:cxnLst>
              <a:rect l="l" t="t" r="r" b="b"/>
              <a:pathLst>
                <a:path w="23" h="13">
                  <a:moveTo>
                    <a:pt x="23" y="0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7" name="Freeform 135"/>
            <p:cNvSpPr/>
            <p:nvPr>
              <p:custDataLst>
                <p:tags r:id="rId131"/>
              </p:custDataLst>
            </p:nvPr>
          </p:nvSpPr>
          <p:spPr>
            <a:xfrm>
              <a:off x="11264900" y="3798887"/>
              <a:ext cx="42863" cy="25400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</a:cxnLst>
              <a:rect l="l" t="t" r="r" b="b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8" name="Freeform 136"/>
            <p:cNvSpPr/>
            <p:nvPr>
              <p:custDataLst>
                <p:tags r:id="rId132"/>
              </p:custDataLst>
            </p:nvPr>
          </p:nvSpPr>
          <p:spPr>
            <a:xfrm>
              <a:off x="11266488" y="3798887"/>
              <a:ext cx="42863" cy="25400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9" name="Freeform 137"/>
            <p:cNvSpPr/>
            <p:nvPr>
              <p:custDataLst>
                <p:tags r:id="rId133"/>
              </p:custDataLst>
            </p:nvPr>
          </p:nvSpPr>
          <p:spPr>
            <a:xfrm>
              <a:off x="11268075" y="3798887"/>
              <a:ext cx="44450" cy="25400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0" name="Freeform 138"/>
            <p:cNvSpPr/>
            <p:nvPr>
              <p:custDataLst>
                <p:tags r:id="rId134"/>
              </p:custDataLst>
            </p:nvPr>
          </p:nvSpPr>
          <p:spPr>
            <a:xfrm>
              <a:off x="11268075" y="3798887"/>
              <a:ext cx="44450" cy="25400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l" t="t" r="r" b="b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1" name="Freeform 139"/>
            <p:cNvSpPr/>
            <p:nvPr>
              <p:custDataLst>
                <p:tags r:id="rId135"/>
              </p:custDataLst>
            </p:nvPr>
          </p:nvSpPr>
          <p:spPr>
            <a:xfrm>
              <a:off x="11269663" y="3800475"/>
              <a:ext cx="44450" cy="25400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3446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2" name="Freeform 140"/>
            <p:cNvSpPr/>
            <p:nvPr>
              <p:custDataLst>
                <p:tags r:id="rId136"/>
              </p:custDataLst>
            </p:nvPr>
          </p:nvSpPr>
          <p:spPr>
            <a:xfrm>
              <a:off x="11271250" y="3800475"/>
              <a:ext cx="44450" cy="25400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3" name="Freeform 141"/>
            <p:cNvSpPr/>
            <p:nvPr>
              <p:custDataLst>
                <p:tags r:id="rId137"/>
              </p:custDataLst>
            </p:nvPr>
          </p:nvSpPr>
          <p:spPr>
            <a:xfrm>
              <a:off x="11274425" y="3800475"/>
              <a:ext cx="41275" cy="25400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4" name="Freeform 142"/>
            <p:cNvSpPr/>
            <p:nvPr>
              <p:custDataLst>
                <p:tags r:id="rId138"/>
              </p:custDataLst>
            </p:nvPr>
          </p:nvSpPr>
          <p:spPr>
            <a:xfrm>
              <a:off x="11274425" y="3800475"/>
              <a:ext cx="42863" cy="25400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5" name="Freeform 143"/>
            <p:cNvSpPr/>
            <p:nvPr>
              <p:custDataLst>
                <p:tags r:id="rId139"/>
              </p:custDataLst>
            </p:nvPr>
          </p:nvSpPr>
          <p:spPr>
            <a:xfrm>
              <a:off x="11276013" y="3800475"/>
              <a:ext cx="42863" cy="26988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6" name="Freeform 144"/>
            <p:cNvSpPr/>
            <p:nvPr>
              <p:custDataLst>
                <p:tags r:id="rId140"/>
              </p:custDataLst>
            </p:nvPr>
          </p:nvSpPr>
          <p:spPr>
            <a:xfrm>
              <a:off x="11277600" y="3802062"/>
              <a:ext cx="44450" cy="25400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7" name="Freeform 145"/>
            <p:cNvSpPr/>
            <p:nvPr>
              <p:custDataLst>
                <p:tags r:id="rId141"/>
              </p:custDataLst>
            </p:nvPr>
          </p:nvSpPr>
          <p:spPr>
            <a:xfrm>
              <a:off x="11277600" y="3802062"/>
              <a:ext cx="44450" cy="25400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l" t="t" r="r" b="b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8" name="Freeform 146"/>
            <p:cNvSpPr/>
            <p:nvPr>
              <p:custDataLst>
                <p:tags r:id="rId142"/>
              </p:custDataLst>
            </p:nvPr>
          </p:nvSpPr>
          <p:spPr>
            <a:xfrm>
              <a:off x="11279188" y="3802062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9" name="Freeform 147"/>
            <p:cNvSpPr/>
            <p:nvPr>
              <p:custDataLst>
                <p:tags r:id="rId143"/>
              </p:custDataLst>
            </p:nvPr>
          </p:nvSpPr>
          <p:spPr>
            <a:xfrm>
              <a:off x="11280775" y="3805237"/>
              <a:ext cx="44450" cy="23813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0" name="Freeform 148"/>
            <p:cNvSpPr/>
            <p:nvPr>
              <p:custDataLst>
                <p:tags r:id="rId144"/>
              </p:custDataLst>
            </p:nvPr>
          </p:nvSpPr>
          <p:spPr>
            <a:xfrm>
              <a:off x="11283950" y="3805237"/>
              <a:ext cx="42863" cy="25400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2863" y="1814"/>
                </a:cxn>
                <a:cxn ang="0">
                  <a:pos x="40999" y="1814"/>
                </a:cxn>
                <a:cxn ang="0">
                  <a:pos x="40999" y="1814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1" name="Freeform 149"/>
            <p:cNvSpPr/>
            <p:nvPr>
              <p:custDataLst>
                <p:tags r:id="rId145"/>
              </p:custDataLst>
            </p:nvPr>
          </p:nvSpPr>
          <p:spPr>
            <a:xfrm>
              <a:off x="11283950" y="3806825"/>
              <a:ext cx="42863" cy="23813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l" t="t" r="r" b="b"/>
              <a:pathLst>
                <a:path w="23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2" name="Freeform 150"/>
            <p:cNvSpPr/>
            <p:nvPr>
              <p:custDataLst>
                <p:tags r:id="rId146"/>
              </p:custDataLst>
            </p:nvPr>
          </p:nvSpPr>
          <p:spPr>
            <a:xfrm>
              <a:off x="11285538" y="3806825"/>
              <a:ext cx="42863" cy="26988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3" name="Freeform 151"/>
            <p:cNvSpPr/>
            <p:nvPr>
              <p:custDataLst>
                <p:tags r:id="rId147"/>
              </p:custDataLst>
            </p:nvPr>
          </p:nvSpPr>
          <p:spPr>
            <a:xfrm>
              <a:off x="11287125" y="3808412"/>
              <a:ext cx="44450" cy="25400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4450" y="1953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4" name="Freeform 152"/>
            <p:cNvSpPr>
              <a:spLocks noEditPoints="1"/>
            </p:cNvSpPr>
            <p:nvPr>
              <p:custDataLst>
                <p:tags r:id="rId148"/>
              </p:custDataLst>
            </p:nvPr>
          </p:nvSpPr>
          <p:spPr>
            <a:xfrm>
              <a:off x="11288713" y="3810000"/>
              <a:ext cx="42863" cy="25400"/>
            </a:xfrm>
            <a:custGeom>
              <a:avLst/>
              <a:gdLst/>
              <a:ahLst/>
              <a:cxnLst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19483" y="13676"/>
                </a:cxn>
                <a:cxn ang="0">
                  <a:pos x="25328" y="11723"/>
                </a:cxn>
                <a:cxn ang="0">
                  <a:pos x="19483" y="13676"/>
                </a:cxn>
                <a:cxn ang="0">
                  <a:pos x="25328" y="11723"/>
                </a:cxn>
                <a:cxn ang="0">
                  <a:pos x="25328" y="11723"/>
                </a:cxn>
                <a:cxn ang="0">
                  <a:pos x="42863" y="0"/>
                </a:cxn>
                <a:cxn ang="0">
                  <a:pos x="0" y="23446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5586" y="17584"/>
                </a:cxn>
                <a:cxn ang="0">
                  <a:pos x="19483" y="13676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l" t="t" r="r" b="b"/>
              <a:pathLst>
                <a:path w="22" h="13"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3" y="6"/>
                  </a:moveTo>
                  <a:cubicBezTo>
                    <a:pt x="12" y="6"/>
                    <a:pt x="11" y="7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9" y="8"/>
                    <a:pt x="10" y="7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5" name="Freeform 153"/>
            <p:cNvSpPr>
              <a:spLocks noEditPoints="1"/>
            </p:cNvSpPr>
            <p:nvPr>
              <p:custDataLst>
                <p:tags r:id="rId149"/>
              </p:custDataLst>
            </p:nvPr>
          </p:nvSpPr>
          <p:spPr>
            <a:xfrm>
              <a:off x="11288713" y="3821112"/>
              <a:ext cx="28575" cy="15875"/>
            </a:xfrm>
            <a:custGeom>
              <a:avLst/>
              <a:gdLst/>
              <a:ahLst/>
              <a:cxnLst>
                <a:cxn ang="0">
                  <a:pos x="15240" y="5953"/>
                </a:cxn>
                <a:cxn ang="0">
                  <a:pos x="0" y="13890"/>
                </a:cxn>
                <a:cxn ang="0">
                  <a:pos x="1905" y="15875"/>
                </a:cxn>
                <a:cxn ang="0">
                  <a:pos x="11430" y="9921"/>
                </a:cxn>
                <a:cxn ang="0">
                  <a:pos x="15240" y="5953"/>
                </a:cxn>
                <a:cxn ang="0">
                  <a:pos x="28575" y="0"/>
                </a:cxn>
                <a:cxn ang="0">
                  <a:pos x="24765" y="0"/>
                </a:cxn>
                <a:cxn ang="0">
                  <a:pos x="24765" y="0"/>
                </a:cxn>
                <a:cxn ang="0">
                  <a:pos x="28575" y="0"/>
                </a:cxn>
                <a:cxn ang="0">
                  <a:pos x="28575" y="0"/>
                </a:cxn>
                <a:cxn ang="0">
                  <a:pos x="28575" y="0"/>
                </a:cxn>
                <a:cxn ang="0">
                  <a:pos x="28575" y="0"/>
                </a:cxn>
              </a:cxnLst>
              <a:rect l="l" t="t" r="r" b="b"/>
              <a:pathLst>
                <a:path w="15" h="8">
                  <a:moveTo>
                    <a:pt x="8" y="3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4"/>
                    <a:pt x="7" y="4"/>
                    <a:pt x="8" y="3"/>
                  </a:cubicBezTo>
                  <a:moveTo>
                    <a:pt x="15" y="0"/>
                  </a:move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6" name="Freeform 154"/>
            <p:cNvSpPr>
              <a:spLocks noEditPoints="1"/>
            </p:cNvSpPr>
            <p:nvPr>
              <p:custDataLst>
                <p:tags r:id="rId150"/>
              </p:custDataLst>
            </p:nvPr>
          </p:nvSpPr>
          <p:spPr>
            <a:xfrm>
              <a:off x="11290300" y="3821112"/>
              <a:ext cx="31750" cy="17463"/>
            </a:xfrm>
            <a:custGeom>
              <a:avLst/>
              <a:gdLst/>
              <a:ahLst/>
              <a:cxnLst>
                <a:cxn ang="0">
                  <a:pos x="9921" y="9701"/>
                </a:cxn>
                <a:cxn ang="0">
                  <a:pos x="0" y="15522"/>
                </a:cxn>
                <a:cxn ang="0">
                  <a:pos x="1984" y="17463"/>
                </a:cxn>
                <a:cxn ang="0">
                  <a:pos x="1984" y="17463"/>
                </a:cxn>
                <a:cxn ang="0">
                  <a:pos x="9921" y="11642"/>
                </a:cxn>
                <a:cxn ang="0">
                  <a:pos x="9921" y="9701"/>
                </a:cxn>
                <a:cxn ang="0">
                  <a:pos x="27781" y="0"/>
                </a:cxn>
                <a:cxn ang="0">
                  <a:pos x="27781" y="0"/>
                </a:cxn>
                <a:cxn ang="0">
                  <a:pos x="31750" y="0"/>
                </a:cxn>
                <a:cxn ang="0">
                  <a:pos x="31750" y="0"/>
                </a:cxn>
                <a:cxn ang="0">
                  <a:pos x="27781" y="0"/>
                </a:cxn>
              </a:cxnLst>
              <a:rect l="l" t="t" r="r" b="b"/>
              <a:pathLst>
                <a:path w="16" h="9">
                  <a:moveTo>
                    <a:pt x="5" y="5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7" name="Freeform 155"/>
            <p:cNvSpPr>
              <a:spLocks noEditPoints="1"/>
            </p:cNvSpPr>
            <p:nvPr>
              <p:custDataLst>
                <p:tags r:id="rId151"/>
              </p:custDataLst>
            </p:nvPr>
          </p:nvSpPr>
          <p:spPr>
            <a:xfrm>
              <a:off x="11293475" y="3821112"/>
              <a:ext cx="30163" cy="17463"/>
            </a:xfrm>
            <a:custGeom>
              <a:avLst/>
              <a:gdLst/>
              <a:ahLst/>
              <a:cxnLst>
                <a:cxn ang="0">
                  <a:pos x="7540" y="11642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1885" y="17463"/>
                </a:cxn>
                <a:cxn ang="0">
                  <a:pos x="1885" y="17463"/>
                </a:cxn>
                <a:cxn ang="0">
                  <a:pos x="5655" y="15522"/>
                </a:cxn>
                <a:cxn ang="0">
                  <a:pos x="7540" y="11642"/>
                </a:cxn>
                <a:cxn ang="0">
                  <a:pos x="28277" y="0"/>
                </a:cxn>
                <a:cxn ang="0">
                  <a:pos x="28277" y="0"/>
                </a:cxn>
                <a:cxn ang="0">
                  <a:pos x="30163" y="0"/>
                </a:cxn>
                <a:cxn ang="0">
                  <a:pos x="30163" y="0"/>
                </a:cxn>
                <a:cxn ang="0">
                  <a:pos x="28277" y="0"/>
                </a:cxn>
              </a:cxnLst>
              <a:rect l="l" t="t" r="r" b="b"/>
              <a:pathLst>
                <a:path w="16" h="9">
                  <a:moveTo>
                    <a:pt x="4" y="6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4" y="6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8" name="Freeform 156"/>
            <p:cNvSpPr>
              <a:spLocks noEditPoints="1"/>
            </p:cNvSpPr>
            <p:nvPr>
              <p:custDataLst>
                <p:tags r:id="rId152"/>
              </p:custDataLst>
            </p:nvPr>
          </p:nvSpPr>
          <p:spPr>
            <a:xfrm>
              <a:off x="11295063" y="3821112"/>
              <a:ext cx="30163" cy="19050"/>
            </a:xfrm>
            <a:custGeom>
              <a:avLst/>
              <a:gdLst/>
              <a:ahLst/>
              <a:cxnLst>
                <a:cxn ang="0">
                  <a:pos x="3770" y="15240"/>
                </a:cxn>
                <a:cxn ang="0">
                  <a:pos x="0" y="17145"/>
                </a:cxn>
                <a:cxn ang="0">
                  <a:pos x="0" y="17145"/>
                </a:cxn>
                <a:cxn ang="0">
                  <a:pos x="0" y="19050"/>
                </a:cxn>
                <a:cxn ang="0">
                  <a:pos x="3770" y="17145"/>
                </a:cxn>
                <a:cxn ang="0">
                  <a:pos x="3770" y="15240"/>
                </a:cxn>
                <a:cxn ang="0">
                  <a:pos x="28277" y="0"/>
                </a:cxn>
                <a:cxn ang="0">
                  <a:pos x="28277" y="0"/>
                </a:cxn>
                <a:cxn ang="0">
                  <a:pos x="30163" y="1905"/>
                </a:cxn>
                <a:cxn ang="0">
                  <a:pos x="30163" y="1905"/>
                </a:cxn>
                <a:cxn ang="0">
                  <a:pos x="28277" y="0"/>
                </a:cxn>
              </a:cxnLst>
              <a:rect l="l" t="t" r="r" b="b"/>
              <a:pathLst>
                <a:path w="16" h="10">
                  <a:moveTo>
                    <a:pt x="2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0"/>
                    <a:pt x="1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9" name="Freeform 157"/>
            <p:cNvSpPr>
              <a:spLocks noEditPoints="1"/>
            </p:cNvSpPr>
            <p:nvPr>
              <p:custDataLst>
                <p:tags r:id="rId153"/>
              </p:custDataLst>
            </p:nvPr>
          </p:nvSpPr>
          <p:spPr>
            <a:xfrm>
              <a:off x="11295063" y="3824287"/>
              <a:ext cx="33338" cy="19050"/>
            </a:xfrm>
            <a:custGeom>
              <a:avLst/>
              <a:gdLst/>
              <a:ahLst/>
              <a:cxnLst>
                <a:cxn ang="0">
                  <a:pos x="3704" y="15240"/>
                </a:cxn>
                <a:cxn ang="0">
                  <a:pos x="0" y="17145"/>
                </a:cxn>
                <a:cxn ang="0">
                  <a:pos x="1852" y="19050"/>
                </a:cxn>
                <a:cxn ang="0">
                  <a:pos x="3704" y="17145"/>
                </a:cxn>
                <a:cxn ang="0">
                  <a:pos x="3704" y="15240"/>
                </a:cxn>
                <a:cxn ang="0">
                  <a:pos x="29633" y="0"/>
                </a:cxn>
                <a:cxn ang="0">
                  <a:pos x="29633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29633" y="0"/>
                </a:cxn>
              </a:cxnLst>
              <a:rect l="l" t="t" r="r" b="b"/>
              <a:pathLst>
                <a:path w="18" h="10">
                  <a:moveTo>
                    <a:pt x="2" y="8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8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0" name="Freeform 158"/>
            <p:cNvSpPr>
              <a:spLocks noEditPoints="1"/>
            </p:cNvSpPr>
            <p:nvPr>
              <p:custDataLst>
                <p:tags r:id="rId154"/>
              </p:custDataLst>
            </p:nvPr>
          </p:nvSpPr>
          <p:spPr>
            <a:xfrm>
              <a:off x="11296650" y="3824287"/>
              <a:ext cx="34925" cy="20638"/>
            </a:xfrm>
            <a:custGeom>
              <a:avLst/>
              <a:gdLst/>
              <a:ahLst/>
              <a:cxnLst>
                <a:cxn ang="0">
                  <a:pos x="1940" y="16885"/>
                </a:cxn>
                <a:cxn ang="0">
                  <a:pos x="0" y="18761"/>
                </a:cxn>
                <a:cxn ang="0">
                  <a:pos x="1940" y="20638"/>
                </a:cxn>
                <a:cxn ang="0">
                  <a:pos x="1940" y="20638"/>
                </a:cxn>
                <a:cxn ang="0">
                  <a:pos x="1940" y="20638"/>
                </a:cxn>
                <a:cxn ang="0">
                  <a:pos x="1940" y="16885"/>
                </a:cxn>
                <a:cxn ang="0">
                  <a:pos x="32984" y="0"/>
                </a:cxn>
                <a:cxn ang="0">
                  <a:pos x="32984" y="0"/>
                </a:cxn>
                <a:cxn ang="0">
                  <a:pos x="34925" y="1876"/>
                </a:cxn>
                <a:cxn ang="0">
                  <a:pos x="34925" y="1876"/>
                </a:cxn>
                <a:cxn ang="0">
                  <a:pos x="32984" y="0"/>
                </a:cxn>
              </a:cxnLst>
              <a:rect l="l" t="t" r="r" b="b"/>
              <a:pathLst>
                <a:path w="18" h="11">
                  <a:moveTo>
                    <a:pt x="1" y="9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10"/>
                    <a:pt x="1" y="9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1" name="Freeform 159"/>
            <p:cNvSpPr>
              <a:spLocks noEditPoints="1"/>
            </p:cNvSpPr>
            <p:nvPr>
              <p:custDataLst>
                <p:tags r:id="rId155"/>
              </p:custDataLst>
            </p:nvPr>
          </p:nvSpPr>
          <p:spPr>
            <a:xfrm>
              <a:off x="11298238" y="3825875"/>
              <a:ext cx="33338" cy="19050"/>
            </a:xfrm>
            <a:custGeom>
              <a:avLst/>
              <a:gdLst/>
              <a:ahLst/>
              <a:cxnLst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  <a:cxn ang="0">
                  <a:pos x="33338" y="0"/>
                </a:cxn>
              </a:cxnLst>
              <a:rect l="l" t="t" r="r" b="b"/>
              <a:pathLst>
                <a:path w="17" h="10">
                  <a:moveTo>
                    <a:pt x="0" y="1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2" name="Freeform 160"/>
            <p:cNvSpPr>
              <a:spLocks noEditPoints="1"/>
            </p:cNvSpPr>
            <p:nvPr>
              <p:custDataLst>
                <p:tags r:id="rId156"/>
              </p:custDataLst>
            </p:nvPr>
          </p:nvSpPr>
          <p:spPr>
            <a:xfrm>
              <a:off x="11307763" y="3797300"/>
              <a:ext cx="52388" cy="41275"/>
            </a:xfrm>
            <a:custGeom>
              <a:avLst/>
              <a:gdLst/>
              <a:ahLst/>
              <a:cxnLst>
                <a:cxn ang="0">
                  <a:pos x="40746" y="41275"/>
                </a:cxn>
                <a:cxn ang="0">
                  <a:pos x="40746" y="41275"/>
                </a:cxn>
                <a:cxn ang="0">
                  <a:pos x="38805" y="39398"/>
                </a:cxn>
                <a:cxn ang="0">
                  <a:pos x="38805" y="39398"/>
                </a:cxn>
                <a:cxn ang="0">
                  <a:pos x="36865" y="37522"/>
                </a:cxn>
                <a:cxn ang="0">
                  <a:pos x="36865" y="37522"/>
                </a:cxn>
                <a:cxn ang="0">
                  <a:pos x="34925" y="35646"/>
                </a:cxn>
                <a:cxn ang="0">
                  <a:pos x="34925" y="35646"/>
                </a:cxn>
                <a:cxn ang="0">
                  <a:pos x="34925" y="35646"/>
                </a:cxn>
                <a:cxn ang="0">
                  <a:pos x="32985" y="33770"/>
                </a:cxn>
                <a:cxn ang="0">
                  <a:pos x="32985" y="33770"/>
                </a:cxn>
                <a:cxn ang="0">
                  <a:pos x="32985" y="33770"/>
                </a:cxn>
                <a:cxn ang="0">
                  <a:pos x="0" y="26265"/>
                </a:cxn>
                <a:cxn ang="0">
                  <a:pos x="9701" y="24389"/>
                </a:cxn>
                <a:cxn ang="0">
                  <a:pos x="9701" y="24389"/>
                </a:cxn>
                <a:cxn ang="0">
                  <a:pos x="5820" y="24389"/>
                </a:cxn>
                <a:cxn ang="0">
                  <a:pos x="5820" y="24389"/>
                </a:cxn>
                <a:cxn ang="0">
                  <a:pos x="1940" y="24389"/>
                </a:cxn>
                <a:cxn ang="0">
                  <a:pos x="1940" y="26265"/>
                </a:cxn>
                <a:cxn ang="0">
                  <a:pos x="0" y="26265"/>
                </a:cxn>
                <a:cxn ang="0">
                  <a:pos x="0" y="26265"/>
                </a:cxn>
                <a:cxn ang="0">
                  <a:pos x="0" y="26265"/>
                </a:cxn>
                <a:cxn ang="0">
                  <a:pos x="5820" y="24389"/>
                </a:cxn>
                <a:cxn ang="0">
                  <a:pos x="9701" y="24389"/>
                </a:cxn>
                <a:cxn ang="0">
                  <a:pos x="15522" y="24389"/>
                </a:cxn>
                <a:cxn ang="0">
                  <a:pos x="21343" y="26265"/>
                </a:cxn>
                <a:cxn ang="0">
                  <a:pos x="23283" y="28142"/>
                </a:cxn>
                <a:cxn ang="0">
                  <a:pos x="25223" y="30018"/>
                </a:cxn>
                <a:cxn ang="0">
                  <a:pos x="25223" y="28142"/>
                </a:cxn>
                <a:cxn ang="0">
                  <a:pos x="23283" y="28142"/>
                </a:cxn>
                <a:cxn ang="0">
                  <a:pos x="21343" y="26265"/>
                </a:cxn>
                <a:cxn ang="0">
                  <a:pos x="19402" y="26265"/>
                </a:cxn>
                <a:cxn ang="0">
                  <a:pos x="19402" y="26265"/>
                </a:cxn>
                <a:cxn ang="0">
                  <a:pos x="15522" y="24389"/>
                </a:cxn>
                <a:cxn ang="0">
                  <a:pos x="13582" y="24389"/>
                </a:cxn>
                <a:cxn ang="0">
                  <a:pos x="11641" y="24389"/>
                </a:cxn>
                <a:cxn ang="0">
                  <a:pos x="9701" y="24389"/>
                </a:cxn>
                <a:cxn ang="0">
                  <a:pos x="9701" y="24389"/>
                </a:cxn>
                <a:cxn ang="0">
                  <a:pos x="50447" y="0"/>
                </a:cxn>
                <a:cxn ang="0">
                  <a:pos x="50447" y="0"/>
                </a:cxn>
                <a:cxn ang="0">
                  <a:pos x="52388" y="0"/>
                </a:cxn>
                <a:cxn ang="0">
                  <a:pos x="52388" y="0"/>
                </a:cxn>
              </a:cxnLst>
              <a:rect l="l" t="t" r="r" b="b"/>
              <a:pathLst>
                <a:path w="27" h="22">
                  <a:moveTo>
                    <a:pt x="21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moveTo>
                    <a:pt x="20" y="21"/>
                  </a:move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moveTo>
                    <a:pt x="19" y="20"/>
                  </a:move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moveTo>
                    <a:pt x="18" y="19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moveTo>
                    <a:pt x="17" y="18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17" y="18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3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3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1" y="15"/>
                    <a:pt x="11" y="14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moveTo>
                    <a:pt x="27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3" name="Freeform 161"/>
            <p:cNvSpPr/>
            <p:nvPr>
              <p:custDataLst>
                <p:tags r:id="rId157"/>
              </p:custDataLst>
            </p:nvPr>
          </p:nvSpPr>
          <p:spPr>
            <a:xfrm>
              <a:off x="11307763" y="3798887"/>
              <a:ext cx="46038" cy="25400"/>
            </a:xfrm>
            <a:custGeom>
              <a:avLst/>
              <a:gdLst/>
              <a:ahLst/>
              <a:cxnLst>
                <a:cxn ang="0">
                  <a:pos x="46038" y="0"/>
                </a:cxn>
                <a:cxn ang="0">
                  <a:pos x="42201" y="0"/>
                </a:cxn>
                <a:cxn ang="0">
                  <a:pos x="23019" y="11723"/>
                </a:cxn>
                <a:cxn ang="0">
                  <a:pos x="23019" y="11723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1918" y="25400"/>
                </a:cxn>
                <a:cxn ang="0">
                  <a:pos x="1918" y="25400"/>
                </a:cxn>
                <a:cxn ang="0">
                  <a:pos x="1918" y="23446"/>
                </a:cxn>
                <a:cxn ang="0">
                  <a:pos x="46038" y="0"/>
                </a:cxn>
              </a:cxnLst>
              <a:rect l="l" t="t" r="r" b="b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2" y="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4" name="Freeform 162"/>
            <p:cNvSpPr/>
            <p:nvPr>
              <p:custDataLst>
                <p:tags r:id="rId158"/>
              </p:custDataLst>
            </p:nvPr>
          </p:nvSpPr>
          <p:spPr>
            <a:xfrm>
              <a:off x="11309350" y="3797300"/>
              <a:ext cx="46038" cy="23813"/>
            </a:xfrm>
            <a:custGeom>
              <a:avLst/>
              <a:gdLst/>
              <a:ahLst/>
              <a:cxnLst>
                <a:cxn ang="0">
                  <a:pos x="46038" y="0"/>
                </a:cxn>
                <a:cxn ang="0">
                  <a:pos x="44119" y="1831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46038" y="0"/>
                </a:cxn>
              </a:cxnLst>
              <a:rect l="l" t="t" r="r" b="b"/>
              <a:pathLst>
                <a:path w="24" h="13">
                  <a:moveTo>
                    <a:pt x="24" y="0"/>
                  </a:moveTo>
                  <a:cubicBezTo>
                    <a:pt x="23" y="0"/>
                    <a:pt x="23" y="0"/>
                    <a:pt x="23" y="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5" name="Freeform 163"/>
            <p:cNvSpPr/>
            <p:nvPr>
              <p:custDataLst>
                <p:tags r:id="rId159"/>
              </p:custDataLst>
            </p:nvPr>
          </p:nvSpPr>
          <p:spPr>
            <a:xfrm>
              <a:off x="11314113" y="3797300"/>
              <a:ext cx="42863" cy="23813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42863" y="0"/>
                </a:cxn>
              </a:cxnLst>
              <a:rect l="l" t="t" r="r" b="b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6" name="Freeform 164"/>
            <p:cNvSpPr/>
            <p:nvPr>
              <p:custDataLst>
                <p:tags r:id="rId160"/>
              </p:custDataLst>
            </p:nvPr>
          </p:nvSpPr>
          <p:spPr>
            <a:xfrm>
              <a:off x="11315700" y="3797300"/>
              <a:ext cx="44450" cy="23813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</a:cxnLst>
              <a:rect l="l" t="t" r="r" b="b"/>
              <a:pathLst>
                <a:path w="23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7" name="Freeform 165"/>
            <p:cNvSpPr/>
            <p:nvPr>
              <p:custDataLst>
                <p:tags r:id="rId161"/>
              </p:custDataLst>
            </p:nvPr>
          </p:nvSpPr>
          <p:spPr>
            <a:xfrm>
              <a:off x="11317288" y="3797300"/>
              <a:ext cx="42863" cy="23813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48" y="23813"/>
                </a:cxn>
                <a:cxn ang="0">
                  <a:pos x="42863" y="1831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l" t="t" r="r" b="b"/>
              <a:pathLst>
                <a:path w="22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8" name="Freeform 166"/>
            <p:cNvSpPr/>
            <p:nvPr>
              <p:custDataLst>
                <p:tags r:id="rId162"/>
              </p:custDataLst>
            </p:nvPr>
          </p:nvSpPr>
          <p:spPr>
            <a:xfrm>
              <a:off x="11318875" y="3798887"/>
              <a:ext cx="41275" cy="22225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2225"/>
                </a:cxn>
                <a:cxn ang="0">
                  <a:pos x="0" y="22225"/>
                </a:cxn>
                <a:cxn ang="0">
                  <a:pos x="39309" y="1852"/>
                </a:cxn>
                <a:cxn ang="0">
                  <a:pos x="41275" y="0"/>
                </a:cxn>
              </a:cxnLst>
              <a:rect l="l" t="t" r="r" b="b"/>
              <a:pathLst>
                <a:path w="21" h="12">
                  <a:moveTo>
                    <a:pt x="21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1" y="0"/>
                    <a:pt x="2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9" name="Freeform 167"/>
            <p:cNvSpPr/>
            <p:nvPr>
              <p:custDataLst>
                <p:tags r:id="rId163"/>
              </p:custDataLst>
            </p:nvPr>
          </p:nvSpPr>
          <p:spPr>
            <a:xfrm>
              <a:off x="11318875" y="3800475"/>
              <a:ext cx="38100" cy="20638"/>
            </a:xfrm>
            <a:custGeom>
              <a:avLst/>
              <a:gdLst/>
              <a:ahLst/>
              <a:cxnLst>
                <a:cxn ang="0">
                  <a:pos x="38100" y="0"/>
                </a:cxn>
                <a:cxn ang="0">
                  <a:pos x="0" y="20638"/>
                </a:cxn>
                <a:cxn ang="0">
                  <a:pos x="1905" y="20638"/>
                </a:cxn>
                <a:cxn ang="0">
                  <a:pos x="1905" y="20638"/>
                </a:cxn>
                <a:cxn ang="0">
                  <a:pos x="38100" y="0"/>
                </a:cxn>
                <a:cxn ang="0">
                  <a:pos x="38100" y="0"/>
                </a:cxn>
              </a:cxnLst>
              <a:rect l="l" t="t" r="r" b="b"/>
              <a:pathLst>
                <a:path w="20" h="11">
                  <a:moveTo>
                    <a:pt x="2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0" name="Freeform 168"/>
            <p:cNvSpPr/>
            <p:nvPr>
              <p:custDataLst>
                <p:tags r:id="rId164"/>
              </p:custDataLst>
            </p:nvPr>
          </p:nvSpPr>
          <p:spPr>
            <a:xfrm>
              <a:off x="11322050" y="3800475"/>
              <a:ext cx="34925" cy="20638"/>
            </a:xfrm>
            <a:custGeom>
              <a:avLst/>
              <a:gdLst/>
              <a:ahLst/>
              <a:cxnLst>
                <a:cxn ang="0">
                  <a:pos x="34925" y="0"/>
                </a:cxn>
                <a:cxn ang="0">
                  <a:pos x="0" y="20638"/>
                </a:cxn>
                <a:cxn ang="0">
                  <a:pos x="0" y="20638"/>
                </a:cxn>
                <a:cxn ang="0">
                  <a:pos x="1838" y="20638"/>
                </a:cxn>
                <a:cxn ang="0">
                  <a:pos x="33086" y="1876"/>
                </a:cxn>
                <a:cxn ang="0">
                  <a:pos x="34925" y="0"/>
                </a:cxn>
              </a:cxnLst>
              <a:rect l="l" t="t" r="r" b="b"/>
              <a:pathLst>
                <a:path w="19" h="11">
                  <a:moveTo>
                    <a:pt x="19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1" name="Freeform 169"/>
            <p:cNvSpPr/>
            <p:nvPr>
              <p:custDataLst>
                <p:tags r:id="rId165"/>
              </p:custDataLst>
            </p:nvPr>
          </p:nvSpPr>
          <p:spPr>
            <a:xfrm>
              <a:off x="11323638" y="3802062"/>
              <a:ext cx="31750" cy="22225"/>
            </a:xfrm>
            <a:custGeom>
              <a:avLst/>
              <a:gdLst/>
              <a:ahLst/>
              <a:cxnLst>
                <a:cxn ang="0">
                  <a:pos x="31750" y="0"/>
                </a:cxn>
                <a:cxn ang="0">
                  <a:pos x="0" y="20204"/>
                </a:cxn>
                <a:cxn ang="0">
                  <a:pos x="1867" y="22225"/>
                </a:cxn>
                <a:cxn ang="0">
                  <a:pos x="31750" y="2020"/>
                </a:cxn>
                <a:cxn ang="0">
                  <a:pos x="31750" y="0"/>
                </a:cxn>
              </a:cxnLst>
              <a:rect l="l" t="t" r="r" b="b"/>
              <a:pathLst>
                <a:path w="17" h="11">
                  <a:moveTo>
                    <a:pt x="17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" y="10"/>
                    <a:pt x="1" y="1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2" name="Freeform 170"/>
            <p:cNvSpPr/>
            <p:nvPr>
              <p:custDataLst>
                <p:tags r:id="rId166"/>
              </p:custDataLst>
            </p:nvPr>
          </p:nvSpPr>
          <p:spPr>
            <a:xfrm>
              <a:off x="11325225" y="3805237"/>
              <a:ext cx="30163" cy="19050"/>
            </a:xfrm>
            <a:custGeom>
              <a:avLst/>
              <a:gdLst/>
              <a:ahLst/>
              <a:cxnLst>
                <a:cxn ang="0">
                  <a:pos x="30163" y="0"/>
                </a:cxn>
                <a:cxn ang="0">
                  <a:pos x="0" y="19050"/>
                </a:cxn>
                <a:cxn ang="0">
                  <a:pos x="1885" y="19050"/>
                </a:cxn>
                <a:cxn ang="0">
                  <a:pos x="28277" y="1905"/>
                </a:cxn>
                <a:cxn ang="0">
                  <a:pos x="30163" y="0"/>
                </a:cxn>
              </a:cxnLst>
              <a:rect l="l" t="t" r="r" b="b"/>
              <a:pathLst>
                <a:path w="16" h="10">
                  <a:moveTo>
                    <a:pt x="16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3" name="Freeform 171"/>
            <p:cNvSpPr/>
            <p:nvPr>
              <p:custDataLst>
                <p:tags r:id="rId167"/>
              </p:custDataLst>
            </p:nvPr>
          </p:nvSpPr>
          <p:spPr>
            <a:xfrm>
              <a:off x="11326813" y="3806825"/>
              <a:ext cx="26988" cy="17463"/>
            </a:xfrm>
            <a:custGeom>
              <a:avLst/>
              <a:gdLst/>
              <a:ahLst/>
              <a:cxnLst>
                <a:cxn ang="0">
                  <a:pos x="26988" y="0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0" y="17463"/>
                </a:cxn>
                <a:cxn ang="0">
                  <a:pos x="26988" y="1940"/>
                </a:cxn>
                <a:cxn ang="0">
                  <a:pos x="26988" y="0"/>
                </a:cxn>
              </a:cxnLst>
              <a:rect l="l" t="t" r="r" b="b"/>
              <a:pathLst>
                <a:path w="14" h="9">
                  <a:moveTo>
                    <a:pt x="14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4" name="Freeform 172"/>
            <p:cNvSpPr/>
            <p:nvPr>
              <p:custDataLst>
                <p:tags r:id="rId168"/>
              </p:custDataLst>
            </p:nvPr>
          </p:nvSpPr>
          <p:spPr>
            <a:xfrm>
              <a:off x="11326813" y="3808412"/>
              <a:ext cx="26988" cy="15875"/>
            </a:xfrm>
            <a:custGeom>
              <a:avLst/>
              <a:gdLst/>
              <a:ahLst/>
              <a:cxnLst>
                <a:cxn ang="0">
                  <a:pos x="26988" y="0"/>
                </a:cxn>
                <a:cxn ang="0">
                  <a:pos x="0" y="15875"/>
                </a:cxn>
                <a:cxn ang="0">
                  <a:pos x="0" y="15875"/>
                </a:cxn>
                <a:cxn ang="0">
                  <a:pos x="1927" y="15875"/>
                </a:cxn>
                <a:cxn ang="0">
                  <a:pos x="25060" y="1984"/>
                </a:cxn>
                <a:cxn ang="0">
                  <a:pos x="26988" y="0"/>
                </a:cxn>
              </a:cxnLst>
              <a:rect l="l" t="t" r="r" b="b"/>
              <a:pathLst>
                <a:path w="14" h="8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4" y="1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5" name="Freeform 173"/>
            <p:cNvSpPr/>
            <p:nvPr>
              <p:custDataLst>
                <p:tags r:id="rId169"/>
              </p:custDataLst>
            </p:nvPr>
          </p:nvSpPr>
          <p:spPr>
            <a:xfrm>
              <a:off x="11328400" y="3810000"/>
              <a:ext cx="23813" cy="15875"/>
            </a:xfrm>
            <a:custGeom>
              <a:avLst/>
              <a:gdLst/>
              <a:ahLst/>
              <a:cxnLst>
                <a:cxn ang="0">
                  <a:pos x="23813" y="0"/>
                </a:cxn>
                <a:cxn ang="0">
                  <a:pos x="0" y="13890"/>
                </a:cxn>
                <a:cxn ang="0">
                  <a:pos x="1984" y="15875"/>
                </a:cxn>
                <a:cxn ang="0">
                  <a:pos x="1984" y="15875"/>
                </a:cxn>
                <a:cxn ang="0">
                  <a:pos x="23813" y="1984"/>
                </a:cxn>
                <a:cxn ang="0">
                  <a:pos x="23813" y="0"/>
                </a:cxn>
              </a:cxnLst>
              <a:rect l="l" t="t" r="r" b="b"/>
              <a:pathLst>
                <a:path w="12" h="8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6" name="Freeform 174"/>
            <p:cNvSpPr/>
            <p:nvPr>
              <p:custDataLst>
                <p:tags r:id="rId170"/>
              </p:custDataLst>
            </p:nvPr>
          </p:nvSpPr>
          <p:spPr>
            <a:xfrm>
              <a:off x="11331575" y="3811587"/>
              <a:ext cx="20638" cy="14288"/>
            </a:xfrm>
            <a:custGeom>
              <a:avLst/>
              <a:gdLst/>
              <a:ahLst/>
              <a:cxnLst>
                <a:cxn ang="0">
                  <a:pos x="20638" y="0"/>
                </a:cxn>
                <a:cxn ang="0">
                  <a:pos x="0" y="14288"/>
                </a:cxn>
                <a:cxn ang="0">
                  <a:pos x="0" y="14288"/>
                </a:cxn>
                <a:cxn ang="0">
                  <a:pos x="1876" y="14288"/>
                </a:cxn>
                <a:cxn ang="0">
                  <a:pos x="20638" y="2041"/>
                </a:cxn>
                <a:cxn ang="0">
                  <a:pos x="20638" y="0"/>
                </a:cxn>
              </a:cxnLst>
              <a:rect l="l" t="t" r="r" b="b"/>
              <a:pathLst>
                <a:path w="11" h="7">
                  <a:moveTo>
                    <a:pt x="11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7" name="Freeform 175"/>
            <p:cNvSpPr/>
            <p:nvPr>
              <p:custDataLst>
                <p:tags r:id="rId171"/>
              </p:custDataLst>
            </p:nvPr>
          </p:nvSpPr>
          <p:spPr>
            <a:xfrm>
              <a:off x="11333163" y="3814762"/>
              <a:ext cx="19050" cy="12700"/>
            </a:xfrm>
            <a:custGeom>
              <a:avLst/>
              <a:gdLst/>
              <a:ahLst/>
              <a:cxnLst>
                <a:cxn ang="0">
                  <a:pos x="19050" y="0"/>
                </a:cxn>
                <a:cxn ang="0">
                  <a:pos x="0" y="10885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17145" y="1814"/>
                </a:cxn>
                <a:cxn ang="0">
                  <a:pos x="19050" y="0"/>
                </a:cxn>
              </a:cxnLst>
              <a:rect l="l" t="t" r="r" b="b"/>
              <a:pathLst>
                <a:path w="10" h="7">
                  <a:moveTo>
                    <a:pt x="1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10" y="1"/>
                    <a:pt x="1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8" name="Freeform 176"/>
            <p:cNvSpPr/>
            <p:nvPr>
              <p:custDataLst>
                <p:tags r:id="rId172"/>
              </p:custDataLst>
            </p:nvPr>
          </p:nvSpPr>
          <p:spPr>
            <a:xfrm>
              <a:off x="11333163" y="3816350"/>
              <a:ext cx="17463" cy="11113"/>
            </a:xfrm>
            <a:custGeom>
              <a:avLst/>
              <a:gdLst/>
              <a:ahLst/>
              <a:cxnLst>
                <a:cxn ang="0">
                  <a:pos x="17463" y="0"/>
                </a:cxn>
                <a:cxn ang="0">
                  <a:pos x="0" y="11113"/>
                </a:cxn>
                <a:cxn ang="0">
                  <a:pos x="1940" y="11113"/>
                </a:cxn>
                <a:cxn ang="0">
                  <a:pos x="17463" y="3704"/>
                </a:cxn>
                <a:cxn ang="0">
                  <a:pos x="17463" y="0"/>
                </a:cxn>
              </a:cxnLst>
              <a:rect l="l" t="t" r="r" b="b"/>
              <a:pathLst>
                <a:path w="9" h="6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69" name="Freeform 177"/>
            <p:cNvSpPr/>
            <p:nvPr>
              <p:custDataLst>
                <p:tags r:id="rId173"/>
              </p:custDataLst>
            </p:nvPr>
          </p:nvSpPr>
          <p:spPr>
            <a:xfrm>
              <a:off x="11334750" y="3819525"/>
              <a:ext cx="15875" cy="9525"/>
            </a:xfrm>
            <a:custGeom>
              <a:avLst/>
              <a:gdLst/>
              <a:ahLst/>
              <a:cxnLst>
                <a:cxn ang="0">
                  <a:pos x="15875" y="0"/>
                </a:cxn>
                <a:cxn ang="0">
                  <a:pos x="0" y="7620"/>
                </a:cxn>
                <a:cxn ang="0">
                  <a:pos x="1984" y="9525"/>
                </a:cxn>
                <a:cxn ang="0">
                  <a:pos x="15875" y="1905"/>
                </a:cxn>
                <a:cxn ang="0">
                  <a:pos x="15875" y="0"/>
                </a:cxn>
              </a:cxnLst>
              <a:rect l="l" t="t" r="r" b="b"/>
              <a:pathLst>
                <a:path w="8" h="5">
                  <a:moveTo>
                    <a:pt x="8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0" name="Freeform 178"/>
            <p:cNvSpPr/>
            <p:nvPr>
              <p:custDataLst>
                <p:tags r:id="rId174"/>
              </p:custDataLst>
            </p:nvPr>
          </p:nvSpPr>
          <p:spPr>
            <a:xfrm>
              <a:off x="11336338" y="3821112"/>
              <a:ext cx="14288" cy="7938"/>
            </a:xfrm>
            <a:custGeom>
              <a:avLst/>
              <a:gdLst/>
              <a:ahLst/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14288" y="1984"/>
                </a:cxn>
                <a:cxn ang="0">
                  <a:pos x="14288" y="0"/>
                </a:cxn>
              </a:cxnLst>
              <a:rect l="l" t="t" r="r" b="b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1" name="Freeform 179"/>
            <p:cNvSpPr/>
            <p:nvPr>
              <p:custDataLst>
                <p:tags r:id="rId175"/>
              </p:custDataLst>
            </p:nvPr>
          </p:nvSpPr>
          <p:spPr>
            <a:xfrm>
              <a:off x="11337925" y="3824287"/>
              <a:ext cx="12700" cy="6350"/>
            </a:xfrm>
            <a:custGeom>
              <a:avLst/>
              <a:gdLst/>
              <a:ahLst/>
              <a:cxnLst>
                <a:cxn ang="0">
                  <a:pos x="12700" y="0"/>
                </a:cxn>
                <a:cxn ang="0">
                  <a:pos x="0" y="4762"/>
                </a:cxn>
                <a:cxn ang="0">
                  <a:pos x="2116" y="6350"/>
                </a:cxn>
                <a:cxn ang="0">
                  <a:pos x="2116" y="6350"/>
                </a:cxn>
                <a:cxn ang="0">
                  <a:pos x="10583" y="1587"/>
                </a:cxn>
                <a:cxn ang="0">
                  <a:pos x="12700" y="0"/>
                </a:cxn>
              </a:cxnLst>
              <a:rect l="l" t="t" r="r" b="b"/>
              <a:pathLst>
                <a:path w="6" h="4">
                  <a:moveTo>
                    <a:pt x="6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2" name="Freeform 180"/>
            <p:cNvSpPr/>
            <p:nvPr>
              <p:custDataLst>
                <p:tags r:id="rId176"/>
              </p:custDataLst>
            </p:nvPr>
          </p:nvSpPr>
          <p:spPr>
            <a:xfrm>
              <a:off x="11341100" y="3825875"/>
              <a:ext cx="6350" cy="7938"/>
            </a:xfrm>
            <a:custGeom>
              <a:avLst/>
              <a:gdLst/>
              <a:ahLst/>
              <a:cxnLst>
                <a:cxn ang="0">
                  <a:pos x="6350" y="0"/>
                </a:cxn>
                <a:cxn ang="0">
                  <a:pos x="0" y="5953"/>
                </a:cxn>
                <a:cxn ang="0">
                  <a:pos x="0" y="5953"/>
                </a:cxn>
                <a:cxn ang="0">
                  <a:pos x="0" y="5953"/>
                </a:cxn>
                <a:cxn ang="0">
                  <a:pos x="1587" y="7938"/>
                </a:cxn>
                <a:cxn ang="0">
                  <a:pos x="6350" y="1984"/>
                </a:cxn>
                <a:cxn ang="0">
                  <a:pos x="6350" y="0"/>
                </a:cxn>
              </a:cxnLst>
              <a:rect l="l" t="t" r="r" b="b"/>
              <a:pathLst>
                <a:path w="4" h="4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3" name="Freeform 181"/>
            <p:cNvSpPr/>
            <p:nvPr>
              <p:custDataLst>
                <p:tags r:id="rId177"/>
              </p:custDataLst>
            </p:nvPr>
          </p:nvSpPr>
          <p:spPr>
            <a:xfrm>
              <a:off x="11342688" y="3827462"/>
              <a:ext cx="4763" cy="6350"/>
            </a:xfrm>
            <a:custGeom>
              <a:avLst/>
              <a:gdLst/>
              <a:ahLst/>
              <a:cxnLst>
                <a:cxn ang="0">
                  <a:pos x="4763" y="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0" y="6350"/>
                </a:cxn>
                <a:cxn ang="0">
                  <a:pos x="4763" y="4233"/>
                </a:cxn>
                <a:cxn ang="0">
                  <a:pos x="4763" y="0"/>
                </a:cxn>
              </a:cxnLst>
              <a:rect l="l" t="t" r="r" b="b"/>
              <a:pathLst>
                <a:path w="3" h="3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4" name="Freeform 182"/>
            <p:cNvSpPr/>
            <p:nvPr>
              <p:custDataLst>
                <p:tags r:id="rId178"/>
              </p:custDataLst>
            </p:nvPr>
          </p:nvSpPr>
          <p:spPr>
            <a:xfrm>
              <a:off x="11342688" y="3830637"/>
              <a:ext cx="4763" cy="4763"/>
            </a:xfrm>
            <a:custGeom>
              <a:avLst/>
              <a:gdLst/>
              <a:ahLst/>
              <a:cxnLst>
                <a:cxn ang="0">
                  <a:pos x="4763" y="0"/>
                </a:cxn>
                <a:cxn ang="0">
                  <a:pos x="0" y="2381"/>
                </a:cxn>
                <a:cxn ang="0">
                  <a:pos x="0" y="2381"/>
                </a:cxn>
                <a:cxn ang="0">
                  <a:pos x="1587" y="4763"/>
                </a:cxn>
                <a:cxn ang="0">
                  <a:pos x="1587" y="4763"/>
                </a:cxn>
                <a:cxn ang="0">
                  <a:pos x="4763" y="2381"/>
                </a:cxn>
                <a:cxn ang="0">
                  <a:pos x="4763" y="0"/>
                </a:cxn>
              </a:cxnLst>
              <a:rect l="l" t="t" r="r" b="b"/>
              <a:pathLst>
                <a:path w="3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5" name="Freeform 183"/>
            <p:cNvSpPr/>
            <p:nvPr>
              <p:custDataLst>
                <p:tags r:id="rId179"/>
              </p:custDataLst>
            </p:nvPr>
          </p:nvSpPr>
          <p:spPr>
            <a:xfrm>
              <a:off x="11344275" y="3833812"/>
              <a:ext cx="3175" cy="3175"/>
            </a:xfrm>
            <a:custGeom>
              <a:avLst/>
              <a:gdLst/>
              <a:ahLst/>
              <a:cxnLst>
                <a:cxn ang="0">
                  <a:pos x="3175" y="0"/>
                </a:cxn>
                <a:cxn ang="0">
                  <a:pos x="0" y="1587"/>
                </a:cxn>
                <a:cxn ang="0">
                  <a:pos x="0" y="1587"/>
                </a:cxn>
                <a:cxn ang="0">
                  <a:pos x="1587" y="3175"/>
                </a:cxn>
                <a:cxn ang="0">
                  <a:pos x="1587" y="3175"/>
                </a:cxn>
                <a:cxn ang="0">
                  <a:pos x="3175" y="1587"/>
                </a:cxn>
                <a:cxn ang="0">
                  <a:pos x="3175" y="0"/>
                </a:cxn>
              </a:cxnLst>
              <a:rect l="l" t="t" r="r" b="b"/>
              <a:pathLst>
                <a:path w="2" h="2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6" name="Freeform 184"/>
            <p:cNvSpPr/>
            <p:nvPr>
              <p:custDataLst>
                <p:tags r:id="rId180"/>
              </p:custDataLst>
            </p:nvPr>
          </p:nvSpPr>
          <p:spPr>
            <a:xfrm>
              <a:off x="11345863" y="3835400"/>
              <a:ext cx="1588" cy="3175"/>
            </a:xfrm>
            <a:custGeom>
              <a:avLst/>
              <a:gdLst/>
              <a:ahLst/>
              <a:cxnLst>
                <a:cxn ang="0">
                  <a:pos x="1588" y="0"/>
                </a:cxn>
                <a:cxn ang="0">
                  <a:pos x="0" y="1587"/>
                </a:cxn>
                <a:cxn ang="0">
                  <a:pos x="0" y="1587"/>
                </a:cxn>
                <a:cxn ang="0">
                  <a:pos x="1588" y="3175"/>
                </a:cxn>
                <a:cxn ang="0">
                  <a:pos x="1588" y="3175"/>
                </a:cxn>
                <a:cxn ang="0">
                  <a:pos x="1588" y="3175"/>
                </a:cxn>
                <a:cxn ang="0">
                  <a:pos x="1588" y="0"/>
                </a:cxn>
              </a:cxnLst>
              <a:rect l="l" t="t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7" name="Oval 185"/>
            <p:cNvSpPr/>
            <p:nvPr>
              <p:custDataLst>
                <p:tags r:id="rId181"/>
              </p:custDataLst>
            </p:nvPr>
          </p:nvSpPr>
          <p:spPr>
            <a:xfrm>
              <a:off x="11347450" y="3838575"/>
              <a:ext cx="1588" cy="1588"/>
            </a:xfrm>
            <a:prstGeom prst="ellipse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78" name="Freeform 186"/>
            <p:cNvSpPr>
              <a:spLocks noEditPoints="1"/>
            </p:cNvSpPr>
            <p:nvPr>
              <p:custDataLst>
                <p:tags r:id="rId182"/>
              </p:custDataLst>
            </p:nvPr>
          </p:nvSpPr>
          <p:spPr>
            <a:xfrm>
              <a:off x="11414125" y="3757612"/>
              <a:ext cx="61913" cy="11113"/>
            </a:xfrm>
            <a:custGeom>
              <a:avLst/>
              <a:gdLst/>
              <a:ahLst/>
              <a:cxnLst>
                <a:cxn ang="0">
                  <a:pos x="61913" y="11113"/>
                </a:cxn>
                <a:cxn ang="0">
                  <a:pos x="59978" y="9260"/>
                </a:cxn>
                <a:cxn ang="0">
                  <a:pos x="58043" y="9260"/>
                </a:cxn>
                <a:cxn ang="0">
                  <a:pos x="54173" y="7408"/>
                </a:cxn>
                <a:cxn ang="0">
                  <a:pos x="54173" y="7408"/>
                </a:cxn>
                <a:cxn ang="0">
                  <a:pos x="54173" y="7408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52239" y="5556"/>
                </a:cxn>
                <a:cxn ang="0">
                  <a:pos x="46434" y="3704"/>
                </a:cxn>
                <a:cxn ang="0">
                  <a:pos x="46434" y="3704"/>
                </a:cxn>
                <a:cxn ang="0">
                  <a:pos x="46434" y="3704"/>
                </a:cxn>
                <a:cxn ang="0">
                  <a:pos x="7739" y="1852"/>
                </a:cxn>
                <a:cxn ang="0">
                  <a:pos x="5804" y="1852"/>
                </a:cxn>
                <a:cxn ang="0">
                  <a:pos x="7739" y="1852"/>
                </a:cxn>
                <a:cxn ang="0">
                  <a:pos x="7739" y="1852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1608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13543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27086" y="0"/>
                </a:cxn>
                <a:cxn ang="0">
                  <a:pos x="15478" y="0"/>
                </a:cxn>
                <a:cxn ang="0">
                  <a:pos x="17413" y="0"/>
                </a:cxn>
              </a:cxnLst>
              <a:rect l="l" t="t" r="r" b="b"/>
              <a:pathLst>
                <a:path w="32" h="6">
                  <a:moveTo>
                    <a:pt x="31" y="5"/>
                  </a:moveTo>
                  <a:cubicBezTo>
                    <a:pt x="31" y="6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1" y="6"/>
                    <a:pt x="31" y="5"/>
                  </a:cubicBezTo>
                  <a:moveTo>
                    <a:pt x="29" y="4"/>
                  </a:moveTo>
                  <a:cubicBezTo>
                    <a:pt x="29" y="4"/>
                    <a:pt x="30" y="5"/>
                    <a:pt x="30" y="5"/>
                  </a:cubicBezTo>
                  <a:cubicBezTo>
                    <a:pt x="30" y="5"/>
                    <a:pt x="29" y="4"/>
                    <a:pt x="29" y="4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moveTo>
                    <a:pt x="28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moveTo>
                    <a:pt x="27" y="3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3"/>
                  </a:cubicBezTo>
                  <a:moveTo>
                    <a:pt x="26" y="3"/>
                  </a:move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6" y="3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4" y="1"/>
                  </a:moveTo>
                  <a:cubicBezTo>
                    <a:pt x="3" y="1"/>
                    <a:pt x="1" y="2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79" name="Freeform 187"/>
            <p:cNvSpPr/>
            <p:nvPr>
              <p:custDataLst>
                <p:tags r:id="rId183"/>
              </p:custDataLst>
            </p:nvPr>
          </p:nvSpPr>
          <p:spPr>
            <a:xfrm>
              <a:off x="11372850" y="3759200"/>
              <a:ext cx="47625" cy="26988"/>
            </a:xfrm>
            <a:custGeom>
              <a:avLst/>
              <a:gdLst/>
              <a:ahLst/>
              <a:cxnLst>
                <a:cxn ang="0">
                  <a:pos x="47625" y="0"/>
                </a:cxn>
                <a:cxn ang="0">
                  <a:pos x="41910" y="3855"/>
                </a:cxn>
                <a:cxn ang="0">
                  <a:pos x="41910" y="3855"/>
                </a:cxn>
                <a:cxn ang="0">
                  <a:pos x="41910" y="3855"/>
                </a:cxn>
                <a:cxn ang="0">
                  <a:pos x="0" y="26988"/>
                </a:cxn>
                <a:cxn ang="0">
                  <a:pos x="5715" y="25060"/>
                </a:cxn>
                <a:cxn ang="0">
                  <a:pos x="47625" y="0"/>
                </a:cxn>
              </a:cxnLst>
              <a:rect l="l" t="t" r="r" b="b"/>
              <a:pathLst>
                <a:path w="25" h="14">
                  <a:moveTo>
                    <a:pt x="25" y="0"/>
                  </a:moveTo>
                  <a:cubicBezTo>
                    <a:pt x="24" y="0"/>
                    <a:pt x="23" y="1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0" name="Freeform 188"/>
            <p:cNvSpPr/>
            <p:nvPr>
              <p:custDataLst>
                <p:tags r:id="rId184"/>
              </p:custDataLst>
            </p:nvPr>
          </p:nvSpPr>
          <p:spPr>
            <a:xfrm>
              <a:off x="11379200" y="3757612"/>
              <a:ext cx="47625" cy="25400"/>
            </a:xfrm>
            <a:custGeom>
              <a:avLst/>
              <a:gdLst/>
              <a:ahLst/>
              <a:cxnLst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7625" y="0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3815" y="1814"/>
                </a:cxn>
                <a:cxn ang="0">
                  <a:pos x="41910" y="1814"/>
                </a:cxn>
                <a:cxn ang="0">
                  <a:pos x="41910" y="1814"/>
                </a:cxn>
                <a:cxn ang="0">
                  <a:pos x="0" y="25400"/>
                </a:cxn>
                <a:cxn ang="0">
                  <a:pos x="5715" y="23585"/>
                </a:cxn>
                <a:cxn ang="0">
                  <a:pos x="47625" y="0"/>
                </a:cxn>
              </a:cxnLst>
              <a:rect l="l" t="t" r="r" b="b"/>
              <a:pathLst>
                <a:path w="25" h="14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1" name="Freeform 189"/>
            <p:cNvSpPr/>
            <p:nvPr>
              <p:custDataLst>
                <p:tags r:id="rId185"/>
              </p:custDataLst>
            </p:nvPr>
          </p:nvSpPr>
          <p:spPr>
            <a:xfrm>
              <a:off x="11383963" y="3757612"/>
              <a:ext cx="47625" cy="23813"/>
            </a:xfrm>
            <a:custGeom>
              <a:avLst/>
              <a:gdLst/>
              <a:ahLst/>
              <a:cxnLst>
                <a:cxn ang="0">
                  <a:pos x="47625" y="0"/>
                </a:cxn>
                <a:cxn ang="0">
                  <a:pos x="45720" y="0"/>
                </a:cxn>
                <a:cxn ang="0">
                  <a:pos x="45720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3815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41910" y="0"/>
                </a:cxn>
                <a:cxn ang="0">
                  <a:pos x="0" y="23813"/>
                </a:cxn>
                <a:cxn ang="0">
                  <a:pos x="5715" y="23813"/>
                </a:cxn>
                <a:cxn ang="0">
                  <a:pos x="47625" y="0"/>
                </a:cxn>
              </a:cxnLst>
              <a:rect l="l" t="t" r="r" b="b"/>
              <a:pathLst>
                <a:path w="25" h="13">
                  <a:moveTo>
                    <a:pt x="2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3"/>
                    <a:pt x="3" y="13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2" name="Freeform 190"/>
            <p:cNvSpPr/>
            <p:nvPr>
              <p:custDataLst>
                <p:tags r:id="rId186"/>
              </p:custDataLst>
            </p:nvPr>
          </p:nvSpPr>
          <p:spPr>
            <a:xfrm>
              <a:off x="11390313" y="3757612"/>
              <a:ext cx="46038" cy="23813"/>
            </a:xfrm>
            <a:custGeom>
              <a:avLst/>
              <a:gdLst/>
              <a:ahLst/>
              <a:cxnLst>
                <a:cxn ang="0">
                  <a:pos x="46038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0" y="23813"/>
                </a:cxn>
                <a:cxn ang="0">
                  <a:pos x="3836" y="21981"/>
                </a:cxn>
                <a:cxn ang="0">
                  <a:pos x="46038" y="0"/>
                </a:cxn>
              </a:cxnLst>
              <a:rect l="l" t="t" r="r" b="b"/>
              <a:pathLst>
                <a:path w="24" h="13">
                  <a:moveTo>
                    <a:pt x="24" y="0"/>
                  </a:moveTo>
                  <a:cubicBezTo>
                    <a:pt x="24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2"/>
                    <a:pt x="2" y="12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3" name="Freeform 191"/>
            <p:cNvSpPr/>
            <p:nvPr>
              <p:custDataLst>
                <p:tags r:id="rId187"/>
              </p:custDataLst>
            </p:nvPr>
          </p:nvSpPr>
          <p:spPr>
            <a:xfrm>
              <a:off x="11393488" y="3757612"/>
              <a:ext cx="46038" cy="23813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1981"/>
                </a:cxn>
                <a:cxn ang="0">
                  <a:pos x="0" y="21981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l" t="t" r="r" b="b"/>
              <a:pathLst>
                <a:path w="24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4" name="Freeform 192"/>
            <p:cNvSpPr/>
            <p:nvPr>
              <p:custDataLst>
                <p:tags r:id="rId188"/>
              </p:custDataLst>
            </p:nvPr>
          </p:nvSpPr>
          <p:spPr>
            <a:xfrm>
              <a:off x="11398250" y="3757612"/>
              <a:ext cx="44450" cy="23813"/>
            </a:xfrm>
            <a:custGeom>
              <a:avLst/>
              <a:gdLst/>
              <a:ahLst/>
              <a:cxnLst>
                <a:cxn ang="0">
                  <a:pos x="40745" y="0"/>
                </a:cxn>
                <a:cxn ang="0">
                  <a:pos x="0" y="23813"/>
                </a:cxn>
                <a:cxn ang="0">
                  <a:pos x="3704" y="23813"/>
                </a:cxn>
                <a:cxn ang="0">
                  <a:pos x="44450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l" t="t" r="r" b="b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5" name="Freeform 193"/>
            <p:cNvSpPr/>
            <p:nvPr>
              <p:custDataLst>
                <p:tags r:id="rId189"/>
              </p:custDataLst>
            </p:nvPr>
          </p:nvSpPr>
          <p:spPr>
            <a:xfrm>
              <a:off x="11401425" y="3757612"/>
              <a:ext cx="46038" cy="23813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l" t="t" r="r" b="b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6" name="Freeform 194"/>
            <p:cNvSpPr/>
            <p:nvPr>
              <p:custDataLst>
                <p:tags r:id="rId190"/>
              </p:custDataLst>
            </p:nvPr>
          </p:nvSpPr>
          <p:spPr>
            <a:xfrm>
              <a:off x="11404600" y="3757612"/>
              <a:ext cx="46038" cy="23813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3813"/>
                </a:cxn>
                <a:cxn ang="0">
                  <a:pos x="3836" y="23813"/>
                </a:cxn>
                <a:cxn ang="0">
                  <a:pos x="46038" y="1831"/>
                </a:cxn>
                <a:cxn ang="0">
                  <a:pos x="42201" y="0"/>
                </a:cxn>
              </a:cxnLst>
              <a:rect l="l" t="t" r="r" b="b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7" name="Freeform 195"/>
            <p:cNvSpPr/>
            <p:nvPr>
              <p:custDataLst>
                <p:tags r:id="rId191"/>
              </p:custDataLst>
            </p:nvPr>
          </p:nvSpPr>
          <p:spPr>
            <a:xfrm>
              <a:off x="11409363" y="3759200"/>
              <a:ext cx="46038" cy="23813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1981"/>
                </a:cxn>
                <a:cxn ang="0">
                  <a:pos x="3836" y="23813"/>
                </a:cxn>
                <a:cxn ang="0">
                  <a:pos x="46038" y="0"/>
                </a:cxn>
                <a:cxn ang="0">
                  <a:pos x="42201" y="0"/>
                </a:cxn>
              </a:cxnLst>
              <a:rect l="l" t="t" r="r" b="b"/>
              <a:pathLst>
                <a:path w="24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8" name="Freeform 196"/>
            <p:cNvSpPr/>
            <p:nvPr>
              <p:custDataLst>
                <p:tags r:id="rId192"/>
              </p:custDataLst>
            </p:nvPr>
          </p:nvSpPr>
          <p:spPr>
            <a:xfrm>
              <a:off x="11412538" y="3759200"/>
              <a:ext cx="46038" cy="26988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89" name="Freeform 197"/>
            <p:cNvSpPr/>
            <p:nvPr>
              <p:custDataLst>
                <p:tags r:id="rId193"/>
              </p:custDataLst>
            </p:nvPr>
          </p:nvSpPr>
          <p:spPr>
            <a:xfrm>
              <a:off x="11417300" y="3760787"/>
              <a:ext cx="44450" cy="25400"/>
            </a:xfrm>
            <a:custGeom>
              <a:avLst/>
              <a:gdLst/>
              <a:ahLst/>
              <a:cxnLst>
                <a:cxn ang="0">
                  <a:pos x="40745" y="0"/>
                </a:cxn>
                <a:cxn ang="0">
                  <a:pos x="0" y="25400"/>
                </a:cxn>
                <a:cxn ang="0">
                  <a:pos x="3704" y="25400"/>
                </a:cxn>
                <a:cxn ang="0">
                  <a:pos x="44450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l" t="t" r="r" b="b"/>
              <a:pathLst>
                <a:path w="24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0" name="Freeform 198"/>
            <p:cNvSpPr/>
            <p:nvPr>
              <p:custDataLst>
                <p:tags r:id="rId194"/>
              </p:custDataLst>
            </p:nvPr>
          </p:nvSpPr>
          <p:spPr>
            <a:xfrm>
              <a:off x="11420475" y="3760787"/>
              <a:ext cx="46038" cy="26988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5060"/>
                </a:cxn>
                <a:cxn ang="0">
                  <a:pos x="1918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1" name="Freeform 199"/>
            <p:cNvSpPr/>
            <p:nvPr>
              <p:custDataLst>
                <p:tags r:id="rId195"/>
              </p:custDataLst>
            </p:nvPr>
          </p:nvSpPr>
          <p:spPr>
            <a:xfrm>
              <a:off x="11422063" y="3762375"/>
              <a:ext cx="46038" cy="26988"/>
            </a:xfrm>
            <a:custGeom>
              <a:avLst/>
              <a:gdLst/>
              <a:ahLst/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l" t="t" r="r" b="b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2" name="Freeform 200"/>
            <p:cNvSpPr/>
            <p:nvPr>
              <p:custDataLst>
                <p:tags r:id="rId196"/>
              </p:custDataLst>
            </p:nvPr>
          </p:nvSpPr>
          <p:spPr>
            <a:xfrm>
              <a:off x="11426825" y="3763962"/>
              <a:ext cx="44450" cy="26988"/>
            </a:xfrm>
            <a:custGeom>
              <a:avLst/>
              <a:gdLst/>
              <a:ahLst/>
              <a:cxnLst>
                <a:cxn ang="0">
                  <a:pos x="40745" y="0"/>
                </a:cxn>
                <a:cxn ang="0">
                  <a:pos x="0" y="25060"/>
                </a:cxn>
                <a:cxn ang="0">
                  <a:pos x="3704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97" y="0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3" name="Freeform 201"/>
            <p:cNvSpPr/>
            <p:nvPr>
              <p:custDataLst>
                <p:tags r:id="rId197"/>
              </p:custDataLst>
            </p:nvPr>
          </p:nvSpPr>
          <p:spPr>
            <a:xfrm>
              <a:off x="11430000" y="3767137"/>
              <a:ext cx="46038" cy="25400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3585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1814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4" name="Freeform 202"/>
            <p:cNvSpPr>
              <a:spLocks noEditPoints="1"/>
            </p:cNvSpPr>
            <p:nvPr>
              <p:custDataLst>
                <p:tags r:id="rId198"/>
              </p:custDataLst>
            </p:nvPr>
          </p:nvSpPr>
          <p:spPr>
            <a:xfrm>
              <a:off x="11437938" y="3768725"/>
              <a:ext cx="117475" cy="134938"/>
            </a:xfrm>
            <a:custGeom>
              <a:avLst/>
              <a:gdLst/>
              <a:ahLst/>
              <a:cxnLst>
                <a:cxn ang="0">
                  <a:pos x="75790" y="134938"/>
                </a:cxn>
                <a:cxn ang="0">
                  <a:pos x="70106" y="117833"/>
                </a:cxn>
                <a:cxn ang="0">
                  <a:pos x="70106" y="117833"/>
                </a:cxn>
                <a:cxn ang="0">
                  <a:pos x="117475" y="110231"/>
                </a:cxn>
                <a:cxn ang="0">
                  <a:pos x="117475" y="110231"/>
                </a:cxn>
                <a:cxn ang="0">
                  <a:pos x="64421" y="102628"/>
                </a:cxn>
                <a:cxn ang="0">
                  <a:pos x="62527" y="100728"/>
                </a:cxn>
                <a:cxn ang="0">
                  <a:pos x="113685" y="96927"/>
                </a:cxn>
                <a:cxn ang="0">
                  <a:pos x="113685" y="100728"/>
                </a:cxn>
                <a:cxn ang="0">
                  <a:pos x="60632" y="96927"/>
                </a:cxn>
                <a:cxn ang="0">
                  <a:pos x="60632" y="95026"/>
                </a:cxn>
                <a:cxn ang="0">
                  <a:pos x="109895" y="89325"/>
                </a:cxn>
                <a:cxn ang="0">
                  <a:pos x="109895" y="89325"/>
                </a:cxn>
                <a:cxn ang="0">
                  <a:pos x="54947" y="87424"/>
                </a:cxn>
                <a:cxn ang="0">
                  <a:pos x="102316" y="70319"/>
                </a:cxn>
                <a:cxn ang="0">
                  <a:pos x="89053" y="49413"/>
                </a:cxn>
                <a:cxn ang="0">
                  <a:pos x="92843" y="55115"/>
                </a:cxn>
                <a:cxn ang="0">
                  <a:pos x="89053" y="49413"/>
                </a:cxn>
                <a:cxn ang="0">
                  <a:pos x="85264" y="43712"/>
                </a:cxn>
                <a:cxn ang="0">
                  <a:pos x="85264" y="43712"/>
                </a:cxn>
                <a:cxn ang="0">
                  <a:pos x="11368" y="34209"/>
                </a:cxn>
                <a:cxn ang="0">
                  <a:pos x="75790" y="32309"/>
                </a:cxn>
                <a:cxn ang="0">
                  <a:pos x="81474" y="38010"/>
                </a:cxn>
                <a:cxn ang="0">
                  <a:pos x="75790" y="32309"/>
                </a:cxn>
                <a:cxn ang="0">
                  <a:pos x="72000" y="28508"/>
                </a:cxn>
                <a:cxn ang="0">
                  <a:pos x="75790" y="32309"/>
                </a:cxn>
                <a:cxn ang="0">
                  <a:pos x="0" y="26607"/>
                </a:cxn>
                <a:cxn ang="0">
                  <a:pos x="0" y="26607"/>
                </a:cxn>
                <a:cxn ang="0">
                  <a:pos x="68211" y="24706"/>
                </a:cxn>
                <a:cxn ang="0">
                  <a:pos x="68211" y="24706"/>
                </a:cxn>
                <a:cxn ang="0">
                  <a:pos x="66316" y="20905"/>
                </a:cxn>
                <a:cxn ang="0">
                  <a:pos x="64421" y="20905"/>
                </a:cxn>
                <a:cxn ang="0">
                  <a:pos x="64421" y="20905"/>
                </a:cxn>
                <a:cxn ang="0">
                  <a:pos x="58737" y="13303"/>
                </a:cxn>
                <a:cxn ang="0">
                  <a:pos x="53053" y="11403"/>
                </a:cxn>
                <a:cxn ang="0">
                  <a:pos x="51158" y="9502"/>
                </a:cxn>
                <a:cxn ang="0">
                  <a:pos x="49263" y="7602"/>
                </a:cxn>
                <a:cxn ang="0">
                  <a:pos x="45474" y="3801"/>
                </a:cxn>
                <a:cxn ang="0">
                  <a:pos x="45474" y="5701"/>
                </a:cxn>
                <a:cxn ang="0">
                  <a:pos x="45474" y="3801"/>
                </a:cxn>
                <a:cxn ang="0">
                  <a:pos x="43579" y="3801"/>
                </a:cxn>
                <a:cxn ang="0">
                  <a:pos x="37895" y="0"/>
                </a:cxn>
                <a:cxn ang="0">
                  <a:pos x="43579" y="3801"/>
                </a:cxn>
              </a:cxnLst>
              <a:rect l="l" t="t" r="r" b="b"/>
              <a:pathLst>
                <a:path w="62" h="71">
                  <a:moveTo>
                    <a:pt x="40" y="71"/>
                  </a:move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0" y="71"/>
                    <a:pt x="40" y="71"/>
                    <a:pt x="40" y="71"/>
                  </a:cubicBezTo>
                  <a:moveTo>
                    <a:pt x="37" y="62"/>
                  </a:moveTo>
                  <a:cubicBezTo>
                    <a:pt x="37" y="62"/>
                    <a:pt x="37" y="63"/>
                    <a:pt x="37" y="63"/>
                  </a:cubicBezTo>
                  <a:cubicBezTo>
                    <a:pt x="37" y="63"/>
                    <a:pt x="37" y="63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moveTo>
                    <a:pt x="62" y="58"/>
                  </a:move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9"/>
                  </a:cubicBezTo>
                  <a:cubicBezTo>
                    <a:pt x="62" y="58"/>
                    <a:pt x="62" y="58"/>
                    <a:pt x="62" y="58"/>
                  </a:cubicBezTo>
                  <a:moveTo>
                    <a:pt x="33" y="53"/>
                  </a:moveTo>
                  <a:cubicBezTo>
                    <a:pt x="33" y="53"/>
                    <a:pt x="33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3"/>
                    <a:pt x="33" y="53"/>
                  </a:cubicBezTo>
                  <a:moveTo>
                    <a:pt x="33" y="53"/>
                  </a:move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moveTo>
                    <a:pt x="60" y="51"/>
                  </a:moveTo>
                  <a:cubicBezTo>
                    <a:pt x="60" y="51"/>
                    <a:pt x="60" y="51"/>
                    <a:pt x="60" y="52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0" y="52"/>
                    <a:pt x="60" y="53"/>
                    <a:pt x="60" y="53"/>
                  </a:cubicBezTo>
                  <a:cubicBezTo>
                    <a:pt x="60" y="52"/>
                    <a:pt x="60" y="51"/>
                    <a:pt x="60" y="51"/>
                  </a:cubicBezTo>
                  <a:moveTo>
                    <a:pt x="32" y="51"/>
                  </a:move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moveTo>
                    <a:pt x="32" y="50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moveTo>
                    <a:pt x="58" y="47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9" y="48"/>
                    <a:pt x="59" y="48"/>
                    <a:pt x="59" y="49"/>
                  </a:cubicBezTo>
                  <a:cubicBezTo>
                    <a:pt x="59" y="48"/>
                    <a:pt x="59" y="48"/>
                    <a:pt x="58" y="47"/>
                  </a:cubicBezTo>
                  <a:moveTo>
                    <a:pt x="29" y="45"/>
                  </a:move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5"/>
                    <a:pt x="29" y="45"/>
                    <a:pt x="29" y="45"/>
                  </a:cubicBezTo>
                  <a:moveTo>
                    <a:pt x="54" y="37"/>
                  </a:moveTo>
                  <a:cubicBezTo>
                    <a:pt x="54" y="37"/>
                    <a:pt x="54" y="38"/>
                    <a:pt x="54" y="38"/>
                  </a:cubicBezTo>
                  <a:cubicBezTo>
                    <a:pt x="54" y="38"/>
                    <a:pt x="54" y="37"/>
                    <a:pt x="54" y="37"/>
                  </a:cubicBezTo>
                  <a:moveTo>
                    <a:pt x="47" y="26"/>
                  </a:moveTo>
                  <a:cubicBezTo>
                    <a:pt x="47" y="26"/>
                    <a:pt x="47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8"/>
                    <a:pt x="49" y="28"/>
                    <a:pt x="49" y="29"/>
                  </a:cubicBezTo>
                  <a:cubicBezTo>
                    <a:pt x="48" y="28"/>
                    <a:pt x="48" y="27"/>
                    <a:pt x="47" y="26"/>
                  </a:cubicBezTo>
                  <a:moveTo>
                    <a:pt x="47" y="25"/>
                  </a:moveTo>
                  <a:cubicBezTo>
                    <a:pt x="47" y="25"/>
                    <a:pt x="47" y="25"/>
                    <a:pt x="47" y="26"/>
                  </a:cubicBezTo>
                  <a:cubicBezTo>
                    <a:pt x="47" y="25"/>
                    <a:pt x="47" y="25"/>
                    <a:pt x="47" y="25"/>
                  </a:cubicBezTo>
                  <a:moveTo>
                    <a:pt x="45" y="23"/>
                  </a:move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4"/>
                    <a:pt x="46" y="25"/>
                    <a:pt x="46" y="25"/>
                  </a:cubicBezTo>
                  <a:cubicBezTo>
                    <a:pt x="46" y="24"/>
                    <a:pt x="45" y="24"/>
                    <a:pt x="45" y="23"/>
                  </a:cubicBezTo>
                  <a:moveTo>
                    <a:pt x="6" y="18"/>
                  </a:moveTo>
                  <a:cubicBezTo>
                    <a:pt x="6" y="18"/>
                    <a:pt x="6" y="18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40" y="17"/>
                  </a:moveTo>
                  <a:cubicBezTo>
                    <a:pt x="41" y="18"/>
                    <a:pt x="41" y="18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2" y="19"/>
                    <a:pt x="42" y="20"/>
                    <a:pt x="43" y="20"/>
                  </a:cubicBezTo>
                  <a:cubicBezTo>
                    <a:pt x="42" y="19"/>
                    <a:pt x="41" y="18"/>
                    <a:pt x="40" y="17"/>
                  </a:cubicBezTo>
                  <a:moveTo>
                    <a:pt x="40" y="17"/>
                  </a:move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moveTo>
                    <a:pt x="38" y="14"/>
                  </a:moveTo>
                  <a:cubicBezTo>
                    <a:pt x="38" y="14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9" y="15"/>
                    <a:pt x="39" y="16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9" y="16"/>
                    <a:pt x="38" y="15"/>
                    <a:pt x="38" y="14"/>
                  </a:cubicBezTo>
                  <a:moveTo>
                    <a:pt x="0" y="14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36" y="13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3"/>
                    <a:pt x="37" y="14"/>
                    <a:pt x="38" y="14"/>
                  </a:cubicBezTo>
                  <a:cubicBezTo>
                    <a:pt x="37" y="14"/>
                    <a:pt x="37" y="13"/>
                    <a:pt x="36" y="13"/>
                  </a:cubicBezTo>
                  <a:moveTo>
                    <a:pt x="35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moveTo>
                    <a:pt x="34" y="11"/>
                  </a:move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4" y="11"/>
                  </a:cubicBezTo>
                  <a:moveTo>
                    <a:pt x="34" y="11"/>
                  </a:move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moveTo>
                    <a:pt x="31" y="7"/>
                  </a:moveTo>
                  <a:cubicBezTo>
                    <a:pt x="31" y="8"/>
                    <a:pt x="32" y="8"/>
                    <a:pt x="32" y="9"/>
                  </a:cubicBezTo>
                  <a:cubicBezTo>
                    <a:pt x="32" y="8"/>
                    <a:pt x="31" y="8"/>
                    <a:pt x="31" y="7"/>
                  </a:cubicBezTo>
                  <a:moveTo>
                    <a:pt x="27" y="5"/>
                  </a:moveTo>
                  <a:cubicBezTo>
                    <a:pt x="27" y="5"/>
                    <a:pt x="28" y="5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6"/>
                    <a:pt x="30" y="7"/>
                  </a:cubicBezTo>
                  <a:cubicBezTo>
                    <a:pt x="29" y="6"/>
                    <a:pt x="28" y="5"/>
                    <a:pt x="27" y="5"/>
                  </a:cubicBezTo>
                  <a:moveTo>
                    <a:pt x="27" y="5"/>
                  </a:move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moveTo>
                    <a:pt x="26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moveTo>
                    <a:pt x="24" y="2"/>
                  </a:move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2"/>
                  </a:cubicBezTo>
                  <a:moveTo>
                    <a:pt x="24" y="2"/>
                  </a:move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moveTo>
                    <a:pt x="23" y="2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3" y="2"/>
                    <a:pt x="23" y="2"/>
                  </a:cubicBezTo>
                  <a:cubicBezTo>
                    <a:pt x="22" y="1"/>
                    <a:pt x="21" y="0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5" name="Freeform 203"/>
            <p:cNvSpPr/>
            <p:nvPr>
              <p:custDataLst>
                <p:tags r:id="rId199"/>
              </p:custDataLst>
            </p:nvPr>
          </p:nvSpPr>
          <p:spPr>
            <a:xfrm>
              <a:off x="11433175" y="3768725"/>
              <a:ext cx="42863" cy="23813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l" t="t" r="r" b="b"/>
              <a:pathLst>
                <a:path w="22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6" name="Freeform 204"/>
            <p:cNvSpPr/>
            <p:nvPr>
              <p:custDataLst>
                <p:tags r:id="rId200"/>
              </p:custDataLst>
            </p:nvPr>
          </p:nvSpPr>
          <p:spPr>
            <a:xfrm>
              <a:off x="11433175" y="3768725"/>
              <a:ext cx="46038" cy="26988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7" name="Freeform 206"/>
            <p:cNvSpPr/>
            <p:nvPr>
              <p:custDataLst>
                <p:tags r:id="rId201"/>
              </p:custDataLst>
            </p:nvPr>
          </p:nvSpPr>
          <p:spPr>
            <a:xfrm>
              <a:off x="11437938" y="3770313"/>
              <a:ext cx="46038" cy="26988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3855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8" name="Freeform 207"/>
            <p:cNvSpPr/>
            <p:nvPr>
              <p:custDataLst>
                <p:tags r:id="rId202"/>
              </p:custDataLst>
            </p:nvPr>
          </p:nvSpPr>
          <p:spPr>
            <a:xfrm>
              <a:off x="11441113" y="3773488"/>
              <a:ext cx="46038" cy="26988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3132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99" name="Freeform 208"/>
            <p:cNvSpPr/>
            <p:nvPr>
              <p:custDataLst>
                <p:tags r:id="rId203"/>
              </p:custDataLst>
            </p:nvPr>
          </p:nvSpPr>
          <p:spPr>
            <a:xfrm>
              <a:off x="11445876" y="3776663"/>
              <a:ext cx="44450" cy="25400"/>
            </a:xfrm>
            <a:custGeom>
              <a:avLst/>
              <a:gdLst/>
              <a:ahLst/>
              <a:cxnLst>
                <a:cxn ang="0">
                  <a:pos x="40745" y="0"/>
                </a:cxn>
                <a:cxn ang="0">
                  <a:pos x="0" y="23585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3704" y="25400"/>
                </a:cxn>
                <a:cxn ang="0">
                  <a:pos x="44450" y="3628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2597" y="1814"/>
                </a:cxn>
                <a:cxn ang="0">
                  <a:pos x="40745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0" name="Freeform 209"/>
            <p:cNvSpPr/>
            <p:nvPr>
              <p:custDataLst>
                <p:tags r:id="rId204"/>
              </p:custDataLst>
            </p:nvPr>
          </p:nvSpPr>
          <p:spPr>
            <a:xfrm>
              <a:off x="11449051" y="3779838"/>
              <a:ext cx="46038" cy="26988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2201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" name="Freeform 210"/>
            <p:cNvSpPr/>
            <p:nvPr>
              <p:custDataLst>
                <p:tags r:id="rId205"/>
              </p:custDataLst>
            </p:nvPr>
          </p:nvSpPr>
          <p:spPr>
            <a:xfrm>
              <a:off x="11452226" y="3781425"/>
              <a:ext cx="46038" cy="28575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" name="Freeform 211"/>
            <p:cNvSpPr/>
            <p:nvPr>
              <p:custDataLst>
                <p:tags r:id="rId206"/>
              </p:custDataLst>
            </p:nvPr>
          </p:nvSpPr>
          <p:spPr>
            <a:xfrm>
              <a:off x="11456988" y="3786188"/>
              <a:ext cx="46038" cy="28575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" name="Freeform 212"/>
            <p:cNvSpPr/>
            <p:nvPr>
              <p:custDataLst>
                <p:tags r:id="rId207"/>
              </p:custDataLst>
            </p:nvPr>
          </p:nvSpPr>
          <p:spPr>
            <a:xfrm>
              <a:off x="11460163" y="3789363"/>
              <a:ext cx="46038" cy="28575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4" name="Freeform 213"/>
            <p:cNvSpPr/>
            <p:nvPr>
              <p:custDataLst>
                <p:tags r:id="rId208"/>
              </p:custDataLst>
            </p:nvPr>
          </p:nvSpPr>
          <p:spPr>
            <a:xfrm>
              <a:off x="11464926" y="3792538"/>
              <a:ext cx="44450" cy="28575"/>
            </a:xfrm>
            <a:custGeom>
              <a:avLst/>
              <a:gdLst/>
              <a:ahLst/>
              <a:cxnLst>
                <a:cxn ang="0">
                  <a:pos x="40745" y="0"/>
                </a:cxn>
                <a:cxn ang="0">
                  <a:pos x="40745" y="0"/>
                </a:cxn>
                <a:cxn ang="0">
                  <a:pos x="0" y="2476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0745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5" name="Freeform 214"/>
            <p:cNvSpPr/>
            <p:nvPr>
              <p:custDataLst>
                <p:tags r:id="rId209"/>
              </p:custDataLst>
            </p:nvPr>
          </p:nvSpPr>
          <p:spPr>
            <a:xfrm>
              <a:off x="11468101" y="3797300"/>
              <a:ext cx="46038" cy="28575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6" name="Freeform 215"/>
            <p:cNvSpPr/>
            <p:nvPr>
              <p:custDataLst>
                <p:tags r:id="rId210"/>
              </p:custDataLst>
            </p:nvPr>
          </p:nvSpPr>
          <p:spPr>
            <a:xfrm>
              <a:off x="11471276" y="3800475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7" name="Freeform 216"/>
            <p:cNvSpPr/>
            <p:nvPr>
              <p:custDataLst>
                <p:tags r:id="rId211"/>
              </p:custDataLst>
            </p:nvPr>
          </p:nvSpPr>
          <p:spPr>
            <a:xfrm>
              <a:off x="11474451" y="3805238"/>
              <a:ext cx="44450" cy="28575"/>
            </a:xfrm>
            <a:custGeom>
              <a:avLst/>
              <a:gdLst/>
              <a:ahLst/>
              <a:cxnLst>
                <a:cxn ang="0">
                  <a:pos x="40745" y="0"/>
                </a:cxn>
                <a:cxn ang="0">
                  <a:pos x="40745" y="0"/>
                </a:cxn>
                <a:cxn ang="0">
                  <a:pos x="0" y="2476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0745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8" name="Freeform 217"/>
            <p:cNvSpPr/>
            <p:nvPr>
              <p:custDataLst>
                <p:tags r:id="rId212"/>
              </p:custDataLst>
            </p:nvPr>
          </p:nvSpPr>
          <p:spPr>
            <a:xfrm>
              <a:off x="11477626" y="3808413"/>
              <a:ext cx="46038" cy="28575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6038" y="3810"/>
                </a:cxn>
                <a:cxn ang="0">
                  <a:pos x="42201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9" name="Freeform 218"/>
            <p:cNvSpPr/>
            <p:nvPr>
              <p:custDataLst>
                <p:tags r:id="rId213"/>
              </p:custDataLst>
            </p:nvPr>
          </p:nvSpPr>
          <p:spPr>
            <a:xfrm>
              <a:off x="11480801" y="3811588"/>
              <a:ext cx="47625" cy="33338"/>
            </a:xfrm>
            <a:custGeom>
              <a:avLst/>
              <a:gdLst/>
              <a:ahLst/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5493"/>
                </a:cxn>
                <a:cxn ang="0">
                  <a:pos x="5715" y="33338"/>
                </a:cxn>
                <a:cxn ang="0">
                  <a:pos x="47625" y="7844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5883"/>
                </a:cxn>
                <a:cxn ang="0">
                  <a:pos x="45720" y="3922"/>
                </a:cxn>
                <a:cxn ang="0">
                  <a:pos x="45720" y="3922"/>
                </a:cxn>
                <a:cxn ang="0">
                  <a:pos x="43815" y="3922"/>
                </a:cxn>
                <a:cxn ang="0">
                  <a:pos x="43815" y="3922"/>
                </a:cxn>
                <a:cxn ang="0">
                  <a:pos x="41910" y="0"/>
                </a:cxn>
              </a:cxnLst>
              <a:rect l="l" t="t" r="r" b="b"/>
              <a:pathLst>
                <a:path w="25" h="17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6"/>
                    <a:pt x="3" y="17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0" name="Freeform 219"/>
            <p:cNvSpPr/>
            <p:nvPr>
              <p:custDataLst>
                <p:tags r:id="rId214"/>
              </p:custDataLst>
            </p:nvPr>
          </p:nvSpPr>
          <p:spPr>
            <a:xfrm>
              <a:off x="11487151" y="3819525"/>
              <a:ext cx="47625" cy="36513"/>
            </a:xfrm>
            <a:custGeom>
              <a:avLst/>
              <a:gdLst/>
              <a:ahLst/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4982"/>
                </a:cxn>
                <a:cxn ang="0">
                  <a:pos x="5715" y="34591"/>
                </a:cxn>
                <a:cxn ang="0">
                  <a:pos x="5715" y="36513"/>
                </a:cxn>
                <a:cxn ang="0">
                  <a:pos x="5715" y="36513"/>
                </a:cxn>
                <a:cxn ang="0">
                  <a:pos x="5715" y="36513"/>
                </a:cxn>
                <a:cxn ang="0">
                  <a:pos x="47625" y="11530"/>
                </a:cxn>
                <a:cxn ang="0">
                  <a:pos x="43815" y="3843"/>
                </a:cxn>
                <a:cxn ang="0">
                  <a:pos x="43815" y="3843"/>
                </a:cxn>
                <a:cxn ang="0">
                  <a:pos x="41910" y="0"/>
                </a:cxn>
              </a:cxnLst>
              <a:rect l="l" t="t" r="r" b="b"/>
              <a:pathLst>
                <a:path w="25" h="19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5"/>
                    <a:pt x="2" y="16"/>
                    <a:pt x="3" y="18"/>
                  </a:cubicBezTo>
                  <a:cubicBezTo>
                    <a:pt x="3" y="18"/>
                    <a:pt x="3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4"/>
                    <a:pt x="24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1" name="Freeform 220"/>
            <p:cNvSpPr/>
            <p:nvPr>
              <p:custDataLst>
                <p:tags r:id="rId215"/>
              </p:custDataLst>
            </p:nvPr>
          </p:nvSpPr>
          <p:spPr>
            <a:xfrm>
              <a:off x="11493501" y="3830638"/>
              <a:ext cx="44450" cy="31750"/>
            </a:xfrm>
            <a:custGeom>
              <a:avLst/>
              <a:gdLst/>
              <a:ahLst/>
              <a:cxnLst>
                <a:cxn ang="0">
                  <a:pos x="40745" y="0"/>
                </a:cxn>
                <a:cxn ang="0">
                  <a:pos x="0" y="25796"/>
                </a:cxn>
                <a:cxn ang="0">
                  <a:pos x="0" y="25796"/>
                </a:cxn>
                <a:cxn ang="0">
                  <a:pos x="0" y="25796"/>
                </a:cxn>
                <a:cxn ang="0">
                  <a:pos x="3704" y="31750"/>
                </a:cxn>
                <a:cxn ang="0">
                  <a:pos x="44450" y="5953"/>
                </a:cxn>
                <a:cxn ang="0">
                  <a:pos x="40745" y="0"/>
                </a:cxn>
              </a:cxnLst>
              <a:rect l="l" t="t" r="r" b="b"/>
              <a:pathLst>
                <a:path w="24" h="16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5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2" name="Freeform 221"/>
            <p:cNvSpPr/>
            <p:nvPr>
              <p:custDataLst>
                <p:tags r:id="rId216"/>
              </p:custDataLst>
            </p:nvPr>
          </p:nvSpPr>
          <p:spPr>
            <a:xfrm>
              <a:off x="11496676" y="3836988"/>
              <a:ext cx="46038" cy="30163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0" y="24507"/>
                </a:cxn>
                <a:cxn ang="0">
                  <a:pos x="1918" y="26392"/>
                </a:cxn>
                <a:cxn ang="0">
                  <a:pos x="1918" y="26392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3836" y="30163"/>
                </a:cxn>
                <a:cxn ang="0">
                  <a:pos x="46038" y="5655"/>
                </a:cxn>
                <a:cxn ang="0">
                  <a:pos x="44119" y="3770"/>
                </a:cxn>
                <a:cxn ang="0">
                  <a:pos x="44119" y="3770"/>
                </a:cxn>
                <a:cxn ang="0">
                  <a:pos x="44119" y="1885"/>
                </a:cxn>
                <a:cxn ang="0">
                  <a:pos x="44119" y="1885"/>
                </a:cxn>
                <a:cxn ang="0">
                  <a:pos x="42201" y="0"/>
                </a:cxn>
              </a:cxnLst>
              <a:rect l="l" t="t" r="r" b="b"/>
              <a:pathLst>
                <a:path w="24" h="16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3" name="Freeform 222"/>
            <p:cNvSpPr/>
            <p:nvPr>
              <p:custDataLst>
                <p:tags r:id="rId217"/>
              </p:custDataLst>
            </p:nvPr>
          </p:nvSpPr>
          <p:spPr>
            <a:xfrm>
              <a:off x="11499851" y="3843338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4" name="Freeform 223"/>
            <p:cNvSpPr/>
            <p:nvPr>
              <p:custDataLst>
                <p:tags r:id="rId218"/>
              </p:custDataLst>
            </p:nvPr>
          </p:nvSpPr>
          <p:spPr>
            <a:xfrm>
              <a:off x="11503026" y="3846513"/>
              <a:ext cx="42863" cy="28575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5" name="Freeform 224"/>
            <p:cNvSpPr/>
            <p:nvPr>
              <p:custDataLst>
                <p:tags r:id="rId219"/>
              </p:custDataLst>
            </p:nvPr>
          </p:nvSpPr>
          <p:spPr>
            <a:xfrm>
              <a:off x="11504613" y="3849688"/>
              <a:ext cx="42863" cy="28575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6" name="Freeform 225"/>
            <p:cNvSpPr/>
            <p:nvPr>
              <p:custDataLst>
                <p:tags r:id="rId220"/>
              </p:custDataLst>
            </p:nvPr>
          </p:nvSpPr>
          <p:spPr>
            <a:xfrm>
              <a:off x="11504613" y="3854450"/>
              <a:ext cx="42863" cy="28575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0"/>
                </a:cxn>
              </a:cxnLst>
              <a:rect l="l" t="t" r="r" b="b"/>
              <a:pathLst>
                <a:path w="23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7" name="Freeform 226"/>
            <p:cNvSpPr/>
            <p:nvPr>
              <p:custDataLst>
                <p:tags r:id="rId221"/>
              </p:custDataLst>
            </p:nvPr>
          </p:nvSpPr>
          <p:spPr>
            <a:xfrm>
              <a:off x="11506201" y="3857625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571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8" name="Freeform 227"/>
            <p:cNvSpPr/>
            <p:nvPr>
              <p:custDataLst>
                <p:tags r:id="rId222"/>
              </p:custDataLst>
            </p:nvPr>
          </p:nvSpPr>
          <p:spPr>
            <a:xfrm>
              <a:off x="11507788" y="3863975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2860"/>
                </a:cxn>
                <a:cxn ang="0">
                  <a:pos x="0" y="2286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19" name="Freeform 228"/>
            <p:cNvSpPr/>
            <p:nvPr>
              <p:custDataLst>
                <p:tags r:id="rId223"/>
              </p:custDataLst>
            </p:nvPr>
          </p:nvSpPr>
          <p:spPr>
            <a:xfrm>
              <a:off x="11509376" y="3867150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0" name="Freeform 229"/>
            <p:cNvSpPr/>
            <p:nvPr>
              <p:custDataLst>
                <p:tags r:id="rId224"/>
              </p:custDataLst>
            </p:nvPr>
          </p:nvSpPr>
          <p:spPr>
            <a:xfrm>
              <a:off x="11509376" y="3871913"/>
              <a:ext cx="44450" cy="28575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l" t="t" r="r" b="b"/>
              <a:pathLst>
                <a:path w="23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1" name="Freeform 230"/>
            <p:cNvSpPr/>
            <p:nvPr>
              <p:custDataLst>
                <p:tags r:id="rId225"/>
              </p:custDataLst>
            </p:nvPr>
          </p:nvSpPr>
          <p:spPr>
            <a:xfrm>
              <a:off x="11512551" y="3875088"/>
              <a:ext cx="42863" cy="28575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2" name="Freeform 231"/>
            <p:cNvSpPr/>
            <p:nvPr>
              <p:custDataLst>
                <p:tags r:id="rId226"/>
              </p:custDataLst>
            </p:nvPr>
          </p:nvSpPr>
          <p:spPr>
            <a:xfrm>
              <a:off x="11514138" y="3878263"/>
              <a:ext cx="41275" cy="28575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l" t="t" r="r" b="b"/>
              <a:pathLst>
                <a:path w="22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3" name="Freeform 232"/>
            <p:cNvSpPr>
              <a:spLocks noEditPoints="1"/>
            </p:cNvSpPr>
            <p:nvPr>
              <p:custDataLst>
                <p:tags r:id="rId227"/>
              </p:custDataLst>
            </p:nvPr>
          </p:nvSpPr>
          <p:spPr>
            <a:xfrm>
              <a:off x="11598276" y="3978275"/>
              <a:ext cx="79375" cy="146050"/>
            </a:xfrm>
            <a:custGeom>
              <a:avLst/>
              <a:gdLst/>
              <a:ahLst/>
              <a:cxnLst>
                <a:cxn ang="0">
                  <a:pos x="30238" y="138462"/>
                </a:cxn>
                <a:cxn ang="0">
                  <a:pos x="32127" y="136566"/>
                </a:cxn>
                <a:cxn ang="0">
                  <a:pos x="32127" y="136566"/>
                </a:cxn>
                <a:cxn ang="0">
                  <a:pos x="32127" y="134669"/>
                </a:cxn>
                <a:cxn ang="0">
                  <a:pos x="35907" y="128979"/>
                </a:cxn>
                <a:cxn ang="0">
                  <a:pos x="35907" y="127082"/>
                </a:cxn>
                <a:cxn ang="0">
                  <a:pos x="37797" y="121392"/>
                </a:cxn>
                <a:cxn ang="0">
                  <a:pos x="37797" y="115701"/>
                </a:cxn>
                <a:cxn ang="0">
                  <a:pos x="37797" y="113805"/>
                </a:cxn>
                <a:cxn ang="0">
                  <a:pos x="37797" y="113805"/>
                </a:cxn>
                <a:cxn ang="0">
                  <a:pos x="37797" y="111908"/>
                </a:cxn>
                <a:cxn ang="0">
                  <a:pos x="37797" y="111908"/>
                </a:cxn>
                <a:cxn ang="0">
                  <a:pos x="37797" y="110011"/>
                </a:cxn>
                <a:cxn ang="0">
                  <a:pos x="37797" y="104321"/>
                </a:cxn>
                <a:cxn ang="0">
                  <a:pos x="37797" y="100527"/>
                </a:cxn>
                <a:cxn ang="0">
                  <a:pos x="35907" y="91044"/>
                </a:cxn>
                <a:cxn ang="0">
                  <a:pos x="34017" y="89147"/>
                </a:cxn>
                <a:cxn ang="0">
                  <a:pos x="79375" y="91044"/>
                </a:cxn>
                <a:cxn ang="0">
                  <a:pos x="79375" y="92940"/>
                </a:cxn>
                <a:cxn ang="0">
                  <a:pos x="79375" y="98631"/>
                </a:cxn>
                <a:cxn ang="0">
                  <a:pos x="77485" y="106218"/>
                </a:cxn>
                <a:cxn ang="0">
                  <a:pos x="73705" y="111908"/>
                </a:cxn>
                <a:cxn ang="0">
                  <a:pos x="71815" y="115701"/>
                </a:cxn>
                <a:cxn ang="0">
                  <a:pos x="71815" y="115701"/>
                </a:cxn>
                <a:cxn ang="0">
                  <a:pos x="69925" y="117598"/>
                </a:cxn>
                <a:cxn ang="0">
                  <a:pos x="69925" y="117598"/>
                </a:cxn>
                <a:cxn ang="0">
                  <a:pos x="69925" y="119495"/>
                </a:cxn>
                <a:cxn ang="0">
                  <a:pos x="22678" y="146050"/>
                </a:cxn>
                <a:cxn ang="0">
                  <a:pos x="34017" y="87250"/>
                </a:cxn>
                <a:cxn ang="0">
                  <a:pos x="34017" y="85353"/>
                </a:cxn>
                <a:cxn ang="0">
                  <a:pos x="79375" y="87250"/>
                </a:cxn>
                <a:cxn ang="0">
                  <a:pos x="79375" y="81560"/>
                </a:cxn>
                <a:cxn ang="0">
                  <a:pos x="32127" y="79663"/>
                </a:cxn>
                <a:cxn ang="0">
                  <a:pos x="79375" y="77766"/>
                </a:cxn>
                <a:cxn ang="0">
                  <a:pos x="30238" y="75870"/>
                </a:cxn>
                <a:cxn ang="0">
                  <a:pos x="79375" y="72076"/>
                </a:cxn>
                <a:cxn ang="0">
                  <a:pos x="24568" y="64489"/>
                </a:cxn>
                <a:cxn ang="0">
                  <a:pos x="26458" y="66386"/>
                </a:cxn>
                <a:cxn ang="0">
                  <a:pos x="77485" y="64489"/>
                </a:cxn>
                <a:cxn ang="0">
                  <a:pos x="22678" y="58799"/>
                </a:cxn>
                <a:cxn ang="0">
                  <a:pos x="75595" y="58799"/>
                </a:cxn>
                <a:cxn ang="0">
                  <a:pos x="71815" y="51212"/>
                </a:cxn>
                <a:cxn ang="0">
                  <a:pos x="20788" y="58799"/>
                </a:cxn>
                <a:cxn ang="0">
                  <a:pos x="15119" y="47418"/>
                </a:cxn>
                <a:cxn ang="0">
                  <a:pos x="11339" y="43625"/>
                </a:cxn>
                <a:cxn ang="0">
                  <a:pos x="9449" y="41728"/>
                </a:cxn>
                <a:cxn ang="0">
                  <a:pos x="66145" y="37935"/>
                </a:cxn>
                <a:cxn ang="0">
                  <a:pos x="66145" y="37935"/>
                </a:cxn>
                <a:cxn ang="0">
                  <a:pos x="1889" y="34141"/>
                </a:cxn>
                <a:cxn ang="0">
                  <a:pos x="0" y="30348"/>
                </a:cxn>
                <a:cxn ang="0">
                  <a:pos x="0" y="30348"/>
                </a:cxn>
                <a:cxn ang="0">
                  <a:pos x="58586" y="26554"/>
                </a:cxn>
                <a:cxn ang="0">
                  <a:pos x="58586" y="24657"/>
                </a:cxn>
                <a:cxn ang="0">
                  <a:pos x="54806" y="18967"/>
                </a:cxn>
                <a:cxn ang="0">
                  <a:pos x="41577" y="5690"/>
                </a:cxn>
                <a:cxn ang="0">
                  <a:pos x="39687" y="3793"/>
                </a:cxn>
                <a:cxn ang="0">
                  <a:pos x="37797" y="3793"/>
                </a:cxn>
                <a:cxn ang="0">
                  <a:pos x="37797" y="1896"/>
                </a:cxn>
              </a:cxnLst>
              <a:rect l="l" t="t" r="r" b="b"/>
              <a:pathLst>
                <a:path w="42" h="77">
                  <a:moveTo>
                    <a:pt x="16" y="73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moveTo>
                    <a:pt x="16" y="73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6" y="73"/>
                  </a:cubicBezTo>
                  <a:moveTo>
                    <a:pt x="17" y="72"/>
                  </a:move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3"/>
                    <a:pt x="16" y="73"/>
                  </a:cubicBezTo>
                  <a:cubicBezTo>
                    <a:pt x="17" y="73"/>
                    <a:pt x="17" y="73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moveTo>
                    <a:pt x="17" y="71"/>
                  </a:move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1"/>
                  </a:cubicBezTo>
                  <a:moveTo>
                    <a:pt x="19" y="68"/>
                  </a:move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8"/>
                  </a:cubicBezTo>
                  <a:moveTo>
                    <a:pt x="19" y="68"/>
                  </a:moveTo>
                  <a:cubicBezTo>
                    <a:pt x="19" y="68"/>
                    <a:pt x="19" y="68"/>
                    <a:pt x="19" y="68"/>
                  </a:cubicBezTo>
                  <a:cubicBezTo>
                    <a:pt x="19" y="68"/>
                    <a:pt x="19" y="68"/>
                    <a:pt x="19" y="68"/>
                  </a:cubicBezTo>
                  <a:moveTo>
                    <a:pt x="20" y="65"/>
                  </a:moveTo>
                  <a:cubicBezTo>
                    <a:pt x="19" y="66"/>
                    <a:pt x="19" y="67"/>
                    <a:pt x="19" y="68"/>
                  </a:cubicBezTo>
                  <a:cubicBezTo>
                    <a:pt x="19" y="68"/>
                    <a:pt x="19" y="68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6"/>
                    <a:pt x="19" y="66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0" y="66"/>
                    <a:pt x="20" y="65"/>
                    <a:pt x="20" y="65"/>
                  </a:cubicBezTo>
                  <a:moveTo>
                    <a:pt x="20" y="63"/>
                  </a:moveTo>
                  <a:cubicBezTo>
                    <a:pt x="20" y="63"/>
                    <a:pt x="20" y="63"/>
                    <a:pt x="20" y="64"/>
                  </a:cubicBezTo>
                  <a:cubicBezTo>
                    <a:pt x="20" y="64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3"/>
                    <a:pt x="20" y="63"/>
                    <a:pt x="20" y="63"/>
                  </a:cubicBezTo>
                  <a:moveTo>
                    <a:pt x="20" y="61"/>
                  </a:move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moveTo>
                    <a:pt x="20" y="60"/>
                  </a:move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60"/>
                    <a:pt x="20" y="60"/>
                    <a:pt x="20" y="60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moveTo>
                    <a:pt x="20" y="57"/>
                  </a:moveTo>
                  <a:cubicBezTo>
                    <a:pt x="20" y="58"/>
                    <a:pt x="20" y="58"/>
                    <a:pt x="20" y="5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0" y="58"/>
                    <a:pt x="20" y="58"/>
                    <a:pt x="20" y="57"/>
                  </a:cubicBezTo>
                  <a:moveTo>
                    <a:pt x="20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20" y="55"/>
                    <a:pt x="20" y="55"/>
                  </a:cubicBezTo>
                  <a:moveTo>
                    <a:pt x="20" y="54"/>
                  </a:moveTo>
                  <a:cubicBezTo>
                    <a:pt x="20" y="54"/>
                    <a:pt x="20" y="54"/>
                    <a:pt x="20" y="55"/>
                  </a:cubicBezTo>
                  <a:cubicBezTo>
                    <a:pt x="20" y="54"/>
                    <a:pt x="20" y="54"/>
                    <a:pt x="20" y="54"/>
                  </a:cubicBezTo>
                  <a:moveTo>
                    <a:pt x="20" y="53"/>
                  </a:moveTo>
                  <a:cubicBezTo>
                    <a:pt x="20" y="53"/>
                    <a:pt x="20" y="53"/>
                    <a:pt x="20" y="53"/>
                  </a:cubicBezTo>
                  <a:cubicBezTo>
                    <a:pt x="20" y="53"/>
                    <a:pt x="20" y="53"/>
                    <a:pt x="20" y="53"/>
                  </a:cubicBezTo>
                  <a:moveTo>
                    <a:pt x="18" y="47"/>
                  </a:moveTo>
                  <a:cubicBezTo>
                    <a:pt x="19" y="48"/>
                    <a:pt x="19" y="48"/>
                    <a:pt x="19" y="49"/>
                  </a:cubicBezTo>
                  <a:cubicBezTo>
                    <a:pt x="19" y="49"/>
                    <a:pt x="19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7"/>
                    <a:pt x="18" y="47"/>
                  </a:cubicBezTo>
                  <a:moveTo>
                    <a:pt x="18" y="47"/>
                  </a:move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moveTo>
                    <a:pt x="42" y="46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7"/>
                    <a:pt x="42" y="47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48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2" y="51"/>
                    <a:pt x="42" y="51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2" y="52"/>
                    <a:pt x="4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4"/>
                    <a:pt x="41" y="54"/>
                    <a:pt x="41" y="55"/>
                  </a:cubicBezTo>
                  <a:cubicBezTo>
                    <a:pt x="41" y="55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cubicBezTo>
                    <a:pt x="41" y="57"/>
                    <a:pt x="40" y="57"/>
                    <a:pt x="40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58"/>
                    <a:pt x="40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59"/>
                    <a:pt x="39" y="59"/>
                    <a:pt x="39" y="60"/>
                  </a:cubicBezTo>
                  <a:cubicBezTo>
                    <a:pt x="39" y="60"/>
                    <a:pt x="39" y="60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3"/>
                    <a:pt x="37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6" y="63"/>
                    <a:pt x="35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12" y="77"/>
                    <a:pt x="12" y="77"/>
                    <a:pt x="12" y="77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39" y="61"/>
                    <a:pt x="42" y="55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moveTo>
                    <a:pt x="18" y="46"/>
                  </a:move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moveTo>
                    <a:pt x="18" y="45"/>
                  </a:moveTo>
                  <a:cubicBezTo>
                    <a:pt x="18" y="45"/>
                    <a:pt x="18" y="45"/>
                    <a:pt x="18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moveTo>
                    <a:pt x="42" y="44"/>
                  </a:moveTo>
                  <a:cubicBezTo>
                    <a:pt x="42" y="44"/>
                    <a:pt x="42" y="45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45"/>
                    <a:pt x="42" y="46"/>
                    <a:pt x="42" y="46"/>
                  </a:cubicBezTo>
                  <a:cubicBezTo>
                    <a:pt x="42" y="45"/>
                    <a:pt x="42" y="45"/>
                    <a:pt x="42" y="44"/>
                  </a:cubicBezTo>
                  <a:moveTo>
                    <a:pt x="17" y="43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moveTo>
                    <a:pt x="42" y="43"/>
                  </a:moveTo>
                  <a:cubicBezTo>
                    <a:pt x="42" y="43"/>
                    <a:pt x="42" y="43"/>
                    <a:pt x="42" y="44"/>
                  </a:cubicBezTo>
                  <a:cubicBezTo>
                    <a:pt x="42" y="43"/>
                    <a:pt x="42" y="43"/>
                    <a:pt x="42" y="43"/>
                  </a:cubicBezTo>
                  <a:moveTo>
                    <a:pt x="17" y="42"/>
                  </a:moveTo>
                  <a:cubicBezTo>
                    <a:pt x="17" y="43"/>
                    <a:pt x="17" y="43"/>
                    <a:pt x="17" y="43"/>
                  </a:cubicBezTo>
                  <a:cubicBezTo>
                    <a:pt x="17" y="43"/>
                    <a:pt x="17" y="43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moveTo>
                    <a:pt x="42" y="40"/>
                  </a:moveTo>
                  <a:cubicBezTo>
                    <a:pt x="42" y="40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0"/>
                    <a:pt x="42" y="40"/>
                  </a:cubicBezTo>
                  <a:moveTo>
                    <a:pt x="16" y="40"/>
                  </a:moveTo>
                  <a:cubicBezTo>
                    <a:pt x="16" y="40"/>
                    <a:pt x="16" y="40"/>
                    <a:pt x="16" y="41"/>
                  </a:cubicBezTo>
                  <a:cubicBezTo>
                    <a:pt x="16" y="40"/>
                    <a:pt x="16" y="40"/>
                    <a:pt x="16" y="40"/>
                  </a:cubicBezTo>
                  <a:moveTo>
                    <a:pt x="41" y="36"/>
                  </a:moveTo>
                  <a:cubicBezTo>
                    <a:pt x="41" y="36"/>
                    <a:pt x="41" y="36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9"/>
                    <a:pt x="42" y="39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39"/>
                    <a:pt x="41" y="37"/>
                    <a:pt x="41" y="36"/>
                  </a:cubicBezTo>
                  <a:moveTo>
                    <a:pt x="13" y="34"/>
                  </a:moveTo>
                  <a:cubicBezTo>
                    <a:pt x="14" y="35"/>
                    <a:pt x="15" y="37"/>
                    <a:pt x="15" y="38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6"/>
                    <a:pt x="14" y="36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4"/>
                    <a:pt x="13" y="34"/>
                  </a:cubicBezTo>
                  <a:moveTo>
                    <a:pt x="40" y="33"/>
                  </a:moveTo>
                  <a:cubicBezTo>
                    <a:pt x="40" y="33"/>
                    <a:pt x="40" y="33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0" y="33"/>
                    <a:pt x="40" y="33"/>
                  </a:cubicBezTo>
                  <a:moveTo>
                    <a:pt x="11" y="31"/>
                  </a:moveTo>
                  <a:cubicBezTo>
                    <a:pt x="12" y="31"/>
                    <a:pt x="12" y="32"/>
                    <a:pt x="13" y="33"/>
                  </a:cubicBezTo>
                  <a:cubicBezTo>
                    <a:pt x="12" y="32"/>
                    <a:pt x="12" y="32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1" y="31"/>
                    <a:pt x="11" y="31"/>
                  </a:cubicBezTo>
                  <a:moveTo>
                    <a:pt x="39" y="30"/>
                  </a:moveTo>
                  <a:cubicBezTo>
                    <a:pt x="40" y="30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0"/>
                    <a:pt x="39" y="30"/>
                  </a:cubicBezTo>
                  <a:moveTo>
                    <a:pt x="37" y="25"/>
                  </a:moveTo>
                  <a:cubicBezTo>
                    <a:pt x="37" y="25"/>
                    <a:pt x="37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6"/>
                    <a:pt x="37" y="25"/>
                  </a:cubicBezTo>
                  <a:moveTo>
                    <a:pt x="8" y="25"/>
                  </a:moveTo>
                  <a:cubicBezTo>
                    <a:pt x="9" y="27"/>
                    <a:pt x="10" y="29"/>
                    <a:pt x="11" y="31"/>
                  </a:cubicBezTo>
                  <a:cubicBezTo>
                    <a:pt x="11" y="29"/>
                    <a:pt x="10" y="28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8" y="26"/>
                    <a:pt x="8" y="25"/>
                  </a:cubicBezTo>
                  <a:moveTo>
                    <a:pt x="7" y="24"/>
                  </a:moveTo>
                  <a:cubicBezTo>
                    <a:pt x="7" y="24"/>
                    <a:pt x="7" y="24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moveTo>
                    <a:pt x="6" y="22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2"/>
                  </a:cubicBezTo>
                  <a:moveTo>
                    <a:pt x="5" y="22"/>
                  </a:moveTo>
                  <a:cubicBezTo>
                    <a:pt x="5" y="22"/>
                    <a:pt x="6" y="22"/>
                    <a:pt x="6" y="22"/>
                  </a:cubicBezTo>
                  <a:cubicBezTo>
                    <a:pt x="6" y="22"/>
                    <a:pt x="5" y="22"/>
                    <a:pt x="5" y="22"/>
                  </a:cubicBezTo>
                  <a:moveTo>
                    <a:pt x="5" y="22"/>
                  </a:move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moveTo>
                    <a:pt x="35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moveTo>
                    <a:pt x="35" y="20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moveTo>
                    <a:pt x="1" y="17"/>
                  </a:moveTo>
                  <a:cubicBezTo>
                    <a:pt x="2" y="18"/>
                    <a:pt x="2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8"/>
                    <a:pt x="2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0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moveTo>
                    <a:pt x="31" y="13"/>
                  </a:move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31" y="14"/>
                    <a:pt x="31" y="13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27" y="9"/>
                  </a:moveTo>
                  <a:cubicBezTo>
                    <a:pt x="28" y="9"/>
                    <a:pt x="28" y="10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9" y="10"/>
                    <a:pt x="29" y="10"/>
                  </a:cubicBezTo>
                  <a:cubicBezTo>
                    <a:pt x="28" y="10"/>
                    <a:pt x="28" y="9"/>
                    <a:pt x="27" y="9"/>
                  </a:cubicBezTo>
                  <a:moveTo>
                    <a:pt x="27" y="8"/>
                  </a:moveTo>
                  <a:cubicBezTo>
                    <a:pt x="27" y="8"/>
                    <a:pt x="27" y="8"/>
                    <a:pt x="27" y="9"/>
                  </a:cubicBezTo>
                  <a:cubicBezTo>
                    <a:pt x="27" y="8"/>
                    <a:pt x="27" y="8"/>
                    <a:pt x="27" y="8"/>
                  </a:cubicBezTo>
                  <a:moveTo>
                    <a:pt x="22" y="3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moveTo>
                    <a:pt x="21" y="2"/>
                  </a:moveTo>
                  <a:cubicBezTo>
                    <a:pt x="21" y="2"/>
                    <a:pt x="21" y="2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moveTo>
                    <a:pt x="20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0" y="2"/>
                  </a:cubicBezTo>
                  <a:moveTo>
                    <a:pt x="20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moveTo>
                    <a:pt x="19" y="0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4" name="Freeform 233"/>
            <p:cNvSpPr/>
            <p:nvPr>
              <p:custDataLst>
                <p:tags r:id="rId228"/>
              </p:custDataLst>
            </p:nvPr>
          </p:nvSpPr>
          <p:spPr>
            <a:xfrm>
              <a:off x="11591926" y="3978275"/>
              <a:ext cx="44450" cy="25400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5" name="Freeform 234"/>
            <p:cNvSpPr/>
            <p:nvPr>
              <p:custDataLst>
                <p:tags r:id="rId229"/>
              </p:custDataLst>
            </p:nvPr>
          </p:nvSpPr>
          <p:spPr>
            <a:xfrm>
              <a:off x="11591926" y="3979863"/>
              <a:ext cx="46038" cy="26988"/>
            </a:xfrm>
            <a:custGeom>
              <a:avLst/>
              <a:gdLst/>
              <a:ahLst/>
              <a:cxnLst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l" t="t" r="r" b="b"/>
              <a:pathLst>
                <a:path w="24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6" name="Freeform 235"/>
            <p:cNvSpPr/>
            <p:nvPr>
              <p:custDataLst>
                <p:tags r:id="rId230"/>
              </p:custDataLst>
            </p:nvPr>
          </p:nvSpPr>
          <p:spPr>
            <a:xfrm>
              <a:off x="11595101" y="3981450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7" name="Freeform 236"/>
            <p:cNvSpPr/>
            <p:nvPr>
              <p:custDataLst>
                <p:tags r:id="rId231"/>
              </p:custDataLst>
            </p:nvPr>
          </p:nvSpPr>
          <p:spPr>
            <a:xfrm>
              <a:off x="11598276" y="3983038"/>
              <a:ext cx="44450" cy="28575"/>
            </a:xfrm>
            <a:custGeom>
              <a:avLst/>
              <a:gdLst/>
              <a:ahLst/>
              <a:cxnLst>
                <a:cxn ang="0">
                  <a:pos x="4074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52" y="26670"/>
                </a:cxn>
                <a:cxn ang="0">
                  <a:pos x="1852" y="28575"/>
                </a:cxn>
                <a:cxn ang="0">
                  <a:pos x="1852" y="28575"/>
                </a:cxn>
                <a:cxn ang="0">
                  <a:pos x="1852" y="28575"/>
                </a:cxn>
                <a:cxn ang="0">
                  <a:pos x="44450" y="3810"/>
                </a:cxn>
                <a:cxn ang="0">
                  <a:pos x="40745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8" name="Freeform 237"/>
            <p:cNvSpPr/>
            <p:nvPr>
              <p:custDataLst>
                <p:tags r:id="rId232"/>
              </p:custDataLst>
            </p:nvPr>
          </p:nvSpPr>
          <p:spPr>
            <a:xfrm>
              <a:off x="11599863" y="3987800"/>
              <a:ext cx="46038" cy="25400"/>
            </a:xfrm>
            <a:custGeom>
              <a:avLst/>
              <a:gdLst/>
              <a:ahLst/>
              <a:cxnLst>
                <a:cxn ang="0">
                  <a:pos x="44119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3836" y="25400"/>
                </a:cxn>
                <a:cxn ang="0">
                  <a:pos x="46038" y="1814"/>
                </a:cxn>
                <a:cxn ang="0">
                  <a:pos x="44119" y="0"/>
                </a:cxn>
              </a:cxnLst>
              <a:rect l="l" t="t" r="r" b="b"/>
              <a:pathLst>
                <a:path w="24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29" name="Freeform 238"/>
            <p:cNvSpPr/>
            <p:nvPr>
              <p:custDataLst>
                <p:tags r:id="rId233"/>
              </p:custDataLst>
            </p:nvPr>
          </p:nvSpPr>
          <p:spPr>
            <a:xfrm>
              <a:off x="11603038" y="3989388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0" name="Freeform 239"/>
            <p:cNvSpPr/>
            <p:nvPr>
              <p:custDataLst>
                <p:tags r:id="rId234"/>
              </p:custDataLst>
            </p:nvPr>
          </p:nvSpPr>
          <p:spPr>
            <a:xfrm>
              <a:off x="11604626" y="3990975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1905"/>
                </a:cxn>
                <a:cxn ang="0">
                  <a:pos x="44450" y="1905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1" name="Freeform 240"/>
            <p:cNvSpPr/>
            <p:nvPr>
              <p:custDataLst>
                <p:tags r:id="rId235"/>
              </p:custDataLst>
            </p:nvPr>
          </p:nvSpPr>
          <p:spPr>
            <a:xfrm>
              <a:off x="11607801" y="3994150"/>
              <a:ext cx="42863" cy="26988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863" y="25060"/>
                </a:cxn>
                <a:cxn ang="0">
                  <a:pos x="1863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2" name="Freeform 241"/>
            <p:cNvSpPr/>
            <p:nvPr>
              <p:custDataLst>
                <p:tags r:id="rId236"/>
              </p:custDataLst>
            </p:nvPr>
          </p:nvSpPr>
          <p:spPr>
            <a:xfrm>
              <a:off x="11609388" y="3997325"/>
              <a:ext cx="46038" cy="28575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1918" y="26670"/>
                </a:cxn>
                <a:cxn ang="0">
                  <a:pos x="1918" y="28575"/>
                </a:cxn>
                <a:cxn ang="0">
                  <a:pos x="1918" y="28575"/>
                </a:cxn>
                <a:cxn ang="0">
                  <a:pos x="1918" y="28575"/>
                </a:cxn>
                <a:cxn ang="0">
                  <a:pos x="46038" y="381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3" name="Freeform 242"/>
            <p:cNvSpPr/>
            <p:nvPr>
              <p:custDataLst>
                <p:tags r:id="rId237"/>
              </p:custDataLst>
            </p:nvPr>
          </p:nvSpPr>
          <p:spPr>
            <a:xfrm>
              <a:off x="11610976" y="4000500"/>
              <a:ext cx="46038" cy="28575"/>
            </a:xfrm>
            <a:custGeom>
              <a:avLst/>
              <a:gdLst/>
              <a:ahLst/>
              <a:cxnLst>
                <a:cxn ang="0">
                  <a:pos x="4411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18" y="24765"/>
                </a:cxn>
                <a:cxn ang="0">
                  <a:pos x="1918" y="2476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6038" y="1905"/>
                </a:cxn>
                <a:cxn ang="0">
                  <a:pos x="44119" y="0"/>
                </a:cxn>
              </a:cxnLst>
              <a:rect l="l" t="t" r="r" b="b"/>
              <a:pathLst>
                <a:path w="24" h="15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4" name="Freeform 243"/>
            <p:cNvSpPr/>
            <p:nvPr>
              <p:custDataLst>
                <p:tags r:id="rId238"/>
              </p:custDataLst>
            </p:nvPr>
          </p:nvSpPr>
          <p:spPr>
            <a:xfrm>
              <a:off x="11614151" y="4003675"/>
              <a:ext cx="47625" cy="33338"/>
            </a:xfrm>
            <a:custGeom>
              <a:avLst/>
              <a:gdLst/>
              <a:ahLst/>
              <a:cxnLst>
                <a:cxn ang="0">
                  <a:pos x="41910" y="0"/>
                </a:cxn>
                <a:cxn ang="0">
                  <a:pos x="41910" y="0"/>
                </a:cxn>
                <a:cxn ang="0">
                  <a:pos x="0" y="25493"/>
                </a:cxn>
                <a:cxn ang="0">
                  <a:pos x="0" y="25493"/>
                </a:cxn>
                <a:cxn ang="0">
                  <a:pos x="3810" y="33338"/>
                </a:cxn>
                <a:cxn ang="0">
                  <a:pos x="3810" y="33338"/>
                </a:cxn>
                <a:cxn ang="0">
                  <a:pos x="5715" y="33338"/>
                </a:cxn>
                <a:cxn ang="0">
                  <a:pos x="5715" y="33338"/>
                </a:cxn>
                <a:cxn ang="0">
                  <a:pos x="5715" y="33338"/>
                </a:cxn>
                <a:cxn ang="0">
                  <a:pos x="47625" y="7844"/>
                </a:cxn>
                <a:cxn ang="0">
                  <a:pos x="43815" y="1961"/>
                </a:cxn>
                <a:cxn ang="0">
                  <a:pos x="43815" y="1961"/>
                </a:cxn>
                <a:cxn ang="0">
                  <a:pos x="41910" y="0"/>
                </a:cxn>
              </a:cxnLst>
              <a:rect l="l" t="t" r="r" b="b"/>
              <a:pathLst>
                <a:path w="25" h="17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2" y="15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3"/>
                    <a:pt x="24" y="2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5" name="Freeform 244"/>
            <p:cNvSpPr/>
            <p:nvPr>
              <p:custDataLst>
                <p:tags r:id="rId239"/>
              </p:custDataLst>
            </p:nvPr>
          </p:nvSpPr>
          <p:spPr>
            <a:xfrm>
              <a:off x="11620501" y="4011613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5715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6" name="Freeform 245"/>
            <p:cNvSpPr/>
            <p:nvPr>
              <p:custDataLst>
                <p:tags r:id="rId240"/>
              </p:custDataLst>
            </p:nvPr>
          </p:nvSpPr>
          <p:spPr>
            <a:xfrm>
              <a:off x="11622088" y="4017963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7" name="Freeform 246"/>
            <p:cNvSpPr/>
            <p:nvPr>
              <p:custDataLst>
                <p:tags r:id="rId241"/>
              </p:custDataLst>
            </p:nvPr>
          </p:nvSpPr>
          <p:spPr>
            <a:xfrm>
              <a:off x="11623676" y="4019550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8" name="Freeform 247"/>
            <p:cNvSpPr/>
            <p:nvPr>
              <p:custDataLst>
                <p:tags r:id="rId242"/>
              </p:custDataLst>
            </p:nvPr>
          </p:nvSpPr>
          <p:spPr>
            <a:xfrm>
              <a:off x="11626851" y="4022725"/>
              <a:ext cx="42863" cy="26988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0999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39" name="Freeform 248"/>
            <p:cNvSpPr/>
            <p:nvPr>
              <p:custDataLst>
                <p:tags r:id="rId243"/>
              </p:custDataLst>
            </p:nvPr>
          </p:nvSpPr>
          <p:spPr>
            <a:xfrm>
              <a:off x="11626851" y="4025900"/>
              <a:ext cx="42863" cy="25400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42863" y="3628"/>
                </a:cxn>
                <a:cxn ang="0">
                  <a:pos x="42863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0" name="Freeform 249"/>
            <p:cNvSpPr/>
            <p:nvPr>
              <p:custDataLst>
                <p:tags r:id="rId244"/>
              </p:custDataLst>
            </p:nvPr>
          </p:nvSpPr>
          <p:spPr>
            <a:xfrm>
              <a:off x="11628438" y="4029075"/>
              <a:ext cx="42863" cy="26988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1" name="Freeform 250"/>
            <p:cNvSpPr/>
            <p:nvPr>
              <p:custDataLst>
                <p:tags r:id="rId245"/>
              </p:custDataLst>
            </p:nvPr>
          </p:nvSpPr>
          <p:spPr>
            <a:xfrm>
              <a:off x="11628438" y="4030663"/>
              <a:ext cx="42863" cy="26988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2" name="Freeform 251"/>
            <p:cNvSpPr/>
            <p:nvPr>
              <p:custDataLst>
                <p:tags r:id="rId246"/>
              </p:custDataLst>
            </p:nvPr>
          </p:nvSpPr>
          <p:spPr>
            <a:xfrm>
              <a:off x="11630026" y="4032250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3" name="Freeform 252"/>
            <p:cNvSpPr/>
            <p:nvPr>
              <p:custDataLst>
                <p:tags r:id="rId247"/>
              </p:custDataLst>
            </p:nvPr>
          </p:nvSpPr>
          <p:spPr>
            <a:xfrm>
              <a:off x="11630026" y="4037013"/>
              <a:ext cx="44450" cy="26988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4" name="Freeform 253"/>
            <p:cNvSpPr/>
            <p:nvPr>
              <p:custDataLst>
                <p:tags r:id="rId248"/>
              </p:custDataLst>
            </p:nvPr>
          </p:nvSpPr>
          <p:spPr>
            <a:xfrm>
              <a:off x="11631613" y="4038600"/>
              <a:ext cx="44450" cy="28575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0" y="28575"/>
                </a:cxn>
                <a:cxn ang="0">
                  <a:pos x="44450" y="3810"/>
                </a:cxn>
                <a:cxn ang="0">
                  <a:pos x="42517" y="1905"/>
                </a:cxn>
                <a:cxn ang="0">
                  <a:pos x="42517" y="1905"/>
                </a:cxn>
                <a:cxn ang="0">
                  <a:pos x="42517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5" name="Freeform 254"/>
            <p:cNvSpPr/>
            <p:nvPr>
              <p:custDataLst>
                <p:tags r:id="rId249"/>
              </p:custDataLst>
            </p:nvPr>
          </p:nvSpPr>
          <p:spPr>
            <a:xfrm>
              <a:off x="11631613" y="4041775"/>
              <a:ext cx="44450" cy="26988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6" name="Freeform 255"/>
            <p:cNvSpPr/>
            <p:nvPr>
              <p:custDataLst>
                <p:tags r:id="rId250"/>
              </p:custDataLst>
            </p:nvPr>
          </p:nvSpPr>
          <p:spPr>
            <a:xfrm>
              <a:off x="11633201" y="4044950"/>
              <a:ext cx="42863" cy="28575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2863" y="3810"/>
                </a:cxn>
                <a:cxn ang="0">
                  <a:pos x="42863" y="1905"/>
                </a:cxn>
                <a:cxn ang="0">
                  <a:pos x="42863" y="1905"/>
                </a:cxn>
                <a:cxn ang="0">
                  <a:pos x="42863" y="0"/>
                </a:cxn>
              </a:cxnLst>
              <a:rect l="l" t="t" r="r" b="b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7" name="Freeform 256"/>
            <p:cNvSpPr/>
            <p:nvPr>
              <p:custDataLst>
                <p:tags r:id="rId251"/>
              </p:custDataLst>
            </p:nvPr>
          </p:nvSpPr>
          <p:spPr>
            <a:xfrm>
              <a:off x="11633201" y="4048125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8" name="Freeform 257"/>
            <p:cNvSpPr/>
            <p:nvPr>
              <p:custDataLst>
                <p:tags r:id="rId252"/>
              </p:custDataLst>
            </p:nvPr>
          </p:nvSpPr>
          <p:spPr>
            <a:xfrm>
              <a:off x="11633201" y="4049713"/>
              <a:ext cx="44450" cy="28575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4765"/>
                </a:cxn>
                <a:cxn ang="0">
                  <a:pos x="1932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l" t="t" r="r" b="b"/>
              <a:pathLst>
                <a:path w="23" h="15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49" name="Freeform 258"/>
            <p:cNvSpPr/>
            <p:nvPr>
              <p:custDataLst>
                <p:tags r:id="rId253"/>
              </p:custDataLst>
            </p:nvPr>
          </p:nvSpPr>
          <p:spPr>
            <a:xfrm>
              <a:off x="11636376" y="4054475"/>
              <a:ext cx="41275" cy="25400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0" name="Freeform 259"/>
            <p:cNvSpPr/>
            <p:nvPr>
              <p:custDataLst>
                <p:tags r:id="rId254"/>
              </p:custDataLst>
            </p:nvPr>
          </p:nvSpPr>
          <p:spPr>
            <a:xfrm>
              <a:off x="11636376" y="4056063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1" name="Freeform 260"/>
            <p:cNvSpPr/>
            <p:nvPr>
              <p:custDataLst>
                <p:tags r:id="rId255"/>
              </p:custDataLst>
            </p:nvPr>
          </p:nvSpPr>
          <p:spPr>
            <a:xfrm>
              <a:off x="11636376" y="4057650"/>
              <a:ext cx="41275" cy="28575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l" t="t" r="r" b="b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2" name="Freeform 261"/>
            <p:cNvSpPr/>
            <p:nvPr>
              <p:custDataLst>
                <p:tags r:id="rId256"/>
              </p:custDataLst>
            </p:nvPr>
          </p:nvSpPr>
          <p:spPr>
            <a:xfrm>
              <a:off x="11636376" y="4060825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3" name="Freeform 262"/>
            <p:cNvSpPr/>
            <p:nvPr>
              <p:custDataLst>
                <p:tags r:id="rId257"/>
              </p:custDataLst>
            </p:nvPr>
          </p:nvSpPr>
          <p:spPr>
            <a:xfrm>
              <a:off x="11636376" y="4064000"/>
              <a:ext cx="41275" cy="25400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4" name="Freeform 263"/>
            <p:cNvSpPr/>
            <p:nvPr>
              <p:custDataLst>
                <p:tags r:id="rId258"/>
              </p:custDataLst>
            </p:nvPr>
          </p:nvSpPr>
          <p:spPr>
            <a:xfrm>
              <a:off x="11636376" y="4065588"/>
              <a:ext cx="41275" cy="28575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5" name="Freeform 264"/>
            <p:cNvSpPr/>
            <p:nvPr>
              <p:custDataLst>
                <p:tags r:id="rId259"/>
              </p:custDataLst>
            </p:nvPr>
          </p:nvSpPr>
          <p:spPr>
            <a:xfrm>
              <a:off x="11636376" y="4068763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6" name="Freeform 265"/>
            <p:cNvSpPr/>
            <p:nvPr>
              <p:custDataLst>
                <p:tags r:id="rId260"/>
              </p:custDataLst>
            </p:nvPr>
          </p:nvSpPr>
          <p:spPr>
            <a:xfrm>
              <a:off x="11636376" y="4070350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7" name="Freeform 266"/>
            <p:cNvSpPr/>
            <p:nvPr>
              <p:custDataLst>
                <p:tags r:id="rId261"/>
              </p:custDataLst>
            </p:nvPr>
          </p:nvSpPr>
          <p:spPr>
            <a:xfrm>
              <a:off x="11636376" y="4073525"/>
              <a:ext cx="41275" cy="28575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l" t="t" r="r" b="b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8" name="Freeform 267"/>
            <p:cNvSpPr/>
            <p:nvPr>
              <p:custDataLst>
                <p:tags r:id="rId262"/>
              </p:custDataLst>
            </p:nvPr>
          </p:nvSpPr>
          <p:spPr>
            <a:xfrm>
              <a:off x="11633201" y="4076700"/>
              <a:ext cx="44450" cy="26988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59" name="Freeform 268"/>
            <p:cNvSpPr/>
            <p:nvPr>
              <p:custDataLst>
                <p:tags r:id="rId263"/>
              </p:custDataLst>
            </p:nvPr>
          </p:nvSpPr>
          <p:spPr>
            <a:xfrm>
              <a:off x="11633201" y="4078288"/>
              <a:ext cx="44450" cy="26988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2517" y="3855"/>
                </a:cxn>
                <a:cxn ang="0">
                  <a:pos x="44450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0" name="Freeform 269"/>
            <p:cNvSpPr/>
            <p:nvPr>
              <p:custDataLst>
                <p:tags r:id="rId264"/>
              </p:custDataLst>
            </p:nvPr>
          </p:nvSpPr>
          <p:spPr>
            <a:xfrm>
              <a:off x="11633201" y="4083050"/>
              <a:ext cx="42863" cy="25400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0" y="21771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2863" y="1814"/>
                </a:cxn>
                <a:cxn ang="0">
                  <a:pos x="42863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1" name="Freeform 270"/>
            <p:cNvSpPr/>
            <p:nvPr>
              <p:custDataLst>
                <p:tags r:id="rId265"/>
              </p:custDataLst>
            </p:nvPr>
          </p:nvSpPr>
          <p:spPr>
            <a:xfrm>
              <a:off x="11631613" y="4084638"/>
              <a:ext cx="44450" cy="28575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1932" y="24765"/>
                </a:cxn>
                <a:cxn ang="0">
                  <a:pos x="0" y="28575"/>
                </a:cxn>
                <a:cxn ang="0">
                  <a:pos x="42517" y="3810"/>
                </a:cxn>
                <a:cxn ang="0">
                  <a:pos x="42517" y="3810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l" t="t" r="r" b="b"/>
              <a:pathLst>
                <a:path w="23" h="15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2" name="Freeform 271"/>
            <p:cNvSpPr/>
            <p:nvPr>
              <p:custDataLst>
                <p:tags r:id="rId266"/>
              </p:custDataLst>
            </p:nvPr>
          </p:nvSpPr>
          <p:spPr>
            <a:xfrm>
              <a:off x="11630026" y="4087813"/>
              <a:ext cx="44450" cy="26988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1932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517" y="3855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4450" y="0"/>
                </a:cxn>
                <a:cxn ang="0">
                  <a:pos x="44450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3" name="Freeform 272"/>
            <p:cNvSpPr/>
            <p:nvPr>
              <p:custDataLst>
                <p:tags r:id="rId267"/>
              </p:custDataLst>
            </p:nvPr>
          </p:nvSpPr>
          <p:spPr>
            <a:xfrm>
              <a:off x="11620501" y="4092575"/>
              <a:ext cx="50800" cy="31750"/>
            </a:xfrm>
            <a:custGeom>
              <a:avLst/>
              <a:gdLst/>
              <a:ahLst/>
              <a:cxnLst>
                <a:cxn ang="0">
                  <a:pos x="50800" y="0"/>
                </a:cxn>
                <a:cxn ang="0">
                  <a:pos x="9407" y="22411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7525" y="24279"/>
                </a:cxn>
                <a:cxn ang="0">
                  <a:pos x="0" y="31750"/>
                </a:cxn>
                <a:cxn ang="0">
                  <a:pos x="0" y="31750"/>
                </a:cxn>
                <a:cxn ang="0">
                  <a:pos x="41392" y="7470"/>
                </a:cxn>
                <a:cxn ang="0">
                  <a:pos x="41392" y="7470"/>
                </a:cxn>
                <a:cxn ang="0">
                  <a:pos x="41392" y="7470"/>
                </a:cxn>
                <a:cxn ang="0">
                  <a:pos x="47037" y="5602"/>
                </a:cxn>
                <a:cxn ang="0">
                  <a:pos x="47037" y="5602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7037" y="3735"/>
                </a:cxn>
                <a:cxn ang="0">
                  <a:pos x="48918" y="3735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48918" y="1867"/>
                </a:cxn>
                <a:cxn ang="0">
                  <a:pos x="50800" y="0"/>
                </a:cxn>
              </a:cxnLst>
              <a:rect l="l" t="t" r="r" b="b"/>
              <a:pathLst>
                <a:path w="27" h="17">
                  <a:moveTo>
                    <a:pt x="27" y="0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5"/>
                    <a:pt x="2" y="16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4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6" y="2"/>
                    <a:pt x="26" y="2"/>
                  </a:cubicBezTo>
                  <a:cubicBezTo>
                    <a:pt x="26" y="2"/>
                    <a:pt x="26" y="2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4" name="Freeform 273"/>
            <p:cNvSpPr>
              <a:spLocks noEditPoints="1"/>
            </p:cNvSpPr>
            <p:nvPr>
              <p:custDataLst>
                <p:tags r:id="rId268"/>
              </p:custDataLst>
            </p:nvPr>
          </p:nvSpPr>
          <p:spPr>
            <a:xfrm>
              <a:off x="11514138" y="3881438"/>
              <a:ext cx="119063" cy="120650"/>
            </a:xfrm>
            <a:custGeom>
              <a:avLst/>
              <a:gdLst/>
              <a:ahLst/>
              <a:cxnLst>
                <a:cxn ang="0">
                  <a:pos x="77485" y="118764"/>
                </a:cxn>
                <a:cxn ang="0">
                  <a:pos x="77485" y="113109"/>
                </a:cxn>
                <a:cxn ang="0">
                  <a:pos x="77485" y="113109"/>
                </a:cxn>
                <a:cxn ang="0">
                  <a:pos x="77485" y="103683"/>
                </a:cxn>
                <a:cxn ang="0">
                  <a:pos x="77485" y="101798"/>
                </a:cxn>
                <a:cxn ang="0">
                  <a:pos x="75595" y="96142"/>
                </a:cxn>
                <a:cxn ang="0">
                  <a:pos x="119063" y="88602"/>
                </a:cxn>
                <a:cxn ang="0">
                  <a:pos x="119063" y="90487"/>
                </a:cxn>
                <a:cxn ang="0">
                  <a:pos x="119063" y="94257"/>
                </a:cxn>
                <a:cxn ang="0">
                  <a:pos x="77485" y="120650"/>
                </a:cxn>
                <a:cxn ang="0">
                  <a:pos x="73705" y="90487"/>
                </a:cxn>
                <a:cxn ang="0">
                  <a:pos x="71815" y="86717"/>
                </a:cxn>
                <a:cxn ang="0">
                  <a:pos x="119063" y="84832"/>
                </a:cxn>
                <a:cxn ang="0">
                  <a:pos x="69925" y="81061"/>
                </a:cxn>
                <a:cxn ang="0">
                  <a:pos x="119063" y="81061"/>
                </a:cxn>
                <a:cxn ang="0">
                  <a:pos x="119063" y="79176"/>
                </a:cxn>
                <a:cxn ang="0">
                  <a:pos x="69925" y="79176"/>
                </a:cxn>
                <a:cxn ang="0">
                  <a:pos x="68036" y="75406"/>
                </a:cxn>
                <a:cxn ang="0">
                  <a:pos x="117173" y="73521"/>
                </a:cxn>
                <a:cxn ang="0">
                  <a:pos x="117173" y="69750"/>
                </a:cxn>
                <a:cxn ang="0">
                  <a:pos x="66146" y="71635"/>
                </a:cxn>
                <a:cxn ang="0">
                  <a:pos x="62366" y="65980"/>
                </a:cxn>
                <a:cxn ang="0">
                  <a:pos x="115283" y="65980"/>
                </a:cxn>
                <a:cxn ang="0">
                  <a:pos x="115283" y="65980"/>
                </a:cxn>
                <a:cxn ang="0">
                  <a:pos x="56696" y="58439"/>
                </a:cxn>
                <a:cxn ang="0">
                  <a:pos x="113393" y="60325"/>
                </a:cxn>
                <a:cxn ang="0">
                  <a:pos x="109613" y="52784"/>
                </a:cxn>
                <a:cxn ang="0">
                  <a:pos x="54806" y="54669"/>
                </a:cxn>
                <a:cxn ang="0">
                  <a:pos x="51027" y="50899"/>
                </a:cxn>
                <a:cxn ang="0">
                  <a:pos x="45357" y="43358"/>
                </a:cxn>
                <a:cxn ang="0">
                  <a:pos x="39687" y="39588"/>
                </a:cxn>
                <a:cxn ang="0">
                  <a:pos x="37797" y="37703"/>
                </a:cxn>
                <a:cxn ang="0">
                  <a:pos x="102054" y="37703"/>
                </a:cxn>
                <a:cxn ang="0">
                  <a:pos x="100164" y="35817"/>
                </a:cxn>
                <a:cxn ang="0">
                  <a:pos x="34018" y="33932"/>
                </a:cxn>
                <a:cxn ang="0">
                  <a:pos x="96384" y="30162"/>
                </a:cxn>
                <a:cxn ang="0">
                  <a:pos x="96384" y="30162"/>
                </a:cxn>
                <a:cxn ang="0">
                  <a:pos x="94494" y="28277"/>
                </a:cxn>
                <a:cxn ang="0">
                  <a:pos x="15119" y="26392"/>
                </a:cxn>
                <a:cxn ang="0">
                  <a:pos x="13229" y="26392"/>
                </a:cxn>
                <a:cxn ang="0">
                  <a:pos x="9449" y="24507"/>
                </a:cxn>
                <a:cxn ang="0">
                  <a:pos x="3779" y="24507"/>
                </a:cxn>
                <a:cxn ang="0">
                  <a:pos x="0" y="26392"/>
                </a:cxn>
                <a:cxn ang="0">
                  <a:pos x="90714" y="24507"/>
                </a:cxn>
                <a:cxn ang="0">
                  <a:pos x="85045" y="16966"/>
                </a:cxn>
                <a:cxn ang="0">
                  <a:pos x="83155" y="15081"/>
                </a:cxn>
                <a:cxn ang="0">
                  <a:pos x="79375" y="13196"/>
                </a:cxn>
                <a:cxn ang="0">
                  <a:pos x="77485" y="11310"/>
                </a:cxn>
                <a:cxn ang="0">
                  <a:pos x="71815" y="7540"/>
                </a:cxn>
                <a:cxn ang="0">
                  <a:pos x="64256" y="3770"/>
                </a:cxn>
                <a:cxn ang="0">
                  <a:pos x="56696" y="1885"/>
                </a:cxn>
                <a:cxn ang="0">
                  <a:pos x="43467" y="1885"/>
                </a:cxn>
                <a:cxn ang="0">
                  <a:pos x="45357" y="1885"/>
                </a:cxn>
                <a:cxn ang="0">
                  <a:pos x="51027" y="0"/>
                </a:cxn>
                <a:cxn ang="0">
                  <a:pos x="45357" y="0"/>
                </a:cxn>
                <a:cxn ang="0">
                  <a:pos x="51027" y="0"/>
                </a:cxn>
              </a:cxnLst>
              <a:rect l="l" t="t" r="r" b="b"/>
              <a:pathLst>
                <a:path w="62" h="64">
                  <a:moveTo>
                    <a:pt x="41" y="63"/>
                  </a:moveTo>
                  <a:cubicBezTo>
                    <a:pt x="41" y="63"/>
                    <a:pt x="41" y="63"/>
                    <a:pt x="41" y="63"/>
                  </a:cubicBezTo>
                  <a:cubicBezTo>
                    <a:pt x="41" y="63"/>
                    <a:pt x="41" y="63"/>
                    <a:pt x="41" y="63"/>
                  </a:cubicBezTo>
                  <a:moveTo>
                    <a:pt x="41" y="62"/>
                  </a:moveTo>
                  <a:cubicBezTo>
                    <a:pt x="41" y="62"/>
                    <a:pt x="41" y="63"/>
                    <a:pt x="41" y="63"/>
                  </a:cubicBezTo>
                  <a:cubicBezTo>
                    <a:pt x="41" y="63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moveTo>
                    <a:pt x="41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60"/>
                    <a:pt x="41" y="60"/>
                    <a:pt x="41" y="60"/>
                  </a:cubicBezTo>
                  <a:moveTo>
                    <a:pt x="41" y="56"/>
                  </a:moveTo>
                  <a:cubicBezTo>
                    <a:pt x="41" y="56"/>
                    <a:pt x="41" y="56"/>
                    <a:pt x="41" y="56"/>
                  </a:cubicBezTo>
                  <a:cubicBezTo>
                    <a:pt x="41" y="56"/>
                    <a:pt x="41" y="56"/>
                    <a:pt x="41" y="56"/>
                  </a:cubicBezTo>
                  <a:moveTo>
                    <a:pt x="41" y="55"/>
                  </a:moveTo>
                  <a:cubicBezTo>
                    <a:pt x="41" y="55"/>
                    <a:pt x="41" y="55"/>
                    <a:pt x="41" y="55"/>
                  </a:cubicBezTo>
                  <a:cubicBezTo>
                    <a:pt x="41" y="55"/>
                    <a:pt x="41" y="55"/>
                    <a:pt x="41" y="55"/>
                  </a:cubicBezTo>
                  <a:moveTo>
                    <a:pt x="41" y="54"/>
                  </a:moveTo>
                  <a:cubicBezTo>
                    <a:pt x="41" y="54"/>
                    <a:pt x="41" y="55"/>
                    <a:pt x="41" y="55"/>
                  </a:cubicBezTo>
                  <a:cubicBezTo>
                    <a:pt x="41" y="55"/>
                    <a:pt x="41" y="55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41" y="54"/>
                    <a:pt x="41" y="54"/>
                  </a:cubicBezTo>
                  <a:moveTo>
                    <a:pt x="39" y="49"/>
                  </a:moveTo>
                  <a:cubicBezTo>
                    <a:pt x="40" y="50"/>
                    <a:pt x="40" y="50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0" y="50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9" y="49"/>
                    <a:pt x="39" y="49"/>
                    <a:pt x="39" y="49"/>
                  </a:cubicBezTo>
                  <a:moveTo>
                    <a:pt x="63" y="47"/>
                  </a:moveTo>
                  <a:cubicBezTo>
                    <a:pt x="63" y="47"/>
                    <a:pt x="63" y="47"/>
                    <a:pt x="63" y="47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49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3" y="50"/>
                    <a:pt x="63" y="50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0"/>
                    <a:pt x="63" y="49"/>
                    <a:pt x="63" y="47"/>
                  </a:cubicBezTo>
                  <a:cubicBezTo>
                    <a:pt x="63" y="47"/>
                    <a:pt x="63" y="47"/>
                    <a:pt x="63" y="47"/>
                  </a:cubicBezTo>
                  <a:moveTo>
                    <a:pt x="38" y="46"/>
                  </a:moveTo>
                  <a:cubicBezTo>
                    <a:pt x="38" y="46"/>
                    <a:pt x="39" y="47"/>
                    <a:pt x="39" y="48"/>
                  </a:cubicBezTo>
                  <a:cubicBezTo>
                    <a:pt x="39" y="48"/>
                    <a:pt x="39" y="47"/>
                    <a:pt x="3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8" y="46"/>
                    <a:pt x="38" y="46"/>
                    <a:pt x="38" y="46"/>
                  </a:cubicBezTo>
                  <a:moveTo>
                    <a:pt x="63" y="45"/>
                  </a:move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3" y="47"/>
                    <a:pt x="63" y="46"/>
                    <a:pt x="63" y="45"/>
                  </a:cubicBezTo>
                  <a:moveTo>
                    <a:pt x="37" y="43"/>
                  </a:moveTo>
                  <a:cubicBezTo>
                    <a:pt x="38" y="44"/>
                    <a:pt x="38" y="45"/>
                    <a:pt x="38" y="45"/>
                  </a:cubicBezTo>
                  <a:cubicBezTo>
                    <a:pt x="38" y="45"/>
                    <a:pt x="38" y="45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7" y="44"/>
                    <a:pt x="37" y="43"/>
                  </a:cubicBezTo>
                  <a:moveTo>
                    <a:pt x="37" y="42"/>
                  </a:moveTo>
                  <a:cubicBezTo>
                    <a:pt x="37" y="42"/>
                    <a:pt x="37" y="43"/>
                    <a:pt x="37" y="43"/>
                  </a:cubicBezTo>
                  <a:cubicBezTo>
                    <a:pt x="37" y="43"/>
                    <a:pt x="37" y="42"/>
                    <a:pt x="37" y="42"/>
                  </a:cubicBezTo>
                  <a:moveTo>
                    <a:pt x="63" y="42"/>
                  </a:moveTo>
                  <a:cubicBezTo>
                    <a:pt x="63" y="42"/>
                    <a:pt x="63" y="42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3" y="43"/>
                    <a:pt x="63" y="44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4"/>
                    <a:pt x="63" y="45"/>
                    <a:pt x="63" y="45"/>
                  </a:cubicBezTo>
                  <a:cubicBezTo>
                    <a:pt x="63" y="44"/>
                    <a:pt x="63" y="43"/>
                    <a:pt x="63" y="42"/>
                  </a:cubicBezTo>
                  <a:moveTo>
                    <a:pt x="63" y="41"/>
                  </a:moveTo>
                  <a:cubicBezTo>
                    <a:pt x="63" y="41"/>
                    <a:pt x="63" y="41"/>
                    <a:pt x="63" y="41"/>
                  </a:cubicBezTo>
                  <a:cubicBezTo>
                    <a:pt x="63" y="41"/>
                    <a:pt x="63" y="41"/>
                    <a:pt x="63" y="41"/>
                  </a:cubicBezTo>
                  <a:moveTo>
                    <a:pt x="36" y="40"/>
                  </a:moveTo>
                  <a:cubicBezTo>
                    <a:pt x="36" y="41"/>
                    <a:pt x="36" y="41"/>
                    <a:pt x="37" y="42"/>
                  </a:cubicBezTo>
                  <a:cubicBezTo>
                    <a:pt x="37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0"/>
                  </a:cubicBezTo>
                  <a:moveTo>
                    <a:pt x="35" y="39"/>
                  </a:move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39"/>
                    <a:pt x="35" y="39"/>
                    <a:pt x="35" y="39"/>
                  </a:cubicBezTo>
                  <a:moveTo>
                    <a:pt x="62" y="38"/>
                  </a:moveTo>
                  <a:cubicBezTo>
                    <a:pt x="62" y="38"/>
                    <a:pt x="62" y="39"/>
                    <a:pt x="62" y="39"/>
                  </a:cubicBezTo>
                  <a:cubicBezTo>
                    <a:pt x="62" y="39"/>
                    <a:pt x="62" y="39"/>
                    <a:pt x="62" y="39"/>
                  </a:cubicBezTo>
                  <a:cubicBezTo>
                    <a:pt x="62" y="39"/>
                    <a:pt x="62" y="40"/>
                    <a:pt x="63" y="40"/>
                  </a:cubicBezTo>
                  <a:cubicBezTo>
                    <a:pt x="62" y="39"/>
                    <a:pt x="62" y="39"/>
                    <a:pt x="62" y="38"/>
                  </a:cubicBezTo>
                  <a:moveTo>
                    <a:pt x="62" y="37"/>
                  </a:moveTo>
                  <a:cubicBezTo>
                    <a:pt x="62" y="37"/>
                    <a:pt x="62" y="37"/>
                    <a:pt x="62" y="37"/>
                  </a:cubicBezTo>
                  <a:cubicBezTo>
                    <a:pt x="62" y="37"/>
                    <a:pt x="62" y="37"/>
                    <a:pt x="62" y="37"/>
                  </a:cubicBezTo>
                  <a:moveTo>
                    <a:pt x="34" y="36"/>
                  </a:moveTo>
                  <a:cubicBezTo>
                    <a:pt x="34" y="37"/>
                    <a:pt x="35" y="38"/>
                    <a:pt x="35" y="39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4" y="37"/>
                    <a:pt x="34" y="36"/>
                  </a:cubicBezTo>
                  <a:moveTo>
                    <a:pt x="33" y="36"/>
                  </a:move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moveTo>
                    <a:pt x="33" y="35"/>
                  </a:moveTo>
                  <a:cubicBezTo>
                    <a:pt x="33" y="35"/>
                    <a:pt x="33" y="35"/>
                    <a:pt x="33" y="35"/>
                  </a:cubicBezTo>
                  <a:cubicBezTo>
                    <a:pt x="33" y="35"/>
                    <a:pt x="33" y="35"/>
                    <a:pt x="33" y="35"/>
                  </a:cubicBezTo>
                  <a:moveTo>
                    <a:pt x="61" y="35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1" y="36"/>
                    <a:pt x="61" y="36"/>
                    <a:pt x="62" y="36"/>
                  </a:cubicBezTo>
                  <a:cubicBezTo>
                    <a:pt x="61" y="36"/>
                    <a:pt x="61" y="35"/>
                    <a:pt x="61" y="35"/>
                  </a:cubicBezTo>
                  <a:moveTo>
                    <a:pt x="61" y="35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moveTo>
                    <a:pt x="30" y="31"/>
                  </a:moveTo>
                  <a:cubicBezTo>
                    <a:pt x="31" y="32"/>
                    <a:pt x="32" y="34"/>
                    <a:pt x="33" y="35"/>
                  </a:cubicBezTo>
                  <a:cubicBezTo>
                    <a:pt x="33" y="34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1" y="32"/>
                    <a:pt x="31" y="31"/>
                    <a:pt x="30" y="31"/>
                  </a:cubicBezTo>
                  <a:moveTo>
                    <a:pt x="59" y="30"/>
                  </a:moveTo>
                  <a:cubicBezTo>
                    <a:pt x="59" y="30"/>
                    <a:pt x="59" y="30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31"/>
                    <a:pt x="60" y="31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31"/>
                    <a:pt x="60" y="31"/>
                    <a:pt x="59" y="30"/>
                  </a:cubicBezTo>
                  <a:moveTo>
                    <a:pt x="58" y="27"/>
                  </a:moveTo>
                  <a:cubicBezTo>
                    <a:pt x="58" y="27"/>
                    <a:pt x="58" y="28"/>
                    <a:pt x="58" y="28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9" y="28"/>
                    <a:pt x="59" y="29"/>
                    <a:pt x="59" y="29"/>
                  </a:cubicBezTo>
                  <a:cubicBezTo>
                    <a:pt x="59" y="28"/>
                    <a:pt x="58" y="28"/>
                    <a:pt x="58" y="27"/>
                  </a:cubicBezTo>
                  <a:moveTo>
                    <a:pt x="26" y="26"/>
                  </a:moveTo>
                  <a:cubicBezTo>
                    <a:pt x="28" y="27"/>
                    <a:pt x="29" y="29"/>
                    <a:pt x="30" y="30"/>
                  </a:cubicBezTo>
                  <a:cubicBezTo>
                    <a:pt x="30" y="30"/>
                    <a:pt x="29" y="29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9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6"/>
                    <a:pt x="27" y="26"/>
                    <a:pt x="26" y="26"/>
                  </a:cubicBezTo>
                  <a:moveTo>
                    <a:pt x="23" y="23"/>
                  </a:moveTo>
                  <a:cubicBezTo>
                    <a:pt x="24" y="23"/>
                    <a:pt x="24" y="24"/>
                    <a:pt x="25" y="24"/>
                  </a:cubicBezTo>
                  <a:cubicBezTo>
                    <a:pt x="24" y="24"/>
                    <a:pt x="24" y="24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3" y="23"/>
                    <a:pt x="23" y="23"/>
                  </a:cubicBezTo>
                  <a:moveTo>
                    <a:pt x="22" y="21"/>
                  </a:moveTo>
                  <a:cubicBezTo>
                    <a:pt x="22" y="21"/>
                    <a:pt x="22" y="22"/>
                    <a:pt x="22" y="22"/>
                  </a:cubicBezTo>
                  <a:cubicBezTo>
                    <a:pt x="22" y="22"/>
                    <a:pt x="22" y="21"/>
                    <a:pt x="22" y="21"/>
                  </a:cubicBezTo>
                  <a:moveTo>
                    <a:pt x="21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moveTo>
                    <a:pt x="19" y="19"/>
                  </a:moveTo>
                  <a:cubicBezTo>
                    <a:pt x="20" y="20"/>
                    <a:pt x="20" y="20"/>
                    <a:pt x="21" y="21"/>
                  </a:cubicBezTo>
                  <a:cubicBezTo>
                    <a:pt x="21" y="21"/>
                    <a:pt x="21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19" y="19"/>
                  </a:cubicBezTo>
                  <a:moveTo>
                    <a:pt x="53" y="19"/>
                  </a:moveTo>
                  <a:cubicBezTo>
                    <a:pt x="53" y="19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1"/>
                    <a:pt x="55" y="22"/>
                    <a:pt x="56" y="23"/>
                  </a:cubicBezTo>
                  <a:cubicBezTo>
                    <a:pt x="55" y="22"/>
                    <a:pt x="54" y="20"/>
                    <a:pt x="53" y="19"/>
                  </a:cubicBezTo>
                  <a:moveTo>
                    <a:pt x="53" y="19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moveTo>
                    <a:pt x="18" y="18"/>
                  </a:moveTo>
                  <a:cubicBezTo>
                    <a:pt x="18" y="19"/>
                    <a:pt x="18" y="19"/>
                    <a:pt x="19" y="19"/>
                  </a:cubicBezTo>
                  <a:cubicBezTo>
                    <a:pt x="19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8" y="18"/>
                    <a:pt x="18" y="18"/>
                  </a:cubicBezTo>
                  <a:moveTo>
                    <a:pt x="53" y="18"/>
                  </a:move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moveTo>
                    <a:pt x="51" y="16"/>
                  </a:move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7"/>
                    <a:pt x="51" y="16"/>
                    <a:pt x="51" y="16"/>
                  </a:cubicBezTo>
                  <a:moveTo>
                    <a:pt x="51" y="15"/>
                  </a:move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moveTo>
                    <a:pt x="50" y="14"/>
                  </a:moveTo>
                  <a:cubicBezTo>
                    <a:pt x="50" y="14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moveTo>
                    <a:pt x="8" y="14"/>
                  </a:move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moveTo>
                    <a:pt x="4" y="13"/>
                  </a:moveTo>
                  <a:cubicBezTo>
                    <a:pt x="5" y="13"/>
                    <a:pt x="6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moveTo>
                    <a:pt x="4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2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moveTo>
                    <a:pt x="47" y="12"/>
                  </a:moveTo>
                  <a:cubicBezTo>
                    <a:pt x="48" y="12"/>
                    <a:pt x="48" y="12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2"/>
                    <a:pt x="47" y="12"/>
                  </a:cubicBezTo>
                  <a:moveTo>
                    <a:pt x="45" y="9"/>
                  </a:moveTo>
                  <a:cubicBezTo>
                    <a:pt x="45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10"/>
                    <a:pt x="45" y="10"/>
                    <a:pt x="46" y="10"/>
                  </a:cubicBezTo>
                  <a:cubicBezTo>
                    <a:pt x="45" y="10"/>
                    <a:pt x="45" y="9"/>
                    <a:pt x="45" y="9"/>
                  </a:cubicBezTo>
                  <a:moveTo>
                    <a:pt x="43" y="8"/>
                  </a:moveTo>
                  <a:cubicBezTo>
                    <a:pt x="43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3" y="8"/>
                  </a:cubicBezTo>
                  <a:moveTo>
                    <a:pt x="42" y="7"/>
                  </a:move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7"/>
                    <a:pt x="43" y="8"/>
                    <a:pt x="43" y="8"/>
                  </a:cubicBezTo>
                  <a:cubicBezTo>
                    <a:pt x="43" y="7"/>
                    <a:pt x="42" y="7"/>
                    <a:pt x="42" y="7"/>
                  </a:cubicBezTo>
                  <a:moveTo>
                    <a:pt x="41" y="6"/>
                  </a:move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1" y="6"/>
                    <a:pt x="41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moveTo>
                    <a:pt x="36" y="3"/>
                  </a:moveTo>
                  <a:cubicBezTo>
                    <a:pt x="37" y="4"/>
                    <a:pt x="37" y="4"/>
                    <a:pt x="37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6" y="3"/>
                    <a:pt x="36" y="3"/>
                  </a:cubicBezTo>
                  <a:moveTo>
                    <a:pt x="34" y="2"/>
                  </a:moveTo>
                  <a:cubicBezTo>
                    <a:pt x="35" y="2"/>
                    <a:pt x="35" y="2"/>
                    <a:pt x="35" y="2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5" y="3"/>
                    <a:pt x="34" y="2"/>
                    <a:pt x="34" y="2"/>
                  </a:cubicBezTo>
                  <a:moveTo>
                    <a:pt x="32" y="1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2" y="2"/>
                    <a:pt x="32" y="1"/>
                  </a:cubicBezTo>
                  <a:moveTo>
                    <a:pt x="30" y="1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2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3" y="1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moveTo>
                    <a:pt x="24" y="1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8" y="1"/>
                    <a:pt x="28" y="1"/>
                  </a:cubicBezTo>
                  <a:cubicBezTo>
                    <a:pt x="28" y="1"/>
                    <a:pt x="27" y="0"/>
                    <a:pt x="27" y="0"/>
                  </a:cubicBezTo>
                  <a:moveTo>
                    <a:pt x="25" y="0"/>
                  </a:moveTo>
                  <a:cubicBezTo>
                    <a:pt x="25" y="0"/>
                    <a:pt x="24" y="0"/>
                    <a:pt x="24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5" name="Freeform 274"/>
            <p:cNvSpPr/>
            <p:nvPr>
              <p:custDataLst>
                <p:tags r:id="rId269"/>
              </p:custDataLst>
            </p:nvPr>
          </p:nvSpPr>
          <p:spPr>
            <a:xfrm>
              <a:off x="11514138" y="3883025"/>
              <a:ext cx="42863" cy="23813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0"/>
                </a:cxn>
              </a:cxnLst>
              <a:rect l="l" t="t" r="r" b="b"/>
              <a:pathLst>
                <a:path w="23" h="13">
                  <a:moveTo>
                    <a:pt x="23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6" name="Freeform 275"/>
            <p:cNvSpPr/>
            <p:nvPr>
              <p:custDataLst>
                <p:tags r:id="rId270"/>
              </p:custDataLst>
            </p:nvPr>
          </p:nvSpPr>
          <p:spPr>
            <a:xfrm>
              <a:off x="11515726" y="3881438"/>
              <a:ext cx="44450" cy="25400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42517" y="1814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932" y="23585"/>
                </a:cxn>
                <a:cxn ang="0">
                  <a:pos x="1932" y="23585"/>
                </a:cxn>
                <a:cxn ang="0">
                  <a:pos x="1932" y="23585"/>
                </a:cxn>
                <a:cxn ang="0">
                  <a:pos x="44450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23" y="0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7" name="Freeform 276"/>
            <p:cNvSpPr/>
            <p:nvPr>
              <p:custDataLst>
                <p:tags r:id="rId271"/>
              </p:custDataLst>
            </p:nvPr>
          </p:nvSpPr>
          <p:spPr>
            <a:xfrm>
              <a:off x="11517313" y="3881438"/>
              <a:ext cx="46038" cy="23813"/>
            </a:xfrm>
            <a:custGeom>
              <a:avLst/>
              <a:gdLst/>
              <a:ahLst/>
              <a:cxnLst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18" y="23813"/>
                </a:cxn>
                <a:cxn ang="0">
                  <a:pos x="3836" y="23813"/>
                </a:cxn>
                <a:cxn ang="0">
                  <a:pos x="3836" y="23813"/>
                </a:cxn>
                <a:cxn ang="0">
                  <a:pos x="46038" y="0"/>
                </a:cxn>
              </a:cxnLst>
              <a:rect l="l" t="t" r="r" b="b"/>
              <a:pathLst>
                <a:path w="24" h="13">
                  <a:moveTo>
                    <a:pt x="24" y="0"/>
                  </a:move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8" name="Freeform 277"/>
            <p:cNvSpPr/>
            <p:nvPr>
              <p:custDataLst>
                <p:tags r:id="rId272"/>
              </p:custDataLst>
            </p:nvPr>
          </p:nvSpPr>
          <p:spPr>
            <a:xfrm>
              <a:off x="11522076" y="3881438"/>
              <a:ext cx="42863" cy="23813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69" name="Freeform 278"/>
            <p:cNvSpPr/>
            <p:nvPr>
              <p:custDataLst>
                <p:tags r:id="rId273"/>
              </p:custDataLst>
            </p:nvPr>
          </p:nvSpPr>
          <p:spPr>
            <a:xfrm>
              <a:off x="11523663" y="3881438"/>
              <a:ext cx="42863" cy="23813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1863" y="23813"/>
                </a:cxn>
                <a:cxn ang="0">
                  <a:pos x="42863" y="1831"/>
                </a:cxn>
                <a:cxn ang="0">
                  <a:pos x="42863" y="1831"/>
                </a:cxn>
                <a:cxn ang="0">
                  <a:pos x="42863" y="1831"/>
                </a:cxn>
                <a:cxn ang="0">
                  <a:pos x="40999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0" name="Freeform 279"/>
            <p:cNvSpPr/>
            <p:nvPr>
              <p:custDataLst>
                <p:tags r:id="rId274"/>
              </p:custDataLst>
            </p:nvPr>
          </p:nvSpPr>
          <p:spPr>
            <a:xfrm>
              <a:off x="11525251" y="3883025"/>
              <a:ext cx="44450" cy="23813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1981"/>
                </a:cxn>
                <a:cxn ang="0">
                  <a:pos x="0" y="21981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1" name="Freeform 280"/>
            <p:cNvSpPr/>
            <p:nvPr>
              <p:custDataLst>
                <p:tags r:id="rId275"/>
              </p:custDataLst>
            </p:nvPr>
          </p:nvSpPr>
          <p:spPr>
            <a:xfrm>
              <a:off x="11526838" y="3883025"/>
              <a:ext cx="44450" cy="23813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2" name="Freeform 281"/>
            <p:cNvSpPr/>
            <p:nvPr>
              <p:custDataLst>
                <p:tags r:id="rId276"/>
              </p:custDataLst>
            </p:nvPr>
          </p:nvSpPr>
          <p:spPr>
            <a:xfrm>
              <a:off x="11528426" y="3883025"/>
              <a:ext cx="44450" cy="23813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3" name="Freeform 282"/>
            <p:cNvSpPr/>
            <p:nvPr>
              <p:custDataLst>
                <p:tags r:id="rId277"/>
              </p:custDataLst>
            </p:nvPr>
          </p:nvSpPr>
          <p:spPr>
            <a:xfrm>
              <a:off x="11531601" y="3883025"/>
              <a:ext cx="44450" cy="26988"/>
            </a:xfrm>
            <a:custGeom>
              <a:avLst/>
              <a:gdLst/>
              <a:ahLst/>
              <a:cxnLst>
                <a:cxn ang="0">
                  <a:pos x="40745" y="0"/>
                </a:cxn>
                <a:cxn ang="0">
                  <a:pos x="0" y="25060"/>
                </a:cxn>
                <a:cxn ang="0">
                  <a:pos x="1852" y="26988"/>
                </a:cxn>
                <a:cxn ang="0">
                  <a:pos x="44450" y="1927"/>
                </a:cxn>
                <a:cxn ang="0">
                  <a:pos x="42597" y="0"/>
                </a:cxn>
                <a:cxn ang="0">
                  <a:pos x="40745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4" name="Freeform 283"/>
            <p:cNvSpPr/>
            <p:nvPr>
              <p:custDataLst>
                <p:tags r:id="rId278"/>
              </p:custDataLst>
            </p:nvPr>
          </p:nvSpPr>
          <p:spPr>
            <a:xfrm>
              <a:off x="11533188" y="3884613"/>
              <a:ext cx="46038" cy="25400"/>
            </a:xfrm>
            <a:custGeom>
              <a:avLst/>
              <a:gdLst/>
              <a:ahLst/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l" t="t" r="r" b="b"/>
              <a:pathLst>
                <a:path w="24" h="13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5" name="Freeform 284"/>
            <p:cNvSpPr/>
            <p:nvPr>
              <p:custDataLst>
                <p:tags r:id="rId279"/>
              </p:custDataLst>
            </p:nvPr>
          </p:nvSpPr>
          <p:spPr>
            <a:xfrm>
              <a:off x="11534776" y="3884613"/>
              <a:ext cx="46038" cy="25400"/>
            </a:xfrm>
            <a:custGeom>
              <a:avLst/>
              <a:gdLst/>
              <a:ahLst/>
              <a:cxnLst>
                <a:cxn ang="0">
                  <a:pos x="44119" y="0"/>
                </a:cxn>
                <a:cxn ang="0">
                  <a:pos x="0" y="25400"/>
                </a:cxn>
                <a:cxn ang="0">
                  <a:pos x="1918" y="25400"/>
                </a:cxn>
                <a:cxn ang="0">
                  <a:pos x="46038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l" t="t" r="r" b="b"/>
              <a:pathLst>
                <a:path w="24" h="13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6" name="Freeform 285"/>
            <p:cNvSpPr/>
            <p:nvPr>
              <p:custDataLst>
                <p:tags r:id="rId280"/>
              </p:custDataLst>
            </p:nvPr>
          </p:nvSpPr>
          <p:spPr>
            <a:xfrm>
              <a:off x="11536363" y="3884613"/>
              <a:ext cx="46038" cy="26988"/>
            </a:xfrm>
            <a:custGeom>
              <a:avLst/>
              <a:gdLst/>
              <a:ahLst/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0"/>
                </a:cxn>
              </a:cxnLst>
              <a:rect l="l" t="t" r="r" b="b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7" name="Freeform 286"/>
            <p:cNvSpPr/>
            <p:nvPr>
              <p:custDataLst>
                <p:tags r:id="rId281"/>
              </p:custDataLst>
            </p:nvPr>
          </p:nvSpPr>
          <p:spPr>
            <a:xfrm>
              <a:off x="11541126" y="3886200"/>
              <a:ext cx="42863" cy="25400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1953"/>
                </a:cxn>
                <a:cxn ang="0">
                  <a:pos x="40999" y="0"/>
                </a:cxn>
                <a:cxn ang="0">
                  <a:pos x="40999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8" name="Freeform 287"/>
            <p:cNvSpPr/>
            <p:nvPr>
              <p:custDataLst>
                <p:tags r:id="rId282"/>
              </p:custDataLst>
            </p:nvPr>
          </p:nvSpPr>
          <p:spPr>
            <a:xfrm>
              <a:off x="11542713" y="3887788"/>
              <a:ext cx="42863" cy="25400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446"/>
                </a:cxn>
                <a:cxn ang="0">
                  <a:pos x="0" y="23446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1863" y="2540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0999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79" name="Freeform 288"/>
            <p:cNvSpPr/>
            <p:nvPr>
              <p:custDataLst>
                <p:tags r:id="rId283"/>
              </p:custDataLst>
            </p:nvPr>
          </p:nvSpPr>
          <p:spPr>
            <a:xfrm>
              <a:off x="11544301" y="3887788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0" name="Freeform 289"/>
            <p:cNvSpPr/>
            <p:nvPr>
              <p:custDataLst>
                <p:tags r:id="rId284"/>
              </p:custDataLst>
            </p:nvPr>
          </p:nvSpPr>
          <p:spPr>
            <a:xfrm>
              <a:off x="11545888" y="3890963"/>
              <a:ext cx="44450" cy="25400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3585"/>
                </a:cxn>
                <a:cxn ang="0">
                  <a:pos x="1932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814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1" name="Freeform 290"/>
            <p:cNvSpPr/>
            <p:nvPr>
              <p:custDataLst>
                <p:tags r:id="rId285"/>
              </p:custDataLst>
            </p:nvPr>
          </p:nvSpPr>
          <p:spPr>
            <a:xfrm>
              <a:off x="11547476" y="3892550"/>
              <a:ext cx="44450" cy="23813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1932" y="23813"/>
                </a:cxn>
                <a:cxn ang="0">
                  <a:pos x="1932" y="23813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l" t="t" r="r" b="b"/>
              <a:pathLst>
                <a:path w="23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2" name="Freeform 291"/>
            <p:cNvSpPr/>
            <p:nvPr>
              <p:custDataLst>
                <p:tags r:id="rId286"/>
              </p:custDataLst>
            </p:nvPr>
          </p:nvSpPr>
          <p:spPr>
            <a:xfrm>
              <a:off x="11550651" y="3892550"/>
              <a:ext cx="42863" cy="26988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3" name="Freeform 292"/>
            <p:cNvSpPr/>
            <p:nvPr>
              <p:custDataLst>
                <p:tags r:id="rId287"/>
              </p:custDataLst>
            </p:nvPr>
          </p:nvSpPr>
          <p:spPr>
            <a:xfrm>
              <a:off x="11552238" y="3894138"/>
              <a:ext cx="46038" cy="26988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1918" y="26988"/>
                </a:cxn>
                <a:cxn ang="0">
                  <a:pos x="46038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4119" y="1927"/>
                </a:cxn>
                <a:cxn ang="0">
                  <a:pos x="42201" y="0"/>
                </a:cxn>
              </a:cxnLst>
              <a:rect l="l" t="t" r="r" b="b"/>
              <a:pathLst>
                <a:path w="24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4" name="Freeform 293"/>
            <p:cNvSpPr/>
            <p:nvPr>
              <p:custDataLst>
                <p:tags r:id="rId288"/>
              </p:custDataLst>
            </p:nvPr>
          </p:nvSpPr>
          <p:spPr>
            <a:xfrm>
              <a:off x="11553826" y="3895725"/>
              <a:ext cx="46038" cy="26988"/>
            </a:xfrm>
            <a:custGeom>
              <a:avLst/>
              <a:gdLst/>
              <a:ahLst/>
              <a:cxnLst>
                <a:cxn ang="0">
                  <a:pos x="44119" y="0"/>
                </a:cxn>
                <a:cxn ang="0">
                  <a:pos x="44119" y="0"/>
                </a:cxn>
                <a:cxn ang="0">
                  <a:pos x="0" y="25060"/>
                </a:cxn>
                <a:cxn ang="0">
                  <a:pos x="1918" y="25060"/>
                </a:cxn>
                <a:cxn ang="0">
                  <a:pos x="1918" y="26988"/>
                </a:cxn>
                <a:cxn ang="0">
                  <a:pos x="3836" y="26988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6038" y="1927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</a:cxnLst>
              <a:rect l="l" t="t" r="r" b="b"/>
              <a:pathLst>
                <a:path w="24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3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5" name="Freeform 294"/>
            <p:cNvSpPr/>
            <p:nvPr>
              <p:custDataLst>
                <p:tags r:id="rId289"/>
              </p:custDataLst>
            </p:nvPr>
          </p:nvSpPr>
          <p:spPr>
            <a:xfrm>
              <a:off x="11557001" y="3897313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6" name="Freeform 295"/>
            <p:cNvSpPr/>
            <p:nvPr>
              <p:custDataLst>
                <p:tags r:id="rId290"/>
              </p:custDataLst>
            </p:nvPr>
          </p:nvSpPr>
          <p:spPr>
            <a:xfrm>
              <a:off x="11560176" y="3900488"/>
              <a:ext cx="42863" cy="25400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42863" y="1814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7" name="Freeform 296"/>
            <p:cNvSpPr/>
            <p:nvPr>
              <p:custDataLst>
                <p:tags r:id="rId291"/>
              </p:custDataLst>
            </p:nvPr>
          </p:nvSpPr>
          <p:spPr>
            <a:xfrm>
              <a:off x="11561763" y="3902075"/>
              <a:ext cx="42863" cy="26988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5060"/>
                </a:cxn>
                <a:cxn ang="0">
                  <a:pos x="1863" y="26988"/>
                </a:cxn>
                <a:cxn ang="0">
                  <a:pos x="42863" y="3855"/>
                </a:cxn>
                <a:cxn ang="0">
                  <a:pos x="40999" y="1927"/>
                </a:cxn>
                <a:cxn ang="0">
                  <a:pos x="40999" y="1927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8" name="Freeform 297"/>
            <p:cNvSpPr/>
            <p:nvPr>
              <p:custDataLst>
                <p:tags r:id="rId292"/>
              </p:custDataLst>
            </p:nvPr>
          </p:nvSpPr>
          <p:spPr>
            <a:xfrm>
              <a:off x="11563351" y="3905250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89" name="Freeform 298"/>
            <p:cNvSpPr/>
            <p:nvPr>
              <p:custDataLst>
                <p:tags r:id="rId293"/>
              </p:custDataLst>
            </p:nvPr>
          </p:nvSpPr>
          <p:spPr>
            <a:xfrm>
              <a:off x="11564938" y="3906838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0" name="Freeform 299"/>
            <p:cNvSpPr/>
            <p:nvPr>
              <p:custDataLst>
                <p:tags r:id="rId294"/>
              </p:custDataLst>
            </p:nvPr>
          </p:nvSpPr>
          <p:spPr>
            <a:xfrm>
              <a:off x="11566526" y="3910013"/>
              <a:ext cx="44450" cy="25400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1814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4450" y="0"/>
                </a:cxn>
                <a:cxn ang="0">
                  <a:pos x="42517" y="0"/>
                </a:cxn>
                <a:cxn ang="0">
                  <a:pos x="42517" y="0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1" name="Freeform 300"/>
            <p:cNvSpPr/>
            <p:nvPr>
              <p:custDataLst>
                <p:tags r:id="rId295"/>
              </p:custDataLst>
            </p:nvPr>
          </p:nvSpPr>
          <p:spPr>
            <a:xfrm>
              <a:off x="11569701" y="3911600"/>
              <a:ext cx="42863" cy="28575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6670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14"/>
                    <a:pt x="1" y="14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2" name="Freeform 301"/>
            <p:cNvSpPr/>
            <p:nvPr>
              <p:custDataLst>
                <p:tags r:id="rId296"/>
              </p:custDataLst>
            </p:nvPr>
          </p:nvSpPr>
          <p:spPr>
            <a:xfrm>
              <a:off x="11571288" y="3914775"/>
              <a:ext cx="46038" cy="28575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3836" y="28575"/>
                </a:cxn>
                <a:cxn ang="0">
                  <a:pos x="46038" y="3810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1905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4119" y="0"/>
                </a:cxn>
                <a:cxn ang="0">
                  <a:pos x="42201" y="0"/>
                </a:cxn>
                <a:cxn ang="0">
                  <a:pos x="42201" y="0"/>
                </a:cxn>
                <a:cxn ang="0">
                  <a:pos x="42201" y="0"/>
                </a:cxn>
              </a:cxnLst>
              <a:rect l="l" t="t" r="r" b="b"/>
              <a:pathLst>
                <a:path w="24" h="15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3" name="Freeform 302"/>
            <p:cNvSpPr/>
            <p:nvPr>
              <p:custDataLst>
                <p:tags r:id="rId297"/>
              </p:custDataLst>
            </p:nvPr>
          </p:nvSpPr>
          <p:spPr>
            <a:xfrm>
              <a:off x="11574463" y="3919538"/>
              <a:ext cx="46038" cy="30163"/>
            </a:xfrm>
            <a:custGeom>
              <a:avLst/>
              <a:gdLst/>
              <a:ahLst/>
              <a:cxnLst>
                <a:cxn ang="0">
                  <a:pos x="42201" y="0"/>
                </a:cxn>
                <a:cxn ang="0">
                  <a:pos x="42201" y="0"/>
                </a:cxn>
                <a:cxn ang="0">
                  <a:pos x="0" y="24507"/>
                </a:cxn>
                <a:cxn ang="0">
                  <a:pos x="0" y="24507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1918" y="28277"/>
                </a:cxn>
                <a:cxn ang="0">
                  <a:pos x="1918" y="30163"/>
                </a:cxn>
                <a:cxn ang="0">
                  <a:pos x="1918" y="30163"/>
                </a:cxn>
                <a:cxn ang="0">
                  <a:pos x="3836" y="30163"/>
                </a:cxn>
                <a:cxn ang="0">
                  <a:pos x="46038" y="5655"/>
                </a:cxn>
                <a:cxn ang="0">
                  <a:pos x="46038" y="5655"/>
                </a:cxn>
                <a:cxn ang="0">
                  <a:pos x="46038" y="5655"/>
                </a:cxn>
                <a:cxn ang="0">
                  <a:pos x="42201" y="0"/>
                </a:cxn>
              </a:cxnLst>
              <a:rect l="l" t="t" r="r" b="b"/>
              <a:pathLst>
                <a:path w="24" h="16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2"/>
                    <a:pt x="23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4" name="Freeform 303"/>
            <p:cNvSpPr/>
            <p:nvPr>
              <p:custDataLst>
                <p:tags r:id="rId298"/>
              </p:custDataLst>
            </p:nvPr>
          </p:nvSpPr>
          <p:spPr>
            <a:xfrm>
              <a:off x="11579226" y="3924300"/>
              <a:ext cx="42863" cy="28575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5" name="Freeform 304"/>
            <p:cNvSpPr/>
            <p:nvPr>
              <p:custDataLst>
                <p:tags r:id="rId299"/>
              </p:custDataLst>
            </p:nvPr>
          </p:nvSpPr>
          <p:spPr>
            <a:xfrm>
              <a:off x="11580813" y="3929063"/>
              <a:ext cx="42863" cy="28575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0" y="24765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1863" y="28575"/>
                </a:cxn>
                <a:cxn ang="0">
                  <a:pos x="42863" y="3810"/>
                </a:cxn>
                <a:cxn ang="0">
                  <a:pos x="40999" y="0"/>
                </a:cxn>
              </a:cxnLst>
              <a:rect l="l" t="t" r="r" b="b"/>
              <a:pathLst>
                <a:path w="23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4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6" name="Freeform 305"/>
            <p:cNvSpPr/>
            <p:nvPr>
              <p:custDataLst>
                <p:tags r:id="rId300"/>
              </p:custDataLst>
            </p:nvPr>
          </p:nvSpPr>
          <p:spPr>
            <a:xfrm>
              <a:off x="11582401" y="3932238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7" name="Freeform 306"/>
            <p:cNvSpPr/>
            <p:nvPr>
              <p:custDataLst>
                <p:tags r:id="rId301"/>
              </p:custDataLst>
            </p:nvPr>
          </p:nvSpPr>
          <p:spPr>
            <a:xfrm>
              <a:off x="11582401" y="3933825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8" name="Freeform 307"/>
            <p:cNvSpPr/>
            <p:nvPr>
              <p:custDataLst>
                <p:tags r:id="rId302"/>
              </p:custDataLst>
            </p:nvPr>
          </p:nvSpPr>
          <p:spPr>
            <a:xfrm>
              <a:off x="11583988" y="3935413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4450" y="1927"/>
                </a:cxn>
                <a:cxn ang="0">
                  <a:pos x="42517" y="1927"/>
                </a:cxn>
                <a:cxn ang="0">
                  <a:pos x="42517" y="1927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99" name="Freeform 308"/>
            <p:cNvSpPr/>
            <p:nvPr>
              <p:custDataLst>
                <p:tags r:id="rId303"/>
              </p:custDataLst>
            </p:nvPr>
          </p:nvSpPr>
          <p:spPr>
            <a:xfrm>
              <a:off x="11583988" y="3938588"/>
              <a:ext cx="44450" cy="25400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44450" y="0"/>
                </a:cxn>
                <a:cxn ang="0">
                  <a:pos x="0" y="23585"/>
                </a:cxn>
                <a:cxn ang="0">
                  <a:pos x="0" y="23585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1932" y="25400"/>
                </a:cxn>
                <a:cxn ang="0">
                  <a:pos x="44450" y="3628"/>
                </a:cxn>
                <a:cxn ang="0">
                  <a:pos x="44450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0" name="Freeform 309"/>
            <p:cNvSpPr/>
            <p:nvPr>
              <p:custDataLst>
                <p:tags r:id="rId304"/>
              </p:custDataLst>
            </p:nvPr>
          </p:nvSpPr>
          <p:spPr>
            <a:xfrm>
              <a:off x="11585576" y="3941763"/>
              <a:ext cx="42863" cy="26988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42863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1" name="Freeform 310"/>
            <p:cNvSpPr/>
            <p:nvPr>
              <p:custDataLst>
                <p:tags r:id="rId305"/>
              </p:custDataLst>
            </p:nvPr>
          </p:nvSpPr>
          <p:spPr>
            <a:xfrm>
              <a:off x="11585576" y="3943350"/>
              <a:ext cx="44450" cy="26988"/>
            </a:xfrm>
            <a:custGeom>
              <a:avLst/>
              <a:gdLst/>
              <a:ahLst/>
              <a:cxnLst>
                <a:cxn ang="0">
                  <a:pos x="42517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1932" y="26988"/>
                </a:cxn>
                <a:cxn ang="0">
                  <a:pos x="44450" y="1927"/>
                </a:cxn>
                <a:cxn ang="0">
                  <a:pos x="42517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2" name="Freeform 311"/>
            <p:cNvSpPr/>
            <p:nvPr>
              <p:custDataLst>
                <p:tags r:id="rId306"/>
              </p:custDataLst>
            </p:nvPr>
          </p:nvSpPr>
          <p:spPr>
            <a:xfrm>
              <a:off x="11588751" y="3944938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3" name="Freeform 312"/>
            <p:cNvSpPr/>
            <p:nvPr>
              <p:custDataLst>
                <p:tags r:id="rId307"/>
              </p:custDataLst>
            </p:nvPr>
          </p:nvSpPr>
          <p:spPr>
            <a:xfrm>
              <a:off x="11588751" y="3948113"/>
              <a:ext cx="42863" cy="25400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2863" y="3628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" name="Freeform 313"/>
            <p:cNvSpPr/>
            <p:nvPr>
              <p:custDataLst>
                <p:tags r:id="rId308"/>
              </p:custDataLst>
            </p:nvPr>
          </p:nvSpPr>
          <p:spPr>
            <a:xfrm>
              <a:off x="11588751" y="3951288"/>
              <a:ext cx="42863" cy="26988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1863" y="26988"/>
                </a:cxn>
                <a:cxn ang="0">
                  <a:pos x="42863" y="1927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  <a:cxn ang="0">
                  <a:pos x="42863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" name="Freeform 314"/>
            <p:cNvSpPr/>
            <p:nvPr>
              <p:custDataLst>
                <p:tags r:id="rId309"/>
              </p:custDataLst>
            </p:nvPr>
          </p:nvSpPr>
          <p:spPr>
            <a:xfrm>
              <a:off x="11590338" y="3952875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6" name="Freeform 315"/>
            <p:cNvSpPr/>
            <p:nvPr>
              <p:custDataLst>
                <p:tags r:id="rId310"/>
              </p:custDataLst>
            </p:nvPr>
          </p:nvSpPr>
          <p:spPr>
            <a:xfrm>
              <a:off x="11590338" y="3954463"/>
              <a:ext cx="42863" cy="26988"/>
            </a:xfrm>
            <a:custGeom>
              <a:avLst/>
              <a:gdLst/>
              <a:ahLst/>
              <a:cxnLst>
                <a:cxn ang="0">
                  <a:pos x="40999" y="0"/>
                </a:cxn>
                <a:cxn ang="0">
                  <a:pos x="40999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2863" y="1927"/>
                </a:cxn>
                <a:cxn ang="0">
                  <a:pos x="40999" y="0"/>
                </a:cxn>
              </a:cxnLst>
              <a:rect l="l" t="t" r="r" b="b"/>
              <a:pathLst>
                <a:path w="23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7" name="Freeform 316"/>
            <p:cNvSpPr/>
            <p:nvPr>
              <p:custDataLst>
                <p:tags r:id="rId311"/>
              </p:custDataLst>
            </p:nvPr>
          </p:nvSpPr>
          <p:spPr>
            <a:xfrm>
              <a:off x="11590338" y="3957638"/>
              <a:ext cx="42863" cy="25400"/>
            </a:xfrm>
            <a:custGeom>
              <a:avLst/>
              <a:gdLst/>
              <a:ahLst/>
              <a:cxnLst>
                <a:cxn ang="0">
                  <a:pos x="42863" y="0"/>
                </a:cxn>
                <a:cxn ang="0">
                  <a:pos x="0" y="23585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1863" y="25400"/>
                </a:cxn>
                <a:cxn ang="0">
                  <a:pos x="42863" y="3628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1814"/>
                </a:cxn>
                <a:cxn ang="0">
                  <a:pos x="42863" y="0"/>
                </a:cxn>
              </a:cxnLst>
              <a:rect l="l" t="t" r="r" b="b"/>
              <a:pathLst>
                <a:path w="23" h="14">
                  <a:moveTo>
                    <a:pt x="23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0"/>
                    <a:pt x="2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" name="Freeform 317"/>
            <p:cNvSpPr/>
            <p:nvPr>
              <p:custDataLst>
                <p:tags r:id="rId312"/>
              </p:custDataLst>
            </p:nvPr>
          </p:nvSpPr>
          <p:spPr>
            <a:xfrm>
              <a:off x="11591926" y="3960813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3132"/>
                </a:cxn>
                <a:cxn ang="0">
                  <a:pos x="0" y="23132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9" name="Freeform 318"/>
            <p:cNvSpPr/>
            <p:nvPr>
              <p:custDataLst>
                <p:tags r:id="rId313"/>
              </p:custDataLst>
            </p:nvPr>
          </p:nvSpPr>
          <p:spPr>
            <a:xfrm>
              <a:off x="11591926" y="3962400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0" name="Freeform 319"/>
            <p:cNvSpPr/>
            <p:nvPr>
              <p:custDataLst>
                <p:tags r:id="rId314"/>
              </p:custDataLst>
            </p:nvPr>
          </p:nvSpPr>
          <p:spPr>
            <a:xfrm>
              <a:off x="11591926" y="3963988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1" name="Freeform 320"/>
            <p:cNvSpPr/>
            <p:nvPr>
              <p:custDataLst>
                <p:tags r:id="rId315"/>
              </p:custDataLst>
            </p:nvPr>
          </p:nvSpPr>
          <p:spPr>
            <a:xfrm>
              <a:off x="11591926" y="3967163"/>
              <a:ext cx="41275" cy="25400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0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2" name="Freeform 321"/>
            <p:cNvSpPr/>
            <p:nvPr>
              <p:custDataLst>
                <p:tags r:id="rId316"/>
              </p:custDataLst>
            </p:nvPr>
          </p:nvSpPr>
          <p:spPr>
            <a:xfrm>
              <a:off x="11591926" y="3968750"/>
              <a:ext cx="41275" cy="25400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41275" y="0"/>
                </a:cxn>
                <a:cxn ang="0">
                  <a:pos x="0" y="23585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0" y="25400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1814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3" name="Freeform 322"/>
            <p:cNvSpPr/>
            <p:nvPr>
              <p:custDataLst>
                <p:tags r:id="rId317"/>
              </p:custDataLst>
            </p:nvPr>
          </p:nvSpPr>
          <p:spPr>
            <a:xfrm>
              <a:off x="11591926" y="3970338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4" name="Freeform 323"/>
            <p:cNvSpPr/>
            <p:nvPr>
              <p:custDataLst>
                <p:tags r:id="rId318"/>
              </p:custDataLst>
            </p:nvPr>
          </p:nvSpPr>
          <p:spPr>
            <a:xfrm>
              <a:off x="11591926" y="3971925"/>
              <a:ext cx="41275" cy="26988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5060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0" y="26988"/>
                </a:cxn>
                <a:cxn ang="0">
                  <a:pos x="41275" y="1927"/>
                </a:cxn>
                <a:cxn ang="0">
                  <a:pos x="41275" y="1927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5" name="Freeform 324"/>
            <p:cNvSpPr/>
            <p:nvPr>
              <p:custDataLst>
                <p:tags r:id="rId319"/>
              </p:custDataLst>
            </p:nvPr>
          </p:nvSpPr>
          <p:spPr>
            <a:xfrm>
              <a:off x="11591926" y="3973513"/>
              <a:ext cx="41275" cy="28575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4765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0" y="28575"/>
                </a:cxn>
                <a:cxn ang="0">
                  <a:pos x="41275" y="3810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1905"/>
                </a:cxn>
                <a:cxn ang="0">
                  <a:pos x="41275" y="0"/>
                </a:cxn>
              </a:cxnLst>
              <a:rect l="l" t="t" r="r" b="b"/>
              <a:pathLst>
                <a:path w="22" h="15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6" name="Freeform 325"/>
            <p:cNvSpPr/>
            <p:nvPr>
              <p:custDataLst>
                <p:tags r:id="rId320"/>
              </p:custDataLst>
            </p:nvPr>
          </p:nvSpPr>
          <p:spPr>
            <a:xfrm>
              <a:off x="11591926" y="3978275"/>
              <a:ext cx="41275" cy="23813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0" y="23813"/>
                </a:cxn>
                <a:cxn ang="0">
                  <a:pos x="41275" y="0"/>
                </a:cxn>
                <a:cxn ang="0">
                  <a:pos x="41275" y="0"/>
                </a:cxn>
              </a:cxnLst>
              <a:rect l="l" t="t" r="r" b="b"/>
              <a:pathLst>
                <a:path w="22" h="13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7" name="Freeform 326"/>
            <p:cNvSpPr/>
            <p:nvPr>
              <p:custDataLst>
                <p:tags r:id="rId321"/>
              </p:custDataLst>
            </p:nvPr>
          </p:nvSpPr>
          <p:spPr>
            <a:xfrm>
              <a:off x="11220451" y="3779838"/>
              <a:ext cx="415925" cy="347663"/>
            </a:xfrm>
            <a:custGeom>
              <a:avLst/>
              <a:gdLst/>
              <a:ahLst/>
              <a:cxnLst>
                <a:cxn ang="0">
                  <a:pos x="139277" y="17098"/>
                </a:cxn>
                <a:cxn ang="0">
                  <a:pos x="133553" y="26597"/>
                </a:cxn>
                <a:cxn ang="0">
                  <a:pos x="129738" y="41795"/>
                </a:cxn>
                <a:cxn ang="0">
                  <a:pos x="127830" y="58893"/>
                </a:cxn>
                <a:cxn ang="0">
                  <a:pos x="124014" y="55094"/>
                </a:cxn>
                <a:cxn ang="0">
                  <a:pos x="118290" y="49394"/>
                </a:cxn>
                <a:cxn ang="0">
                  <a:pos x="110658" y="45595"/>
                </a:cxn>
                <a:cxn ang="0">
                  <a:pos x="97303" y="41795"/>
                </a:cxn>
                <a:cxn ang="0">
                  <a:pos x="87763" y="43695"/>
                </a:cxn>
                <a:cxn ang="0">
                  <a:pos x="80132" y="53194"/>
                </a:cxn>
                <a:cxn ang="0">
                  <a:pos x="78224" y="64593"/>
                </a:cxn>
                <a:cxn ang="0">
                  <a:pos x="70592" y="56993"/>
                </a:cxn>
                <a:cxn ang="0">
                  <a:pos x="62961" y="49394"/>
                </a:cxn>
                <a:cxn ang="0">
                  <a:pos x="53421" y="45595"/>
                </a:cxn>
                <a:cxn ang="0">
                  <a:pos x="45789" y="43695"/>
                </a:cxn>
                <a:cxn ang="0">
                  <a:pos x="38158" y="45595"/>
                </a:cxn>
                <a:cxn ang="0">
                  <a:pos x="28618" y="70292"/>
                </a:cxn>
                <a:cxn ang="0">
                  <a:pos x="28618" y="77891"/>
                </a:cxn>
                <a:cxn ang="0">
                  <a:pos x="24802" y="75991"/>
                </a:cxn>
                <a:cxn ang="0">
                  <a:pos x="17171" y="75991"/>
                </a:cxn>
                <a:cxn ang="0">
                  <a:pos x="13355" y="75991"/>
                </a:cxn>
                <a:cxn ang="0">
                  <a:pos x="13355" y="75991"/>
                </a:cxn>
                <a:cxn ang="0">
                  <a:pos x="34342" y="153883"/>
                </a:cxn>
                <a:cxn ang="0">
                  <a:pos x="410201" y="334364"/>
                </a:cxn>
                <a:cxn ang="0">
                  <a:pos x="412109" y="332464"/>
                </a:cxn>
                <a:cxn ang="0">
                  <a:pos x="414017" y="326765"/>
                </a:cxn>
                <a:cxn ang="0">
                  <a:pos x="415925" y="313466"/>
                </a:cxn>
                <a:cxn ang="0">
                  <a:pos x="415925" y="311566"/>
                </a:cxn>
                <a:cxn ang="0">
                  <a:pos x="415925" y="309667"/>
                </a:cxn>
                <a:cxn ang="0">
                  <a:pos x="415925" y="302067"/>
                </a:cxn>
                <a:cxn ang="0">
                  <a:pos x="414017" y="294468"/>
                </a:cxn>
                <a:cxn ang="0">
                  <a:pos x="412109" y="284969"/>
                </a:cxn>
                <a:cxn ang="0">
                  <a:pos x="410201" y="277370"/>
                </a:cxn>
                <a:cxn ang="0">
                  <a:pos x="402569" y="262172"/>
                </a:cxn>
                <a:cxn ang="0">
                  <a:pos x="391122" y="243174"/>
                </a:cxn>
                <a:cxn ang="0">
                  <a:pos x="387306" y="239374"/>
                </a:cxn>
                <a:cxn ang="0">
                  <a:pos x="377766" y="227975"/>
                </a:cxn>
                <a:cxn ang="0">
                  <a:pos x="372043" y="222276"/>
                </a:cxn>
                <a:cxn ang="0">
                  <a:pos x="372043" y="210877"/>
                </a:cxn>
                <a:cxn ang="0">
                  <a:pos x="372043" y="205178"/>
                </a:cxn>
                <a:cxn ang="0">
                  <a:pos x="368227" y="191879"/>
                </a:cxn>
                <a:cxn ang="0">
                  <a:pos x="364411" y="180480"/>
                </a:cxn>
                <a:cxn ang="0">
                  <a:pos x="358687" y="169082"/>
                </a:cxn>
                <a:cxn ang="0">
                  <a:pos x="351055" y="159583"/>
                </a:cxn>
                <a:cxn ang="0">
                  <a:pos x="337700" y="142484"/>
                </a:cxn>
                <a:cxn ang="0">
                  <a:pos x="330068" y="136785"/>
                </a:cxn>
                <a:cxn ang="0">
                  <a:pos x="322437" y="132985"/>
                </a:cxn>
                <a:cxn ang="0">
                  <a:pos x="314805" y="129186"/>
                </a:cxn>
                <a:cxn ang="0">
                  <a:pos x="301450" y="125386"/>
                </a:cxn>
                <a:cxn ang="0">
                  <a:pos x="301450" y="125386"/>
                </a:cxn>
                <a:cxn ang="0">
                  <a:pos x="291910" y="119687"/>
                </a:cxn>
                <a:cxn ang="0">
                  <a:pos x="284279" y="94989"/>
                </a:cxn>
                <a:cxn ang="0">
                  <a:pos x="278555" y="85490"/>
                </a:cxn>
                <a:cxn ang="0">
                  <a:pos x="261384" y="56993"/>
                </a:cxn>
                <a:cxn ang="0">
                  <a:pos x="236581" y="30396"/>
                </a:cxn>
                <a:cxn ang="0">
                  <a:pos x="217502" y="15198"/>
                </a:cxn>
                <a:cxn ang="0">
                  <a:pos x="200330" y="5699"/>
                </a:cxn>
                <a:cxn ang="0">
                  <a:pos x="173620" y="0"/>
                </a:cxn>
              </a:cxnLst>
              <a:rect l="l" t="t" r="r" b="b"/>
              <a:pathLst>
                <a:path w="218" h="183"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90" y="0"/>
                    <a:pt x="90" y="1"/>
                    <a:pt x="89" y="1"/>
                  </a:cubicBezTo>
                  <a:cubicBezTo>
                    <a:pt x="88" y="1"/>
                    <a:pt x="87" y="1"/>
                    <a:pt x="86" y="1"/>
                  </a:cubicBezTo>
                  <a:cubicBezTo>
                    <a:pt x="85" y="1"/>
                    <a:pt x="84" y="1"/>
                    <a:pt x="83" y="2"/>
                  </a:cubicBezTo>
                  <a:cubicBezTo>
                    <a:pt x="82" y="2"/>
                    <a:pt x="81" y="3"/>
                    <a:pt x="80" y="3"/>
                  </a:cubicBezTo>
                  <a:cubicBezTo>
                    <a:pt x="77" y="5"/>
                    <a:pt x="75" y="7"/>
                    <a:pt x="73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9"/>
                    <a:pt x="73" y="9"/>
                    <a:pt x="73" y="10"/>
                  </a:cubicBezTo>
                  <a:cubicBezTo>
                    <a:pt x="73" y="10"/>
                    <a:pt x="72" y="10"/>
                    <a:pt x="72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0" y="14"/>
                    <a:pt x="70" y="14"/>
                    <a:pt x="70" y="14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69" y="16"/>
                    <a:pt x="69" y="16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9" y="19"/>
                    <a:pt x="68" y="19"/>
                    <a:pt x="68" y="19"/>
                  </a:cubicBezTo>
                  <a:cubicBezTo>
                    <a:pt x="68" y="20"/>
                    <a:pt x="68" y="20"/>
                    <a:pt x="68" y="21"/>
                  </a:cubicBezTo>
                  <a:cubicBezTo>
                    <a:pt x="68" y="21"/>
                    <a:pt x="68" y="21"/>
                    <a:pt x="68" y="22"/>
                  </a:cubicBezTo>
                  <a:cubicBezTo>
                    <a:pt x="68" y="22"/>
                    <a:pt x="68" y="22"/>
                    <a:pt x="68" y="23"/>
                  </a:cubicBezTo>
                  <a:cubicBezTo>
                    <a:pt x="68" y="23"/>
                    <a:pt x="68" y="24"/>
                    <a:pt x="67" y="24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6"/>
                    <a:pt x="67" y="26"/>
                    <a:pt x="67" y="27"/>
                  </a:cubicBezTo>
                  <a:cubicBezTo>
                    <a:pt x="67" y="27"/>
                    <a:pt x="67" y="28"/>
                    <a:pt x="67" y="28"/>
                  </a:cubicBezTo>
                  <a:cubicBezTo>
                    <a:pt x="67" y="28"/>
                    <a:pt x="67" y="29"/>
                    <a:pt x="67" y="29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6" y="30"/>
                    <a:pt x="66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64" y="28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62" y="27"/>
                    <a:pt x="62" y="26"/>
                    <a:pt x="62" y="26"/>
                  </a:cubicBezTo>
                  <a:cubicBezTo>
                    <a:pt x="62" y="26"/>
                    <a:pt x="61" y="26"/>
                    <a:pt x="61" y="26"/>
                  </a:cubicBezTo>
                  <a:cubicBezTo>
                    <a:pt x="61" y="25"/>
                    <a:pt x="61" y="25"/>
                    <a:pt x="60" y="25"/>
                  </a:cubicBezTo>
                  <a:cubicBezTo>
                    <a:pt x="60" y="25"/>
                    <a:pt x="60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9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7" y="24"/>
                    <a:pt x="57" y="23"/>
                    <a:pt x="57" y="23"/>
                  </a:cubicBezTo>
                  <a:cubicBezTo>
                    <a:pt x="56" y="23"/>
                    <a:pt x="56" y="23"/>
                    <a:pt x="55" y="23"/>
                  </a:cubicBezTo>
                  <a:cubicBezTo>
                    <a:pt x="55" y="23"/>
                    <a:pt x="55" y="22"/>
                    <a:pt x="54" y="22"/>
                  </a:cubicBezTo>
                  <a:cubicBezTo>
                    <a:pt x="54" y="22"/>
                    <a:pt x="53" y="22"/>
                    <a:pt x="53" y="22"/>
                  </a:cubicBezTo>
                  <a:cubicBezTo>
                    <a:pt x="52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0" y="22"/>
                    <a:pt x="49" y="22"/>
                    <a:pt x="49" y="22"/>
                  </a:cubicBezTo>
                  <a:cubicBezTo>
                    <a:pt x="48" y="22"/>
                    <a:pt x="47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5" y="24"/>
                    <a:pt x="44" y="24"/>
                    <a:pt x="44" y="25"/>
                  </a:cubicBezTo>
                  <a:cubicBezTo>
                    <a:pt x="43" y="26"/>
                    <a:pt x="43" y="26"/>
                    <a:pt x="42" y="27"/>
                  </a:cubicBezTo>
                  <a:cubicBezTo>
                    <a:pt x="42" y="27"/>
                    <a:pt x="42" y="28"/>
                    <a:pt x="42" y="28"/>
                  </a:cubicBezTo>
                  <a:cubicBezTo>
                    <a:pt x="41" y="29"/>
                    <a:pt x="41" y="29"/>
                    <a:pt x="41" y="30"/>
                  </a:cubicBezTo>
                  <a:cubicBezTo>
                    <a:pt x="41" y="30"/>
                    <a:pt x="41" y="31"/>
                    <a:pt x="41" y="31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3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3"/>
                    <a:pt x="40" y="32"/>
                    <a:pt x="39" y="32"/>
                  </a:cubicBezTo>
                  <a:cubicBezTo>
                    <a:pt x="39" y="32"/>
                    <a:pt x="39" y="32"/>
                    <a:pt x="39" y="31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0"/>
                    <a:pt x="37" y="30"/>
                    <a:pt x="37" y="30"/>
                  </a:cubicBezTo>
                  <a:cubicBezTo>
                    <a:pt x="37" y="30"/>
                    <a:pt x="37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4" y="27"/>
                    <a:pt x="34" y="27"/>
                  </a:cubicBezTo>
                  <a:cubicBezTo>
                    <a:pt x="34" y="27"/>
                    <a:pt x="34" y="27"/>
                    <a:pt x="33" y="27"/>
                  </a:cubicBezTo>
                  <a:cubicBezTo>
                    <a:pt x="33" y="27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5"/>
                    <a:pt x="31" y="25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4"/>
                    <a:pt x="29" y="24"/>
                  </a:cubicBezTo>
                  <a:cubicBezTo>
                    <a:pt x="29" y="24"/>
                    <a:pt x="28" y="24"/>
                    <a:pt x="28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6" y="24"/>
                    <a:pt x="26" y="23"/>
                  </a:cubicBezTo>
                  <a:cubicBezTo>
                    <a:pt x="26" y="23"/>
                    <a:pt x="26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0" y="24"/>
                  </a:cubicBezTo>
                  <a:cubicBezTo>
                    <a:pt x="20" y="24"/>
                    <a:pt x="20" y="24"/>
                    <a:pt x="19" y="24"/>
                  </a:cubicBezTo>
                  <a:cubicBezTo>
                    <a:pt x="16" y="26"/>
                    <a:pt x="14" y="30"/>
                    <a:pt x="14" y="35"/>
                  </a:cubicBezTo>
                  <a:cubicBezTo>
                    <a:pt x="14" y="35"/>
                    <a:pt x="14" y="35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7"/>
                    <a:pt x="14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2"/>
                    <a:pt x="1" y="46"/>
                    <a:pt x="0" y="52"/>
                  </a:cubicBezTo>
                  <a:cubicBezTo>
                    <a:pt x="0" y="62"/>
                    <a:pt x="8" y="75"/>
                    <a:pt x="18" y="81"/>
                  </a:cubicBezTo>
                  <a:cubicBezTo>
                    <a:pt x="19" y="81"/>
                    <a:pt x="20" y="82"/>
                    <a:pt x="21" y="83"/>
                  </a:cubicBezTo>
                  <a:cubicBezTo>
                    <a:pt x="193" y="182"/>
                    <a:pt x="193" y="182"/>
                    <a:pt x="193" y="182"/>
                  </a:cubicBezTo>
                  <a:cubicBezTo>
                    <a:pt x="196" y="183"/>
                    <a:pt x="199" y="183"/>
                    <a:pt x="202" y="183"/>
                  </a:cubicBezTo>
                  <a:cubicBezTo>
                    <a:pt x="208" y="183"/>
                    <a:pt x="212" y="181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6"/>
                    <a:pt x="215" y="176"/>
                    <a:pt x="215" y="176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15" y="175"/>
                    <a:pt x="215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6" y="174"/>
                    <a:pt x="216" y="173"/>
                    <a:pt x="217" y="173"/>
                  </a:cubicBezTo>
                  <a:cubicBezTo>
                    <a:pt x="217" y="173"/>
                    <a:pt x="217" y="173"/>
                    <a:pt x="217" y="173"/>
                  </a:cubicBezTo>
                  <a:cubicBezTo>
                    <a:pt x="217" y="173"/>
                    <a:pt x="217" y="173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2"/>
                    <a:pt x="217" y="172"/>
                    <a:pt x="217" y="172"/>
                  </a:cubicBezTo>
                  <a:cubicBezTo>
                    <a:pt x="217" y="171"/>
                    <a:pt x="217" y="170"/>
                    <a:pt x="218" y="169"/>
                  </a:cubicBezTo>
                  <a:cubicBezTo>
                    <a:pt x="218" y="169"/>
                    <a:pt x="218" y="169"/>
                    <a:pt x="218" y="169"/>
                  </a:cubicBezTo>
                  <a:cubicBezTo>
                    <a:pt x="218" y="168"/>
                    <a:pt x="218" y="168"/>
                    <a:pt x="218" y="168"/>
                  </a:cubicBezTo>
                  <a:cubicBezTo>
                    <a:pt x="218" y="167"/>
                    <a:pt x="218" y="167"/>
                    <a:pt x="218" y="167"/>
                  </a:cubicBezTo>
                  <a:cubicBezTo>
                    <a:pt x="218" y="167"/>
                    <a:pt x="218" y="166"/>
                    <a:pt x="218" y="166"/>
                  </a:cubicBezTo>
                  <a:cubicBezTo>
                    <a:pt x="218" y="166"/>
                    <a:pt x="218" y="165"/>
                    <a:pt x="218" y="165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65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18" y="164"/>
                    <a:pt x="218" y="164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3"/>
                    <a:pt x="218" y="163"/>
                    <a:pt x="218" y="163"/>
                  </a:cubicBezTo>
                  <a:cubicBezTo>
                    <a:pt x="218" y="162"/>
                    <a:pt x="218" y="162"/>
                    <a:pt x="218" y="161"/>
                  </a:cubicBezTo>
                  <a:cubicBezTo>
                    <a:pt x="218" y="161"/>
                    <a:pt x="218" y="161"/>
                    <a:pt x="218" y="161"/>
                  </a:cubicBezTo>
                  <a:cubicBezTo>
                    <a:pt x="218" y="160"/>
                    <a:pt x="218" y="160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9"/>
                    <a:pt x="218" y="159"/>
                    <a:pt x="218" y="159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18" y="158"/>
                    <a:pt x="218" y="157"/>
                    <a:pt x="218" y="157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18" y="157"/>
                    <a:pt x="218" y="157"/>
                    <a:pt x="218" y="157"/>
                  </a:cubicBezTo>
                  <a:cubicBezTo>
                    <a:pt x="218" y="156"/>
                    <a:pt x="217" y="156"/>
                    <a:pt x="217" y="155"/>
                  </a:cubicBezTo>
                  <a:cubicBezTo>
                    <a:pt x="217" y="155"/>
                    <a:pt x="217" y="154"/>
                    <a:pt x="217" y="154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17" y="152"/>
                    <a:pt x="217" y="152"/>
                    <a:pt x="216" y="151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16" y="151"/>
                    <a:pt x="216" y="151"/>
                    <a:pt x="216" y="151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50"/>
                    <a:pt x="216" y="150"/>
                    <a:pt x="216" y="150"/>
                  </a:cubicBezTo>
                  <a:cubicBezTo>
                    <a:pt x="216" y="149"/>
                    <a:pt x="216" y="149"/>
                    <a:pt x="216" y="149"/>
                  </a:cubicBezTo>
                  <a:cubicBezTo>
                    <a:pt x="216" y="148"/>
                    <a:pt x="216" y="148"/>
                    <a:pt x="215" y="148"/>
                  </a:cubicBezTo>
                  <a:cubicBezTo>
                    <a:pt x="215" y="148"/>
                    <a:pt x="215" y="148"/>
                    <a:pt x="215" y="147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15" y="147"/>
                    <a:pt x="215" y="147"/>
                    <a:pt x="215" y="146"/>
                  </a:cubicBezTo>
                  <a:cubicBezTo>
                    <a:pt x="215" y="146"/>
                    <a:pt x="215" y="145"/>
                    <a:pt x="214" y="145"/>
                  </a:cubicBezTo>
                  <a:cubicBezTo>
                    <a:pt x="214" y="145"/>
                    <a:pt x="214" y="145"/>
                    <a:pt x="214" y="145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4" y="144"/>
                    <a:pt x="214" y="144"/>
                    <a:pt x="214" y="143"/>
                  </a:cubicBezTo>
                  <a:cubicBezTo>
                    <a:pt x="214" y="143"/>
                    <a:pt x="214" y="143"/>
                    <a:pt x="213" y="142"/>
                  </a:cubicBezTo>
                  <a:cubicBezTo>
                    <a:pt x="213" y="142"/>
                    <a:pt x="213" y="142"/>
                    <a:pt x="213" y="142"/>
                  </a:cubicBezTo>
                  <a:cubicBezTo>
                    <a:pt x="213" y="141"/>
                    <a:pt x="212" y="139"/>
                    <a:pt x="211" y="138"/>
                  </a:cubicBezTo>
                  <a:cubicBezTo>
                    <a:pt x="211" y="138"/>
                    <a:pt x="211" y="138"/>
                    <a:pt x="211" y="137"/>
                  </a:cubicBezTo>
                  <a:cubicBezTo>
                    <a:pt x="211" y="137"/>
                    <a:pt x="211" y="137"/>
                    <a:pt x="211" y="137"/>
                  </a:cubicBezTo>
                  <a:cubicBezTo>
                    <a:pt x="210" y="136"/>
                    <a:pt x="210" y="135"/>
                    <a:pt x="209" y="135"/>
                  </a:cubicBezTo>
                  <a:cubicBezTo>
                    <a:pt x="209" y="135"/>
                    <a:pt x="209" y="135"/>
                    <a:pt x="209" y="135"/>
                  </a:cubicBezTo>
                  <a:cubicBezTo>
                    <a:pt x="208" y="133"/>
                    <a:pt x="207" y="131"/>
                    <a:pt x="206" y="129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6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204" y="126"/>
                    <a:pt x="203" y="126"/>
                    <a:pt x="20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5"/>
                    <a:pt x="202" y="125"/>
                    <a:pt x="202" y="124"/>
                  </a:cubicBezTo>
                  <a:cubicBezTo>
                    <a:pt x="202" y="124"/>
                    <a:pt x="201" y="123"/>
                    <a:pt x="201" y="123"/>
                  </a:cubicBezTo>
                  <a:cubicBezTo>
                    <a:pt x="200" y="122"/>
                    <a:pt x="200" y="122"/>
                    <a:pt x="199" y="121"/>
                  </a:cubicBezTo>
                  <a:cubicBezTo>
                    <a:pt x="199" y="121"/>
                    <a:pt x="198" y="121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8" y="120"/>
                    <a:pt x="198" y="120"/>
                    <a:pt x="198" y="120"/>
                  </a:cubicBezTo>
                  <a:cubicBezTo>
                    <a:pt x="197" y="120"/>
                    <a:pt x="197" y="119"/>
                    <a:pt x="197" y="119"/>
                  </a:cubicBezTo>
                  <a:cubicBezTo>
                    <a:pt x="196" y="119"/>
                    <a:pt x="196" y="118"/>
                    <a:pt x="195" y="118"/>
                  </a:cubicBezTo>
                  <a:cubicBezTo>
                    <a:pt x="195" y="118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5" y="116"/>
                    <a:pt x="195" y="115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3"/>
                    <a:pt x="195" y="113"/>
                    <a:pt x="195" y="112"/>
                  </a:cubicBezTo>
                  <a:cubicBezTo>
                    <a:pt x="195" y="112"/>
                    <a:pt x="195" y="111"/>
                    <a:pt x="195" y="111"/>
                  </a:cubicBezTo>
                  <a:cubicBezTo>
                    <a:pt x="195" y="111"/>
                    <a:pt x="195" y="110"/>
                    <a:pt x="195" y="110"/>
                  </a:cubicBezTo>
                  <a:cubicBezTo>
                    <a:pt x="195" y="110"/>
                    <a:pt x="195" y="109"/>
                    <a:pt x="195" y="109"/>
                  </a:cubicBezTo>
                  <a:cubicBezTo>
                    <a:pt x="195" y="109"/>
                    <a:pt x="195" y="109"/>
                    <a:pt x="195" y="109"/>
                  </a:cubicBezTo>
                  <a:cubicBezTo>
                    <a:pt x="195" y="109"/>
                    <a:pt x="195" y="109"/>
                    <a:pt x="195" y="109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8"/>
                    <a:pt x="195" y="108"/>
                  </a:cubicBezTo>
                  <a:cubicBezTo>
                    <a:pt x="195" y="108"/>
                    <a:pt x="195" y="107"/>
                    <a:pt x="195" y="107"/>
                  </a:cubicBezTo>
                  <a:cubicBezTo>
                    <a:pt x="194" y="107"/>
                    <a:pt x="194" y="107"/>
                    <a:pt x="194" y="106"/>
                  </a:cubicBezTo>
                  <a:cubicBezTo>
                    <a:pt x="194" y="106"/>
                    <a:pt x="194" y="105"/>
                    <a:pt x="194" y="105"/>
                  </a:cubicBezTo>
                  <a:cubicBezTo>
                    <a:pt x="194" y="105"/>
                    <a:pt x="194" y="104"/>
                    <a:pt x="194" y="104"/>
                  </a:cubicBezTo>
                  <a:cubicBezTo>
                    <a:pt x="194" y="103"/>
                    <a:pt x="194" y="103"/>
                    <a:pt x="193" y="102"/>
                  </a:cubicBezTo>
                  <a:cubicBezTo>
                    <a:pt x="193" y="102"/>
                    <a:pt x="193" y="101"/>
                    <a:pt x="193" y="101"/>
                  </a:cubicBezTo>
                  <a:cubicBezTo>
                    <a:pt x="193" y="101"/>
                    <a:pt x="193" y="101"/>
                    <a:pt x="193" y="101"/>
                  </a:cubicBezTo>
                  <a:cubicBezTo>
                    <a:pt x="193" y="100"/>
                    <a:pt x="192" y="99"/>
                    <a:pt x="192" y="99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98"/>
                    <a:pt x="192" y="97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6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0" y="94"/>
                    <a:pt x="190" y="94"/>
                    <a:pt x="190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90" y="93"/>
                    <a:pt x="190" y="93"/>
                    <a:pt x="189" y="92"/>
                  </a:cubicBezTo>
                  <a:cubicBezTo>
                    <a:pt x="189" y="92"/>
                    <a:pt x="189" y="92"/>
                    <a:pt x="189" y="92"/>
                  </a:cubicBezTo>
                  <a:cubicBezTo>
                    <a:pt x="189" y="91"/>
                    <a:pt x="188" y="90"/>
                    <a:pt x="188" y="89"/>
                  </a:cubicBezTo>
                  <a:cubicBezTo>
                    <a:pt x="188" y="89"/>
                    <a:pt x="188" y="89"/>
                    <a:pt x="188" y="89"/>
                  </a:cubicBezTo>
                  <a:cubicBezTo>
                    <a:pt x="188" y="89"/>
                    <a:pt x="188" y="89"/>
                    <a:pt x="187" y="89"/>
                  </a:cubicBezTo>
                  <a:cubicBezTo>
                    <a:pt x="187" y="89"/>
                    <a:pt x="187" y="89"/>
                    <a:pt x="187" y="89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7" y="88"/>
                    <a:pt x="187" y="88"/>
                    <a:pt x="187" y="88"/>
                  </a:cubicBezTo>
                  <a:cubicBezTo>
                    <a:pt x="186" y="87"/>
                    <a:pt x="185" y="85"/>
                    <a:pt x="184" y="84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84" y="83"/>
                    <a:pt x="184" y="83"/>
                    <a:pt x="184" y="83"/>
                  </a:cubicBezTo>
                  <a:cubicBezTo>
                    <a:pt x="183" y="82"/>
                    <a:pt x="182" y="80"/>
                    <a:pt x="180" y="79"/>
                  </a:cubicBezTo>
                  <a:cubicBezTo>
                    <a:pt x="180" y="79"/>
                    <a:pt x="180" y="79"/>
                    <a:pt x="180" y="78"/>
                  </a:cubicBezTo>
                  <a:cubicBezTo>
                    <a:pt x="180" y="78"/>
                    <a:pt x="179" y="78"/>
                    <a:pt x="179" y="77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8" y="77"/>
                    <a:pt x="178" y="76"/>
                    <a:pt x="177" y="76"/>
                  </a:cubicBezTo>
                  <a:cubicBezTo>
                    <a:pt x="177" y="76"/>
                    <a:pt x="177" y="75"/>
                    <a:pt x="177" y="75"/>
                  </a:cubicBezTo>
                  <a:cubicBezTo>
                    <a:pt x="177" y="75"/>
                    <a:pt x="176" y="75"/>
                    <a:pt x="176" y="75"/>
                  </a:cubicBezTo>
                  <a:cubicBezTo>
                    <a:pt x="176" y="75"/>
                    <a:pt x="176" y="74"/>
                    <a:pt x="176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5" y="74"/>
                    <a:pt x="175" y="74"/>
                    <a:pt x="175" y="74"/>
                  </a:cubicBezTo>
                  <a:cubicBezTo>
                    <a:pt x="174" y="73"/>
                    <a:pt x="174" y="73"/>
                    <a:pt x="173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3" y="72"/>
                    <a:pt x="173" y="72"/>
                    <a:pt x="173" y="72"/>
                  </a:cubicBezTo>
                  <a:cubicBezTo>
                    <a:pt x="172" y="72"/>
                    <a:pt x="172" y="72"/>
                    <a:pt x="172" y="71"/>
                  </a:cubicBezTo>
                  <a:cubicBezTo>
                    <a:pt x="171" y="71"/>
                    <a:pt x="171" y="71"/>
                    <a:pt x="171" y="71"/>
                  </a:cubicBezTo>
                  <a:cubicBezTo>
                    <a:pt x="170" y="71"/>
                    <a:pt x="170" y="70"/>
                    <a:pt x="170" y="70"/>
                  </a:cubicBezTo>
                  <a:cubicBezTo>
                    <a:pt x="170" y="70"/>
                    <a:pt x="170" y="70"/>
                    <a:pt x="169" y="70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9" y="70"/>
                    <a:pt x="169" y="70"/>
                    <a:pt x="169" y="70"/>
                  </a:cubicBezTo>
                  <a:cubicBezTo>
                    <a:pt x="169" y="70"/>
                    <a:pt x="169" y="70"/>
                    <a:pt x="169" y="69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69"/>
                    <a:pt x="168" y="69"/>
                    <a:pt x="168" y="69"/>
                  </a:cubicBezTo>
                  <a:cubicBezTo>
                    <a:pt x="167" y="69"/>
                    <a:pt x="167" y="69"/>
                    <a:pt x="166" y="68"/>
                  </a:cubicBezTo>
                  <a:cubicBezTo>
                    <a:pt x="166" y="68"/>
                    <a:pt x="166" y="68"/>
                    <a:pt x="165" y="68"/>
                  </a:cubicBezTo>
                  <a:cubicBezTo>
                    <a:pt x="165" y="68"/>
                    <a:pt x="165" y="68"/>
                    <a:pt x="164" y="68"/>
                  </a:cubicBezTo>
                  <a:cubicBezTo>
                    <a:pt x="164" y="67"/>
                    <a:pt x="164" y="67"/>
                    <a:pt x="163" y="67"/>
                  </a:cubicBezTo>
                  <a:cubicBezTo>
                    <a:pt x="163" y="67"/>
                    <a:pt x="163" y="67"/>
                    <a:pt x="162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2" y="67"/>
                    <a:pt x="161" y="67"/>
                    <a:pt x="161" y="67"/>
                  </a:cubicBezTo>
                  <a:cubicBezTo>
                    <a:pt x="160" y="66"/>
                    <a:pt x="159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6" y="66"/>
                    <a:pt x="155" y="66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cubicBezTo>
                    <a:pt x="154" y="66"/>
                    <a:pt x="154" y="66"/>
                    <a:pt x="154" y="65"/>
                  </a:cubicBezTo>
                  <a:cubicBezTo>
                    <a:pt x="154" y="65"/>
                    <a:pt x="154" y="65"/>
                    <a:pt x="154" y="65"/>
                  </a:cubicBezTo>
                  <a:cubicBezTo>
                    <a:pt x="153" y="64"/>
                    <a:pt x="153" y="64"/>
                    <a:pt x="153" y="63"/>
                  </a:cubicBezTo>
                  <a:cubicBezTo>
                    <a:pt x="153" y="62"/>
                    <a:pt x="153" y="62"/>
                    <a:pt x="152" y="61"/>
                  </a:cubicBezTo>
                  <a:cubicBezTo>
                    <a:pt x="152" y="60"/>
                    <a:pt x="152" y="59"/>
                    <a:pt x="152" y="59"/>
                  </a:cubicBezTo>
                  <a:cubicBezTo>
                    <a:pt x="152" y="58"/>
                    <a:pt x="151" y="57"/>
                    <a:pt x="151" y="57"/>
                  </a:cubicBezTo>
                  <a:cubicBezTo>
                    <a:pt x="151" y="57"/>
                    <a:pt x="151" y="56"/>
                    <a:pt x="151" y="56"/>
                  </a:cubicBezTo>
                  <a:cubicBezTo>
                    <a:pt x="151" y="56"/>
                    <a:pt x="151" y="55"/>
                    <a:pt x="150" y="54"/>
                  </a:cubicBezTo>
                  <a:cubicBezTo>
                    <a:pt x="150" y="54"/>
                    <a:pt x="150" y="53"/>
                    <a:pt x="149" y="52"/>
                  </a:cubicBezTo>
                  <a:cubicBezTo>
                    <a:pt x="149" y="52"/>
                    <a:pt x="149" y="51"/>
                    <a:pt x="149" y="50"/>
                  </a:cubicBezTo>
                  <a:cubicBezTo>
                    <a:pt x="148" y="50"/>
                    <a:pt x="148" y="49"/>
                    <a:pt x="148" y="48"/>
                  </a:cubicBezTo>
                  <a:cubicBezTo>
                    <a:pt x="147" y="48"/>
                    <a:pt x="147" y="47"/>
                    <a:pt x="147" y="47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7" y="47"/>
                    <a:pt x="147" y="46"/>
                    <a:pt x="147" y="46"/>
                  </a:cubicBezTo>
                  <a:cubicBezTo>
                    <a:pt x="146" y="46"/>
                    <a:pt x="146" y="45"/>
                    <a:pt x="146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6" y="45"/>
                    <a:pt x="146" y="44"/>
                    <a:pt x="146" y="44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6" y="44"/>
                    <a:pt x="145" y="44"/>
                    <a:pt x="145" y="43"/>
                  </a:cubicBezTo>
                  <a:cubicBezTo>
                    <a:pt x="145" y="42"/>
                    <a:pt x="144" y="41"/>
                    <a:pt x="143" y="40"/>
                  </a:cubicBezTo>
                  <a:cubicBezTo>
                    <a:pt x="143" y="40"/>
                    <a:pt x="143" y="40"/>
                    <a:pt x="143" y="39"/>
                  </a:cubicBezTo>
                  <a:cubicBezTo>
                    <a:pt x="142" y="37"/>
                    <a:pt x="141" y="36"/>
                    <a:pt x="140" y="34"/>
                  </a:cubicBezTo>
                  <a:cubicBezTo>
                    <a:pt x="139" y="33"/>
                    <a:pt x="138" y="31"/>
                    <a:pt x="137" y="30"/>
                  </a:cubicBezTo>
                  <a:cubicBezTo>
                    <a:pt x="136" y="29"/>
                    <a:pt x="136" y="28"/>
                    <a:pt x="135" y="28"/>
                  </a:cubicBezTo>
                  <a:cubicBezTo>
                    <a:pt x="134" y="27"/>
                    <a:pt x="134" y="26"/>
                    <a:pt x="133" y="26"/>
                  </a:cubicBezTo>
                  <a:cubicBezTo>
                    <a:pt x="133" y="25"/>
                    <a:pt x="132" y="24"/>
                    <a:pt x="132" y="24"/>
                  </a:cubicBezTo>
                  <a:cubicBezTo>
                    <a:pt x="131" y="23"/>
                    <a:pt x="130" y="22"/>
                    <a:pt x="130" y="22"/>
                  </a:cubicBezTo>
                  <a:cubicBezTo>
                    <a:pt x="129" y="21"/>
                    <a:pt x="129" y="20"/>
                    <a:pt x="128" y="20"/>
                  </a:cubicBezTo>
                  <a:cubicBezTo>
                    <a:pt x="127" y="19"/>
                    <a:pt x="127" y="18"/>
                    <a:pt x="126" y="18"/>
                  </a:cubicBezTo>
                  <a:cubicBezTo>
                    <a:pt x="125" y="17"/>
                    <a:pt x="125" y="16"/>
                    <a:pt x="124" y="16"/>
                  </a:cubicBezTo>
                  <a:cubicBezTo>
                    <a:pt x="123" y="15"/>
                    <a:pt x="123" y="15"/>
                    <a:pt x="122" y="14"/>
                  </a:cubicBezTo>
                  <a:cubicBezTo>
                    <a:pt x="121" y="14"/>
                    <a:pt x="121" y="13"/>
                    <a:pt x="120" y="13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19" y="12"/>
                    <a:pt x="119" y="11"/>
                    <a:pt x="118" y="11"/>
                  </a:cubicBezTo>
                  <a:cubicBezTo>
                    <a:pt x="117" y="10"/>
                    <a:pt x="117" y="10"/>
                    <a:pt x="116" y="9"/>
                  </a:cubicBezTo>
                  <a:cubicBezTo>
                    <a:pt x="115" y="9"/>
                    <a:pt x="115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3" y="8"/>
                    <a:pt x="113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6"/>
                    <a:pt x="111" y="6"/>
                    <a:pt x="110" y="6"/>
                  </a:cubicBezTo>
                  <a:cubicBezTo>
                    <a:pt x="109" y="6"/>
                    <a:pt x="109" y="5"/>
                    <a:pt x="108" y="5"/>
                  </a:cubicBezTo>
                  <a:cubicBezTo>
                    <a:pt x="108" y="5"/>
                    <a:pt x="107" y="4"/>
                    <a:pt x="106" y="4"/>
                  </a:cubicBezTo>
                  <a:cubicBezTo>
                    <a:pt x="106" y="4"/>
                    <a:pt x="105" y="4"/>
                    <a:pt x="105" y="3"/>
                  </a:cubicBezTo>
                  <a:cubicBezTo>
                    <a:pt x="104" y="3"/>
                    <a:pt x="103" y="3"/>
                    <a:pt x="103" y="3"/>
                  </a:cubicBezTo>
                  <a:cubicBezTo>
                    <a:pt x="102" y="2"/>
                    <a:pt x="101" y="2"/>
                    <a:pt x="101" y="2"/>
                  </a:cubicBezTo>
                  <a:cubicBezTo>
                    <a:pt x="100" y="2"/>
                    <a:pt x="100" y="2"/>
                    <a:pt x="99" y="1"/>
                  </a:cubicBezTo>
                  <a:cubicBezTo>
                    <a:pt x="98" y="1"/>
                    <a:pt x="98" y="1"/>
                    <a:pt x="97" y="1"/>
                  </a:cubicBezTo>
                  <a:cubicBezTo>
                    <a:pt x="96" y="1"/>
                    <a:pt x="96" y="1"/>
                    <a:pt x="95" y="1"/>
                  </a:cubicBezTo>
                  <a:cubicBezTo>
                    <a:pt x="94" y="1"/>
                    <a:pt x="94" y="1"/>
                    <a:pt x="93" y="1"/>
                  </a:cubicBezTo>
                  <a:cubicBezTo>
                    <a:pt x="92" y="1"/>
                    <a:pt x="92" y="0"/>
                    <a:pt x="91" y="0"/>
                  </a:cubicBezTo>
                </a:path>
              </a:pathLst>
            </a:custGeom>
            <a:solidFill>
              <a:srgbClr val="F2F5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8" name="Freeform 327"/>
            <p:cNvSpPr>
              <a:spLocks noEditPoints="1"/>
            </p:cNvSpPr>
            <p:nvPr>
              <p:custDataLst>
                <p:tags r:id="rId322"/>
              </p:custDataLst>
            </p:nvPr>
          </p:nvSpPr>
          <p:spPr>
            <a:xfrm>
              <a:off x="10307638" y="2441575"/>
              <a:ext cx="30163" cy="4763"/>
            </a:xfrm>
            <a:custGeom>
              <a:avLst/>
              <a:gdLst/>
              <a:ahLst/>
              <a:cxnLst>
                <a:cxn ang="0">
                  <a:pos x="3770" y="2381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1885" y="2381"/>
                </a:cxn>
                <a:cxn ang="0">
                  <a:pos x="1885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3770" y="2381"/>
                </a:cxn>
                <a:cxn ang="0">
                  <a:pos x="28277" y="2381"/>
                </a:cxn>
                <a:cxn ang="0">
                  <a:pos x="30163" y="2381"/>
                </a:cxn>
                <a:cxn ang="0">
                  <a:pos x="28277" y="2381"/>
                </a:cxn>
                <a:cxn ang="0">
                  <a:pos x="28277" y="2381"/>
                </a:cxn>
                <a:cxn ang="0">
                  <a:pos x="28277" y="2381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450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20737" y="0"/>
                </a:cxn>
                <a:cxn ang="0">
                  <a:pos x="11311" y="0"/>
                </a:cxn>
                <a:cxn ang="0">
                  <a:pos x="9425" y="0"/>
                </a:cxn>
                <a:cxn ang="0">
                  <a:pos x="9425" y="0"/>
                </a:cxn>
                <a:cxn ang="0">
                  <a:pos x="9425" y="0"/>
                </a:cxn>
                <a:cxn ang="0">
                  <a:pos x="11311" y="0"/>
                </a:cxn>
              </a:cxnLst>
              <a:rect l="l" t="t" r="r" b="b"/>
              <a:pathLst>
                <a:path w="16" h="2">
                  <a:moveTo>
                    <a:pt x="2" y="1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5" y="1"/>
                  </a:moveTo>
                  <a:cubicBezTo>
                    <a:pt x="15" y="1"/>
                    <a:pt x="15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19" name="Freeform 328"/>
            <p:cNvSpPr/>
            <p:nvPr>
              <p:custDataLst>
                <p:tags r:id="rId323"/>
              </p:custDataLst>
            </p:nvPr>
          </p:nvSpPr>
          <p:spPr>
            <a:xfrm>
              <a:off x="10307638" y="2427288"/>
              <a:ext cx="33338" cy="19050"/>
            </a:xfrm>
            <a:custGeom>
              <a:avLst/>
              <a:gdLst/>
              <a:ahLst/>
              <a:cxnLst>
                <a:cxn ang="0">
                  <a:pos x="33338" y="0"/>
                </a:cxn>
                <a:cxn ang="0">
                  <a:pos x="0" y="19050"/>
                </a:cxn>
                <a:cxn ang="0">
                  <a:pos x="0" y="19050"/>
                </a:cxn>
                <a:cxn ang="0">
                  <a:pos x="3922" y="17145"/>
                </a:cxn>
                <a:cxn ang="0">
                  <a:pos x="3922" y="17145"/>
                </a:cxn>
                <a:cxn ang="0">
                  <a:pos x="3922" y="17145"/>
                </a:cxn>
                <a:cxn ang="0">
                  <a:pos x="5883" y="17145"/>
                </a:cxn>
                <a:cxn ang="0">
                  <a:pos x="33338" y="1905"/>
                </a:cxn>
                <a:cxn ang="0">
                  <a:pos x="33338" y="0"/>
                </a:cxn>
              </a:cxnLst>
              <a:rect l="l" t="t" r="r" b="b"/>
              <a:pathLst>
                <a:path w="17" h="10">
                  <a:moveTo>
                    <a:pt x="17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0" name="Freeform 329"/>
            <p:cNvSpPr/>
            <p:nvPr>
              <p:custDataLst>
                <p:tags r:id="rId324"/>
              </p:custDataLst>
            </p:nvPr>
          </p:nvSpPr>
          <p:spPr>
            <a:xfrm>
              <a:off x="10313988" y="2428875"/>
              <a:ext cx="26988" cy="14288"/>
            </a:xfrm>
            <a:custGeom>
              <a:avLst/>
              <a:gdLst/>
              <a:ahLst/>
              <a:cxnLst>
                <a:cxn ang="0">
                  <a:pos x="26988" y="0"/>
                </a:cxn>
                <a:cxn ang="0">
                  <a:pos x="0" y="14288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3855" y="12502"/>
                </a:cxn>
                <a:cxn ang="0">
                  <a:pos x="26988" y="0"/>
                </a:cxn>
                <a:cxn ang="0">
                  <a:pos x="26988" y="0"/>
                </a:cxn>
              </a:cxnLst>
              <a:rect l="l" t="t" r="r" b="b"/>
              <a:pathLst>
                <a:path w="14" h="8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1" name="Freeform 330"/>
            <p:cNvSpPr/>
            <p:nvPr>
              <p:custDataLst>
                <p:tags r:id="rId325"/>
              </p:custDataLst>
            </p:nvPr>
          </p:nvSpPr>
          <p:spPr>
            <a:xfrm>
              <a:off x="10317163" y="2428875"/>
              <a:ext cx="23813" cy="12700"/>
            </a:xfrm>
            <a:custGeom>
              <a:avLst/>
              <a:gdLst/>
              <a:ahLst/>
              <a:cxnLst>
                <a:cxn ang="0">
                  <a:pos x="23813" y="0"/>
                </a:cxn>
                <a:cxn ang="0">
                  <a:pos x="0" y="12700"/>
                </a:cxn>
                <a:cxn ang="0">
                  <a:pos x="0" y="12700"/>
                </a:cxn>
                <a:cxn ang="0">
                  <a:pos x="1984" y="12700"/>
                </a:cxn>
                <a:cxn ang="0">
                  <a:pos x="3968" y="12700"/>
                </a:cxn>
                <a:cxn ang="0">
                  <a:pos x="23813" y="1814"/>
                </a:cxn>
                <a:cxn ang="0">
                  <a:pos x="23813" y="0"/>
                </a:cxn>
              </a:cxnLst>
              <a:rect l="l" t="t" r="r" b="b"/>
              <a:pathLst>
                <a:path w="12" h="7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0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2" name="Freeform 331"/>
            <p:cNvSpPr/>
            <p:nvPr>
              <p:custDataLst>
                <p:tags r:id="rId326"/>
              </p:custDataLst>
            </p:nvPr>
          </p:nvSpPr>
          <p:spPr>
            <a:xfrm>
              <a:off x="10321926" y="2430463"/>
              <a:ext cx="19050" cy="11113"/>
            </a:xfrm>
            <a:custGeom>
              <a:avLst/>
              <a:gdLst/>
              <a:ahLst/>
              <a:cxnLst>
                <a:cxn ang="0">
                  <a:pos x="19050" y="0"/>
                </a:cxn>
                <a:cxn ang="0">
                  <a:pos x="0" y="11113"/>
                </a:cxn>
                <a:cxn ang="0">
                  <a:pos x="1905" y="11113"/>
                </a:cxn>
                <a:cxn ang="0">
                  <a:pos x="19050" y="1852"/>
                </a:cxn>
                <a:cxn ang="0">
                  <a:pos x="19050" y="0"/>
                </a:cxn>
              </a:cxnLst>
              <a:rect l="l" t="t" r="r" b="b"/>
              <a:pathLst>
                <a:path w="10" h="6">
                  <a:moveTo>
                    <a:pt x="1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3" name="Freeform 332"/>
            <p:cNvSpPr/>
            <p:nvPr>
              <p:custDataLst>
                <p:tags r:id="rId327"/>
              </p:custDataLst>
            </p:nvPr>
          </p:nvSpPr>
          <p:spPr>
            <a:xfrm>
              <a:off x="10323513" y="2432050"/>
              <a:ext cx="17463" cy="9525"/>
            </a:xfrm>
            <a:custGeom>
              <a:avLst/>
              <a:gdLst/>
              <a:ahLst/>
              <a:cxnLst>
                <a:cxn ang="0">
                  <a:pos x="17463" y="0"/>
                </a:cxn>
                <a:cxn ang="0">
                  <a:pos x="0" y="9525"/>
                </a:cxn>
                <a:cxn ang="0">
                  <a:pos x="1940" y="9525"/>
                </a:cxn>
                <a:cxn ang="0">
                  <a:pos x="3880" y="9525"/>
                </a:cxn>
                <a:cxn ang="0">
                  <a:pos x="17463" y="1905"/>
                </a:cxn>
                <a:cxn ang="0">
                  <a:pos x="17463" y="0"/>
                </a:cxn>
              </a:cxnLst>
              <a:rect l="l" t="t" r="r" b="b"/>
              <a:pathLst>
                <a:path w="9" h="5">
                  <a:moveTo>
                    <a:pt x="9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4" name="Freeform 333"/>
            <p:cNvSpPr/>
            <p:nvPr>
              <p:custDataLst>
                <p:tags r:id="rId328"/>
              </p:custDataLst>
            </p:nvPr>
          </p:nvSpPr>
          <p:spPr>
            <a:xfrm>
              <a:off x="10326688" y="2433638"/>
              <a:ext cx="14288" cy="7938"/>
            </a:xfrm>
            <a:custGeom>
              <a:avLst/>
              <a:gdLst/>
              <a:ahLst/>
              <a:cxnLst>
                <a:cxn ang="0">
                  <a:pos x="14288" y="0"/>
                </a:cxn>
                <a:cxn ang="0">
                  <a:pos x="0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2041" y="7938"/>
                </a:cxn>
                <a:cxn ang="0">
                  <a:pos x="14288" y="0"/>
                </a:cxn>
                <a:cxn ang="0">
                  <a:pos x="14288" y="0"/>
                </a:cxn>
              </a:cxnLst>
              <a:rect l="l" t="t" r="r" b="b"/>
              <a:pathLst>
                <a:path w="7" h="4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5" name="Freeform 334"/>
            <p:cNvSpPr/>
            <p:nvPr>
              <p:custDataLst>
                <p:tags r:id="rId329"/>
              </p:custDataLst>
            </p:nvPr>
          </p:nvSpPr>
          <p:spPr>
            <a:xfrm>
              <a:off x="10328276" y="2433638"/>
              <a:ext cx="12700" cy="7938"/>
            </a:xfrm>
            <a:custGeom>
              <a:avLst/>
              <a:gdLst/>
              <a:ahLst/>
              <a:cxnLst>
                <a:cxn ang="0">
                  <a:pos x="12700" y="0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0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4233" y="7938"/>
                </a:cxn>
                <a:cxn ang="0">
                  <a:pos x="12700" y="1984"/>
                </a:cxn>
                <a:cxn ang="0">
                  <a:pos x="12700" y="0"/>
                </a:cxn>
              </a:cxnLst>
              <a:rect l="l" t="t" r="r" b="b"/>
              <a:pathLst>
                <a:path w="6" h="4">
                  <a:moveTo>
                    <a:pt x="6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6" name="Freeform 335"/>
            <p:cNvSpPr/>
            <p:nvPr>
              <p:custDataLst>
                <p:tags r:id="rId330"/>
              </p:custDataLst>
            </p:nvPr>
          </p:nvSpPr>
          <p:spPr>
            <a:xfrm>
              <a:off x="10333038" y="2436813"/>
              <a:ext cx="9525" cy="4763"/>
            </a:xfrm>
            <a:custGeom>
              <a:avLst/>
              <a:gdLst/>
              <a:ahLst/>
              <a:cxnLst>
                <a:cxn ang="0">
                  <a:pos x="7620" y="0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0" y="4763"/>
                </a:cxn>
                <a:cxn ang="0">
                  <a:pos x="1905" y="4763"/>
                </a:cxn>
                <a:cxn ang="0">
                  <a:pos x="9525" y="1587"/>
                </a:cxn>
                <a:cxn ang="0">
                  <a:pos x="7620" y="0"/>
                </a:cxn>
              </a:cxnLst>
              <a:rect l="l" t="t" r="r" b="b"/>
              <a:pathLst>
                <a:path w="5" h="3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7" name="Freeform 336"/>
            <p:cNvSpPr/>
            <p:nvPr>
              <p:custDataLst>
                <p:tags r:id="rId331"/>
              </p:custDataLst>
            </p:nvPr>
          </p:nvSpPr>
          <p:spPr>
            <a:xfrm>
              <a:off x="10334626" y="2438400"/>
              <a:ext cx="7938" cy="4763"/>
            </a:xfrm>
            <a:custGeom>
              <a:avLst/>
              <a:gdLst/>
              <a:ahLst/>
              <a:cxnLst>
                <a:cxn ang="0">
                  <a:pos x="7938" y="0"/>
                </a:cxn>
                <a:cxn ang="0">
                  <a:pos x="0" y="3175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1984" y="4763"/>
                </a:cxn>
                <a:cxn ang="0">
                  <a:pos x="7938" y="1587"/>
                </a:cxn>
                <a:cxn ang="0">
                  <a:pos x="7938" y="0"/>
                </a:cxn>
              </a:cxnLst>
              <a:rect l="l" t="t" r="r" b="b"/>
              <a:pathLst>
                <a:path w="4" h="3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8" name="Freeform 337"/>
            <p:cNvSpPr/>
            <p:nvPr>
              <p:custDataLst>
                <p:tags r:id="rId332"/>
              </p:custDataLst>
            </p:nvPr>
          </p:nvSpPr>
          <p:spPr>
            <a:xfrm>
              <a:off x="10336213" y="2439988"/>
              <a:ext cx="6350" cy="3175"/>
            </a:xfrm>
            <a:custGeom>
              <a:avLst/>
              <a:gdLst/>
              <a:ahLst/>
              <a:cxnLst>
                <a:cxn ang="0">
                  <a:pos x="6350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2116" y="3175"/>
                </a:cxn>
                <a:cxn ang="0">
                  <a:pos x="4233" y="3175"/>
                </a:cxn>
                <a:cxn ang="0">
                  <a:pos x="6350" y="1587"/>
                </a:cxn>
                <a:cxn ang="0">
                  <a:pos x="6350" y="0"/>
                </a:cxn>
              </a:cxnLst>
              <a:rect l="l" t="t" r="r" b="b"/>
              <a:pathLst>
                <a:path w="3" h="2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29" name="Freeform 338"/>
            <p:cNvSpPr/>
            <p:nvPr>
              <p:custDataLst>
                <p:tags r:id="rId333"/>
              </p:custDataLst>
            </p:nvPr>
          </p:nvSpPr>
          <p:spPr>
            <a:xfrm>
              <a:off x="10340976" y="2441575"/>
              <a:ext cx="1588" cy="4763"/>
            </a:xfrm>
            <a:custGeom>
              <a:avLst/>
              <a:gdLst/>
              <a:ahLst/>
              <a:cxnLst>
                <a:cxn ang="0">
                  <a:pos x="1588" y="0"/>
                </a:cxn>
                <a:cxn ang="0">
                  <a:pos x="0" y="2381"/>
                </a:cxn>
                <a:cxn ang="0">
                  <a:pos x="1588" y="4763"/>
                </a:cxn>
                <a:cxn ang="0">
                  <a:pos x="1588" y="2381"/>
                </a:cxn>
                <a:cxn ang="0">
                  <a:pos x="1588" y="0"/>
                </a:cxn>
              </a:cxnLst>
              <a:rect l="l" t="t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0" name="Freeform 339"/>
            <p:cNvSpPr/>
            <p:nvPr>
              <p:custDataLst>
                <p:tags r:id="rId334"/>
              </p:custDataLst>
            </p:nvPr>
          </p:nvSpPr>
          <p:spPr>
            <a:xfrm flipH="1">
              <a:off x="10342563" y="2443163"/>
              <a:ext cx="0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75"/>
                </a:cxn>
                <a:cxn ang="0">
                  <a:pos x="0" y="3175"/>
                </a:cxn>
                <a:cxn ang="0">
                  <a:pos x="0" y="0"/>
                </a:cxn>
              </a:cxnLst>
              <a:rect l="l" t="t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1" name="Freeform 340"/>
            <p:cNvSpPr>
              <a:spLocks noEditPoints="1"/>
            </p:cNvSpPr>
            <p:nvPr>
              <p:custDataLst>
                <p:tags r:id="rId335"/>
              </p:custDataLst>
            </p:nvPr>
          </p:nvSpPr>
          <p:spPr>
            <a:xfrm>
              <a:off x="10364788" y="2338388"/>
              <a:ext cx="125413" cy="82550"/>
            </a:xfrm>
            <a:custGeom>
              <a:avLst/>
              <a:gdLst/>
              <a:ahLst/>
              <a:cxnLst>
                <a:cxn ang="0">
                  <a:pos x="64606" y="82550"/>
                </a:cxn>
                <a:cxn ang="0">
                  <a:pos x="62706" y="78710"/>
                </a:cxn>
                <a:cxn ang="0">
                  <a:pos x="60806" y="76790"/>
                </a:cxn>
                <a:cxn ang="0">
                  <a:pos x="57005" y="72951"/>
                </a:cxn>
                <a:cxn ang="0">
                  <a:pos x="55105" y="71031"/>
                </a:cxn>
                <a:cxn ang="0">
                  <a:pos x="53205" y="69111"/>
                </a:cxn>
                <a:cxn ang="0">
                  <a:pos x="49405" y="65272"/>
                </a:cxn>
                <a:cxn ang="0">
                  <a:pos x="47504" y="63352"/>
                </a:cxn>
                <a:cxn ang="0">
                  <a:pos x="45604" y="61432"/>
                </a:cxn>
                <a:cxn ang="0">
                  <a:pos x="41804" y="59512"/>
                </a:cxn>
                <a:cxn ang="0">
                  <a:pos x="39904" y="57593"/>
                </a:cxn>
                <a:cxn ang="0">
                  <a:pos x="38003" y="57593"/>
                </a:cxn>
                <a:cxn ang="0">
                  <a:pos x="36103" y="55673"/>
                </a:cxn>
                <a:cxn ang="0">
                  <a:pos x="34203" y="53753"/>
                </a:cxn>
                <a:cxn ang="0">
                  <a:pos x="34203" y="53753"/>
                </a:cxn>
                <a:cxn ang="0">
                  <a:pos x="28502" y="49913"/>
                </a:cxn>
                <a:cxn ang="0">
                  <a:pos x="22802" y="47994"/>
                </a:cxn>
                <a:cxn ang="0">
                  <a:pos x="22802" y="47994"/>
                </a:cxn>
                <a:cxn ang="0">
                  <a:pos x="17101" y="46074"/>
                </a:cxn>
                <a:cxn ang="0">
                  <a:pos x="190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0" y="46074"/>
                </a:cxn>
                <a:cxn ang="0">
                  <a:pos x="123512" y="19197"/>
                </a:cxn>
                <a:cxn ang="0">
                  <a:pos x="123512" y="19197"/>
                </a:cxn>
                <a:cxn ang="0">
                  <a:pos x="125413" y="21117"/>
                </a:cxn>
                <a:cxn ang="0">
                  <a:pos x="119712" y="15358"/>
                </a:cxn>
                <a:cxn ang="0">
                  <a:pos x="119712" y="15358"/>
                </a:cxn>
                <a:cxn ang="0">
                  <a:pos x="117812" y="15358"/>
                </a:cxn>
                <a:cxn ang="0">
                  <a:pos x="117812" y="15358"/>
                </a:cxn>
                <a:cxn ang="0">
                  <a:pos x="108311" y="7679"/>
                </a:cxn>
                <a:cxn ang="0">
                  <a:pos x="108311" y="7679"/>
                </a:cxn>
                <a:cxn ang="0">
                  <a:pos x="104510" y="5759"/>
                </a:cxn>
                <a:cxn ang="0">
                  <a:pos x="98810" y="3839"/>
                </a:cxn>
                <a:cxn ang="0">
                  <a:pos x="100710" y="3839"/>
                </a:cxn>
                <a:cxn ang="0">
                  <a:pos x="98810" y="3839"/>
                </a:cxn>
                <a:cxn ang="0">
                  <a:pos x="66506" y="575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70307" y="3839"/>
                </a:cxn>
                <a:cxn ang="0">
                  <a:pos x="91209" y="1919"/>
                </a:cxn>
                <a:cxn ang="0">
                  <a:pos x="89309" y="1919"/>
                </a:cxn>
                <a:cxn ang="0">
                  <a:pos x="89309" y="1919"/>
                </a:cxn>
                <a:cxn ang="0">
                  <a:pos x="87409" y="1919"/>
                </a:cxn>
                <a:cxn ang="0">
                  <a:pos x="83608" y="0"/>
                </a:cxn>
                <a:cxn ang="0">
                  <a:pos x="76007" y="1919"/>
                </a:cxn>
                <a:cxn ang="0">
                  <a:pos x="79808" y="1919"/>
                </a:cxn>
                <a:cxn ang="0">
                  <a:pos x="81708" y="0"/>
                </a:cxn>
                <a:cxn ang="0">
                  <a:pos x="85508" y="0"/>
                </a:cxn>
              </a:cxnLst>
              <a:rect l="l" t="t" r="r" b="b"/>
              <a:pathLst>
                <a:path w="66" h="43">
                  <a:moveTo>
                    <a:pt x="21" y="30"/>
                  </a:moveTo>
                  <a:cubicBezTo>
                    <a:pt x="26" y="33"/>
                    <a:pt x="30" y="38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2"/>
                    <a:pt x="33" y="42"/>
                    <a:pt x="33" y="41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2" y="41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39"/>
                    <a:pt x="31" y="39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7" y="35"/>
                    <a:pt x="27" y="35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4" y="33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0"/>
                    <a:pt x="21" y="30"/>
                  </a:cubicBezTo>
                  <a:moveTo>
                    <a:pt x="18" y="28"/>
                  </a:moveTo>
                  <a:cubicBezTo>
                    <a:pt x="19" y="29"/>
                    <a:pt x="20" y="29"/>
                    <a:pt x="20" y="30"/>
                  </a:cubicBezTo>
                  <a:cubicBezTo>
                    <a:pt x="20" y="29"/>
                    <a:pt x="20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8" y="28"/>
                  </a:cubicBezTo>
                  <a:moveTo>
                    <a:pt x="18" y="28"/>
                  </a:move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moveTo>
                    <a:pt x="14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4" y="26"/>
                  </a:cubicBezTo>
                  <a:moveTo>
                    <a:pt x="12" y="25"/>
                  </a:moveTo>
                  <a:cubicBezTo>
                    <a:pt x="12" y="25"/>
                    <a:pt x="13" y="25"/>
                    <a:pt x="13" y="26"/>
                  </a:cubicBezTo>
                  <a:cubicBezTo>
                    <a:pt x="13" y="25"/>
                    <a:pt x="12" y="25"/>
                    <a:pt x="12" y="25"/>
                  </a:cubicBezTo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moveTo>
                    <a:pt x="1" y="24"/>
                  </a:moveTo>
                  <a:cubicBezTo>
                    <a:pt x="1" y="24"/>
                    <a:pt x="1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moveTo>
                    <a:pt x="65" y="10"/>
                  </a:move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0"/>
                    <a:pt x="65" y="10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0"/>
                    <a:pt x="65" y="10"/>
                    <a:pt x="65" y="10"/>
                  </a:cubicBezTo>
                  <a:moveTo>
                    <a:pt x="63" y="8"/>
                  </a:move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moveTo>
                    <a:pt x="62" y="8"/>
                  </a:move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moveTo>
                    <a:pt x="57" y="4"/>
                  </a:moveTo>
                  <a:cubicBezTo>
                    <a:pt x="58" y="5"/>
                    <a:pt x="58" y="5"/>
                    <a:pt x="58" y="5"/>
                  </a:cubicBezTo>
                  <a:cubicBezTo>
                    <a:pt x="57" y="5"/>
                    <a:pt x="57" y="5"/>
                    <a:pt x="57" y="4"/>
                  </a:cubicBezTo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moveTo>
                    <a:pt x="52" y="2"/>
                  </a:moveTo>
                  <a:cubicBezTo>
                    <a:pt x="52" y="2"/>
                    <a:pt x="52" y="2"/>
                    <a:pt x="53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3"/>
                    <a:pt x="53" y="3"/>
                  </a:cubicBezTo>
                  <a:cubicBezTo>
                    <a:pt x="53" y="2"/>
                    <a:pt x="52" y="2"/>
                    <a:pt x="52" y="2"/>
                  </a:cubicBezTo>
                  <a:moveTo>
                    <a:pt x="37" y="2"/>
                  </a:moveTo>
                  <a:cubicBezTo>
                    <a:pt x="36" y="2"/>
                    <a:pt x="36" y="2"/>
                    <a:pt x="35" y="3"/>
                  </a:cubicBezTo>
                  <a:cubicBezTo>
                    <a:pt x="36" y="2"/>
                    <a:pt x="36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37" y="2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moveTo>
                    <a:pt x="48" y="1"/>
                  </a:move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moveTo>
                    <a:pt x="47" y="1"/>
                  </a:moveTo>
                  <a:cubicBezTo>
                    <a:pt x="47" y="1"/>
                    <a:pt x="47" y="1"/>
                    <a:pt x="48" y="1"/>
                  </a:cubicBezTo>
                  <a:cubicBezTo>
                    <a:pt x="47" y="1"/>
                    <a:pt x="47" y="1"/>
                    <a:pt x="47" y="1"/>
                  </a:cubicBezTo>
                  <a:moveTo>
                    <a:pt x="45" y="1"/>
                  </a:moveTo>
                  <a:cubicBezTo>
                    <a:pt x="45" y="1"/>
                    <a:pt x="45" y="1"/>
                    <a:pt x="46" y="1"/>
                  </a:cubicBezTo>
                  <a:cubicBezTo>
                    <a:pt x="45" y="1"/>
                    <a:pt x="45" y="1"/>
                    <a:pt x="45" y="1"/>
                  </a:cubicBezTo>
                  <a:moveTo>
                    <a:pt x="44" y="0"/>
                  </a:moveTo>
                  <a:cubicBezTo>
                    <a:pt x="42" y="0"/>
                    <a:pt x="40" y="1"/>
                    <a:pt x="39" y="1"/>
                  </a:cubicBezTo>
                  <a:cubicBezTo>
                    <a:pt x="39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1"/>
                    <a:pt x="41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4" y="0"/>
                    <a:pt x="45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2" name="Freeform 341"/>
            <p:cNvSpPr/>
            <p:nvPr>
              <p:custDataLst>
                <p:tags r:id="rId336"/>
              </p:custDataLst>
            </p:nvPr>
          </p:nvSpPr>
          <p:spPr>
            <a:xfrm>
              <a:off x="10355263" y="2341563"/>
              <a:ext cx="82550" cy="47625"/>
            </a:xfrm>
            <a:custGeom>
              <a:avLst/>
              <a:gdLst/>
              <a:ahLst/>
              <a:cxnLst>
                <a:cxn ang="0">
                  <a:pos x="82550" y="0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80630" y="1905"/>
                </a:cxn>
                <a:cxn ang="0">
                  <a:pos x="76790" y="3810"/>
                </a:cxn>
                <a:cxn ang="0">
                  <a:pos x="76790" y="3810"/>
                </a:cxn>
                <a:cxn ang="0">
                  <a:pos x="76790" y="381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5759" y="45720"/>
                </a:cxn>
                <a:cxn ang="0">
                  <a:pos x="82550" y="0"/>
                </a:cxn>
              </a:cxnLst>
              <a:rect l="l" t="t" r="r" b="b"/>
              <a:pathLst>
                <a:path w="43" h="25">
                  <a:moveTo>
                    <a:pt x="43" y="0"/>
                  </a:moveTo>
                  <a:cubicBezTo>
                    <a:pt x="43" y="0"/>
                    <a:pt x="43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3" name="Freeform 342"/>
            <p:cNvSpPr/>
            <p:nvPr>
              <p:custDataLst>
                <p:tags r:id="rId337"/>
              </p:custDataLst>
            </p:nvPr>
          </p:nvSpPr>
          <p:spPr>
            <a:xfrm>
              <a:off x="10361613" y="2341563"/>
              <a:ext cx="79375" cy="44450"/>
            </a:xfrm>
            <a:custGeom>
              <a:avLst/>
              <a:gdLst/>
              <a:ahLst/>
              <a:cxnLst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3779" y="42597"/>
                </a:cxn>
                <a:cxn ang="0">
                  <a:pos x="79375" y="0"/>
                </a:cxn>
              </a:cxnLst>
              <a:rect l="l" t="t" r="r" b="b"/>
              <a:pathLst>
                <a:path w="42" h="24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4" name="Freeform 343"/>
            <p:cNvSpPr/>
            <p:nvPr>
              <p:custDataLst>
                <p:tags r:id="rId338"/>
              </p:custDataLst>
            </p:nvPr>
          </p:nvSpPr>
          <p:spPr>
            <a:xfrm>
              <a:off x="10364788" y="2341563"/>
              <a:ext cx="80963" cy="42863"/>
            </a:xfrm>
            <a:custGeom>
              <a:avLst/>
              <a:gdLst/>
              <a:ahLst/>
              <a:cxnLst>
                <a:cxn ang="0">
                  <a:pos x="80963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1927" y="42863"/>
                </a:cxn>
                <a:cxn ang="0">
                  <a:pos x="3855" y="42863"/>
                </a:cxn>
                <a:cxn ang="0">
                  <a:pos x="80963" y="0"/>
                </a:cxn>
              </a:cxnLst>
              <a:rect l="l" t="t" r="r" b="b"/>
              <a:pathLst>
                <a:path w="42" h="23">
                  <a:moveTo>
                    <a:pt x="42" y="0"/>
                  </a:move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5" name="Freeform 344"/>
            <p:cNvSpPr/>
            <p:nvPr>
              <p:custDataLst>
                <p:tags r:id="rId339"/>
              </p:custDataLst>
            </p:nvPr>
          </p:nvSpPr>
          <p:spPr>
            <a:xfrm>
              <a:off x="10369551" y="2338388"/>
              <a:ext cx="77788" cy="46038"/>
            </a:xfrm>
            <a:custGeom>
              <a:avLst/>
              <a:gdLst/>
              <a:ahLst/>
              <a:cxnLst>
                <a:cxn ang="0">
                  <a:pos x="77788" y="0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0" y="46038"/>
                </a:cxn>
                <a:cxn ang="0">
                  <a:pos x="3794" y="46038"/>
                </a:cxn>
                <a:cxn ang="0">
                  <a:pos x="77788" y="0"/>
                </a:cxn>
              </a:cxnLst>
              <a:rect l="l" t="t" r="r" b="b"/>
              <a:pathLst>
                <a:path w="41" h="24">
                  <a:moveTo>
                    <a:pt x="41" y="0"/>
                  </a:moveTo>
                  <a:cubicBezTo>
                    <a:pt x="41" y="0"/>
                    <a:pt x="40" y="0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2" y="24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6" name="Freeform 345"/>
            <p:cNvSpPr/>
            <p:nvPr>
              <p:custDataLst>
                <p:tags r:id="rId340"/>
              </p:custDataLst>
            </p:nvPr>
          </p:nvSpPr>
          <p:spPr>
            <a:xfrm>
              <a:off x="10372726" y="2338388"/>
              <a:ext cx="77788" cy="46038"/>
            </a:xfrm>
            <a:custGeom>
              <a:avLst/>
              <a:gdLst/>
              <a:ahLst/>
              <a:cxnLst>
                <a:cxn ang="0">
                  <a:pos x="73993" y="0"/>
                </a:cxn>
                <a:cxn ang="0">
                  <a:pos x="73993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3993" y="0"/>
                </a:cxn>
              </a:cxnLst>
              <a:rect l="l" t="t" r="r" b="b"/>
              <a:pathLst>
                <a:path w="41" h="24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7" name="Freeform 346"/>
            <p:cNvSpPr/>
            <p:nvPr>
              <p:custDataLst>
                <p:tags r:id="rId341"/>
              </p:custDataLst>
            </p:nvPr>
          </p:nvSpPr>
          <p:spPr>
            <a:xfrm>
              <a:off x="10374313" y="2341563"/>
              <a:ext cx="77788" cy="4286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2863"/>
                </a:cxn>
                <a:cxn ang="0">
                  <a:pos x="1897" y="42863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l" t="t" r="r" b="b"/>
              <a:pathLst>
                <a:path w="41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8" name="Freeform 347"/>
            <p:cNvSpPr/>
            <p:nvPr>
              <p:custDataLst>
                <p:tags r:id="rId342"/>
              </p:custDataLst>
            </p:nvPr>
          </p:nvSpPr>
          <p:spPr>
            <a:xfrm>
              <a:off x="10375901" y="2341563"/>
              <a:ext cx="80963" cy="42863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2863"/>
                </a:cxn>
                <a:cxn ang="0">
                  <a:pos x="3855" y="42863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l" t="t" r="r" b="b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39" name="Freeform 348"/>
            <p:cNvSpPr/>
            <p:nvPr>
              <p:custDataLst>
                <p:tags r:id="rId343"/>
              </p:custDataLst>
            </p:nvPr>
          </p:nvSpPr>
          <p:spPr>
            <a:xfrm>
              <a:off x="10380663" y="2341563"/>
              <a:ext cx="77788" cy="4286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2863"/>
                </a:cxn>
                <a:cxn ang="0">
                  <a:pos x="1897" y="42863"/>
                </a:cxn>
                <a:cxn ang="0">
                  <a:pos x="1897" y="42863"/>
                </a:cxn>
                <a:cxn ang="0">
                  <a:pos x="1897" y="42863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l" t="t" r="r" b="b"/>
              <a:pathLst>
                <a:path w="41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0" name="Freeform 349"/>
            <p:cNvSpPr/>
            <p:nvPr>
              <p:custDataLst>
                <p:tags r:id="rId344"/>
              </p:custDataLst>
            </p:nvPr>
          </p:nvSpPr>
          <p:spPr>
            <a:xfrm>
              <a:off x="10382251" y="2341563"/>
              <a:ext cx="77788" cy="44450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2597"/>
                </a:cxn>
                <a:cxn ang="0">
                  <a:pos x="1897" y="44450"/>
                </a:cxn>
                <a:cxn ang="0">
                  <a:pos x="77788" y="1852"/>
                </a:cxn>
                <a:cxn ang="0">
                  <a:pos x="75890" y="0"/>
                </a:cxn>
              </a:cxnLst>
              <a:rect l="l" t="t" r="r" b="b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1" name="Freeform 350"/>
            <p:cNvSpPr/>
            <p:nvPr>
              <p:custDataLst>
                <p:tags r:id="rId345"/>
              </p:custDataLst>
            </p:nvPr>
          </p:nvSpPr>
          <p:spPr>
            <a:xfrm>
              <a:off x="10383838" y="2343150"/>
              <a:ext cx="80963" cy="42863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2863"/>
                </a:cxn>
                <a:cxn ang="0">
                  <a:pos x="3855" y="42863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l" t="t" r="r" b="b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2" name="Freeform 351"/>
            <p:cNvSpPr/>
            <p:nvPr>
              <p:custDataLst>
                <p:tags r:id="rId346"/>
              </p:custDataLst>
            </p:nvPr>
          </p:nvSpPr>
          <p:spPr>
            <a:xfrm>
              <a:off x="10388601" y="2343150"/>
              <a:ext cx="77788" cy="46038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l" t="t" r="r" b="b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3" name="Freeform 352"/>
            <p:cNvSpPr/>
            <p:nvPr>
              <p:custDataLst>
                <p:tags r:id="rId347"/>
              </p:custDataLst>
            </p:nvPr>
          </p:nvSpPr>
          <p:spPr>
            <a:xfrm>
              <a:off x="10390188" y="2343150"/>
              <a:ext cx="77788" cy="46038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75890" y="0"/>
                </a:cxn>
              </a:cxnLst>
              <a:rect l="l" t="t" r="r" b="b"/>
              <a:pathLst>
                <a:path w="41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4" name="Freeform 353"/>
            <p:cNvSpPr/>
            <p:nvPr>
              <p:custDataLst>
                <p:tags r:id="rId348"/>
              </p:custDataLst>
            </p:nvPr>
          </p:nvSpPr>
          <p:spPr>
            <a:xfrm>
              <a:off x="10391776" y="2344738"/>
              <a:ext cx="77788" cy="46038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4119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</a:cxnLst>
              <a:rect l="l" t="t" r="r" b="b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5" name="Freeform 354"/>
            <p:cNvSpPr/>
            <p:nvPr>
              <p:custDataLst>
                <p:tags r:id="rId349"/>
              </p:custDataLst>
            </p:nvPr>
          </p:nvSpPr>
          <p:spPr>
            <a:xfrm>
              <a:off x="10393363" y="2346325"/>
              <a:ext cx="80963" cy="44450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4450"/>
                </a:cxn>
                <a:cxn ang="0">
                  <a:pos x="3855" y="44450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l" t="t" r="r" b="b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6" name="Freeform 355"/>
            <p:cNvSpPr/>
            <p:nvPr>
              <p:custDataLst>
                <p:tags r:id="rId350"/>
              </p:custDataLst>
            </p:nvPr>
          </p:nvSpPr>
          <p:spPr>
            <a:xfrm>
              <a:off x="10398126" y="2346325"/>
              <a:ext cx="77788" cy="46038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l" t="t" r="r" b="b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7" name="Freeform 356"/>
            <p:cNvSpPr/>
            <p:nvPr>
              <p:custDataLst>
                <p:tags r:id="rId351"/>
              </p:custDataLst>
            </p:nvPr>
          </p:nvSpPr>
          <p:spPr>
            <a:xfrm>
              <a:off x="10399713" y="2347913"/>
              <a:ext cx="77788" cy="46038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5890" y="0"/>
                </a:cxn>
              </a:cxnLst>
              <a:rect l="l" t="t" r="r" b="b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8" name="Freeform 357"/>
            <p:cNvSpPr/>
            <p:nvPr>
              <p:custDataLst>
                <p:tags r:id="rId352"/>
              </p:custDataLst>
            </p:nvPr>
          </p:nvSpPr>
          <p:spPr>
            <a:xfrm>
              <a:off x="10401301" y="2351088"/>
              <a:ext cx="79375" cy="44450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2597"/>
                </a:cxn>
                <a:cxn ang="0">
                  <a:pos x="0" y="42597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5595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49" name="Freeform 358"/>
            <p:cNvSpPr/>
            <p:nvPr>
              <p:custDataLst>
                <p:tags r:id="rId353"/>
              </p:custDataLst>
            </p:nvPr>
          </p:nvSpPr>
          <p:spPr>
            <a:xfrm>
              <a:off x="10404476" y="2352675"/>
              <a:ext cx="79375" cy="46038"/>
            </a:xfrm>
            <a:custGeom>
              <a:avLst/>
              <a:gdLst/>
              <a:ahLst/>
              <a:cxnLst>
                <a:cxn ang="0">
                  <a:pos x="77439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79375" y="1918"/>
                </a:cxn>
                <a:cxn ang="0">
                  <a:pos x="79375" y="1918"/>
                </a:cxn>
                <a:cxn ang="0">
                  <a:pos x="79375" y="1918"/>
                </a:cxn>
                <a:cxn ang="0">
                  <a:pos x="77439" y="0"/>
                </a:cxn>
              </a:cxnLst>
              <a:rect l="l" t="t" r="r" b="b"/>
              <a:pathLst>
                <a:path w="41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0" name="Freeform 359"/>
            <p:cNvSpPr/>
            <p:nvPr>
              <p:custDataLst>
                <p:tags r:id="rId354"/>
              </p:custDataLst>
            </p:nvPr>
          </p:nvSpPr>
          <p:spPr>
            <a:xfrm>
              <a:off x="10407651" y="2354263"/>
              <a:ext cx="77788" cy="46038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794" y="46038"/>
                </a:cxn>
                <a:cxn ang="0">
                  <a:pos x="3794" y="46038"/>
                </a:cxn>
                <a:cxn ang="0">
                  <a:pos x="3794" y="46038"/>
                </a:cxn>
                <a:cxn ang="0">
                  <a:pos x="77788" y="1918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7788" y="0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l" t="t" r="r" b="b"/>
              <a:pathLst>
                <a:path w="41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1" name="Freeform 360"/>
            <p:cNvSpPr/>
            <p:nvPr>
              <p:custDataLst>
                <p:tags r:id="rId355"/>
              </p:custDataLst>
            </p:nvPr>
          </p:nvSpPr>
          <p:spPr>
            <a:xfrm>
              <a:off x="10410826" y="2355850"/>
              <a:ext cx="77788" cy="46038"/>
            </a:xfrm>
            <a:custGeom>
              <a:avLst/>
              <a:gdLst/>
              <a:ahLst/>
              <a:cxnLst>
                <a:cxn ang="0">
                  <a:pos x="73993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7788" y="1918"/>
                </a:cxn>
                <a:cxn ang="0">
                  <a:pos x="73993" y="0"/>
                </a:cxn>
              </a:cxnLst>
              <a:rect l="l" t="t" r="r" b="b"/>
              <a:pathLst>
                <a:path w="41" h="24">
                  <a:moveTo>
                    <a:pt x="39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2" name="Freeform 361"/>
            <p:cNvSpPr>
              <a:spLocks noEditPoints="1"/>
            </p:cNvSpPr>
            <p:nvPr>
              <p:custDataLst>
                <p:tags r:id="rId356"/>
              </p:custDataLst>
            </p:nvPr>
          </p:nvSpPr>
          <p:spPr>
            <a:xfrm>
              <a:off x="10412413" y="2357438"/>
              <a:ext cx="77788" cy="46038"/>
            </a:xfrm>
            <a:custGeom>
              <a:avLst/>
              <a:gdLst/>
              <a:ahLst/>
              <a:cxnLst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39842" y="23019"/>
                </a:cxn>
                <a:cxn ang="0">
                  <a:pos x="41739" y="23019"/>
                </a:cxn>
                <a:cxn ang="0">
                  <a:pos x="39842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1739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43637" y="23019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26561" y="32610"/>
                </a:cxn>
                <a:cxn ang="0">
                  <a:pos x="39842" y="23019"/>
                </a:cxn>
                <a:cxn ang="0">
                  <a:pos x="34150" y="24937"/>
                </a:cxn>
                <a:cxn ang="0">
                  <a:pos x="34150" y="24937"/>
                </a:cxn>
                <a:cxn ang="0">
                  <a:pos x="34150" y="24937"/>
                </a:cxn>
                <a:cxn ang="0">
                  <a:pos x="77788" y="1918"/>
                </a:cxn>
                <a:cxn ang="0">
                  <a:pos x="75890" y="0"/>
                </a:cxn>
              </a:cxnLst>
              <a:rect l="l" t="t" r="r" b="b"/>
              <a:pathLst>
                <a:path w="41" h="24">
                  <a:moveTo>
                    <a:pt x="21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21" y="12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22" y="12"/>
                  </a:moveTo>
                  <a:cubicBezTo>
                    <a:pt x="22" y="12"/>
                    <a:pt x="21" y="12"/>
                    <a:pt x="21" y="12"/>
                  </a:cubicBezTo>
                  <a:cubicBezTo>
                    <a:pt x="21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2" y="12"/>
                  </a:move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6" y="15"/>
                    <a:pt x="18" y="13"/>
                    <a:pt x="21" y="12"/>
                  </a:cubicBezTo>
                  <a:cubicBezTo>
                    <a:pt x="20" y="13"/>
                    <a:pt x="19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3" name="Freeform 362"/>
            <p:cNvSpPr/>
            <p:nvPr>
              <p:custDataLst>
                <p:tags r:id="rId357"/>
              </p:custDataLst>
            </p:nvPr>
          </p:nvSpPr>
          <p:spPr>
            <a:xfrm>
              <a:off x="10414001" y="2390775"/>
              <a:ext cx="25400" cy="17463"/>
            </a:xfrm>
            <a:custGeom>
              <a:avLst/>
              <a:gdLst/>
              <a:ahLst/>
              <a:cxnLst>
                <a:cxn ang="0">
                  <a:pos x="25400" y="0"/>
                </a:cxn>
                <a:cxn ang="0">
                  <a:pos x="0" y="13582"/>
                </a:cxn>
                <a:cxn ang="0">
                  <a:pos x="0" y="13582"/>
                </a:cxn>
                <a:cxn ang="0">
                  <a:pos x="3907" y="17463"/>
                </a:cxn>
                <a:cxn ang="0">
                  <a:pos x="3907" y="17463"/>
                </a:cxn>
                <a:cxn ang="0">
                  <a:pos x="3907" y="17463"/>
                </a:cxn>
                <a:cxn ang="0">
                  <a:pos x="21492" y="5821"/>
                </a:cxn>
                <a:cxn ang="0">
                  <a:pos x="25400" y="0"/>
                </a:cxn>
              </a:cxnLst>
              <a:rect l="l" t="t" r="r" b="b"/>
              <a:pathLst>
                <a:path w="13" h="9">
                  <a:moveTo>
                    <a:pt x="13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2"/>
                    <a:pt x="12" y="1"/>
                    <a:pt x="1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4" name="Freeform 363"/>
            <p:cNvSpPr/>
            <p:nvPr>
              <p:custDataLst>
                <p:tags r:id="rId358"/>
              </p:custDataLst>
            </p:nvPr>
          </p:nvSpPr>
          <p:spPr>
            <a:xfrm>
              <a:off x="10418763" y="2395538"/>
              <a:ext cx="17463" cy="14288"/>
            </a:xfrm>
            <a:custGeom>
              <a:avLst/>
              <a:gdLst/>
              <a:ahLst/>
              <a:cxnLst>
                <a:cxn ang="0">
                  <a:pos x="17463" y="0"/>
                </a:cxn>
                <a:cxn ang="0">
                  <a:pos x="0" y="12246"/>
                </a:cxn>
                <a:cxn ang="0">
                  <a:pos x="0" y="12246"/>
                </a:cxn>
                <a:cxn ang="0">
                  <a:pos x="1940" y="14288"/>
                </a:cxn>
                <a:cxn ang="0">
                  <a:pos x="1940" y="14288"/>
                </a:cxn>
                <a:cxn ang="0">
                  <a:pos x="1940" y="14288"/>
                </a:cxn>
                <a:cxn ang="0">
                  <a:pos x="15522" y="6123"/>
                </a:cxn>
                <a:cxn ang="0">
                  <a:pos x="17463" y="0"/>
                </a:cxn>
              </a:cxnLst>
              <a:rect l="l" t="t" r="r" b="b"/>
              <a:pathLst>
                <a:path w="9" h="7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9" y="1"/>
                    <a:pt x="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5" name="Freeform 364"/>
            <p:cNvSpPr>
              <a:spLocks noEditPoints="1"/>
            </p:cNvSpPr>
            <p:nvPr>
              <p:custDataLst>
                <p:tags r:id="rId359"/>
              </p:custDataLst>
            </p:nvPr>
          </p:nvSpPr>
          <p:spPr>
            <a:xfrm>
              <a:off x="10420351" y="2381250"/>
              <a:ext cx="55563" cy="30163"/>
            </a:xfrm>
            <a:custGeom>
              <a:avLst/>
              <a:gdLst/>
              <a:ahLst/>
              <a:cxnLst>
                <a:cxn ang="0">
                  <a:pos x="13411" y="20737"/>
                </a:cxn>
                <a:cxn ang="0">
                  <a:pos x="0" y="28277"/>
                </a:cxn>
                <a:cxn ang="0">
                  <a:pos x="0" y="28277"/>
                </a:cxn>
                <a:cxn ang="0">
                  <a:pos x="1915" y="30163"/>
                </a:cxn>
                <a:cxn ang="0">
                  <a:pos x="1915" y="30163"/>
                </a:cxn>
                <a:cxn ang="0">
                  <a:pos x="1915" y="30163"/>
                </a:cxn>
                <a:cxn ang="0">
                  <a:pos x="11495" y="26392"/>
                </a:cxn>
                <a:cxn ang="0">
                  <a:pos x="13411" y="20737"/>
                </a:cxn>
                <a:cxn ang="0">
                  <a:pos x="53647" y="0"/>
                </a:cxn>
                <a:cxn ang="0">
                  <a:pos x="55563" y="0"/>
                </a:cxn>
                <a:cxn ang="0">
                  <a:pos x="55563" y="0"/>
                </a:cxn>
                <a:cxn ang="0">
                  <a:pos x="53647" y="0"/>
                </a:cxn>
                <a:cxn ang="0">
                  <a:pos x="51731" y="0"/>
                </a:cxn>
                <a:cxn ang="0">
                  <a:pos x="51731" y="0"/>
                </a:cxn>
                <a:cxn ang="0">
                  <a:pos x="51731" y="0"/>
                </a:cxn>
              </a:cxnLst>
              <a:rect l="l" t="t" r="r" b="b"/>
              <a:pathLst>
                <a:path w="28" h="16">
                  <a:moveTo>
                    <a:pt x="7" y="11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2"/>
                    <a:pt x="7" y="11"/>
                  </a:cubicBezTo>
                  <a:moveTo>
                    <a:pt x="28" y="0"/>
                  </a:moveTo>
                  <a:cubicBezTo>
                    <a:pt x="28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6" name="Freeform 365"/>
            <p:cNvSpPr>
              <a:spLocks noEditPoints="1"/>
            </p:cNvSpPr>
            <p:nvPr>
              <p:custDataLst>
                <p:tags r:id="rId360"/>
              </p:custDataLst>
            </p:nvPr>
          </p:nvSpPr>
          <p:spPr>
            <a:xfrm>
              <a:off x="10421938" y="2381250"/>
              <a:ext cx="58738" cy="33338"/>
            </a:xfrm>
            <a:custGeom>
              <a:avLst/>
              <a:gdLst/>
              <a:ahLst/>
              <a:cxnLst>
                <a:cxn ang="0">
                  <a:pos x="9473" y="25929"/>
                </a:cxn>
                <a:cxn ang="0">
                  <a:pos x="0" y="29633"/>
                </a:cxn>
                <a:cxn ang="0">
                  <a:pos x="0" y="29633"/>
                </a:cxn>
                <a:cxn ang="0">
                  <a:pos x="3789" y="33338"/>
                </a:cxn>
                <a:cxn ang="0">
                  <a:pos x="3789" y="33338"/>
                </a:cxn>
                <a:cxn ang="0">
                  <a:pos x="3789" y="33338"/>
                </a:cxn>
                <a:cxn ang="0">
                  <a:pos x="7579" y="29633"/>
                </a:cxn>
                <a:cxn ang="0">
                  <a:pos x="9473" y="25929"/>
                </a:cxn>
                <a:cxn ang="0">
                  <a:pos x="53053" y="0"/>
                </a:cxn>
                <a:cxn ang="0">
                  <a:pos x="53053" y="0"/>
                </a:cxn>
                <a:cxn ang="0">
                  <a:pos x="58738" y="1852"/>
                </a:cxn>
                <a:cxn ang="0">
                  <a:pos x="58738" y="1852"/>
                </a:cxn>
                <a:cxn ang="0">
                  <a:pos x="53053" y="0"/>
                </a:cxn>
              </a:cxnLst>
              <a:rect l="l" t="t" r="r" b="b"/>
              <a:pathLst>
                <a:path w="31" h="18">
                  <a:moveTo>
                    <a:pt x="5" y="14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5"/>
                    <a:pt x="5" y="14"/>
                    <a:pt x="5" y="14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7" name="Freeform 366"/>
            <p:cNvSpPr>
              <a:spLocks noEditPoints="1"/>
            </p:cNvSpPr>
            <p:nvPr>
              <p:custDataLst>
                <p:tags r:id="rId361"/>
              </p:custDataLst>
            </p:nvPr>
          </p:nvSpPr>
          <p:spPr>
            <a:xfrm>
              <a:off x="10426701" y="2382838"/>
              <a:ext cx="58738" cy="34925"/>
            </a:xfrm>
            <a:custGeom>
              <a:avLst/>
              <a:gdLst/>
              <a:ahLst/>
              <a:cxnLst>
                <a:cxn ang="0">
                  <a:pos x="3789" y="29104"/>
                </a:cxn>
                <a:cxn ang="0">
                  <a:pos x="0" y="32984"/>
                </a:cxn>
                <a:cxn ang="0">
                  <a:pos x="0" y="32984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3789" y="32984"/>
                </a:cxn>
                <a:cxn ang="0">
                  <a:pos x="3789" y="29104"/>
                </a:cxn>
                <a:cxn ang="0">
                  <a:pos x="54948" y="0"/>
                </a:cxn>
                <a:cxn ang="0">
                  <a:pos x="54948" y="0"/>
                </a:cxn>
                <a:cxn ang="0">
                  <a:pos x="58738" y="1940"/>
                </a:cxn>
                <a:cxn ang="0">
                  <a:pos x="58738" y="1940"/>
                </a:cxn>
                <a:cxn ang="0">
                  <a:pos x="54948" y="0"/>
                </a:cxn>
              </a:cxnLst>
              <a:rect l="l" t="t" r="r" b="b"/>
              <a:pathLst>
                <a:path w="31" h="18">
                  <a:moveTo>
                    <a:pt x="2" y="15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2" y="16"/>
                    <a:pt x="2" y="15"/>
                  </a:cubicBezTo>
                  <a:moveTo>
                    <a:pt x="29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30" y="0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8" name="Freeform 367"/>
            <p:cNvSpPr>
              <a:spLocks noEditPoints="1"/>
            </p:cNvSpPr>
            <p:nvPr>
              <p:custDataLst>
                <p:tags r:id="rId362"/>
              </p:custDataLst>
            </p:nvPr>
          </p:nvSpPr>
          <p:spPr>
            <a:xfrm>
              <a:off x="10428288" y="2384425"/>
              <a:ext cx="60325" cy="36513"/>
            </a:xfrm>
            <a:custGeom>
              <a:avLst/>
              <a:gdLst/>
              <a:ahLst/>
              <a:cxnLst>
                <a:cxn ang="0">
                  <a:pos x="1885" y="30747"/>
                </a:cxn>
                <a:cxn ang="0">
                  <a:pos x="0" y="32669"/>
                </a:cxn>
                <a:cxn ang="0">
                  <a:pos x="0" y="32669"/>
                </a:cxn>
                <a:cxn ang="0">
                  <a:pos x="1885" y="36513"/>
                </a:cxn>
                <a:cxn ang="0">
                  <a:pos x="1885" y="36513"/>
                </a:cxn>
                <a:cxn ang="0">
                  <a:pos x="1885" y="36513"/>
                </a:cxn>
                <a:cxn ang="0">
                  <a:pos x="1885" y="30747"/>
                </a:cxn>
                <a:cxn ang="0">
                  <a:pos x="56554" y="0"/>
                </a:cxn>
                <a:cxn ang="0">
                  <a:pos x="56554" y="0"/>
                </a:cxn>
                <a:cxn ang="0">
                  <a:pos x="60325" y="1921"/>
                </a:cxn>
                <a:cxn ang="0">
                  <a:pos x="60325" y="1921"/>
                </a:cxn>
                <a:cxn ang="0">
                  <a:pos x="56554" y="0"/>
                </a:cxn>
              </a:cxnLst>
              <a:rect l="l" t="t" r="r" b="b"/>
              <a:pathLst>
                <a:path w="32" h="19">
                  <a:moveTo>
                    <a:pt x="1" y="16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7"/>
                    <a:pt x="1" y="16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1" y="0"/>
                    <a:pt x="30" y="0"/>
                    <a:pt x="3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59" name="Freeform 368"/>
            <p:cNvSpPr>
              <a:spLocks noEditPoints="1"/>
            </p:cNvSpPr>
            <p:nvPr>
              <p:custDataLst>
                <p:tags r:id="rId363"/>
              </p:custDataLst>
            </p:nvPr>
          </p:nvSpPr>
          <p:spPr>
            <a:xfrm>
              <a:off x="10429876" y="2386013"/>
              <a:ext cx="58738" cy="34925"/>
            </a:xfrm>
            <a:custGeom>
              <a:avLst/>
              <a:gdLst/>
              <a:ahLst/>
              <a:cxnLst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0" y="34925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  <a:cxn ang="0">
                  <a:pos x="58738" y="0"/>
                </a:cxn>
              </a:cxnLst>
              <a:rect l="l" t="t" r="r" b="b"/>
              <a:pathLst>
                <a:path w="31" h="18"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0" name="Freeform 369"/>
            <p:cNvSpPr>
              <a:spLocks noEditPoints="1"/>
            </p:cNvSpPr>
            <p:nvPr>
              <p:custDataLst>
                <p:tags r:id="rId364"/>
              </p:custDataLst>
            </p:nvPr>
          </p:nvSpPr>
          <p:spPr>
            <a:xfrm>
              <a:off x="10447338" y="2335213"/>
              <a:ext cx="90488" cy="74613"/>
            </a:xfrm>
            <a:custGeom>
              <a:avLst/>
              <a:gdLst/>
              <a:ahLst/>
              <a:cxnLst>
                <a:cxn ang="0">
                  <a:pos x="71636" y="74613"/>
                </a:cxn>
                <a:cxn ang="0">
                  <a:pos x="67866" y="70786"/>
                </a:cxn>
                <a:cxn ang="0">
                  <a:pos x="65980" y="68873"/>
                </a:cxn>
                <a:cxn ang="0">
                  <a:pos x="58440" y="63134"/>
                </a:cxn>
                <a:cxn ang="0">
                  <a:pos x="60325" y="63134"/>
                </a:cxn>
                <a:cxn ang="0">
                  <a:pos x="58440" y="61220"/>
                </a:cxn>
                <a:cxn ang="0">
                  <a:pos x="58440" y="61220"/>
                </a:cxn>
                <a:cxn ang="0">
                  <a:pos x="54669" y="59307"/>
                </a:cxn>
                <a:cxn ang="0">
                  <a:pos x="47129" y="53568"/>
                </a:cxn>
                <a:cxn ang="0">
                  <a:pos x="7540" y="45915"/>
                </a:cxn>
                <a:cxn ang="0">
                  <a:pos x="5655" y="45915"/>
                </a:cxn>
                <a:cxn ang="0">
                  <a:pos x="3770" y="45915"/>
                </a:cxn>
                <a:cxn ang="0">
                  <a:pos x="3770" y="47828"/>
                </a:cxn>
                <a:cxn ang="0">
                  <a:pos x="3770" y="47828"/>
                </a:cxn>
                <a:cxn ang="0">
                  <a:pos x="1885" y="47828"/>
                </a:cxn>
                <a:cxn ang="0">
                  <a:pos x="0" y="47828"/>
                </a:cxn>
                <a:cxn ang="0">
                  <a:pos x="5655" y="45915"/>
                </a:cxn>
                <a:cxn ang="0">
                  <a:pos x="5655" y="45915"/>
                </a:cxn>
                <a:cxn ang="0">
                  <a:pos x="26392" y="45915"/>
                </a:cxn>
                <a:cxn ang="0">
                  <a:pos x="33933" y="47828"/>
                </a:cxn>
                <a:cxn ang="0">
                  <a:pos x="41473" y="51655"/>
                </a:cxn>
                <a:cxn ang="0">
                  <a:pos x="45244" y="53568"/>
                </a:cxn>
                <a:cxn ang="0">
                  <a:pos x="41473" y="51655"/>
                </a:cxn>
                <a:cxn ang="0">
                  <a:pos x="35818" y="47828"/>
                </a:cxn>
                <a:cxn ang="0">
                  <a:pos x="33933" y="47828"/>
                </a:cxn>
                <a:cxn ang="0">
                  <a:pos x="30162" y="45915"/>
                </a:cxn>
                <a:cxn ang="0">
                  <a:pos x="26392" y="45915"/>
                </a:cxn>
                <a:cxn ang="0">
                  <a:pos x="22622" y="44002"/>
                </a:cxn>
                <a:cxn ang="0">
                  <a:pos x="22622" y="44002"/>
                </a:cxn>
                <a:cxn ang="0">
                  <a:pos x="15081" y="44002"/>
                </a:cxn>
                <a:cxn ang="0">
                  <a:pos x="16966" y="44002"/>
                </a:cxn>
                <a:cxn ang="0">
                  <a:pos x="16966" y="44002"/>
                </a:cxn>
                <a:cxn ang="0">
                  <a:pos x="75406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77291" y="3826"/>
                </a:cxn>
                <a:cxn ang="0">
                  <a:pos x="81062" y="1913"/>
                </a:cxn>
                <a:cxn ang="0">
                  <a:pos x="81062" y="1913"/>
                </a:cxn>
                <a:cxn ang="0">
                  <a:pos x="86717" y="0"/>
                </a:cxn>
                <a:cxn ang="0">
                  <a:pos x="88602" y="0"/>
                </a:cxn>
                <a:cxn ang="0">
                  <a:pos x="90488" y="0"/>
                </a:cxn>
                <a:cxn ang="0">
                  <a:pos x="90488" y="0"/>
                </a:cxn>
                <a:cxn ang="0">
                  <a:pos x="90488" y="0"/>
                </a:cxn>
              </a:cxnLst>
              <a:rect l="l" t="t" r="r" b="b"/>
              <a:pathLst>
                <a:path w="48" h="39">
                  <a:moveTo>
                    <a:pt x="36" y="37"/>
                  </a:moveTo>
                  <a:cubicBezTo>
                    <a:pt x="37" y="38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7" y="38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7"/>
                    <a:pt x="36" y="37"/>
                    <a:pt x="36" y="37"/>
                  </a:cubicBezTo>
                  <a:moveTo>
                    <a:pt x="35" y="36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moveTo>
                    <a:pt x="31" y="33"/>
                  </a:moveTo>
                  <a:cubicBezTo>
                    <a:pt x="32" y="33"/>
                    <a:pt x="32" y="33"/>
                    <a:pt x="33" y="34"/>
                  </a:cubicBezTo>
                  <a:cubicBezTo>
                    <a:pt x="33" y="34"/>
                    <a:pt x="32" y="34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1" y="33"/>
                    <a:pt x="31" y="33"/>
                  </a:cubicBezTo>
                  <a:moveTo>
                    <a:pt x="31" y="32"/>
                  </a:move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moveTo>
                    <a:pt x="29" y="31"/>
                  </a:moveTo>
                  <a:cubicBezTo>
                    <a:pt x="30" y="31"/>
                    <a:pt x="30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2"/>
                    <a:pt x="30" y="31"/>
                    <a:pt x="29" y="31"/>
                  </a:cubicBezTo>
                  <a:moveTo>
                    <a:pt x="24" y="28"/>
                  </a:moveTo>
                  <a:cubicBezTo>
                    <a:pt x="25" y="28"/>
                    <a:pt x="25" y="28"/>
                    <a:pt x="26" y="2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4" y="28"/>
                    <a:pt x="24" y="28"/>
                    <a:pt x="24" y="28"/>
                  </a:cubicBezTo>
                  <a:moveTo>
                    <a:pt x="4" y="24"/>
                  </a:moveTo>
                  <a:cubicBezTo>
                    <a:pt x="4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2" y="25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moveTo>
                    <a:pt x="14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5" y="24"/>
                    <a:pt x="15" y="24"/>
                  </a:cubicBezTo>
                  <a:cubicBezTo>
                    <a:pt x="16" y="24"/>
                    <a:pt x="17" y="24"/>
                    <a:pt x="18" y="25"/>
                  </a:cubicBezTo>
                  <a:cubicBezTo>
                    <a:pt x="18" y="25"/>
                    <a:pt x="19" y="25"/>
                    <a:pt x="20" y="26"/>
                  </a:cubicBezTo>
                  <a:cubicBezTo>
                    <a:pt x="20" y="26"/>
                    <a:pt x="21" y="26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4" y="27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8"/>
                    <a:pt x="24" y="27"/>
                    <a:pt x="23" y="27"/>
                  </a:cubicBezTo>
                  <a:cubicBezTo>
                    <a:pt x="23" y="27"/>
                    <a:pt x="22" y="27"/>
                    <a:pt x="22" y="2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4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5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moveTo>
                    <a:pt x="12" y="23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moveTo>
                    <a:pt x="9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9" y="23"/>
                  </a:cubicBezTo>
                  <a:moveTo>
                    <a:pt x="9" y="23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moveTo>
                    <a:pt x="40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moveTo>
                    <a:pt x="41" y="2"/>
                  </a:moveTo>
                  <a:cubicBezTo>
                    <a:pt x="41" y="2"/>
                    <a:pt x="40" y="2"/>
                    <a:pt x="40" y="2"/>
                  </a:cubicBezTo>
                  <a:cubicBezTo>
                    <a:pt x="40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1" y="2"/>
                  </a:move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moveTo>
                    <a:pt x="43" y="1"/>
                  </a:moveTo>
                  <a:cubicBezTo>
                    <a:pt x="42" y="1"/>
                    <a:pt x="42" y="1"/>
                    <a:pt x="41" y="2"/>
                  </a:cubicBezTo>
                  <a:cubicBezTo>
                    <a:pt x="42" y="1"/>
                    <a:pt x="42" y="1"/>
                    <a:pt x="43" y="1"/>
                  </a:cubicBezTo>
                  <a:moveTo>
                    <a:pt x="43" y="1"/>
                  </a:move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moveTo>
                    <a:pt x="47" y="0"/>
                  </a:moveTo>
                  <a:cubicBezTo>
                    <a:pt x="47" y="0"/>
                    <a:pt x="46" y="0"/>
                    <a:pt x="46" y="0"/>
                  </a:cubicBezTo>
                  <a:cubicBezTo>
                    <a:pt x="46" y="0"/>
                    <a:pt x="47" y="0"/>
                    <a:pt x="47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1" name="Freeform 370"/>
            <p:cNvSpPr/>
            <p:nvPr>
              <p:custDataLst>
                <p:tags r:id="rId365"/>
              </p:custDataLst>
            </p:nvPr>
          </p:nvSpPr>
          <p:spPr>
            <a:xfrm>
              <a:off x="10447338" y="2336800"/>
              <a:ext cx="80963" cy="46038"/>
            </a:xfrm>
            <a:custGeom>
              <a:avLst/>
              <a:gdLst/>
              <a:ahLst/>
              <a:cxnLst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7197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75314" y="1918"/>
                </a:cxn>
                <a:cxn ang="0">
                  <a:pos x="43305" y="23019"/>
                </a:cxn>
                <a:cxn ang="0">
                  <a:pos x="43305" y="23019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82" y="46038"/>
                </a:cxn>
                <a:cxn ang="0">
                  <a:pos x="1882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6038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3765" y="44119"/>
                </a:cxn>
                <a:cxn ang="0">
                  <a:pos x="5648" y="44119"/>
                </a:cxn>
                <a:cxn ang="0">
                  <a:pos x="5648" y="44119"/>
                </a:cxn>
                <a:cxn ang="0">
                  <a:pos x="5648" y="44119"/>
                </a:cxn>
                <a:cxn ang="0">
                  <a:pos x="80963" y="0"/>
                </a:cxn>
              </a:cxnLst>
              <a:rect l="l" t="t" r="r" b="b"/>
              <a:pathLst>
                <a:path w="43" h="24"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2" name="Freeform 371"/>
            <p:cNvSpPr/>
            <p:nvPr>
              <p:custDataLst>
                <p:tags r:id="rId366"/>
              </p:custDataLst>
            </p:nvPr>
          </p:nvSpPr>
          <p:spPr>
            <a:xfrm>
              <a:off x="10452101" y="2335213"/>
              <a:ext cx="80963" cy="46038"/>
            </a:xfrm>
            <a:custGeom>
              <a:avLst/>
              <a:gdLst/>
              <a:ahLst/>
              <a:cxnLst>
                <a:cxn ang="0">
                  <a:pos x="80963" y="0"/>
                </a:cxn>
                <a:cxn ang="0">
                  <a:pos x="77107" y="191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1927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0"/>
                </a:cxn>
              </a:cxnLst>
              <a:rect l="l" t="t" r="r" b="b"/>
              <a:pathLst>
                <a:path w="42" h="24">
                  <a:moveTo>
                    <a:pt x="42" y="0"/>
                  </a:moveTo>
                  <a:cubicBezTo>
                    <a:pt x="41" y="1"/>
                    <a:pt x="41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3" name="Freeform 372"/>
            <p:cNvSpPr/>
            <p:nvPr>
              <p:custDataLst>
                <p:tags r:id="rId367"/>
              </p:custDataLst>
            </p:nvPr>
          </p:nvSpPr>
          <p:spPr>
            <a:xfrm>
              <a:off x="10456863" y="2335213"/>
              <a:ext cx="79375" cy="46038"/>
            </a:xfrm>
            <a:custGeom>
              <a:avLst/>
              <a:gdLst/>
              <a:ahLst/>
              <a:cxnLst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  <a:cxn ang="0">
                  <a:pos x="0" y="46038"/>
                </a:cxn>
                <a:cxn ang="0">
                  <a:pos x="3779" y="44119"/>
                </a:cxn>
                <a:cxn ang="0">
                  <a:pos x="79375" y="0"/>
                </a:cxn>
              </a:cxnLst>
              <a:rect l="l" t="t" r="r" b="b"/>
              <a:pathLst>
                <a:path w="42" h="24">
                  <a:moveTo>
                    <a:pt x="42" y="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4" name="Freeform 373"/>
            <p:cNvSpPr/>
            <p:nvPr>
              <p:custDataLst>
                <p:tags r:id="rId368"/>
              </p:custDataLst>
            </p:nvPr>
          </p:nvSpPr>
          <p:spPr>
            <a:xfrm>
              <a:off x="10460038" y="2335213"/>
              <a:ext cx="80963" cy="44450"/>
            </a:xfrm>
            <a:custGeom>
              <a:avLst/>
              <a:gdLst/>
              <a:ahLst/>
              <a:cxnLst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  <a:cxn ang="0">
                  <a:pos x="0" y="44450"/>
                </a:cxn>
                <a:cxn ang="0">
                  <a:pos x="1927" y="44450"/>
                </a:cxn>
                <a:cxn ang="0">
                  <a:pos x="1927" y="44450"/>
                </a:cxn>
                <a:cxn ang="0">
                  <a:pos x="1927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80963" y="0"/>
                </a:cxn>
              </a:cxnLst>
              <a:rect l="l" t="t" r="r" b="b"/>
              <a:pathLst>
                <a:path w="42" h="23">
                  <a:moveTo>
                    <a:pt x="42" y="0"/>
                  </a:moveTo>
                  <a:cubicBezTo>
                    <a:pt x="42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5" name="Freeform 374"/>
            <p:cNvSpPr/>
            <p:nvPr>
              <p:custDataLst>
                <p:tags r:id="rId369"/>
              </p:custDataLst>
            </p:nvPr>
          </p:nvSpPr>
          <p:spPr>
            <a:xfrm>
              <a:off x="10464801" y="2335213"/>
              <a:ext cx="77788" cy="44450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3794" y="44450"/>
                </a:cxn>
                <a:cxn ang="0">
                  <a:pos x="75890" y="1932"/>
                </a:cxn>
                <a:cxn ang="0">
                  <a:pos x="77788" y="0"/>
                </a:cxn>
                <a:cxn ang="0">
                  <a:pos x="75890" y="0"/>
                </a:cxn>
              </a:cxnLst>
              <a:rect l="l" t="t" r="r" b="b"/>
              <a:pathLst>
                <a:path w="41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6" name="Freeform 375"/>
            <p:cNvSpPr/>
            <p:nvPr>
              <p:custDataLst>
                <p:tags r:id="rId370"/>
              </p:custDataLst>
            </p:nvPr>
          </p:nvSpPr>
          <p:spPr>
            <a:xfrm>
              <a:off x="10467976" y="2336800"/>
              <a:ext cx="73025" cy="42863"/>
            </a:xfrm>
            <a:custGeom>
              <a:avLst/>
              <a:gdLst/>
              <a:ahLst/>
              <a:cxnLst>
                <a:cxn ang="0">
                  <a:pos x="73025" y="0"/>
                </a:cxn>
                <a:cxn ang="0">
                  <a:pos x="0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1921" y="42863"/>
                </a:cxn>
                <a:cxn ang="0">
                  <a:pos x="71103" y="3896"/>
                </a:cxn>
                <a:cxn ang="0">
                  <a:pos x="73025" y="0"/>
                </a:cxn>
              </a:cxnLst>
              <a:rect l="l" t="t" r="r" b="b"/>
              <a:pathLst>
                <a:path w="38" h="22">
                  <a:moveTo>
                    <a:pt x="38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7" y="1"/>
                    <a:pt x="3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7" name="Freeform 376"/>
            <p:cNvSpPr/>
            <p:nvPr>
              <p:custDataLst>
                <p:tags r:id="rId371"/>
              </p:custDataLst>
            </p:nvPr>
          </p:nvSpPr>
          <p:spPr>
            <a:xfrm>
              <a:off x="10469563" y="2341563"/>
              <a:ext cx="68263" cy="39688"/>
            </a:xfrm>
            <a:custGeom>
              <a:avLst/>
              <a:gdLst/>
              <a:ahLst/>
              <a:cxnLst>
                <a:cxn ang="0">
                  <a:pos x="68263" y="0"/>
                </a:cxn>
                <a:cxn ang="0">
                  <a:pos x="0" y="37798"/>
                </a:cxn>
                <a:cxn ang="0">
                  <a:pos x="0" y="37798"/>
                </a:cxn>
                <a:cxn ang="0">
                  <a:pos x="0" y="37798"/>
                </a:cxn>
                <a:cxn ang="0">
                  <a:pos x="1896" y="39688"/>
                </a:cxn>
                <a:cxn ang="0">
                  <a:pos x="1896" y="39688"/>
                </a:cxn>
                <a:cxn ang="0">
                  <a:pos x="3792" y="39688"/>
                </a:cxn>
                <a:cxn ang="0">
                  <a:pos x="3792" y="39688"/>
                </a:cxn>
                <a:cxn ang="0">
                  <a:pos x="66366" y="1889"/>
                </a:cxn>
                <a:cxn ang="0">
                  <a:pos x="68263" y="0"/>
                </a:cxn>
              </a:cxnLst>
              <a:rect l="l" t="t" r="r" b="b"/>
              <a:pathLst>
                <a:path w="36" h="21">
                  <a:moveTo>
                    <a:pt x="36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5" y="1"/>
                    <a:pt x="35" y="0"/>
                    <a:pt x="3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8" name="Freeform 377"/>
            <p:cNvSpPr/>
            <p:nvPr>
              <p:custDataLst>
                <p:tags r:id="rId372"/>
              </p:custDataLst>
            </p:nvPr>
          </p:nvSpPr>
          <p:spPr>
            <a:xfrm>
              <a:off x="10474326" y="2343150"/>
              <a:ext cx="61913" cy="38100"/>
            </a:xfrm>
            <a:custGeom>
              <a:avLst/>
              <a:gdLst/>
              <a:ahLst/>
              <a:cxnLst>
                <a:cxn ang="0">
                  <a:pos x="61913" y="0"/>
                </a:cxn>
                <a:cxn ang="0">
                  <a:pos x="0" y="38100"/>
                </a:cxn>
                <a:cxn ang="0">
                  <a:pos x="1876" y="38100"/>
                </a:cxn>
                <a:cxn ang="0">
                  <a:pos x="60036" y="3810"/>
                </a:cxn>
                <a:cxn ang="0">
                  <a:pos x="61913" y="0"/>
                </a:cxn>
              </a:cxnLst>
              <a:rect l="l" t="t" r="r" b="b"/>
              <a:pathLst>
                <a:path w="33" h="20">
                  <a:moveTo>
                    <a:pt x="33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20"/>
                    <a:pt x="1" y="20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1"/>
                    <a:pt x="3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69" name="Freeform 378"/>
            <p:cNvSpPr/>
            <p:nvPr>
              <p:custDataLst>
                <p:tags r:id="rId373"/>
              </p:custDataLst>
            </p:nvPr>
          </p:nvSpPr>
          <p:spPr>
            <a:xfrm>
              <a:off x="10475913" y="2346325"/>
              <a:ext cx="58738" cy="34925"/>
            </a:xfrm>
            <a:custGeom>
              <a:avLst/>
              <a:gdLst/>
              <a:ahLst/>
              <a:cxnLst>
                <a:cxn ang="0">
                  <a:pos x="58738" y="0"/>
                </a:cxn>
                <a:cxn ang="0">
                  <a:pos x="0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1894" y="34925"/>
                </a:cxn>
                <a:cxn ang="0">
                  <a:pos x="56843" y="3880"/>
                </a:cxn>
                <a:cxn ang="0">
                  <a:pos x="58738" y="0"/>
                </a:cxn>
              </a:cxnLst>
              <a:rect l="l" t="t" r="r" b="b"/>
              <a:pathLst>
                <a:path w="31" h="18">
                  <a:moveTo>
                    <a:pt x="31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1"/>
                    <a:pt x="3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0" name="Freeform 379"/>
            <p:cNvSpPr/>
            <p:nvPr>
              <p:custDataLst>
                <p:tags r:id="rId374"/>
              </p:custDataLst>
            </p:nvPr>
          </p:nvSpPr>
          <p:spPr>
            <a:xfrm>
              <a:off x="10477501" y="2351088"/>
              <a:ext cx="55563" cy="31750"/>
            </a:xfrm>
            <a:custGeom>
              <a:avLst/>
              <a:gdLst/>
              <a:ahLst/>
              <a:cxnLst>
                <a:cxn ang="0">
                  <a:pos x="55563" y="0"/>
                </a:cxn>
                <a:cxn ang="0">
                  <a:pos x="0" y="29882"/>
                </a:cxn>
                <a:cxn ang="0">
                  <a:pos x="0" y="29882"/>
                </a:cxn>
                <a:cxn ang="0">
                  <a:pos x="1915" y="29882"/>
                </a:cxn>
                <a:cxn ang="0">
                  <a:pos x="3831" y="31750"/>
                </a:cxn>
                <a:cxn ang="0">
                  <a:pos x="53647" y="3735"/>
                </a:cxn>
                <a:cxn ang="0">
                  <a:pos x="55563" y="0"/>
                </a:cxn>
              </a:cxnLst>
              <a:rect l="l" t="t" r="r" b="b"/>
              <a:pathLst>
                <a:path w="28" h="17">
                  <a:moveTo>
                    <a:pt x="29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1" y="17"/>
                    <a:pt x="1" y="17"/>
                    <a:pt x="2" y="17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9" y="0"/>
                    <a:pt x="2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1" name="Freeform 380"/>
            <p:cNvSpPr/>
            <p:nvPr>
              <p:custDataLst>
                <p:tags r:id="rId375"/>
              </p:custDataLst>
            </p:nvPr>
          </p:nvSpPr>
          <p:spPr>
            <a:xfrm>
              <a:off x="10480676" y="2354263"/>
              <a:ext cx="50800" cy="28575"/>
            </a:xfrm>
            <a:custGeom>
              <a:avLst/>
              <a:gdLst/>
              <a:ahLst/>
              <a:cxnLst>
                <a:cxn ang="0">
                  <a:pos x="50800" y="0"/>
                </a:cxn>
                <a:cxn ang="0">
                  <a:pos x="0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1953" y="28575"/>
                </a:cxn>
                <a:cxn ang="0">
                  <a:pos x="48846" y="1905"/>
                </a:cxn>
                <a:cxn ang="0">
                  <a:pos x="50800" y="0"/>
                </a:cxn>
              </a:cxnLst>
              <a:rect l="l" t="t" r="r" b="b"/>
              <a:pathLst>
                <a:path w="26" h="15">
                  <a:moveTo>
                    <a:pt x="26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6" y="0"/>
                    <a:pt x="2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2" name="Freeform 381"/>
            <p:cNvSpPr/>
            <p:nvPr>
              <p:custDataLst>
                <p:tags r:id="rId376"/>
              </p:custDataLst>
            </p:nvPr>
          </p:nvSpPr>
          <p:spPr>
            <a:xfrm>
              <a:off x="10483851" y="2355850"/>
              <a:ext cx="44450" cy="28575"/>
            </a:xfrm>
            <a:custGeom>
              <a:avLst/>
              <a:gdLst/>
              <a:ahLst/>
              <a:cxnLst>
                <a:cxn ang="0">
                  <a:pos x="44450" y="0"/>
                </a:cxn>
                <a:cxn ang="0">
                  <a:pos x="0" y="26670"/>
                </a:cxn>
                <a:cxn ang="0">
                  <a:pos x="0" y="26670"/>
                </a:cxn>
                <a:cxn ang="0">
                  <a:pos x="1852" y="28575"/>
                </a:cxn>
                <a:cxn ang="0">
                  <a:pos x="3704" y="28575"/>
                </a:cxn>
                <a:cxn ang="0">
                  <a:pos x="44450" y="3810"/>
                </a:cxn>
                <a:cxn ang="0">
                  <a:pos x="44450" y="0"/>
                </a:cxn>
              </a:cxnLst>
              <a:rect l="l" t="t" r="r" b="b"/>
              <a:pathLst>
                <a:path w="24" h="15">
                  <a:moveTo>
                    <a:pt x="24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3" name="Freeform 382"/>
            <p:cNvSpPr/>
            <p:nvPr>
              <p:custDataLst>
                <p:tags r:id="rId377"/>
              </p:custDataLst>
            </p:nvPr>
          </p:nvSpPr>
          <p:spPr>
            <a:xfrm>
              <a:off x="10487026" y="2360613"/>
              <a:ext cx="41275" cy="25400"/>
            </a:xfrm>
            <a:custGeom>
              <a:avLst/>
              <a:gdLst/>
              <a:ahLst/>
              <a:cxnLst>
                <a:cxn ang="0">
                  <a:pos x="41275" y="0"/>
                </a:cxn>
                <a:cxn ang="0">
                  <a:pos x="0" y="23585"/>
                </a:cxn>
                <a:cxn ang="0">
                  <a:pos x="1876" y="25400"/>
                </a:cxn>
                <a:cxn ang="0">
                  <a:pos x="39398" y="3628"/>
                </a:cxn>
                <a:cxn ang="0">
                  <a:pos x="41275" y="0"/>
                </a:cxn>
              </a:cxnLst>
              <a:rect l="l" t="t" r="r" b="b"/>
              <a:pathLst>
                <a:path w="22" h="14">
                  <a:moveTo>
                    <a:pt x="22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1" y="1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1"/>
                    <a:pt x="21" y="1"/>
                    <a:pt x="2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4" name="Freeform 383"/>
            <p:cNvSpPr/>
            <p:nvPr>
              <p:custDataLst>
                <p:tags r:id="rId378"/>
              </p:custDataLst>
            </p:nvPr>
          </p:nvSpPr>
          <p:spPr>
            <a:xfrm>
              <a:off x="10488613" y="2363788"/>
              <a:ext cx="38100" cy="22225"/>
            </a:xfrm>
            <a:custGeom>
              <a:avLst/>
              <a:gdLst/>
              <a:ahLst/>
              <a:cxnLst>
                <a:cxn ang="0">
                  <a:pos x="38100" y="0"/>
                </a:cxn>
                <a:cxn ang="0">
                  <a:pos x="0" y="22225"/>
                </a:cxn>
                <a:cxn ang="0">
                  <a:pos x="1905" y="22225"/>
                </a:cxn>
                <a:cxn ang="0">
                  <a:pos x="36195" y="3704"/>
                </a:cxn>
                <a:cxn ang="0">
                  <a:pos x="38100" y="0"/>
                </a:cxn>
              </a:cxnLst>
              <a:rect l="l" t="t" r="r" b="b"/>
              <a:pathLst>
                <a:path w="20" h="12">
                  <a:moveTo>
                    <a:pt x="2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1"/>
                    <a:pt x="20" y="1"/>
                    <a:pt x="2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5" name="Freeform 384"/>
            <p:cNvSpPr/>
            <p:nvPr>
              <p:custDataLst>
                <p:tags r:id="rId379"/>
              </p:custDataLst>
            </p:nvPr>
          </p:nvSpPr>
          <p:spPr>
            <a:xfrm>
              <a:off x="10490201" y="2366963"/>
              <a:ext cx="34925" cy="22225"/>
            </a:xfrm>
            <a:custGeom>
              <a:avLst/>
              <a:gdLst/>
              <a:ahLst/>
              <a:cxnLst>
                <a:cxn ang="0">
                  <a:pos x="34925" y="0"/>
                </a:cxn>
                <a:cxn ang="0">
                  <a:pos x="0" y="20204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1940" y="22225"/>
                </a:cxn>
                <a:cxn ang="0">
                  <a:pos x="3880" y="22225"/>
                </a:cxn>
                <a:cxn ang="0">
                  <a:pos x="3880" y="22225"/>
                </a:cxn>
                <a:cxn ang="0">
                  <a:pos x="34925" y="4040"/>
                </a:cxn>
                <a:cxn ang="0">
                  <a:pos x="34925" y="0"/>
                </a:cxn>
              </a:cxnLst>
              <a:rect l="l" t="t" r="r" b="b"/>
              <a:pathLst>
                <a:path w="18" h="11">
                  <a:moveTo>
                    <a:pt x="18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1"/>
                    <a:pt x="1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6" name="Freeform 385"/>
            <p:cNvSpPr/>
            <p:nvPr>
              <p:custDataLst>
                <p:tags r:id="rId380"/>
              </p:custDataLst>
            </p:nvPr>
          </p:nvSpPr>
          <p:spPr>
            <a:xfrm>
              <a:off x="10494963" y="2371725"/>
              <a:ext cx="30163" cy="19050"/>
            </a:xfrm>
            <a:custGeom>
              <a:avLst/>
              <a:gdLst/>
              <a:ahLst/>
              <a:cxnLst>
                <a:cxn ang="0">
                  <a:pos x="30163" y="0"/>
                </a:cxn>
                <a:cxn ang="0">
                  <a:pos x="0" y="17145"/>
                </a:cxn>
                <a:cxn ang="0">
                  <a:pos x="0" y="17145"/>
                </a:cxn>
                <a:cxn ang="0">
                  <a:pos x="1885" y="19050"/>
                </a:cxn>
                <a:cxn ang="0">
                  <a:pos x="1885" y="19050"/>
                </a:cxn>
                <a:cxn ang="0">
                  <a:pos x="28277" y="3810"/>
                </a:cxn>
                <a:cxn ang="0">
                  <a:pos x="30163" y="0"/>
                </a:cxn>
              </a:cxnLst>
              <a:rect l="l" t="t" r="r" b="b"/>
              <a:pathLst>
                <a:path w="16" h="10">
                  <a:moveTo>
                    <a:pt x="16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6" y="0"/>
                    <a:pt x="1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7" name="Freeform 386"/>
            <p:cNvSpPr/>
            <p:nvPr>
              <p:custDataLst>
                <p:tags r:id="rId381"/>
              </p:custDataLst>
            </p:nvPr>
          </p:nvSpPr>
          <p:spPr>
            <a:xfrm>
              <a:off x="10496551" y="2374900"/>
              <a:ext cx="26988" cy="17463"/>
            </a:xfrm>
            <a:custGeom>
              <a:avLst/>
              <a:gdLst/>
              <a:ahLst/>
              <a:cxnLst>
                <a:cxn ang="0">
                  <a:pos x="26988" y="0"/>
                </a:cxn>
                <a:cxn ang="0">
                  <a:pos x="0" y="15522"/>
                </a:cxn>
                <a:cxn ang="0">
                  <a:pos x="3855" y="17463"/>
                </a:cxn>
                <a:cxn ang="0">
                  <a:pos x="26988" y="3880"/>
                </a:cxn>
                <a:cxn ang="0">
                  <a:pos x="26988" y="0"/>
                </a:cxn>
              </a:cxnLst>
              <a:rect l="l" t="t" r="r" b="b"/>
              <a:pathLst>
                <a:path w="14" h="9">
                  <a:moveTo>
                    <a:pt x="1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9"/>
                    <a:pt x="2" y="9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0"/>
                    <a:pt x="1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8" name="Freeform 387"/>
            <p:cNvSpPr/>
            <p:nvPr>
              <p:custDataLst>
                <p:tags r:id="rId382"/>
              </p:custDataLst>
            </p:nvPr>
          </p:nvSpPr>
          <p:spPr>
            <a:xfrm>
              <a:off x="10499726" y="2379663"/>
              <a:ext cx="23813" cy="14288"/>
            </a:xfrm>
            <a:custGeom>
              <a:avLst/>
              <a:gdLst/>
              <a:ahLst/>
              <a:cxnLst>
                <a:cxn ang="0">
                  <a:pos x="23813" y="0"/>
                </a:cxn>
                <a:cxn ang="0">
                  <a:pos x="0" y="12502"/>
                </a:cxn>
                <a:cxn ang="0">
                  <a:pos x="1984" y="14288"/>
                </a:cxn>
                <a:cxn ang="0">
                  <a:pos x="23813" y="3572"/>
                </a:cxn>
                <a:cxn ang="0">
                  <a:pos x="23813" y="0"/>
                </a:cxn>
              </a:cxnLst>
              <a:rect l="l" t="t" r="r" b="b"/>
              <a:pathLst>
                <a:path w="12" h="8">
                  <a:moveTo>
                    <a:pt x="12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79" name="Freeform 388"/>
            <p:cNvSpPr/>
            <p:nvPr>
              <p:custDataLst>
                <p:tags r:id="rId383"/>
              </p:custDataLst>
            </p:nvPr>
          </p:nvSpPr>
          <p:spPr>
            <a:xfrm>
              <a:off x="10502901" y="2382838"/>
              <a:ext cx="20638" cy="12700"/>
            </a:xfrm>
            <a:custGeom>
              <a:avLst/>
              <a:gdLst/>
              <a:ahLst/>
              <a:cxnLst>
                <a:cxn ang="0">
                  <a:pos x="20638" y="0"/>
                </a:cxn>
                <a:cxn ang="0">
                  <a:pos x="0" y="10885"/>
                </a:cxn>
                <a:cxn ang="0">
                  <a:pos x="0" y="10885"/>
                </a:cxn>
                <a:cxn ang="0">
                  <a:pos x="3752" y="12700"/>
                </a:cxn>
                <a:cxn ang="0">
                  <a:pos x="3752" y="12700"/>
                </a:cxn>
                <a:cxn ang="0">
                  <a:pos x="3752" y="12700"/>
                </a:cxn>
                <a:cxn ang="0">
                  <a:pos x="18761" y="3628"/>
                </a:cxn>
                <a:cxn ang="0">
                  <a:pos x="20638" y="0"/>
                </a:cxn>
              </a:cxnLst>
              <a:rect l="l" t="t" r="r" b="b"/>
              <a:pathLst>
                <a:path w="11" h="7">
                  <a:moveTo>
                    <a:pt x="11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0" name="Freeform 389"/>
            <p:cNvSpPr/>
            <p:nvPr>
              <p:custDataLst>
                <p:tags r:id="rId384"/>
              </p:custDataLst>
            </p:nvPr>
          </p:nvSpPr>
          <p:spPr>
            <a:xfrm>
              <a:off x="10506076" y="2386013"/>
              <a:ext cx="15875" cy="12700"/>
            </a:xfrm>
            <a:custGeom>
              <a:avLst/>
              <a:gdLst/>
              <a:ahLst/>
              <a:cxnLst>
                <a:cxn ang="0">
                  <a:pos x="15875" y="0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0583"/>
                </a:cxn>
                <a:cxn ang="0">
                  <a:pos x="0" y="12700"/>
                </a:cxn>
                <a:cxn ang="0">
                  <a:pos x="1984" y="12700"/>
                </a:cxn>
                <a:cxn ang="0">
                  <a:pos x="1984" y="12700"/>
                </a:cxn>
                <a:cxn ang="0">
                  <a:pos x="1984" y="12700"/>
                </a:cxn>
                <a:cxn ang="0">
                  <a:pos x="15875" y="4233"/>
                </a:cxn>
                <a:cxn ang="0">
                  <a:pos x="15875" y="0"/>
                </a:cxn>
              </a:cxnLst>
              <a:rect l="l" t="t" r="r" b="b"/>
              <a:pathLst>
                <a:path w="8" h="6">
                  <a:moveTo>
                    <a:pt x="8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1"/>
                    <a:pt x="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1" name="Freeform 390"/>
            <p:cNvSpPr/>
            <p:nvPr>
              <p:custDataLst>
                <p:tags r:id="rId385"/>
              </p:custDataLst>
            </p:nvPr>
          </p:nvSpPr>
          <p:spPr>
            <a:xfrm>
              <a:off x="10507663" y="2390775"/>
              <a:ext cx="14288" cy="11113"/>
            </a:xfrm>
            <a:custGeom>
              <a:avLst/>
              <a:gdLst/>
              <a:ahLst/>
              <a:cxnLst>
                <a:cxn ang="0">
                  <a:pos x="14288" y="0"/>
                </a:cxn>
                <a:cxn ang="0">
                  <a:pos x="0" y="7408"/>
                </a:cxn>
                <a:cxn ang="0">
                  <a:pos x="0" y="7408"/>
                </a:cxn>
                <a:cxn ang="0">
                  <a:pos x="2041" y="9260"/>
                </a:cxn>
                <a:cxn ang="0">
                  <a:pos x="4082" y="11113"/>
                </a:cxn>
                <a:cxn ang="0">
                  <a:pos x="14288" y="5556"/>
                </a:cxn>
                <a:cxn ang="0">
                  <a:pos x="14288" y="0"/>
                </a:cxn>
              </a:cxnLst>
              <a:rect l="l" t="t" r="r" b="b"/>
              <a:pathLst>
                <a:path w="7" h="6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1"/>
                    <a:pt x="7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2" name="Freeform 391"/>
            <p:cNvSpPr/>
            <p:nvPr>
              <p:custDataLst>
                <p:tags r:id="rId386"/>
              </p:custDataLst>
            </p:nvPr>
          </p:nvSpPr>
          <p:spPr>
            <a:xfrm>
              <a:off x="10512426" y="2395538"/>
              <a:ext cx="9525" cy="7938"/>
            </a:xfrm>
            <a:custGeom>
              <a:avLst/>
              <a:gdLst/>
              <a:ahLst/>
              <a:cxnLst>
                <a:cxn ang="0">
                  <a:pos x="9525" y="0"/>
                </a:cxn>
                <a:cxn ang="0">
                  <a:pos x="0" y="5953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1905" y="7938"/>
                </a:cxn>
                <a:cxn ang="0">
                  <a:pos x="9525" y="3969"/>
                </a:cxn>
                <a:cxn ang="0">
                  <a:pos x="9525" y="0"/>
                </a:cxn>
              </a:cxnLst>
              <a:rect l="l" t="t" r="r" b="b"/>
              <a:pathLst>
                <a:path w="5" h="4">
                  <a:moveTo>
                    <a:pt x="5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3" name="Freeform 392"/>
            <p:cNvSpPr/>
            <p:nvPr>
              <p:custDataLst>
                <p:tags r:id="rId387"/>
              </p:custDataLst>
            </p:nvPr>
          </p:nvSpPr>
          <p:spPr>
            <a:xfrm>
              <a:off x="10514013" y="2400300"/>
              <a:ext cx="7938" cy="7938"/>
            </a:xfrm>
            <a:custGeom>
              <a:avLst/>
              <a:gdLst/>
              <a:ahLst/>
              <a:cxnLst>
                <a:cxn ang="0">
                  <a:pos x="7938" y="0"/>
                </a:cxn>
                <a:cxn ang="0">
                  <a:pos x="0" y="3969"/>
                </a:cxn>
                <a:cxn ang="0">
                  <a:pos x="0" y="3969"/>
                </a:cxn>
                <a:cxn ang="0">
                  <a:pos x="0" y="3969"/>
                </a:cxn>
                <a:cxn ang="0">
                  <a:pos x="1984" y="5953"/>
                </a:cxn>
                <a:cxn ang="0">
                  <a:pos x="3969" y="7938"/>
                </a:cxn>
                <a:cxn ang="0">
                  <a:pos x="3969" y="7938"/>
                </a:cxn>
                <a:cxn ang="0">
                  <a:pos x="3969" y="7938"/>
                </a:cxn>
                <a:cxn ang="0">
                  <a:pos x="5953" y="5953"/>
                </a:cxn>
                <a:cxn ang="0">
                  <a:pos x="7938" y="0"/>
                </a:cxn>
              </a:cxnLst>
              <a:rect l="l" t="t" r="r" b="b"/>
              <a:pathLst>
                <a:path w="4" h="4">
                  <a:moveTo>
                    <a:pt x="4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1"/>
                    <a:pt x="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4" name="Freeform 393"/>
            <p:cNvSpPr/>
            <p:nvPr>
              <p:custDataLst>
                <p:tags r:id="rId388"/>
              </p:custDataLst>
            </p:nvPr>
          </p:nvSpPr>
          <p:spPr>
            <a:xfrm>
              <a:off x="10517188" y="2405063"/>
              <a:ext cx="1588" cy="4763"/>
            </a:xfrm>
            <a:custGeom>
              <a:avLst/>
              <a:gdLst/>
              <a:ahLst/>
              <a:cxnLst>
                <a:cxn ang="0">
                  <a:pos x="1588" y="0"/>
                </a:cxn>
                <a:cxn ang="0">
                  <a:pos x="0" y="2381"/>
                </a:cxn>
                <a:cxn ang="0">
                  <a:pos x="0" y="2381"/>
                </a:cxn>
                <a:cxn ang="0">
                  <a:pos x="1588" y="4763"/>
                </a:cxn>
                <a:cxn ang="0">
                  <a:pos x="1588" y="4763"/>
                </a:cxn>
                <a:cxn ang="0">
                  <a:pos x="1588" y="4763"/>
                </a:cxn>
                <a:cxn ang="0">
                  <a:pos x="1588" y="0"/>
                </a:cxn>
              </a:cxnLst>
              <a:rect l="l" t="t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5" name="Oval 394"/>
            <p:cNvSpPr/>
            <p:nvPr>
              <p:custDataLst>
                <p:tags r:id="rId389"/>
              </p:custDataLst>
            </p:nvPr>
          </p:nvSpPr>
          <p:spPr>
            <a:xfrm>
              <a:off x="10518776" y="2409825"/>
              <a:ext cx="1588" cy="1588"/>
            </a:xfrm>
            <a:prstGeom prst="ellipse">
              <a:avLst/>
            </a:prstGeom>
            <a:solidFill>
              <a:srgbClr val="E1E9F7"/>
            </a:solidFill>
            <a:ln w="9525">
              <a:noFill/>
            </a:ln>
          </p:spPr>
          <p:txBody>
            <a:bodyPr wrap="square" lIns="68580" tIns="34290" rIns="68580" bIns="34290" anchor="t"/>
            <a:lstStyle/>
            <a:p>
              <a:pPr lvl="0"/>
              <a:endParaRPr lang="zh-CN" altLang="en-US" sz="1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486" name="Freeform 395"/>
            <p:cNvSpPr>
              <a:spLocks noEditPoints="1"/>
            </p:cNvSpPr>
            <p:nvPr>
              <p:custDataLst>
                <p:tags r:id="rId390"/>
              </p:custDataLst>
            </p:nvPr>
          </p:nvSpPr>
          <p:spPr>
            <a:xfrm>
              <a:off x="10563226" y="2263775"/>
              <a:ext cx="184150" cy="52388"/>
            </a:xfrm>
            <a:custGeom>
              <a:avLst/>
              <a:gdLst/>
              <a:ahLst/>
              <a:cxnLst>
                <a:cxn ang="0">
                  <a:pos x="64547" y="44904"/>
                </a:cxn>
                <a:cxn ang="0">
                  <a:pos x="60750" y="44904"/>
                </a:cxn>
                <a:cxn ang="0">
                  <a:pos x="60750" y="44904"/>
                </a:cxn>
                <a:cxn ang="0">
                  <a:pos x="22781" y="44904"/>
                </a:cxn>
                <a:cxn ang="0">
                  <a:pos x="0" y="52388"/>
                </a:cxn>
                <a:cxn ang="0">
                  <a:pos x="0" y="52388"/>
                </a:cxn>
                <a:cxn ang="0">
                  <a:pos x="0" y="52388"/>
                </a:cxn>
                <a:cxn ang="0">
                  <a:pos x="24679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30375" y="43033"/>
                </a:cxn>
                <a:cxn ang="0">
                  <a:pos x="83531" y="5613"/>
                </a:cxn>
                <a:cxn ang="0">
                  <a:pos x="142384" y="1871"/>
                </a:cxn>
                <a:cxn ang="0">
                  <a:pos x="148079" y="3742"/>
                </a:cxn>
                <a:cxn ang="0">
                  <a:pos x="153774" y="5613"/>
                </a:cxn>
                <a:cxn ang="0">
                  <a:pos x="161368" y="9355"/>
                </a:cxn>
                <a:cxn ang="0">
                  <a:pos x="167063" y="11226"/>
                </a:cxn>
                <a:cxn ang="0">
                  <a:pos x="172759" y="14968"/>
                </a:cxn>
                <a:cxn ang="0">
                  <a:pos x="180353" y="16839"/>
                </a:cxn>
                <a:cxn ang="0">
                  <a:pos x="184150" y="20581"/>
                </a:cxn>
                <a:cxn ang="0">
                  <a:pos x="142384" y="1871"/>
                </a:cxn>
                <a:cxn ang="0">
                  <a:pos x="142384" y="1871"/>
                </a:cxn>
                <a:cxn ang="0">
                  <a:pos x="140485" y="1871"/>
                </a:cxn>
                <a:cxn ang="0">
                  <a:pos x="96821" y="0"/>
                </a:cxn>
                <a:cxn ang="0">
                  <a:pos x="87328" y="3742"/>
                </a:cxn>
                <a:cxn ang="0">
                  <a:pos x="96821" y="0"/>
                </a:cxn>
                <a:cxn ang="0">
                  <a:pos x="96821" y="0"/>
                </a:cxn>
                <a:cxn ang="0">
                  <a:pos x="98719" y="0"/>
                </a:cxn>
                <a:cxn ang="0">
                  <a:pos x="98719" y="0"/>
                </a:cxn>
                <a:cxn ang="0">
                  <a:pos x="129094" y="0"/>
                </a:cxn>
                <a:cxn ang="0">
                  <a:pos x="130993" y="0"/>
                </a:cxn>
                <a:cxn ang="0">
                  <a:pos x="112008" y="0"/>
                </a:cxn>
                <a:cxn ang="0">
                  <a:pos x="106313" y="0"/>
                </a:cxn>
                <a:cxn ang="0">
                  <a:pos x="112008" y="0"/>
                </a:cxn>
                <a:cxn ang="0">
                  <a:pos x="112008" y="0"/>
                </a:cxn>
                <a:cxn ang="0">
                  <a:pos x="113907" y="0"/>
                </a:cxn>
                <a:cxn ang="0">
                  <a:pos x="113907" y="0"/>
                </a:cxn>
                <a:cxn ang="0">
                  <a:pos x="113907" y="0"/>
                </a:cxn>
                <a:cxn ang="0">
                  <a:pos x="115805" y="0"/>
                </a:cxn>
                <a:cxn ang="0">
                  <a:pos x="115805" y="0"/>
                </a:cxn>
                <a:cxn ang="0">
                  <a:pos x="115805" y="0"/>
                </a:cxn>
              </a:cxnLst>
              <a:rect l="l" t="t" r="r" b="b"/>
              <a:pathLst>
                <a:path w="97" h="28">
                  <a:moveTo>
                    <a:pt x="34" y="24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moveTo>
                    <a:pt x="32" y="24"/>
                  </a:moveTo>
                  <a:cubicBezTo>
                    <a:pt x="33" y="24"/>
                    <a:pt x="33" y="24"/>
                    <a:pt x="34" y="24"/>
                  </a:cubicBezTo>
                  <a:cubicBezTo>
                    <a:pt x="33" y="24"/>
                    <a:pt x="33" y="24"/>
                    <a:pt x="32" y="24"/>
                  </a:cubicBezTo>
                  <a:moveTo>
                    <a:pt x="13" y="23"/>
                  </a:moveTo>
                  <a:cubicBezTo>
                    <a:pt x="13" y="23"/>
                    <a:pt x="12" y="23"/>
                    <a:pt x="12" y="24"/>
                  </a:cubicBezTo>
                  <a:cubicBezTo>
                    <a:pt x="10" y="24"/>
                    <a:pt x="8" y="24"/>
                    <a:pt x="6" y="25"/>
                  </a:cubicBezTo>
                  <a:cubicBezTo>
                    <a:pt x="4" y="26"/>
                    <a:pt x="2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4" y="26"/>
                    <a:pt x="9" y="24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moveTo>
                    <a:pt x="16" y="23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moveTo>
                    <a:pt x="44" y="3"/>
                  </a:move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moveTo>
                    <a:pt x="75" y="1"/>
                  </a:moveTo>
                  <a:cubicBezTo>
                    <a:pt x="76" y="2"/>
                    <a:pt x="77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9" y="3"/>
                    <a:pt x="80" y="3"/>
                    <a:pt x="81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2" y="4"/>
                    <a:pt x="84" y="4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7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9" y="6"/>
                    <a:pt x="90" y="7"/>
                    <a:pt x="91" y="8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92" y="8"/>
                    <a:pt x="94" y="9"/>
                    <a:pt x="95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6" y="10"/>
                    <a:pt x="96" y="10"/>
                    <a:pt x="97" y="11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0" y="6"/>
                    <a:pt x="82" y="3"/>
                    <a:pt x="75" y="1"/>
                  </a:cubicBezTo>
                  <a:moveTo>
                    <a:pt x="75" y="1"/>
                  </a:move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moveTo>
                    <a:pt x="72" y="1"/>
                  </a:moveTo>
                  <a:cubicBezTo>
                    <a:pt x="73" y="1"/>
                    <a:pt x="73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moveTo>
                    <a:pt x="51" y="0"/>
                  </a:moveTo>
                  <a:cubicBezTo>
                    <a:pt x="49" y="1"/>
                    <a:pt x="46" y="2"/>
                    <a:pt x="44" y="3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8" y="1"/>
                    <a:pt x="50" y="1"/>
                    <a:pt x="51" y="0"/>
                  </a:cubicBezTo>
                  <a:moveTo>
                    <a:pt x="52" y="0"/>
                  </a:moveTo>
                  <a:cubicBezTo>
                    <a:pt x="52" y="0"/>
                    <a:pt x="51" y="0"/>
                    <a:pt x="51" y="0"/>
                  </a:cubicBezTo>
                  <a:cubicBezTo>
                    <a:pt x="51" y="0"/>
                    <a:pt x="52" y="0"/>
                    <a:pt x="52" y="0"/>
                  </a:cubicBezTo>
                  <a:moveTo>
                    <a:pt x="52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moveTo>
                    <a:pt x="65" y="0"/>
                  </a:moveTo>
                  <a:cubicBezTo>
                    <a:pt x="66" y="0"/>
                    <a:pt x="67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9" y="0"/>
                    <a:pt x="69" y="0"/>
                  </a:cubicBezTo>
                  <a:cubicBezTo>
                    <a:pt x="68" y="0"/>
                    <a:pt x="66" y="0"/>
                    <a:pt x="65" y="0"/>
                  </a:cubicBezTo>
                  <a:moveTo>
                    <a:pt x="59" y="0"/>
                  </a:moveTo>
                  <a:cubicBezTo>
                    <a:pt x="57" y="0"/>
                    <a:pt x="54" y="0"/>
                    <a:pt x="52" y="0"/>
                  </a:cubicBezTo>
                  <a:cubicBezTo>
                    <a:pt x="53" y="0"/>
                    <a:pt x="55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7" y="0"/>
                    <a:pt x="58" y="0"/>
                    <a:pt x="59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59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moveTo>
                    <a:pt x="61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2" y="0"/>
                    <a:pt x="63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7" name="Freeform 396"/>
            <p:cNvSpPr/>
            <p:nvPr>
              <p:custDataLst>
                <p:tags r:id="rId391"/>
              </p:custDataLst>
            </p:nvPr>
          </p:nvSpPr>
          <p:spPr>
            <a:xfrm>
              <a:off x="10563226" y="2266950"/>
              <a:ext cx="87313" cy="49213"/>
            </a:xfrm>
            <a:custGeom>
              <a:avLst/>
              <a:gdLst/>
              <a:ahLst/>
              <a:cxnLst>
                <a:cxn ang="0">
                  <a:pos x="87313" y="0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83516" y="1892"/>
                </a:cxn>
                <a:cxn ang="0">
                  <a:pos x="75924" y="5678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11388" y="43534"/>
                </a:cxn>
                <a:cxn ang="0">
                  <a:pos x="87313" y="0"/>
                </a:cxn>
              </a:cxnLst>
              <a:rect l="l" t="t" r="r" b="b"/>
              <a:pathLst>
                <a:path w="46" h="26">
                  <a:moveTo>
                    <a:pt x="46" y="0"/>
                  </a:moveTo>
                  <a:cubicBezTo>
                    <a:pt x="45" y="0"/>
                    <a:pt x="45" y="0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2" y="1"/>
                    <a:pt x="41" y="2"/>
                    <a:pt x="40" y="3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2" y="25"/>
                    <a:pt x="4" y="24"/>
                    <a:pt x="6" y="23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8" name="Freeform 397"/>
            <p:cNvSpPr/>
            <p:nvPr>
              <p:custDataLst>
                <p:tags r:id="rId392"/>
              </p:custDataLst>
            </p:nvPr>
          </p:nvSpPr>
          <p:spPr>
            <a:xfrm>
              <a:off x="10574338" y="2263775"/>
              <a:ext cx="87313" cy="46038"/>
            </a:xfrm>
            <a:custGeom>
              <a:avLst/>
              <a:gdLst/>
              <a:ahLst/>
              <a:cxnLst>
                <a:cxn ang="0">
                  <a:pos x="87313" y="0"/>
                </a:cxn>
                <a:cxn ang="0">
                  <a:pos x="87313" y="0"/>
                </a:cxn>
                <a:cxn ang="0">
                  <a:pos x="87313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85414" y="0"/>
                </a:cxn>
                <a:cxn ang="0">
                  <a:pos x="75924" y="3683"/>
                </a:cxn>
                <a:cxn ang="0">
                  <a:pos x="75924" y="3683"/>
                </a:cxn>
                <a:cxn ang="0">
                  <a:pos x="0" y="46038"/>
                </a:cxn>
                <a:cxn ang="0">
                  <a:pos x="11388" y="44196"/>
                </a:cxn>
                <a:cxn ang="0">
                  <a:pos x="87313" y="0"/>
                </a:cxn>
              </a:cxnLst>
              <a:rect l="l" t="t" r="r" b="b"/>
              <a:pathLst>
                <a:path w="46" h="25"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1"/>
                    <a:pt x="42" y="1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4"/>
                    <a:pt x="4" y="24"/>
                    <a:pt x="6" y="24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89" name="Freeform 398"/>
            <p:cNvSpPr/>
            <p:nvPr>
              <p:custDataLst>
                <p:tags r:id="rId393"/>
              </p:custDataLst>
            </p:nvPr>
          </p:nvSpPr>
          <p:spPr>
            <a:xfrm>
              <a:off x="10585451" y="2263775"/>
              <a:ext cx="84138" cy="44450"/>
            </a:xfrm>
            <a:custGeom>
              <a:avLst/>
              <a:gdLst/>
              <a:ahLst/>
              <a:cxnLst>
                <a:cxn ang="0">
                  <a:pos x="84138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0" y="44450"/>
                </a:cxn>
                <a:cxn ang="0">
                  <a:pos x="1912" y="42597"/>
                </a:cxn>
                <a:cxn ang="0">
                  <a:pos x="1912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7648" y="42597"/>
                </a:cxn>
                <a:cxn ang="0">
                  <a:pos x="84138" y="0"/>
                </a:cxn>
              </a:cxnLst>
              <a:rect l="l" t="t" r="r" b="b"/>
              <a:pathLst>
                <a:path w="44" h="24">
                  <a:moveTo>
                    <a:pt x="44" y="0"/>
                  </a:moveTo>
                  <a:cubicBezTo>
                    <a:pt x="43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0" name="Freeform 399"/>
            <p:cNvSpPr/>
            <p:nvPr>
              <p:custDataLst>
                <p:tags r:id="rId394"/>
              </p:custDataLst>
            </p:nvPr>
          </p:nvSpPr>
          <p:spPr>
            <a:xfrm>
              <a:off x="10593388" y="2263775"/>
              <a:ext cx="84138" cy="42863"/>
            </a:xfrm>
            <a:custGeom>
              <a:avLst/>
              <a:gdLst/>
              <a:ahLst/>
              <a:cxnLst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4138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1912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3824" y="42863"/>
                </a:cxn>
                <a:cxn ang="0">
                  <a:pos x="5736" y="42863"/>
                </a:cxn>
                <a:cxn ang="0">
                  <a:pos x="5736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7648" y="42863"/>
                </a:cxn>
                <a:cxn ang="0">
                  <a:pos x="9561" y="42863"/>
                </a:cxn>
                <a:cxn ang="0">
                  <a:pos x="84138" y="0"/>
                </a:cxn>
              </a:cxnLst>
              <a:rect l="l" t="t" r="r" b="b"/>
              <a:pathLst>
                <a:path w="44" h="23"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5" y="23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1" name="Freeform 400"/>
            <p:cNvSpPr/>
            <p:nvPr>
              <p:custDataLst>
                <p:tags r:id="rId395"/>
              </p:custDataLst>
            </p:nvPr>
          </p:nvSpPr>
          <p:spPr>
            <a:xfrm>
              <a:off x="10602913" y="2263775"/>
              <a:ext cx="82550" cy="42863"/>
            </a:xfrm>
            <a:custGeom>
              <a:avLst/>
              <a:gdLst/>
              <a:ahLst/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4870" y="0"/>
                </a:cxn>
                <a:cxn ang="0">
                  <a:pos x="0" y="42863"/>
                </a:cxn>
                <a:cxn ang="0">
                  <a:pos x="0" y="42863"/>
                </a:cxn>
                <a:cxn ang="0">
                  <a:pos x="5759" y="42863"/>
                </a:cxn>
                <a:cxn ang="0">
                  <a:pos x="82550" y="0"/>
                </a:cxn>
                <a:cxn ang="0">
                  <a:pos x="82550" y="0"/>
                </a:cxn>
                <a:cxn ang="0">
                  <a:pos x="82550" y="0"/>
                </a:cxn>
                <a:cxn ang="0">
                  <a:pos x="76790" y="0"/>
                </a:cxn>
              </a:cxnLst>
              <a:rect l="l" t="t" r="r" b="b"/>
              <a:pathLst>
                <a:path w="43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2" name="Freeform 401"/>
            <p:cNvSpPr/>
            <p:nvPr>
              <p:custDataLst>
                <p:tags r:id="rId396"/>
              </p:custDataLst>
            </p:nvPr>
          </p:nvSpPr>
          <p:spPr>
            <a:xfrm>
              <a:off x="10609263" y="2263775"/>
              <a:ext cx="84138" cy="42863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0" y="42863"/>
                </a:cxn>
                <a:cxn ang="0">
                  <a:pos x="7648" y="42863"/>
                </a:cxn>
                <a:cxn ang="0">
                  <a:pos x="84138" y="0"/>
                </a:cxn>
                <a:cxn ang="0">
                  <a:pos x="78401" y="0"/>
                </a:cxn>
                <a:cxn ang="0">
                  <a:pos x="78401" y="0"/>
                </a:cxn>
                <a:cxn ang="0">
                  <a:pos x="76489" y="0"/>
                </a:cxn>
              </a:cxnLst>
              <a:rect l="l" t="t" r="r" b="b"/>
              <a:pathLst>
                <a:path w="44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3" y="23"/>
                    <a:pt x="4" y="23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3" name="Freeform 402"/>
            <p:cNvSpPr/>
            <p:nvPr>
              <p:custDataLst>
                <p:tags r:id="rId397"/>
              </p:custDataLst>
            </p:nvPr>
          </p:nvSpPr>
          <p:spPr>
            <a:xfrm>
              <a:off x="10617201" y="2263775"/>
              <a:ext cx="80963" cy="44450"/>
            </a:xfrm>
            <a:custGeom>
              <a:avLst/>
              <a:gdLst/>
              <a:ahLst/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2597"/>
                </a:cxn>
                <a:cxn ang="0">
                  <a:pos x="5648" y="44450"/>
                </a:cxn>
                <a:cxn ang="0">
                  <a:pos x="80963" y="1852"/>
                </a:cxn>
                <a:cxn ang="0">
                  <a:pos x="77197" y="0"/>
                </a:cxn>
                <a:cxn ang="0">
                  <a:pos x="77197" y="0"/>
                </a:cxn>
                <a:cxn ang="0">
                  <a:pos x="75314" y="0"/>
                </a:cxn>
              </a:cxnLst>
              <a:rect l="l" t="t" r="r" b="b"/>
              <a:pathLst>
                <a:path w="43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4" name="Freeform 403"/>
            <p:cNvSpPr/>
            <p:nvPr>
              <p:custDataLst>
                <p:tags r:id="rId398"/>
              </p:custDataLst>
            </p:nvPr>
          </p:nvSpPr>
          <p:spPr>
            <a:xfrm>
              <a:off x="10621963" y="2265363"/>
              <a:ext cx="84138" cy="44450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0" y="42597"/>
                </a:cxn>
                <a:cxn ang="0">
                  <a:pos x="1912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5736" y="42597"/>
                </a:cxn>
                <a:cxn ang="0">
                  <a:pos x="7648" y="44450"/>
                </a:cxn>
                <a:cxn ang="0">
                  <a:pos x="84138" y="0"/>
                </a:cxn>
                <a:cxn ang="0">
                  <a:pos x="82225" y="0"/>
                </a:cxn>
                <a:cxn ang="0">
                  <a:pos x="82225" y="0"/>
                </a:cxn>
                <a:cxn ang="0">
                  <a:pos x="78401" y="0"/>
                </a:cxn>
                <a:cxn ang="0">
                  <a:pos x="78401" y="0"/>
                </a:cxn>
                <a:cxn ang="0">
                  <a:pos x="76489" y="0"/>
                </a:cxn>
              </a:cxnLst>
              <a:rect l="l" t="t" r="r" b="b"/>
              <a:pathLst>
                <a:path w="44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3"/>
                    <a:pt x="4" y="24"/>
                    <a:pt x="4" y="24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5" name="Freeform 404"/>
            <p:cNvSpPr/>
            <p:nvPr>
              <p:custDataLst>
                <p:tags r:id="rId399"/>
              </p:custDataLst>
            </p:nvPr>
          </p:nvSpPr>
          <p:spPr>
            <a:xfrm>
              <a:off x="10629901" y="2265363"/>
              <a:ext cx="82550" cy="44450"/>
            </a:xfrm>
            <a:custGeom>
              <a:avLst/>
              <a:gdLst/>
              <a:ahLst/>
              <a:cxnLst>
                <a:cxn ang="0">
                  <a:pos x="76790" y="0"/>
                </a:cxn>
                <a:cxn ang="0">
                  <a:pos x="0" y="44450"/>
                </a:cxn>
                <a:cxn ang="0">
                  <a:pos x="5759" y="44450"/>
                </a:cxn>
                <a:cxn ang="0">
                  <a:pos x="82550" y="1852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l" t="t" r="r" b="b"/>
              <a:pathLst>
                <a:path w="43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6" name="Freeform 405"/>
            <p:cNvSpPr/>
            <p:nvPr>
              <p:custDataLst>
                <p:tags r:id="rId400"/>
              </p:custDataLst>
            </p:nvPr>
          </p:nvSpPr>
          <p:spPr>
            <a:xfrm>
              <a:off x="10636251" y="2266950"/>
              <a:ext cx="80963" cy="47625"/>
            </a:xfrm>
            <a:custGeom>
              <a:avLst/>
              <a:gdLst/>
              <a:ahLst/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815"/>
                </a:cxn>
                <a:cxn ang="0">
                  <a:pos x="3765" y="45720"/>
                </a:cxn>
                <a:cxn ang="0">
                  <a:pos x="5648" y="47625"/>
                </a:cxn>
                <a:cxn ang="0">
                  <a:pos x="80963" y="1905"/>
                </a:cxn>
                <a:cxn ang="0">
                  <a:pos x="75314" y="0"/>
                </a:cxn>
              </a:cxnLst>
              <a:rect l="l" t="t" r="r" b="b"/>
              <a:pathLst>
                <a:path w="43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7" name="Freeform 407"/>
            <p:cNvSpPr/>
            <p:nvPr>
              <p:custDataLst>
                <p:tags r:id="rId401"/>
              </p:custDataLst>
            </p:nvPr>
          </p:nvSpPr>
          <p:spPr>
            <a:xfrm>
              <a:off x="10641013" y="2268538"/>
              <a:ext cx="84138" cy="47625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5720"/>
                </a:cxn>
                <a:cxn ang="0">
                  <a:pos x="7648" y="47625"/>
                </a:cxn>
                <a:cxn ang="0">
                  <a:pos x="84138" y="3810"/>
                </a:cxn>
                <a:cxn ang="0">
                  <a:pos x="76489" y="0"/>
                </a:cxn>
              </a:cxnLst>
              <a:rect l="l" t="t" r="r" b="b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4"/>
                    <a:pt x="3" y="24"/>
                    <a:pt x="4" y="25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3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8" name="Freeform 408"/>
            <p:cNvSpPr/>
            <p:nvPr>
              <p:custDataLst>
                <p:tags r:id="rId402"/>
              </p:custDataLst>
            </p:nvPr>
          </p:nvSpPr>
          <p:spPr>
            <a:xfrm>
              <a:off x="10648950" y="2271713"/>
              <a:ext cx="82550" cy="46038"/>
            </a:xfrm>
            <a:custGeom>
              <a:avLst/>
              <a:gdLst/>
              <a:ahLst/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4119"/>
                </a:cxn>
                <a:cxn ang="0">
                  <a:pos x="5759" y="46038"/>
                </a:cxn>
                <a:cxn ang="0">
                  <a:pos x="82550" y="1918"/>
                </a:cxn>
                <a:cxn ang="0">
                  <a:pos x="76790" y="0"/>
                </a:cxn>
              </a:cxnLst>
              <a:rect l="l" t="t" r="r" b="b"/>
              <a:pathLst>
                <a:path w="43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3" y="2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99" name="Freeform 409"/>
            <p:cNvSpPr/>
            <p:nvPr>
              <p:custDataLst>
                <p:tags r:id="rId403"/>
              </p:custDataLst>
            </p:nvPr>
          </p:nvSpPr>
          <p:spPr>
            <a:xfrm>
              <a:off x="10655300" y="2274888"/>
              <a:ext cx="80963" cy="47625"/>
            </a:xfrm>
            <a:custGeom>
              <a:avLst/>
              <a:gdLst/>
              <a:ahLst/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815"/>
                </a:cxn>
                <a:cxn ang="0">
                  <a:pos x="5648" y="47625"/>
                </a:cxn>
                <a:cxn ang="0">
                  <a:pos x="80963" y="3810"/>
                </a:cxn>
                <a:cxn ang="0">
                  <a:pos x="75314" y="0"/>
                </a:cxn>
              </a:cxnLst>
              <a:rect l="l" t="t" r="r" b="b"/>
              <a:pathLst>
                <a:path w="43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3" y="25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0" name="Freeform 410"/>
            <p:cNvSpPr/>
            <p:nvPr>
              <p:custDataLst>
                <p:tags r:id="rId404"/>
              </p:custDataLst>
            </p:nvPr>
          </p:nvSpPr>
          <p:spPr>
            <a:xfrm>
              <a:off x="10660063" y="2278063"/>
              <a:ext cx="84138" cy="47625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7648" y="47625"/>
                </a:cxn>
                <a:cxn ang="0">
                  <a:pos x="84138" y="1905"/>
                </a:cxn>
                <a:cxn ang="0">
                  <a:pos x="76489" y="0"/>
                </a:cxn>
              </a:cxnLst>
              <a:rect l="l" t="t" r="r" b="b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3"/>
                    <a:pt x="3" y="24"/>
                    <a:pt x="4" y="2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1" name="Freeform 411"/>
            <p:cNvSpPr/>
            <p:nvPr>
              <p:custDataLst>
                <p:tags r:id="rId405"/>
              </p:custDataLst>
            </p:nvPr>
          </p:nvSpPr>
          <p:spPr>
            <a:xfrm>
              <a:off x="10668000" y="2279650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5720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2" name="Freeform 412"/>
            <p:cNvSpPr>
              <a:spLocks noEditPoints="1"/>
            </p:cNvSpPr>
            <p:nvPr>
              <p:custDataLst>
                <p:tags r:id="rId406"/>
              </p:custDataLst>
            </p:nvPr>
          </p:nvSpPr>
          <p:spPr>
            <a:xfrm>
              <a:off x="10674350" y="2284413"/>
              <a:ext cx="182563" cy="249238"/>
            </a:xfrm>
            <a:custGeom>
              <a:avLst/>
              <a:gdLst/>
              <a:ahLst/>
              <a:cxnLst>
                <a:cxn ang="0">
                  <a:pos x="142627" y="245432"/>
                </a:cxn>
                <a:cxn ang="0">
                  <a:pos x="140725" y="234017"/>
                </a:cxn>
                <a:cxn ang="0">
                  <a:pos x="138823" y="230212"/>
                </a:cxn>
                <a:cxn ang="0">
                  <a:pos x="136922" y="220699"/>
                </a:cxn>
                <a:cxn ang="0">
                  <a:pos x="135020" y="218796"/>
                </a:cxn>
                <a:cxn ang="0">
                  <a:pos x="125512" y="194063"/>
                </a:cxn>
                <a:cxn ang="0">
                  <a:pos x="131217" y="207381"/>
                </a:cxn>
                <a:cxn ang="0">
                  <a:pos x="125512" y="194063"/>
                </a:cxn>
                <a:cxn ang="0">
                  <a:pos x="121708" y="184550"/>
                </a:cxn>
                <a:cxn ang="0">
                  <a:pos x="121708" y="184550"/>
                </a:cxn>
                <a:cxn ang="0">
                  <a:pos x="121708" y="182647"/>
                </a:cxn>
                <a:cxn ang="0">
                  <a:pos x="117905" y="176939"/>
                </a:cxn>
                <a:cxn ang="0">
                  <a:pos x="117905" y="176939"/>
                </a:cxn>
                <a:cxn ang="0">
                  <a:pos x="114101" y="169329"/>
                </a:cxn>
                <a:cxn ang="0">
                  <a:pos x="112200" y="165524"/>
                </a:cxn>
                <a:cxn ang="0">
                  <a:pos x="112200" y="163621"/>
                </a:cxn>
                <a:cxn ang="0">
                  <a:pos x="110298" y="163621"/>
                </a:cxn>
                <a:cxn ang="0">
                  <a:pos x="108396" y="159816"/>
                </a:cxn>
                <a:cxn ang="0">
                  <a:pos x="108396" y="159816"/>
                </a:cxn>
                <a:cxn ang="0">
                  <a:pos x="108396" y="157914"/>
                </a:cxn>
                <a:cxn ang="0">
                  <a:pos x="104593" y="152206"/>
                </a:cxn>
                <a:cxn ang="0">
                  <a:pos x="96986" y="138888"/>
                </a:cxn>
                <a:cxn ang="0">
                  <a:pos x="95084" y="138888"/>
                </a:cxn>
                <a:cxn ang="0">
                  <a:pos x="95084" y="138888"/>
                </a:cxn>
                <a:cxn ang="0">
                  <a:pos x="91281" y="133180"/>
                </a:cxn>
                <a:cxn ang="0">
                  <a:pos x="91281" y="131278"/>
                </a:cxn>
                <a:cxn ang="0">
                  <a:pos x="85576" y="123667"/>
                </a:cxn>
                <a:cxn ang="0">
                  <a:pos x="85576" y="123667"/>
                </a:cxn>
                <a:cxn ang="0">
                  <a:pos x="83674" y="119862"/>
                </a:cxn>
                <a:cxn ang="0">
                  <a:pos x="180661" y="110349"/>
                </a:cxn>
                <a:cxn ang="0">
                  <a:pos x="182563" y="112252"/>
                </a:cxn>
                <a:cxn ang="0">
                  <a:pos x="148332" y="62785"/>
                </a:cxn>
                <a:cxn ang="0">
                  <a:pos x="148332" y="62785"/>
                </a:cxn>
                <a:cxn ang="0">
                  <a:pos x="146430" y="60882"/>
                </a:cxn>
                <a:cxn ang="0">
                  <a:pos x="146430" y="60882"/>
                </a:cxn>
                <a:cxn ang="0">
                  <a:pos x="144529" y="58979"/>
                </a:cxn>
                <a:cxn ang="0">
                  <a:pos x="142627" y="57077"/>
                </a:cxn>
                <a:cxn ang="0">
                  <a:pos x="140725" y="55174"/>
                </a:cxn>
                <a:cxn ang="0">
                  <a:pos x="136922" y="49467"/>
                </a:cxn>
                <a:cxn ang="0">
                  <a:pos x="133118" y="45661"/>
                </a:cxn>
                <a:cxn ang="0">
                  <a:pos x="133118" y="45661"/>
                </a:cxn>
                <a:cxn ang="0">
                  <a:pos x="131217" y="43759"/>
                </a:cxn>
                <a:cxn ang="0">
                  <a:pos x="0" y="43759"/>
                </a:cxn>
                <a:cxn ang="0">
                  <a:pos x="131217" y="43759"/>
                </a:cxn>
                <a:cxn ang="0">
                  <a:pos x="131217" y="43759"/>
                </a:cxn>
                <a:cxn ang="0">
                  <a:pos x="127413" y="39954"/>
                </a:cxn>
                <a:cxn ang="0">
                  <a:pos x="102691" y="19025"/>
                </a:cxn>
                <a:cxn ang="0">
                  <a:pos x="110298" y="24733"/>
                </a:cxn>
                <a:cxn ang="0">
                  <a:pos x="117905" y="30441"/>
                </a:cxn>
                <a:cxn ang="0">
                  <a:pos x="127413" y="39954"/>
                </a:cxn>
                <a:cxn ang="0">
                  <a:pos x="100789" y="17123"/>
                </a:cxn>
                <a:cxn ang="0">
                  <a:pos x="100789" y="17123"/>
                </a:cxn>
                <a:cxn ang="0">
                  <a:pos x="98888" y="17123"/>
                </a:cxn>
                <a:cxn ang="0">
                  <a:pos x="98888" y="15220"/>
                </a:cxn>
                <a:cxn ang="0">
                  <a:pos x="98888" y="15220"/>
                </a:cxn>
                <a:cxn ang="0">
                  <a:pos x="76067" y="0"/>
                </a:cxn>
                <a:cxn ang="0">
                  <a:pos x="89379" y="9512"/>
                </a:cxn>
                <a:cxn ang="0">
                  <a:pos x="74166" y="0"/>
                </a:cxn>
              </a:cxnLst>
              <a:rect l="l" t="t" r="r" b="b"/>
              <a:pathLst>
                <a:path w="96" h="131">
                  <a:moveTo>
                    <a:pt x="75" y="129"/>
                  </a:moveTo>
                  <a:cubicBezTo>
                    <a:pt x="76" y="130"/>
                    <a:pt x="76" y="130"/>
                    <a:pt x="76" y="131"/>
                  </a:cubicBezTo>
                  <a:cubicBezTo>
                    <a:pt x="76" y="130"/>
                    <a:pt x="76" y="130"/>
                    <a:pt x="75" y="129"/>
                  </a:cubicBezTo>
                  <a:moveTo>
                    <a:pt x="74" y="123"/>
                  </a:moveTo>
                  <a:cubicBezTo>
                    <a:pt x="74" y="124"/>
                    <a:pt x="74" y="124"/>
                    <a:pt x="74" y="124"/>
                  </a:cubicBezTo>
                  <a:cubicBezTo>
                    <a:pt x="74" y="124"/>
                    <a:pt x="74" y="124"/>
                    <a:pt x="74" y="123"/>
                  </a:cubicBezTo>
                  <a:moveTo>
                    <a:pt x="73" y="121"/>
                  </a:moveTo>
                  <a:cubicBezTo>
                    <a:pt x="73" y="122"/>
                    <a:pt x="74" y="123"/>
                    <a:pt x="74" y="123"/>
                  </a:cubicBezTo>
                  <a:cubicBezTo>
                    <a:pt x="74" y="123"/>
                    <a:pt x="73" y="122"/>
                    <a:pt x="73" y="121"/>
                  </a:cubicBezTo>
                  <a:moveTo>
                    <a:pt x="71" y="115"/>
                  </a:moveTo>
                  <a:cubicBezTo>
                    <a:pt x="72" y="116"/>
                    <a:pt x="72" y="116"/>
                    <a:pt x="72" y="117"/>
                  </a:cubicBezTo>
                  <a:cubicBezTo>
                    <a:pt x="72" y="117"/>
                    <a:pt x="72" y="116"/>
                    <a:pt x="72" y="116"/>
                  </a:cubicBezTo>
                  <a:cubicBezTo>
                    <a:pt x="72" y="116"/>
                    <a:pt x="72" y="116"/>
                    <a:pt x="72" y="116"/>
                  </a:cubicBezTo>
                  <a:cubicBezTo>
                    <a:pt x="72" y="116"/>
                    <a:pt x="72" y="116"/>
                    <a:pt x="71" y="115"/>
                  </a:cubicBezTo>
                  <a:moveTo>
                    <a:pt x="71" y="115"/>
                  </a:moveTo>
                  <a:cubicBezTo>
                    <a:pt x="71" y="115"/>
                    <a:pt x="71" y="115"/>
                    <a:pt x="71" y="115"/>
                  </a:cubicBezTo>
                  <a:cubicBezTo>
                    <a:pt x="71" y="115"/>
                    <a:pt x="71" y="115"/>
                    <a:pt x="71" y="115"/>
                  </a:cubicBezTo>
                  <a:moveTo>
                    <a:pt x="66" y="102"/>
                  </a:moveTo>
                  <a:cubicBezTo>
                    <a:pt x="67" y="105"/>
                    <a:pt x="68" y="107"/>
                    <a:pt x="69" y="110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8" y="107"/>
                    <a:pt x="68" y="106"/>
                    <a:pt x="67" y="105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7" y="104"/>
                    <a:pt x="67" y="103"/>
                    <a:pt x="66" y="102"/>
                  </a:cubicBezTo>
                  <a:moveTo>
                    <a:pt x="64" y="97"/>
                  </a:moveTo>
                  <a:cubicBezTo>
                    <a:pt x="65" y="98"/>
                    <a:pt x="65" y="99"/>
                    <a:pt x="66" y="100"/>
                  </a:cubicBezTo>
                  <a:cubicBezTo>
                    <a:pt x="65" y="99"/>
                    <a:pt x="65" y="98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7"/>
                  </a:moveTo>
                  <a:cubicBezTo>
                    <a:pt x="64" y="97"/>
                    <a:pt x="64" y="97"/>
                    <a:pt x="64" y="97"/>
                  </a:cubicBezTo>
                  <a:cubicBezTo>
                    <a:pt x="64" y="97"/>
                    <a:pt x="64" y="97"/>
                    <a:pt x="64" y="97"/>
                  </a:cubicBezTo>
                  <a:moveTo>
                    <a:pt x="64" y="96"/>
                  </a:moveTo>
                  <a:cubicBezTo>
                    <a:pt x="64" y="96"/>
                    <a:pt x="64" y="96"/>
                    <a:pt x="64" y="96"/>
                  </a:cubicBezTo>
                  <a:cubicBezTo>
                    <a:pt x="64" y="96"/>
                    <a:pt x="64" y="96"/>
                    <a:pt x="64" y="96"/>
                  </a:cubicBezTo>
                  <a:moveTo>
                    <a:pt x="62" y="93"/>
                  </a:moveTo>
                  <a:cubicBezTo>
                    <a:pt x="62" y="94"/>
                    <a:pt x="63" y="95"/>
                    <a:pt x="64" y="96"/>
                  </a:cubicBezTo>
                  <a:cubicBezTo>
                    <a:pt x="63" y="95"/>
                    <a:pt x="63" y="94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2" y="93"/>
                    <a:pt x="62" y="93"/>
                    <a:pt x="62" y="93"/>
                  </a:cubicBezTo>
                  <a:moveTo>
                    <a:pt x="59" y="87"/>
                  </a:moveTo>
                  <a:cubicBezTo>
                    <a:pt x="59" y="88"/>
                    <a:pt x="60" y="88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89"/>
                    <a:pt x="60" y="89"/>
                    <a:pt x="60" y="89"/>
                  </a:cubicBezTo>
                  <a:cubicBezTo>
                    <a:pt x="60" y="88"/>
                    <a:pt x="59" y="88"/>
                    <a:pt x="59" y="87"/>
                  </a:cubicBezTo>
                  <a:moveTo>
                    <a:pt x="59" y="86"/>
                  </a:moveTo>
                  <a:cubicBezTo>
                    <a:pt x="59" y="87"/>
                    <a:pt x="59" y="87"/>
                    <a:pt x="59" y="87"/>
                  </a:cubicBezTo>
                  <a:cubicBezTo>
                    <a:pt x="59" y="87"/>
                    <a:pt x="59" y="87"/>
                    <a:pt x="59" y="86"/>
                  </a:cubicBezTo>
                  <a:moveTo>
                    <a:pt x="58" y="86"/>
                  </a:moveTo>
                  <a:cubicBezTo>
                    <a:pt x="58" y="86"/>
                    <a:pt x="58" y="86"/>
                    <a:pt x="59" y="86"/>
                  </a:cubicBezTo>
                  <a:cubicBezTo>
                    <a:pt x="58" y="86"/>
                    <a:pt x="58" y="86"/>
                    <a:pt x="58" y="86"/>
                  </a:cubicBezTo>
                  <a:moveTo>
                    <a:pt x="57" y="84"/>
                  </a:moveTo>
                  <a:cubicBezTo>
                    <a:pt x="58" y="85"/>
                    <a:pt x="58" y="85"/>
                    <a:pt x="58" y="86"/>
                  </a:cubicBezTo>
                  <a:cubicBezTo>
                    <a:pt x="58" y="85"/>
                    <a:pt x="58" y="85"/>
                    <a:pt x="57" y="84"/>
                  </a:cubicBezTo>
                  <a:moveTo>
                    <a:pt x="57" y="84"/>
                  </a:moveTo>
                  <a:cubicBezTo>
                    <a:pt x="57" y="84"/>
                    <a:pt x="57" y="84"/>
                    <a:pt x="57" y="84"/>
                  </a:cubicBezTo>
                  <a:cubicBezTo>
                    <a:pt x="57" y="84"/>
                    <a:pt x="57" y="84"/>
                    <a:pt x="57" y="84"/>
                  </a:cubicBezTo>
                  <a:moveTo>
                    <a:pt x="57" y="83"/>
                  </a:moveTo>
                  <a:cubicBezTo>
                    <a:pt x="57" y="83"/>
                    <a:pt x="57" y="83"/>
                    <a:pt x="57" y="83"/>
                  </a:cubicBezTo>
                  <a:cubicBezTo>
                    <a:pt x="57" y="83"/>
                    <a:pt x="57" y="83"/>
                    <a:pt x="57" y="83"/>
                  </a:cubicBezTo>
                  <a:moveTo>
                    <a:pt x="55" y="80"/>
                  </a:moveTo>
                  <a:cubicBezTo>
                    <a:pt x="55" y="81"/>
                    <a:pt x="55" y="81"/>
                    <a:pt x="55" y="81"/>
                  </a:cubicBezTo>
                  <a:cubicBezTo>
                    <a:pt x="55" y="81"/>
                    <a:pt x="55" y="80"/>
                    <a:pt x="55" y="80"/>
                  </a:cubicBezTo>
                  <a:moveTo>
                    <a:pt x="51" y="73"/>
                  </a:moveTo>
                  <a:cubicBezTo>
                    <a:pt x="52" y="76"/>
                    <a:pt x="54" y="78"/>
                    <a:pt x="55" y="80"/>
                  </a:cubicBezTo>
                  <a:cubicBezTo>
                    <a:pt x="54" y="78"/>
                    <a:pt x="52" y="76"/>
                    <a:pt x="51" y="73"/>
                  </a:cubicBezTo>
                  <a:moveTo>
                    <a:pt x="50" y="73"/>
                  </a:moveTo>
                  <a:cubicBezTo>
                    <a:pt x="51" y="73"/>
                    <a:pt x="51" y="73"/>
                    <a:pt x="51" y="73"/>
                  </a:cubicBezTo>
                  <a:cubicBezTo>
                    <a:pt x="51" y="73"/>
                    <a:pt x="51" y="73"/>
                    <a:pt x="50" y="73"/>
                  </a:cubicBezTo>
                  <a:moveTo>
                    <a:pt x="50" y="73"/>
                  </a:moveTo>
                  <a:cubicBezTo>
                    <a:pt x="50" y="73"/>
                    <a:pt x="50" y="73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moveTo>
                    <a:pt x="48" y="70"/>
                  </a:moveTo>
                  <a:cubicBezTo>
                    <a:pt x="49" y="70"/>
                    <a:pt x="49" y="71"/>
                    <a:pt x="50" y="72"/>
                  </a:cubicBezTo>
                  <a:cubicBezTo>
                    <a:pt x="49" y="71"/>
                    <a:pt x="49" y="70"/>
                    <a:pt x="48" y="70"/>
                  </a:cubicBezTo>
                  <a:moveTo>
                    <a:pt x="48" y="69"/>
                  </a:moveTo>
                  <a:cubicBezTo>
                    <a:pt x="48" y="69"/>
                    <a:pt x="48" y="69"/>
                    <a:pt x="48" y="69"/>
                  </a:cubicBezTo>
                  <a:cubicBezTo>
                    <a:pt x="48" y="69"/>
                    <a:pt x="48" y="69"/>
                    <a:pt x="48" y="69"/>
                  </a:cubicBezTo>
                  <a:moveTo>
                    <a:pt x="45" y="65"/>
                  </a:moveTo>
                  <a:cubicBezTo>
                    <a:pt x="45" y="65"/>
                    <a:pt x="45" y="65"/>
                    <a:pt x="45" y="66"/>
                  </a:cubicBezTo>
                  <a:cubicBezTo>
                    <a:pt x="45" y="65"/>
                    <a:pt x="45" y="65"/>
                    <a:pt x="45" y="65"/>
                  </a:cubicBezTo>
                  <a:moveTo>
                    <a:pt x="44" y="64"/>
                  </a:moveTo>
                  <a:cubicBezTo>
                    <a:pt x="44" y="64"/>
                    <a:pt x="45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5" y="65"/>
                    <a:pt x="45" y="65"/>
                  </a:cubicBezTo>
                  <a:cubicBezTo>
                    <a:pt x="45" y="65"/>
                    <a:pt x="44" y="64"/>
                    <a:pt x="44" y="64"/>
                  </a:cubicBezTo>
                  <a:moveTo>
                    <a:pt x="44" y="63"/>
                  </a:moveTo>
                  <a:cubicBezTo>
                    <a:pt x="44" y="63"/>
                    <a:pt x="44" y="63"/>
                    <a:pt x="44" y="63"/>
                  </a:cubicBezTo>
                  <a:cubicBezTo>
                    <a:pt x="44" y="63"/>
                    <a:pt x="44" y="63"/>
                    <a:pt x="44" y="63"/>
                  </a:cubicBezTo>
                  <a:moveTo>
                    <a:pt x="95" y="58"/>
                  </a:moveTo>
                  <a:cubicBezTo>
                    <a:pt x="95" y="58"/>
                    <a:pt x="96" y="58"/>
                    <a:pt x="96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96" y="58"/>
                    <a:pt x="95" y="58"/>
                  </a:cubicBezTo>
                  <a:moveTo>
                    <a:pt x="78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8" y="33"/>
                    <a:pt x="78" y="33"/>
                    <a:pt x="78" y="33"/>
                  </a:cubicBezTo>
                  <a:moveTo>
                    <a:pt x="78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8" y="33"/>
                    <a:pt x="78" y="33"/>
                    <a:pt x="78" y="33"/>
                  </a:cubicBezTo>
                  <a:moveTo>
                    <a:pt x="77" y="32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moveTo>
                    <a:pt x="77" y="32"/>
                  </a:move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7" y="32"/>
                    <a:pt x="77" y="32"/>
                  </a:cubicBezTo>
                  <a:moveTo>
                    <a:pt x="76" y="31"/>
                  </a:moveTo>
                  <a:cubicBezTo>
                    <a:pt x="76" y="31"/>
                    <a:pt x="76" y="31"/>
                    <a:pt x="76" y="31"/>
                  </a:cubicBezTo>
                  <a:cubicBezTo>
                    <a:pt x="76" y="31"/>
                    <a:pt x="76" y="31"/>
                    <a:pt x="76" y="31"/>
                  </a:cubicBezTo>
                  <a:moveTo>
                    <a:pt x="74" y="29"/>
                  </a:moveTo>
                  <a:cubicBezTo>
                    <a:pt x="75" y="29"/>
                    <a:pt x="75" y="30"/>
                    <a:pt x="75" y="30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76" y="30"/>
                    <a:pt x="76" y="31"/>
                  </a:cubicBezTo>
                  <a:cubicBezTo>
                    <a:pt x="75" y="30"/>
                    <a:pt x="75" y="30"/>
                    <a:pt x="74" y="29"/>
                  </a:cubicBezTo>
                  <a:moveTo>
                    <a:pt x="72" y="26"/>
                  </a:move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72" y="27"/>
                    <a:pt x="72" y="26"/>
                  </a:cubicBezTo>
                  <a:moveTo>
                    <a:pt x="70" y="24"/>
                  </a:moveTo>
                  <a:cubicBezTo>
                    <a:pt x="71" y="25"/>
                    <a:pt x="71" y="26"/>
                    <a:pt x="72" y="26"/>
                  </a:cubicBezTo>
                  <a:cubicBezTo>
                    <a:pt x="71" y="26"/>
                    <a:pt x="71" y="25"/>
                    <a:pt x="70" y="24"/>
                  </a:cubicBezTo>
                  <a:moveTo>
                    <a:pt x="70" y="24"/>
                  </a:moveTo>
                  <a:cubicBezTo>
                    <a:pt x="70" y="24"/>
                    <a:pt x="70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moveTo>
                    <a:pt x="69" y="23"/>
                  </a:moveTo>
                  <a:cubicBezTo>
                    <a:pt x="69" y="24"/>
                    <a:pt x="69" y="24"/>
                    <a:pt x="69" y="24"/>
                  </a:cubicBezTo>
                  <a:cubicBezTo>
                    <a:pt x="69" y="24"/>
                    <a:pt x="69" y="24"/>
                    <a:pt x="69" y="23"/>
                  </a:cubicBezTo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4"/>
                    <a:pt x="1" y="24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6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moveTo>
                    <a:pt x="69" y="23"/>
                  </a:move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moveTo>
                    <a:pt x="67" y="21"/>
                  </a:move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moveTo>
                    <a:pt x="54" y="10"/>
                  </a:moveTo>
                  <a:cubicBezTo>
                    <a:pt x="54" y="10"/>
                    <a:pt x="54" y="10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6" y="11"/>
                    <a:pt x="57" y="12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9" y="14"/>
                    <a:pt x="60" y="15"/>
                    <a:pt x="62" y="16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3" y="17"/>
                    <a:pt x="64" y="18"/>
                    <a:pt x="65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6" y="20"/>
                    <a:pt x="66" y="20"/>
                    <a:pt x="67" y="21"/>
                  </a:cubicBezTo>
                  <a:cubicBezTo>
                    <a:pt x="62" y="17"/>
                    <a:pt x="58" y="13"/>
                    <a:pt x="54" y="10"/>
                  </a:cubicBezTo>
                  <a:moveTo>
                    <a:pt x="53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moveTo>
                    <a:pt x="53" y="9"/>
                  </a:move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moveTo>
                    <a:pt x="52" y="8"/>
                  </a:moveTo>
                  <a:cubicBezTo>
                    <a:pt x="52" y="8"/>
                    <a:pt x="52" y="8"/>
                    <a:pt x="52" y="9"/>
                  </a:cubicBezTo>
                  <a:cubicBezTo>
                    <a:pt x="52" y="8"/>
                    <a:pt x="52" y="8"/>
                    <a:pt x="52" y="8"/>
                  </a:cubicBezTo>
                  <a:moveTo>
                    <a:pt x="52" y="8"/>
                  </a:moveTo>
                  <a:cubicBezTo>
                    <a:pt x="52" y="8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moveTo>
                    <a:pt x="51" y="8"/>
                  </a:moveTo>
                  <a:cubicBezTo>
                    <a:pt x="51" y="8"/>
                    <a:pt x="52" y="8"/>
                    <a:pt x="52" y="8"/>
                  </a:cubicBezTo>
                  <a:cubicBezTo>
                    <a:pt x="52" y="8"/>
                    <a:pt x="51" y="8"/>
                    <a:pt x="51" y="8"/>
                  </a:cubicBezTo>
                  <a:moveTo>
                    <a:pt x="39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1" y="1"/>
                    <a:pt x="42" y="2"/>
                    <a:pt x="44" y="2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5" y="3"/>
                    <a:pt x="46" y="4"/>
                    <a:pt x="47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5"/>
                    <a:pt x="49" y="6"/>
                    <a:pt x="50" y="7"/>
                  </a:cubicBezTo>
                  <a:cubicBezTo>
                    <a:pt x="47" y="4"/>
                    <a:pt x="43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3" name="Freeform 413"/>
            <p:cNvSpPr/>
            <p:nvPr>
              <p:custDataLst>
                <p:tags r:id="rId407"/>
              </p:custDataLst>
            </p:nvPr>
          </p:nvSpPr>
          <p:spPr>
            <a:xfrm>
              <a:off x="10671175" y="2284413"/>
              <a:ext cx="79375" cy="42863"/>
            </a:xfrm>
            <a:custGeom>
              <a:avLst/>
              <a:gdLst/>
              <a:ahLst/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2863"/>
                </a:cxn>
                <a:cxn ang="0">
                  <a:pos x="1935" y="42863"/>
                </a:cxn>
                <a:cxn ang="0">
                  <a:pos x="1935" y="42863"/>
                </a:cxn>
                <a:cxn ang="0">
                  <a:pos x="1935" y="42863"/>
                </a:cxn>
                <a:cxn ang="0">
                  <a:pos x="79375" y="0"/>
                </a:cxn>
                <a:cxn ang="0">
                  <a:pos x="77439" y="0"/>
                </a:cxn>
                <a:cxn ang="0">
                  <a:pos x="77439" y="0"/>
                </a:cxn>
              </a:cxnLst>
              <a:rect l="l" t="t" r="r" b="b"/>
              <a:pathLst>
                <a:path w="41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4" name="Freeform 414"/>
            <p:cNvSpPr/>
            <p:nvPr>
              <p:custDataLst>
                <p:tags r:id="rId408"/>
              </p:custDataLst>
            </p:nvPr>
          </p:nvSpPr>
          <p:spPr>
            <a:xfrm>
              <a:off x="10674350" y="2284413"/>
              <a:ext cx="82550" cy="49213"/>
            </a:xfrm>
            <a:custGeom>
              <a:avLst/>
              <a:gdLst/>
              <a:ahLst/>
              <a:cxnLst>
                <a:cxn ang="0">
                  <a:pos x="75045" y="0"/>
                </a:cxn>
                <a:cxn ang="0">
                  <a:pos x="75045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76" y="45427"/>
                </a:cxn>
                <a:cxn ang="0">
                  <a:pos x="7504" y="49213"/>
                </a:cxn>
                <a:cxn ang="0">
                  <a:pos x="82550" y="3785"/>
                </a:cxn>
                <a:cxn ang="0">
                  <a:pos x="75045" y="0"/>
                </a:cxn>
              </a:cxnLst>
              <a:rect l="l" t="t" r="r" b="b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5"/>
                    <a:pt x="3" y="25"/>
                    <a:pt x="4" y="26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5" name="Freeform 415"/>
            <p:cNvSpPr/>
            <p:nvPr>
              <p:custDataLst>
                <p:tags r:id="rId409"/>
              </p:custDataLst>
            </p:nvPr>
          </p:nvSpPr>
          <p:spPr>
            <a:xfrm>
              <a:off x="10680700" y="2287588"/>
              <a:ext cx="82550" cy="49213"/>
            </a:xfrm>
            <a:custGeom>
              <a:avLst/>
              <a:gdLst/>
              <a:ahLst/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5427"/>
                </a:cxn>
                <a:cxn ang="0">
                  <a:pos x="5759" y="49213"/>
                </a:cxn>
                <a:cxn ang="0">
                  <a:pos x="82550" y="5678"/>
                </a:cxn>
                <a:cxn ang="0">
                  <a:pos x="76790" y="0"/>
                </a:cxn>
              </a:cxnLst>
              <a:rect l="l" t="t" r="r" b="b"/>
              <a:pathLst>
                <a:path w="43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6" name="Freeform 416"/>
            <p:cNvSpPr/>
            <p:nvPr>
              <p:custDataLst>
                <p:tags r:id="rId410"/>
              </p:custDataLst>
            </p:nvPr>
          </p:nvSpPr>
          <p:spPr>
            <a:xfrm>
              <a:off x="10687050" y="2293938"/>
              <a:ext cx="84138" cy="47625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7648" y="47625"/>
                </a:cxn>
                <a:cxn ang="0">
                  <a:pos x="84138" y="3810"/>
                </a:cxn>
                <a:cxn ang="0">
                  <a:pos x="82225" y="3810"/>
                </a:cxn>
                <a:cxn ang="0">
                  <a:pos x="82225" y="3810"/>
                </a:cxn>
                <a:cxn ang="0">
                  <a:pos x="76489" y="0"/>
                </a:cxn>
              </a:cxnLst>
              <a:rect l="l" t="t" r="r" b="b"/>
              <a:pathLst>
                <a:path w="44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5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2"/>
                    <a:pt x="43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" name="Freeform 417"/>
            <p:cNvSpPr/>
            <p:nvPr>
              <p:custDataLst>
                <p:tags r:id="rId411"/>
              </p:custDataLst>
            </p:nvPr>
          </p:nvSpPr>
          <p:spPr>
            <a:xfrm>
              <a:off x="10694988" y="2297113"/>
              <a:ext cx="80963" cy="49213"/>
            </a:xfrm>
            <a:custGeom>
              <a:avLst/>
              <a:gdLst/>
              <a:ahLst/>
              <a:cxnLst>
                <a:cxn ang="0">
                  <a:pos x="75314" y="0"/>
                </a:cxn>
                <a:cxn ang="0">
                  <a:pos x="0" y="43534"/>
                </a:cxn>
                <a:cxn ang="0">
                  <a:pos x="5648" y="49213"/>
                </a:cxn>
                <a:cxn ang="0">
                  <a:pos x="80963" y="5678"/>
                </a:cxn>
                <a:cxn ang="0">
                  <a:pos x="80963" y="5678"/>
                </a:cxn>
                <a:cxn ang="0">
                  <a:pos x="80963" y="5678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9080" y="3785"/>
                </a:cxn>
                <a:cxn ang="0">
                  <a:pos x="77197" y="3785"/>
                </a:cxn>
                <a:cxn ang="0">
                  <a:pos x="77197" y="3785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7197" y="1892"/>
                </a:cxn>
                <a:cxn ang="0">
                  <a:pos x="75314" y="1892"/>
                </a:cxn>
                <a:cxn ang="0">
                  <a:pos x="75314" y="1892"/>
                </a:cxn>
                <a:cxn ang="0">
                  <a:pos x="75314" y="0"/>
                </a:cxn>
              </a:cxnLst>
              <a:rect l="l" t="t" r="r" b="b"/>
              <a:pathLst>
                <a:path w="43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8" name="Freeform 418"/>
            <p:cNvSpPr/>
            <p:nvPr>
              <p:custDataLst>
                <p:tags r:id="rId412"/>
              </p:custDataLst>
            </p:nvPr>
          </p:nvSpPr>
          <p:spPr>
            <a:xfrm>
              <a:off x="10699750" y="2303463"/>
              <a:ext cx="84138" cy="49213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534"/>
                </a:cxn>
                <a:cxn ang="0">
                  <a:pos x="7648" y="49213"/>
                </a:cxn>
                <a:cxn ang="0">
                  <a:pos x="84138" y="5678"/>
                </a:cxn>
                <a:cxn ang="0">
                  <a:pos x="76489" y="0"/>
                </a:cxn>
              </a:cxnLst>
              <a:rect l="l" t="t" r="r" b="b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2"/>
                    <a:pt x="42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9" name="Freeform 419"/>
            <p:cNvSpPr/>
            <p:nvPr>
              <p:custDataLst>
                <p:tags r:id="rId413"/>
              </p:custDataLst>
            </p:nvPr>
          </p:nvSpPr>
          <p:spPr>
            <a:xfrm>
              <a:off x="10707688" y="2308225"/>
              <a:ext cx="84138" cy="49213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534"/>
                </a:cxn>
                <a:cxn ang="0">
                  <a:pos x="7648" y="49213"/>
                </a:cxn>
                <a:cxn ang="0">
                  <a:pos x="84138" y="5678"/>
                </a:cxn>
                <a:cxn ang="0">
                  <a:pos x="76489" y="0"/>
                </a:cxn>
              </a:cxnLst>
              <a:rect l="l" t="t" r="r" b="b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0" name="Freeform 420"/>
            <p:cNvSpPr/>
            <p:nvPr>
              <p:custDataLst>
                <p:tags r:id="rId414"/>
              </p:custDataLst>
            </p:nvPr>
          </p:nvSpPr>
          <p:spPr>
            <a:xfrm>
              <a:off x="10715625" y="2314575"/>
              <a:ext cx="82550" cy="50800"/>
            </a:xfrm>
            <a:custGeom>
              <a:avLst/>
              <a:gdLst/>
              <a:ahLst/>
              <a:cxnLst>
                <a:cxn ang="0">
                  <a:pos x="76790" y="0"/>
                </a:cxn>
                <a:cxn ang="0">
                  <a:pos x="76790" y="0"/>
                </a:cxn>
                <a:cxn ang="0">
                  <a:pos x="0" y="43274"/>
                </a:cxn>
                <a:cxn ang="0">
                  <a:pos x="5759" y="50800"/>
                </a:cxn>
                <a:cxn ang="0">
                  <a:pos x="82550" y="7525"/>
                </a:cxn>
                <a:cxn ang="0">
                  <a:pos x="76790" y="0"/>
                </a:cxn>
              </a:cxnLst>
              <a:rect l="l" t="t" r="r" b="b"/>
              <a:pathLst>
                <a:path w="43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1" name="Freeform 421"/>
            <p:cNvSpPr/>
            <p:nvPr>
              <p:custDataLst>
                <p:tags r:id="rId415"/>
              </p:custDataLst>
            </p:nvPr>
          </p:nvSpPr>
          <p:spPr>
            <a:xfrm>
              <a:off x="10721975" y="2322513"/>
              <a:ext cx="82550" cy="49213"/>
            </a:xfrm>
            <a:custGeom>
              <a:avLst/>
              <a:gdLst/>
              <a:ahLst/>
              <a:cxnLst>
                <a:cxn ang="0">
                  <a:pos x="75045" y="0"/>
                </a:cxn>
                <a:cxn ang="0">
                  <a:pos x="75045" y="0"/>
                </a:cxn>
                <a:cxn ang="0">
                  <a:pos x="0" y="43534"/>
                </a:cxn>
                <a:cxn ang="0">
                  <a:pos x="7504" y="49213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82550" y="5678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8797" y="1892"/>
                </a:cxn>
                <a:cxn ang="0">
                  <a:pos x="75045" y="0"/>
                </a:cxn>
              </a:cxnLst>
              <a:rect l="l" t="t" r="r" b="b"/>
              <a:pathLst>
                <a:path w="44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3" y="25"/>
                    <a:pt x="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2"/>
                    <a:pt x="42" y="2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2" name="Freeform 422"/>
            <p:cNvSpPr/>
            <p:nvPr>
              <p:custDataLst>
                <p:tags r:id="rId416"/>
              </p:custDataLst>
            </p:nvPr>
          </p:nvSpPr>
          <p:spPr>
            <a:xfrm>
              <a:off x="10728325" y="2327275"/>
              <a:ext cx="82550" cy="52388"/>
            </a:xfrm>
            <a:custGeom>
              <a:avLst/>
              <a:gdLst/>
              <a:ahLst/>
              <a:cxnLst>
                <a:cxn ang="0">
                  <a:pos x="76790" y="0"/>
                </a:cxn>
                <a:cxn ang="0">
                  <a:pos x="0" y="44626"/>
                </a:cxn>
                <a:cxn ang="0">
                  <a:pos x="5759" y="52388"/>
                </a:cxn>
                <a:cxn ang="0">
                  <a:pos x="82550" y="5820"/>
                </a:cxn>
                <a:cxn ang="0">
                  <a:pos x="82550" y="5820"/>
                </a:cxn>
                <a:cxn ang="0">
                  <a:pos x="82550" y="582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8710" y="1940"/>
                </a:cxn>
                <a:cxn ang="0">
                  <a:pos x="76790" y="1940"/>
                </a:cxn>
                <a:cxn ang="0">
                  <a:pos x="76790" y="194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l" t="t" r="r" b="b"/>
              <a:pathLst>
                <a:path w="43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7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2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3" name="Freeform 423"/>
            <p:cNvSpPr/>
            <p:nvPr>
              <p:custDataLst>
                <p:tags r:id="rId417"/>
              </p:custDataLst>
            </p:nvPr>
          </p:nvSpPr>
          <p:spPr>
            <a:xfrm>
              <a:off x="10734675" y="2333625"/>
              <a:ext cx="82550" cy="50800"/>
            </a:xfrm>
            <a:custGeom>
              <a:avLst/>
              <a:gdLst/>
              <a:ahLst/>
              <a:cxnLst>
                <a:cxn ang="0">
                  <a:pos x="76790" y="0"/>
                </a:cxn>
                <a:cxn ang="0">
                  <a:pos x="0" y="45155"/>
                </a:cxn>
                <a:cxn ang="0">
                  <a:pos x="5759" y="50800"/>
                </a:cxn>
                <a:cxn ang="0">
                  <a:pos x="82550" y="7525"/>
                </a:cxn>
                <a:cxn ang="0">
                  <a:pos x="80630" y="5644"/>
                </a:cxn>
                <a:cxn ang="0">
                  <a:pos x="80630" y="5644"/>
                </a:cxn>
                <a:cxn ang="0">
                  <a:pos x="76790" y="1881"/>
                </a:cxn>
                <a:cxn ang="0">
                  <a:pos x="76790" y="1881"/>
                </a:cxn>
                <a:cxn ang="0">
                  <a:pos x="76790" y="0"/>
                </a:cxn>
                <a:cxn ang="0">
                  <a:pos x="76790" y="0"/>
                </a:cxn>
                <a:cxn ang="0">
                  <a:pos x="76790" y="0"/>
                </a:cxn>
              </a:cxnLst>
              <a:rect l="l" t="t" r="r" b="b"/>
              <a:pathLst>
                <a:path w="43" h="27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2" y="26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1" y="2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4" name="Freeform 424"/>
            <p:cNvSpPr/>
            <p:nvPr>
              <p:custDataLst>
                <p:tags r:id="rId418"/>
              </p:custDataLst>
            </p:nvPr>
          </p:nvSpPr>
          <p:spPr>
            <a:xfrm>
              <a:off x="10741025" y="2341563"/>
              <a:ext cx="80963" cy="50800"/>
            </a:xfrm>
            <a:custGeom>
              <a:avLst/>
              <a:gdLst/>
              <a:ahLst/>
              <a:cxnLst>
                <a:cxn ang="0">
                  <a:pos x="75314" y="0"/>
                </a:cxn>
                <a:cxn ang="0">
                  <a:pos x="75314" y="0"/>
                </a:cxn>
                <a:cxn ang="0">
                  <a:pos x="0" y="43274"/>
                </a:cxn>
                <a:cxn ang="0">
                  <a:pos x="5648" y="50800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80963" y="5644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9080" y="3762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7197" y="1881"/>
                </a:cxn>
                <a:cxn ang="0">
                  <a:pos x="75314" y="0"/>
                </a:cxn>
              </a:cxnLst>
              <a:rect l="l" t="t" r="r" b="b"/>
              <a:pathLst>
                <a:path w="43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5"/>
                    <a:pt x="3" y="27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3"/>
                    <a:pt x="42" y="3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5" name="Freeform 425"/>
            <p:cNvSpPr/>
            <p:nvPr>
              <p:custDataLst>
                <p:tags r:id="rId419"/>
              </p:custDataLst>
            </p:nvPr>
          </p:nvSpPr>
          <p:spPr>
            <a:xfrm>
              <a:off x="10745788" y="2346325"/>
              <a:ext cx="82550" cy="53975"/>
            </a:xfrm>
            <a:custGeom>
              <a:avLst/>
              <a:gdLst/>
              <a:ahLst/>
              <a:cxnLst>
                <a:cxn ang="0">
                  <a:pos x="76790" y="0"/>
                </a:cxn>
                <a:cxn ang="0">
                  <a:pos x="0" y="46264"/>
                </a:cxn>
                <a:cxn ang="0">
                  <a:pos x="5759" y="53975"/>
                </a:cxn>
                <a:cxn ang="0">
                  <a:pos x="82550" y="7710"/>
                </a:cxn>
                <a:cxn ang="0">
                  <a:pos x="76790" y="0"/>
                </a:cxn>
              </a:cxnLst>
              <a:rect l="l" t="t" r="r" b="b"/>
              <a:pathLst>
                <a:path w="43" h="28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2" y="26"/>
                    <a:pt x="3" y="28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3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6" name="Freeform 426"/>
            <p:cNvSpPr/>
            <p:nvPr>
              <p:custDataLst>
                <p:tags r:id="rId420"/>
              </p:custDataLst>
            </p:nvPr>
          </p:nvSpPr>
          <p:spPr>
            <a:xfrm>
              <a:off x="10752138" y="2354263"/>
              <a:ext cx="84138" cy="53975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0" y="46264"/>
                </a:cxn>
                <a:cxn ang="0">
                  <a:pos x="5736" y="50119"/>
                </a:cxn>
                <a:cxn ang="0">
                  <a:pos x="5736" y="50119"/>
                </a:cxn>
                <a:cxn ang="0">
                  <a:pos x="5736" y="52047"/>
                </a:cxn>
                <a:cxn ang="0">
                  <a:pos x="7648" y="53975"/>
                </a:cxn>
                <a:cxn ang="0">
                  <a:pos x="7648" y="53975"/>
                </a:cxn>
                <a:cxn ang="0">
                  <a:pos x="7648" y="53975"/>
                </a:cxn>
                <a:cxn ang="0">
                  <a:pos x="84138" y="9638"/>
                </a:cxn>
                <a:cxn ang="0">
                  <a:pos x="76489" y="0"/>
                </a:cxn>
              </a:cxnLst>
              <a:rect l="l" t="t" r="r" b="b"/>
              <a:pathLst>
                <a:path w="44" h="28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3"/>
                    <a:pt x="42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7" name="Freeform 427"/>
            <p:cNvSpPr/>
            <p:nvPr>
              <p:custDataLst>
                <p:tags r:id="rId421"/>
              </p:custDataLst>
            </p:nvPr>
          </p:nvSpPr>
          <p:spPr>
            <a:xfrm>
              <a:off x="10760075" y="2363788"/>
              <a:ext cx="85725" cy="57150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5715" y="51435"/>
                </a:cxn>
                <a:cxn ang="0">
                  <a:pos x="5715" y="51435"/>
                </a:cxn>
                <a:cxn ang="0">
                  <a:pos x="5715" y="53340"/>
                </a:cxn>
                <a:cxn ang="0">
                  <a:pos x="9525" y="57150"/>
                </a:cxn>
                <a:cxn ang="0">
                  <a:pos x="9525" y="57150"/>
                </a:cxn>
                <a:cxn ang="0">
                  <a:pos x="85725" y="13335"/>
                </a:cxn>
                <a:cxn ang="0">
                  <a:pos x="76200" y="0"/>
                </a:cxn>
              </a:cxnLst>
              <a:rect l="l" t="t" r="r" b="b"/>
              <a:pathLst>
                <a:path w="45" h="30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1" y="25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8"/>
                    <a:pt x="4" y="29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4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8" name="Freeform 428"/>
            <p:cNvSpPr/>
            <p:nvPr>
              <p:custDataLst>
                <p:tags r:id="rId422"/>
              </p:custDataLst>
            </p:nvPr>
          </p:nvSpPr>
          <p:spPr>
            <a:xfrm>
              <a:off x="10769600" y="2376488"/>
              <a:ext cx="87313" cy="63500"/>
            </a:xfrm>
            <a:custGeom>
              <a:avLst/>
              <a:gdLst/>
              <a:ahLst/>
              <a:cxnLst>
                <a:cxn ang="0">
                  <a:pos x="75924" y="0"/>
                </a:cxn>
                <a:cxn ang="0">
                  <a:pos x="0" y="44257"/>
                </a:cxn>
                <a:cxn ang="0">
                  <a:pos x="0" y="46181"/>
                </a:cxn>
                <a:cxn ang="0">
                  <a:pos x="0" y="46181"/>
                </a:cxn>
                <a:cxn ang="0">
                  <a:pos x="0" y="46181"/>
                </a:cxn>
                <a:cxn ang="0">
                  <a:pos x="1898" y="46181"/>
                </a:cxn>
                <a:cxn ang="0">
                  <a:pos x="1898" y="46181"/>
                </a:cxn>
                <a:cxn ang="0">
                  <a:pos x="9490" y="59651"/>
                </a:cxn>
                <a:cxn ang="0">
                  <a:pos x="9490" y="59651"/>
                </a:cxn>
                <a:cxn ang="0">
                  <a:pos x="9490" y="61575"/>
                </a:cxn>
                <a:cxn ang="0">
                  <a:pos x="11388" y="63500"/>
                </a:cxn>
                <a:cxn ang="0">
                  <a:pos x="87313" y="19242"/>
                </a:cxn>
                <a:cxn ang="0">
                  <a:pos x="85414" y="17318"/>
                </a:cxn>
                <a:cxn ang="0">
                  <a:pos x="85414" y="17318"/>
                </a:cxn>
                <a:cxn ang="0">
                  <a:pos x="75924" y="0"/>
                </a:cxn>
              </a:cxnLst>
              <a:rect l="l" t="t" r="r" b="b"/>
              <a:pathLst>
                <a:path w="46" h="3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7"/>
                    <a:pt x="4" y="29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2"/>
                    <a:pt x="5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6" y="9"/>
                    <a:pt x="45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3" y="6"/>
                    <a:pt x="42" y="3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9" name="Freeform 429"/>
            <p:cNvSpPr/>
            <p:nvPr>
              <p:custDataLst>
                <p:tags r:id="rId423"/>
              </p:custDataLst>
            </p:nvPr>
          </p:nvSpPr>
          <p:spPr>
            <a:xfrm>
              <a:off x="10780713" y="2395538"/>
              <a:ext cx="84138" cy="57150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76489" y="0"/>
                </a:cxn>
                <a:cxn ang="0">
                  <a:pos x="0" y="43815"/>
                </a:cxn>
                <a:cxn ang="0">
                  <a:pos x="1912" y="45720"/>
                </a:cxn>
                <a:cxn ang="0">
                  <a:pos x="1912" y="45720"/>
                </a:cxn>
                <a:cxn ang="0">
                  <a:pos x="1912" y="47625"/>
                </a:cxn>
                <a:cxn ang="0">
                  <a:pos x="1912" y="47625"/>
                </a:cxn>
                <a:cxn ang="0">
                  <a:pos x="1912" y="47625"/>
                </a:cxn>
                <a:cxn ang="0">
                  <a:pos x="3824" y="51435"/>
                </a:cxn>
                <a:cxn ang="0">
                  <a:pos x="3824" y="51435"/>
                </a:cxn>
                <a:cxn ang="0">
                  <a:pos x="5736" y="51435"/>
                </a:cxn>
                <a:cxn ang="0">
                  <a:pos x="5736" y="51435"/>
                </a:cxn>
                <a:cxn ang="0">
                  <a:pos x="5736" y="53340"/>
                </a:cxn>
                <a:cxn ang="0">
                  <a:pos x="5736" y="53340"/>
                </a:cxn>
                <a:cxn ang="0">
                  <a:pos x="7648" y="57150"/>
                </a:cxn>
                <a:cxn ang="0">
                  <a:pos x="7648" y="57150"/>
                </a:cxn>
                <a:cxn ang="0">
                  <a:pos x="7648" y="57150"/>
                </a:cxn>
                <a:cxn ang="0">
                  <a:pos x="84138" y="13335"/>
                </a:cxn>
                <a:cxn ang="0">
                  <a:pos x="76489" y="0"/>
                </a:cxn>
                <a:cxn ang="0">
                  <a:pos x="76489" y="0"/>
                </a:cxn>
                <a:cxn ang="0">
                  <a:pos x="76489" y="0"/>
                </a:cxn>
              </a:cxnLst>
              <a:rect l="l" t="t" r="r" b="b"/>
              <a:pathLst>
                <a:path w="44" h="30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6"/>
                    <a:pt x="2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4" y="29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5"/>
                    <a:pt x="42" y="2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0" name="Freeform 430"/>
            <p:cNvSpPr/>
            <p:nvPr>
              <p:custDataLst>
                <p:tags r:id="rId424"/>
              </p:custDataLst>
            </p:nvPr>
          </p:nvSpPr>
          <p:spPr>
            <a:xfrm>
              <a:off x="10788650" y="2409825"/>
              <a:ext cx="79375" cy="50800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7525"/>
                </a:cxn>
                <a:cxn ang="0">
                  <a:pos x="75595" y="0"/>
                </a:cxn>
              </a:cxnLst>
              <a:rect l="l" t="t" r="r" b="b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1" name="Freeform 431"/>
            <p:cNvSpPr/>
            <p:nvPr>
              <p:custDataLst>
                <p:tags r:id="rId425"/>
              </p:custDataLst>
            </p:nvPr>
          </p:nvSpPr>
          <p:spPr>
            <a:xfrm>
              <a:off x="10791825" y="2417763"/>
              <a:ext cx="79375" cy="50800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48918"/>
                </a:cxn>
                <a:cxn ang="0">
                  <a:pos x="3779" y="48918"/>
                </a:cxn>
                <a:cxn ang="0">
                  <a:pos x="3779" y="48918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7525"/>
                </a:cxn>
                <a:cxn ang="0">
                  <a:pos x="75595" y="0"/>
                </a:cxn>
              </a:cxnLst>
              <a:rect l="l" t="t" r="r" b="b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2" name="Freeform 432"/>
            <p:cNvSpPr/>
            <p:nvPr>
              <p:custDataLst>
                <p:tags r:id="rId426"/>
              </p:custDataLst>
            </p:nvPr>
          </p:nvSpPr>
          <p:spPr>
            <a:xfrm>
              <a:off x="10795000" y="2424113"/>
              <a:ext cx="80963" cy="52388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3855" y="50447"/>
                </a:cxn>
                <a:cxn ang="0">
                  <a:pos x="3855" y="52388"/>
                </a:cxn>
                <a:cxn ang="0">
                  <a:pos x="80963" y="7761"/>
                </a:cxn>
                <a:cxn ang="0">
                  <a:pos x="77107" y="0"/>
                </a:cxn>
              </a:cxnLst>
              <a:rect l="l" t="t" r="r" b="b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3" name="Freeform 433"/>
            <p:cNvSpPr/>
            <p:nvPr>
              <p:custDataLst>
                <p:tags r:id="rId427"/>
              </p:custDataLst>
            </p:nvPr>
          </p:nvSpPr>
          <p:spPr>
            <a:xfrm>
              <a:off x="10799763" y="2432050"/>
              <a:ext cx="77788" cy="52388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4626"/>
                </a:cxn>
                <a:cxn ang="0">
                  <a:pos x="0" y="46567"/>
                </a:cxn>
                <a:cxn ang="0">
                  <a:pos x="1897" y="52388"/>
                </a:cxn>
                <a:cxn ang="0">
                  <a:pos x="1897" y="52388"/>
                </a:cxn>
                <a:cxn ang="0">
                  <a:pos x="1897" y="52388"/>
                </a:cxn>
                <a:cxn ang="0">
                  <a:pos x="77788" y="7761"/>
                </a:cxn>
                <a:cxn ang="0">
                  <a:pos x="75890" y="0"/>
                </a:cxn>
              </a:cxnLst>
              <a:rect l="l" t="t" r="r" b="b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6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4" name="Freeform 434"/>
            <p:cNvSpPr/>
            <p:nvPr>
              <p:custDataLst>
                <p:tags r:id="rId428"/>
              </p:custDataLst>
            </p:nvPr>
          </p:nvSpPr>
          <p:spPr>
            <a:xfrm>
              <a:off x="10801350" y="2439988"/>
              <a:ext cx="79375" cy="50800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3274"/>
                </a:cxn>
                <a:cxn ang="0">
                  <a:pos x="0" y="43274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5644"/>
                </a:cxn>
                <a:cxn ang="0">
                  <a:pos x="75595" y="0"/>
                </a:cxn>
              </a:cxnLst>
              <a:rect l="l" t="t" r="r" b="b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5" name="Freeform 435"/>
            <p:cNvSpPr/>
            <p:nvPr>
              <p:custDataLst>
                <p:tags r:id="rId429"/>
              </p:custDataLst>
            </p:nvPr>
          </p:nvSpPr>
          <p:spPr>
            <a:xfrm>
              <a:off x="10804525" y="2446338"/>
              <a:ext cx="79375" cy="50800"/>
            </a:xfrm>
            <a:custGeom>
              <a:avLst/>
              <a:gdLst/>
              <a:ahLst/>
              <a:cxnLst>
                <a:cxn ang="0">
                  <a:pos x="77439" y="0"/>
                </a:cxn>
                <a:cxn ang="0">
                  <a:pos x="0" y="45155"/>
                </a:cxn>
                <a:cxn ang="0">
                  <a:pos x="0" y="45155"/>
                </a:cxn>
                <a:cxn ang="0">
                  <a:pos x="0" y="47037"/>
                </a:cxn>
                <a:cxn ang="0">
                  <a:pos x="1935" y="50800"/>
                </a:cxn>
                <a:cxn ang="0">
                  <a:pos x="79375" y="7525"/>
                </a:cxn>
                <a:cxn ang="0">
                  <a:pos x="77439" y="0"/>
                </a:cxn>
              </a:cxnLst>
              <a:rect l="l" t="t" r="r" b="b"/>
              <a:pathLst>
                <a:path w="41" h="27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6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6" name="Freeform 436"/>
            <p:cNvSpPr/>
            <p:nvPr>
              <p:custDataLst>
                <p:tags r:id="rId430"/>
              </p:custDataLst>
            </p:nvPr>
          </p:nvSpPr>
          <p:spPr>
            <a:xfrm>
              <a:off x="10807700" y="2452688"/>
              <a:ext cx="79375" cy="52388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4626"/>
                </a:cxn>
                <a:cxn ang="0">
                  <a:pos x="1889" y="50447"/>
                </a:cxn>
                <a:cxn ang="0">
                  <a:pos x="1889" y="50447"/>
                </a:cxn>
                <a:cxn ang="0">
                  <a:pos x="1889" y="50447"/>
                </a:cxn>
                <a:cxn ang="0">
                  <a:pos x="3779" y="52388"/>
                </a:cxn>
                <a:cxn ang="0">
                  <a:pos x="3779" y="52388"/>
                </a:cxn>
                <a:cxn ang="0">
                  <a:pos x="3779" y="52388"/>
                </a:cxn>
                <a:cxn ang="0">
                  <a:pos x="79375" y="7761"/>
                </a:cxn>
                <a:cxn ang="0">
                  <a:pos x="75595" y="0"/>
                </a:cxn>
              </a:cxnLst>
              <a:rect l="l" t="t" r="r" b="b"/>
              <a:pathLst>
                <a:path w="42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7" name="Freeform 437"/>
            <p:cNvSpPr/>
            <p:nvPr>
              <p:custDataLst>
                <p:tags r:id="rId431"/>
              </p:custDataLst>
            </p:nvPr>
          </p:nvSpPr>
          <p:spPr>
            <a:xfrm>
              <a:off x="10810875" y="2460625"/>
              <a:ext cx="77788" cy="52388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0" y="46567"/>
                </a:cxn>
                <a:cxn ang="0">
                  <a:pos x="1897" y="52388"/>
                </a:cxn>
                <a:cxn ang="0">
                  <a:pos x="77788" y="7761"/>
                </a:cxn>
                <a:cxn ang="0">
                  <a:pos x="75890" y="0"/>
                </a:cxn>
              </a:cxnLst>
              <a:rect l="l" t="t" r="r" b="b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8" name="Freeform 438"/>
            <p:cNvSpPr/>
            <p:nvPr>
              <p:custDataLst>
                <p:tags r:id="rId432"/>
              </p:custDataLst>
            </p:nvPr>
          </p:nvSpPr>
          <p:spPr>
            <a:xfrm>
              <a:off x="10812463" y="2468563"/>
              <a:ext cx="77788" cy="50800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3274"/>
                </a:cxn>
                <a:cxn ang="0">
                  <a:pos x="0" y="45155"/>
                </a:cxn>
                <a:cxn ang="0">
                  <a:pos x="1897" y="48918"/>
                </a:cxn>
                <a:cxn ang="0">
                  <a:pos x="1897" y="48918"/>
                </a:cxn>
                <a:cxn ang="0">
                  <a:pos x="1897" y="50800"/>
                </a:cxn>
                <a:cxn ang="0">
                  <a:pos x="1897" y="50800"/>
                </a:cxn>
                <a:cxn ang="0">
                  <a:pos x="77788" y="7525"/>
                </a:cxn>
                <a:cxn ang="0">
                  <a:pos x="75890" y="0"/>
                </a:cxn>
              </a:cxnLst>
              <a:rect l="l" t="t" r="r" b="b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29" name="Freeform 439"/>
            <p:cNvSpPr/>
            <p:nvPr>
              <p:custDataLst>
                <p:tags r:id="rId433"/>
              </p:custDataLst>
            </p:nvPr>
          </p:nvSpPr>
          <p:spPr>
            <a:xfrm>
              <a:off x="10814050" y="2476500"/>
              <a:ext cx="79375" cy="50800"/>
            </a:xfrm>
            <a:custGeom>
              <a:avLst/>
              <a:gdLst/>
              <a:ahLst/>
              <a:cxnLst>
                <a:cxn ang="0">
                  <a:pos x="77439" y="0"/>
                </a:cxn>
                <a:cxn ang="0">
                  <a:pos x="0" y="43274"/>
                </a:cxn>
                <a:cxn ang="0">
                  <a:pos x="1935" y="50800"/>
                </a:cxn>
                <a:cxn ang="0">
                  <a:pos x="79375" y="7525"/>
                </a:cxn>
                <a:cxn ang="0">
                  <a:pos x="77439" y="0"/>
                </a:cxn>
              </a:cxnLst>
              <a:rect l="l" t="t" r="r" b="b"/>
              <a:pathLst>
                <a:path w="41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6"/>
                    <a:pt x="1" y="27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3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0" name="Freeform 440"/>
            <p:cNvSpPr/>
            <p:nvPr>
              <p:custDataLst>
                <p:tags r:id="rId434"/>
              </p:custDataLst>
            </p:nvPr>
          </p:nvSpPr>
          <p:spPr>
            <a:xfrm>
              <a:off x="10817225" y="2484438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1" name="Freeform 441"/>
            <p:cNvSpPr>
              <a:spLocks noEditPoints="1"/>
            </p:cNvSpPr>
            <p:nvPr>
              <p:custDataLst>
                <p:tags r:id="rId435"/>
              </p:custDataLst>
            </p:nvPr>
          </p:nvSpPr>
          <p:spPr>
            <a:xfrm>
              <a:off x="10956925" y="2671763"/>
              <a:ext cx="157163" cy="252413"/>
            </a:xfrm>
            <a:custGeom>
              <a:avLst/>
              <a:gdLst/>
              <a:ahLst/>
              <a:cxnLst>
                <a:cxn ang="0">
                  <a:pos x="61331" y="246676"/>
                </a:cxn>
                <a:cxn ang="0">
                  <a:pos x="61331" y="246676"/>
                </a:cxn>
                <a:cxn ang="0">
                  <a:pos x="61331" y="246676"/>
                </a:cxn>
                <a:cxn ang="0">
                  <a:pos x="61331" y="244764"/>
                </a:cxn>
                <a:cxn ang="0">
                  <a:pos x="65165" y="242851"/>
                </a:cxn>
                <a:cxn ang="0">
                  <a:pos x="65165" y="242851"/>
                </a:cxn>
                <a:cxn ang="0">
                  <a:pos x="76664" y="217993"/>
                </a:cxn>
                <a:cxn ang="0">
                  <a:pos x="76664" y="219905"/>
                </a:cxn>
                <a:cxn ang="0">
                  <a:pos x="76664" y="221817"/>
                </a:cxn>
                <a:cxn ang="0">
                  <a:pos x="74748" y="223729"/>
                </a:cxn>
                <a:cxn ang="0">
                  <a:pos x="74748" y="223729"/>
                </a:cxn>
                <a:cxn ang="0">
                  <a:pos x="74748" y="225641"/>
                </a:cxn>
                <a:cxn ang="0">
                  <a:pos x="65165" y="242851"/>
                </a:cxn>
                <a:cxn ang="0">
                  <a:pos x="74748" y="225641"/>
                </a:cxn>
                <a:cxn ang="0">
                  <a:pos x="78581" y="214168"/>
                </a:cxn>
                <a:cxn ang="0">
                  <a:pos x="80498" y="191221"/>
                </a:cxn>
                <a:cxn ang="0">
                  <a:pos x="80498" y="193134"/>
                </a:cxn>
                <a:cxn ang="0">
                  <a:pos x="80498" y="195046"/>
                </a:cxn>
                <a:cxn ang="0">
                  <a:pos x="80498" y="196958"/>
                </a:cxn>
                <a:cxn ang="0">
                  <a:pos x="78581" y="212256"/>
                </a:cxn>
                <a:cxn ang="0">
                  <a:pos x="80498" y="200783"/>
                </a:cxn>
                <a:cxn ang="0">
                  <a:pos x="80498" y="191221"/>
                </a:cxn>
                <a:cxn ang="0">
                  <a:pos x="80498" y="177836"/>
                </a:cxn>
                <a:cxn ang="0">
                  <a:pos x="80498" y="175924"/>
                </a:cxn>
                <a:cxn ang="0">
                  <a:pos x="78581" y="174011"/>
                </a:cxn>
                <a:cxn ang="0">
                  <a:pos x="78581" y="164450"/>
                </a:cxn>
                <a:cxn ang="0">
                  <a:pos x="157163" y="147240"/>
                </a:cxn>
                <a:cxn ang="0">
                  <a:pos x="155246" y="160626"/>
                </a:cxn>
                <a:cxn ang="0">
                  <a:pos x="149496" y="183573"/>
                </a:cxn>
                <a:cxn ang="0">
                  <a:pos x="147579" y="187397"/>
                </a:cxn>
                <a:cxn ang="0">
                  <a:pos x="145663" y="193134"/>
                </a:cxn>
                <a:cxn ang="0">
                  <a:pos x="143746" y="195046"/>
                </a:cxn>
                <a:cxn ang="0">
                  <a:pos x="143746" y="195046"/>
                </a:cxn>
                <a:cxn ang="0">
                  <a:pos x="128413" y="208431"/>
                </a:cxn>
                <a:cxn ang="0">
                  <a:pos x="51748" y="252413"/>
                </a:cxn>
                <a:cxn ang="0">
                  <a:pos x="76664" y="156802"/>
                </a:cxn>
                <a:cxn ang="0">
                  <a:pos x="72831" y="143416"/>
                </a:cxn>
                <a:cxn ang="0">
                  <a:pos x="157163" y="133855"/>
                </a:cxn>
                <a:cxn ang="0">
                  <a:pos x="68998" y="133855"/>
                </a:cxn>
                <a:cxn ang="0">
                  <a:pos x="67081" y="126206"/>
                </a:cxn>
                <a:cxn ang="0">
                  <a:pos x="61331" y="114733"/>
                </a:cxn>
                <a:cxn ang="0">
                  <a:pos x="55582" y="103259"/>
                </a:cxn>
                <a:cxn ang="0">
                  <a:pos x="51748" y="95610"/>
                </a:cxn>
                <a:cxn ang="0">
                  <a:pos x="143746" y="84137"/>
                </a:cxn>
                <a:cxn ang="0">
                  <a:pos x="139913" y="74576"/>
                </a:cxn>
                <a:cxn ang="0">
                  <a:pos x="136080" y="65015"/>
                </a:cxn>
                <a:cxn ang="0">
                  <a:pos x="51748" y="93698"/>
                </a:cxn>
                <a:cxn ang="0">
                  <a:pos x="36415" y="72664"/>
                </a:cxn>
                <a:cxn ang="0">
                  <a:pos x="28749" y="61191"/>
                </a:cxn>
                <a:cxn ang="0">
                  <a:pos x="17249" y="49717"/>
                </a:cxn>
                <a:cxn ang="0">
                  <a:pos x="7666" y="40156"/>
                </a:cxn>
                <a:cxn ang="0">
                  <a:pos x="88164" y="0"/>
                </a:cxn>
              </a:cxnLst>
              <a:rect l="l" t="t" r="r" b="b"/>
              <a:pathLst>
                <a:path w="82" h="132"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9"/>
                  </a:move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moveTo>
                    <a:pt x="32" y="128"/>
                  </a:moveTo>
                  <a:cubicBezTo>
                    <a:pt x="32" y="128"/>
                    <a:pt x="32" y="129"/>
                    <a:pt x="32" y="129"/>
                  </a:cubicBezTo>
                  <a:cubicBezTo>
                    <a:pt x="32" y="129"/>
                    <a:pt x="32" y="128"/>
                    <a:pt x="32" y="128"/>
                  </a:cubicBezTo>
                  <a:moveTo>
                    <a:pt x="33" y="128"/>
                  </a:moveTo>
                  <a:cubicBezTo>
                    <a:pt x="33" y="128"/>
                    <a:pt x="32" y="128"/>
                    <a:pt x="32" y="128"/>
                  </a:cubicBezTo>
                  <a:cubicBezTo>
                    <a:pt x="32" y="128"/>
                    <a:pt x="33" y="128"/>
                    <a:pt x="33" y="128"/>
                  </a:cubicBezTo>
                  <a:moveTo>
                    <a:pt x="33" y="128"/>
                  </a:moveTo>
                  <a:cubicBezTo>
                    <a:pt x="33" y="128"/>
                    <a:pt x="33" y="128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moveTo>
                    <a:pt x="34" y="127"/>
                  </a:moveTo>
                  <a:cubicBezTo>
                    <a:pt x="33" y="127"/>
                    <a:pt x="33" y="128"/>
                    <a:pt x="33" y="128"/>
                  </a:cubicBezTo>
                  <a:cubicBezTo>
                    <a:pt x="33" y="128"/>
                    <a:pt x="33" y="127"/>
                    <a:pt x="34" y="127"/>
                  </a:cubicBezTo>
                  <a:moveTo>
                    <a:pt x="34" y="127"/>
                  </a:moveTo>
                  <a:cubicBezTo>
                    <a:pt x="34" y="127"/>
                    <a:pt x="34" y="127"/>
                    <a:pt x="34" y="127"/>
                  </a:cubicBezTo>
                  <a:cubicBezTo>
                    <a:pt x="34" y="127"/>
                    <a:pt x="34" y="127"/>
                    <a:pt x="34" y="127"/>
                  </a:cubicBezTo>
                  <a:moveTo>
                    <a:pt x="41" y="112"/>
                  </a:moveTo>
                  <a:cubicBezTo>
                    <a:pt x="41" y="112"/>
                    <a:pt x="41" y="113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4"/>
                    <a:pt x="40" y="114"/>
                    <a:pt x="40" y="114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5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6"/>
                    <a:pt x="40" y="116"/>
                    <a:pt x="40" y="117"/>
                  </a:cubicBezTo>
                  <a:cubicBezTo>
                    <a:pt x="40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7" y="122"/>
                    <a:pt x="36" y="125"/>
                    <a:pt x="34" y="127"/>
                  </a:cubicBezTo>
                  <a:cubicBezTo>
                    <a:pt x="35" y="126"/>
                    <a:pt x="35" y="125"/>
                    <a:pt x="36" y="124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7" y="123"/>
                    <a:pt x="37" y="122"/>
                    <a:pt x="38" y="120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8" y="120"/>
                    <a:pt x="39" y="119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7"/>
                    <a:pt x="40" y="116"/>
                    <a:pt x="40" y="115"/>
                  </a:cubicBezTo>
                  <a:cubicBezTo>
                    <a:pt x="40" y="115"/>
                    <a:pt x="40" y="115"/>
                    <a:pt x="40" y="115"/>
                  </a:cubicBezTo>
                  <a:cubicBezTo>
                    <a:pt x="40" y="114"/>
                    <a:pt x="41" y="113"/>
                    <a:pt x="41" y="112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41" y="112"/>
                    <a:pt x="41" y="112"/>
                    <a:pt x="41" y="112"/>
                  </a:cubicBezTo>
                  <a:moveTo>
                    <a:pt x="41" y="111"/>
                  </a:moveTo>
                  <a:cubicBezTo>
                    <a:pt x="41" y="111"/>
                    <a:pt x="41" y="111"/>
                    <a:pt x="41" y="111"/>
                  </a:cubicBezTo>
                  <a:cubicBezTo>
                    <a:pt x="41" y="111"/>
                    <a:pt x="41" y="111"/>
                    <a:pt x="41" y="111"/>
                  </a:cubicBezTo>
                  <a:moveTo>
                    <a:pt x="42" y="100"/>
                  </a:move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2" y="101"/>
                    <a:pt x="42" y="101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2"/>
                    <a:pt x="42" y="102"/>
                    <a:pt x="42" y="102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3"/>
                    <a:pt x="42" y="103"/>
                    <a:pt x="42" y="104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1" y="108"/>
                    <a:pt x="41" y="111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41" y="109"/>
                    <a:pt x="41" y="108"/>
                    <a:pt x="42" y="107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2" y="107"/>
                    <a:pt x="42" y="106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4"/>
                    <a:pt x="42" y="104"/>
                    <a:pt x="42" y="103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2"/>
                    <a:pt x="42" y="101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moveTo>
                    <a:pt x="42" y="99"/>
                  </a:moveTo>
                  <a:cubicBezTo>
                    <a:pt x="42" y="99"/>
                    <a:pt x="42" y="99"/>
                    <a:pt x="42" y="100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42" y="100"/>
                    <a:pt x="42" y="99"/>
                    <a:pt x="42" y="99"/>
                  </a:cubicBezTo>
                  <a:moveTo>
                    <a:pt x="42" y="93"/>
                  </a:moveTo>
                  <a:cubicBezTo>
                    <a:pt x="42" y="94"/>
                    <a:pt x="42" y="95"/>
                    <a:pt x="42" y="96"/>
                  </a:cubicBezTo>
                  <a:cubicBezTo>
                    <a:pt x="42" y="96"/>
                    <a:pt x="42" y="96"/>
                    <a:pt x="42" y="95"/>
                  </a:cubicBezTo>
                  <a:cubicBezTo>
                    <a:pt x="42" y="95"/>
                    <a:pt x="42" y="95"/>
                    <a:pt x="42" y="95"/>
                  </a:cubicBezTo>
                  <a:cubicBezTo>
                    <a:pt x="42" y="95"/>
                    <a:pt x="42" y="94"/>
                    <a:pt x="42" y="93"/>
                  </a:cubicBezTo>
                  <a:moveTo>
                    <a:pt x="42" y="92"/>
                  </a:moveTo>
                  <a:cubicBezTo>
                    <a:pt x="42" y="92"/>
                    <a:pt x="42" y="92"/>
                    <a:pt x="42" y="92"/>
                  </a:cubicBezTo>
                  <a:cubicBezTo>
                    <a:pt x="42" y="92"/>
                    <a:pt x="42" y="92"/>
                    <a:pt x="42" y="92"/>
                  </a:cubicBezTo>
                  <a:moveTo>
                    <a:pt x="41" y="91"/>
                  </a:moveTo>
                  <a:cubicBezTo>
                    <a:pt x="41" y="91"/>
                    <a:pt x="41" y="91"/>
                    <a:pt x="42" y="92"/>
                  </a:cubicBezTo>
                  <a:cubicBezTo>
                    <a:pt x="41" y="91"/>
                    <a:pt x="41" y="91"/>
                    <a:pt x="41" y="91"/>
                  </a:cubicBezTo>
                  <a:moveTo>
                    <a:pt x="40" y="85"/>
                  </a:moveTo>
                  <a:cubicBezTo>
                    <a:pt x="41" y="87"/>
                    <a:pt x="41" y="88"/>
                    <a:pt x="41" y="90"/>
                  </a:cubicBezTo>
                  <a:cubicBezTo>
                    <a:pt x="41" y="90"/>
                    <a:pt x="41" y="89"/>
                    <a:pt x="41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7"/>
                    <a:pt x="41" y="86"/>
                    <a:pt x="41" y="86"/>
                  </a:cubicBezTo>
                  <a:cubicBezTo>
                    <a:pt x="41" y="86"/>
                    <a:pt x="41" y="86"/>
                    <a:pt x="41" y="86"/>
                  </a:cubicBezTo>
                  <a:cubicBezTo>
                    <a:pt x="41" y="85"/>
                    <a:pt x="41" y="85"/>
                    <a:pt x="40" y="85"/>
                  </a:cubicBezTo>
                  <a:moveTo>
                    <a:pt x="82" y="77"/>
                  </a:move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8"/>
                    <a:pt x="82" y="79"/>
                    <a:pt x="82" y="80"/>
                  </a:cubicBezTo>
                  <a:cubicBezTo>
                    <a:pt x="82" y="80"/>
                    <a:pt x="82" y="81"/>
                    <a:pt x="82" y="82"/>
                  </a:cubicBezTo>
                  <a:cubicBezTo>
                    <a:pt x="82" y="83"/>
                    <a:pt x="82" y="83"/>
                    <a:pt x="81" y="84"/>
                  </a:cubicBezTo>
                  <a:cubicBezTo>
                    <a:pt x="81" y="85"/>
                    <a:pt x="81" y="86"/>
                    <a:pt x="81" y="87"/>
                  </a:cubicBezTo>
                  <a:cubicBezTo>
                    <a:pt x="81" y="88"/>
                    <a:pt x="81" y="88"/>
                    <a:pt x="81" y="89"/>
                  </a:cubicBezTo>
                  <a:cubicBezTo>
                    <a:pt x="80" y="90"/>
                    <a:pt x="80" y="91"/>
                    <a:pt x="80" y="92"/>
                  </a:cubicBezTo>
                  <a:cubicBezTo>
                    <a:pt x="80" y="93"/>
                    <a:pt x="79" y="93"/>
                    <a:pt x="79" y="94"/>
                  </a:cubicBezTo>
                  <a:cubicBezTo>
                    <a:pt x="79" y="95"/>
                    <a:pt x="79" y="95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8"/>
                    <a:pt x="78" y="98"/>
                    <a:pt x="77" y="98"/>
                  </a:cubicBezTo>
                  <a:cubicBezTo>
                    <a:pt x="77" y="99"/>
                    <a:pt x="76" y="100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76" y="101"/>
                    <a:pt x="76" y="101"/>
                    <a:pt x="75" y="101"/>
                  </a:cubicBezTo>
                  <a:cubicBezTo>
                    <a:pt x="75" y="101"/>
                    <a:pt x="75" y="101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3" y="105"/>
                    <a:pt x="70" y="107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76" y="104"/>
                    <a:pt x="82" y="93"/>
                    <a:pt x="82" y="77"/>
                  </a:cubicBezTo>
                  <a:cubicBezTo>
                    <a:pt x="82" y="77"/>
                    <a:pt x="82" y="77"/>
                    <a:pt x="82" y="77"/>
                  </a:cubicBezTo>
                  <a:moveTo>
                    <a:pt x="38" y="75"/>
                  </a:moveTo>
                  <a:cubicBezTo>
                    <a:pt x="39" y="77"/>
                    <a:pt x="39" y="80"/>
                    <a:pt x="40" y="82"/>
                  </a:cubicBezTo>
                  <a:cubicBezTo>
                    <a:pt x="40" y="81"/>
                    <a:pt x="40" y="81"/>
                    <a:pt x="39" y="80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79"/>
                    <a:pt x="39" y="78"/>
                    <a:pt x="39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77"/>
                    <a:pt x="38" y="76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38" y="75"/>
                    <a:pt x="38" y="75"/>
                  </a:cubicBezTo>
                  <a:moveTo>
                    <a:pt x="82" y="70"/>
                  </a:move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2" y="70"/>
                    <a:pt x="82" y="70"/>
                    <a:pt x="82" y="70"/>
                  </a:cubicBezTo>
                  <a:moveTo>
                    <a:pt x="36" y="69"/>
                  </a:moveTo>
                  <a:cubicBezTo>
                    <a:pt x="36" y="69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69"/>
                    <a:pt x="36" y="69"/>
                    <a:pt x="36" y="69"/>
                  </a:cubicBezTo>
                  <a:moveTo>
                    <a:pt x="35" y="66"/>
                  </a:moveTo>
                  <a:cubicBezTo>
                    <a:pt x="35" y="66"/>
                    <a:pt x="35" y="66"/>
                    <a:pt x="35" y="67"/>
                  </a:cubicBezTo>
                  <a:cubicBezTo>
                    <a:pt x="35" y="66"/>
                    <a:pt x="35" y="66"/>
                    <a:pt x="35" y="66"/>
                  </a:cubicBezTo>
                  <a:moveTo>
                    <a:pt x="31" y="58"/>
                  </a:moveTo>
                  <a:cubicBezTo>
                    <a:pt x="32" y="60"/>
                    <a:pt x="33" y="61"/>
                    <a:pt x="34" y="63"/>
                  </a:cubicBezTo>
                  <a:cubicBezTo>
                    <a:pt x="33" y="63"/>
                    <a:pt x="33" y="63"/>
                    <a:pt x="33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3" y="61"/>
                    <a:pt x="32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59"/>
                    <a:pt x="32" y="59"/>
                    <a:pt x="31" y="58"/>
                  </a:cubicBezTo>
                  <a:moveTo>
                    <a:pt x="27" y="51"/>
                  </a:moveTo>
                  <a:cubicBezTo>
                    <a:pt x="28" y="52"/>
                    <a:pt x="29" y="54"/>
                    <a:pt x="30" y="56"/>
                  </a:cubicBezTo>
                  <a:cubicBezTo>
                    <a:pt x="30" y="55"/>
                    <a:pt x="29" y="54"/>
                    <a:pt x="29" y="54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29" y="53"/>
                    <a:pt x="28" y="52"/>
                    <a:pt x="27" y="51"/>
                  </a:cubicBezTo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moveTo>
                    <a:pt x="27" y="49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49"/>
                  </a:cubicBezTo>
                  <a:moveTo>
                    <a:pt x="75" y="44"/>
                  </a:move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moveTo>
                    <a:pt x="73" y="39"/>
                  </a:move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39"/>
                    <a:pt x="73" y="39"/>
                    <a:pt x="73" y="39"/>
                  </a:cubicBezTo>
                  <a:moveTo>
                    <a:pt x="71" y="34"/>
                  </a:move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4"/>
                    <a:pt x="71" y="34"/>
                    <a:pt x="71" y="34"/>
                  </a:cubicBezTo>
                  <a:moveTo>
                    <a:pt x="9" y="26"/>
                  </a:moveTo>
                  <a:cubicBezTo>
                    <a:pt x="16" y="33"/>
                    <a:pt x="22" y="4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47"/>
                    <a:pt x="24" y="45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1" y="41"/>
                    <a:pt x="20" y="39"/>
                    <a:pt x="19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8" y="37"/>
                    <a:pt x="18" y="36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4"/>
                    <a:pt x="15" y="33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32"/>
                    <a:pt x="13" y="31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29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7"/>
                    <a:pt x="10" y="27"/>
                    <a:pt x="9" y="26"/>
                  </a:cubicBezTo>
                  <a:moveTo>
                    <a:pt x="0" y="18"/>
                  </a:moveTo>
                  <a:cubicBezTo>
                    <a:pt x="3" y="20"/>
                    <a:pt x="6" y="22"/>
                    <a:pt x="8" y="25"/>
                  </a:cubicBezTo>
                  <a:cubicBezTo>
                    <a:pt x="7" y="24"/>
                    <a:pt x="7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2"/>
                    <a:pt x="4" y="22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2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0" y="18"/>
                    <a:pt x="0" y="18"/>
                  </a:cubicBezTo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2" name="Freeform 442"/>
            <p:cNvSpPr/>
            <p:nvPr>
              <p:custDataLst>
                <p:tags r:id="rId436"/>
              </p:custDataLst>
            </p:nvPr>
          </p:nvSpPr>
          <p:spPr>
            <a:xfrm>
              <a:off x="10956925" y="2660650"/>
              <a:ext cx="79375" cy="47625"/>
            </a:xfrm>
            <a:custGeom>
              <a:avLst/>
              <a:gdLst/>
              <a:ahLst/>
              <a:cxnLst>
                <a:cxn ang="0">
                  <a:pos x="77439" y="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1935" y="47625"/>
                </a:cxn>
                <a:cxn ang="0">
                  <a:pos x="1935" y="47625"/>
                </a:cxn>
                <a:cxn ang="0">
                  <a:pos x="1935" y="47625"/>
                </a:cxn>
                <a:cxn ang="0">
                  <a:pos x="79375" y="1905"/>
                </a:cxn>
                <a:cxn ang="0">
                  <a:pos x="77439" y="0"/>
                </a:cxn>
              </a:cxnLst>
              <a:rect l="l" t="t" r="r" b="b"/>
              <a:pathLst>
                <a:path w="41" h="25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3" name="Freeform 443"/>
            <p:cNvSpPr/>
            <p:nvPr>
              <p:custDataLst>
                <p:tags r:id="rId437"/>
              </p:custDataLst>
            </p:nvPr>
          </p:nvSpPr>
          <p:spPr>
            <a:xfrm>
              <a:off x="10960100" y="2662238"/>
              <a:ext cx="80963" cy="49213"/>
            </a:xfrm>
            <a:custGeom>
              <a:avLst/>
              <a:gdLst/>
              <a:ahLst/>
              <a:cxnLst>
                <a:cxn ang="0">
                  <a:pos x="75314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5648" y="49213"/>
                </a:cxn>
                <a:cxn ang="0">
                  <a:pos x="5648" y="49213"/>
                </a:cxn>
                <a:cxn ang="0">
                  <a:pos x="5648" y="49213"/>
                </a:cxn>
                <a:cxn ang="0">
                  <a:pos x="80963" y="5678"/>
                </a:cxn>
                <a:cxn ang="0">
                  <a:pos x="75314" y="0"/>
                </a:cxn>
              </a:cxnLst>
              <a:rect l="l" t="t" r="r" b="b"/>
              <a:pathLst>
                <a:path w="43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4" name="Freeform 444"/>
            <p:cNvSpPr/>
            <p:nvPr>
              <p:custDataLst>
                <p:tags r:id="rId438"/>
              </p:custDataLst>
            </p:nvPr>
          </p:nvSpPr>
          <p:spPr>
            <a:xfrm>
              <a:off x="10964863" y="2668588"/>
              <a:ext cx="80963" cy="47625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80963" y="3810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5" name="Freeform 445"/>
            <p:cNvSpPr/>
            <p:nvPr>
              <p:custDataLst>
                <p:tags r:id="rId439"/>
              </p:custDataLst>
            </p:nvPr>
          </p:nvSpPr>
          <p:spPr>
            <a:xfrm>
              <a:off x="10969625" y="2671763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  <a:cxn ang="0">
                  <a:pos x="75595" y="0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6" name="Freeform 446"/>
            <p:cNvSpPr/>
            <p:nvPr>
              <p:custDataLst>
                <p:tags r:id="rId440"/>
              </p:custDataLst>
            </p:nvPr>
          </p:nvSpPr>
          <p:spPr>
            <a:xfrm>
              <a:off x="10972800" y="2676525"/>
              <a:ext cx="79375" cy="49213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3534"/>
                </a:cxn>
                <a:cxn ang="0">
                  <a:pos x="1889" y="45427"/>
                </a:cxn>
                <a:cxn ang="0">
                  <a:pos x="5669" y="49213"/>
                </a:cxn>
                <a:cxn ang="0">
                  <a:pos x="5669" y="49213"/>
                </a:cxn>
                <a:cxn ang="0">
                  <a:pos x="5669" y="49213"/>
                </a:cxn>
                <a:cxn ang="0">
                  <a:pos x="79375" y="3785"/>
                </a:cxn>
                <a:cxn ang="0">
                  <a:pos x="75595" y="0"/>
                </a:cxn>
              </a:cxnLst>
              <a:rect l="l" t="t" r="r" b="b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5"/>
                    <a:pt x="2" y="25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7" name="Freeform 447"/>
            <p:cNvSpPr/>
            <p:nvPr>
              <p:custDataLst>
                <p:tags r:id="rId441"/>
              </p:custDataLst>
            </p:nvPr>
          </p:nvSpPr>
          <p:spPr>
            <a:xfrm>
              <a:off x="10979150" y="2679700"/>
              <a:ext cx="79375" cy="49213"/>
            </a:xfrm>
            <a:custGeom>
              <a:avLst/>
              <a:gdLst/>
              <a:ahLst/>
              <a:cxnLst>
                <a:cxn ang="0">
                  <a:pos x="73705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79375" y="5678"/>
                </a:cxn>
                <a:cxn ang="0">
                  <a:pos x="73705" y="0"/>
                </a:cxn>
              </a:cxnLst>
              <a:rect l="l" t="t" r="r" b="b"/>
              <a:pathLst>
                <a:path w="42" h="26">
                  <a:moveTo>
                    <a:pt x="39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8" name="Freeform 448"/>
            <p:cNvSpPr/>
            <p:nvPr>
              <p:custDataLst>
                <p:tags r:id="rId442"/>
              </p:custDataLst>
            </p:nvPr>
          </p:nvSpPr>
          <p:spPr>
            <a:xfrm>
              <a:off x="10982325" y="2686050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39" name="Freeform 449"/>
            <p:cNvSpPr/>
            <p:nvPr>
              <p:custDataLst>
                <p:tags r:id="rId443"/>
              </p:custDataLst>
            </p:nvPr>
          </p:nvSpPr>
          <p:spPr>
            <a:xfrm>
              <a:off x="10985500" y="2689225"/>
              <a:ext cx="80963" cy="49213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l" t="t" r="r" b="b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0" name="Freeform 450"/>
            <p:cNvSpPr/>
            <p:nvPr>
              <p:custDataLst>
                <p:tags r:id="rId444"/>
              </p:custDataLst>
            </p:nvPr>
          </p:nvSpPr>
          <p:spPr>
            <a:xfrm>
              <a:off x="10990263" y="2695575"/>
              <a:ext cx="79375" cy="49213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3779" y="49213"/>
                </a:cxn>
                <a:cxn ang="0">
                  <a:pos x="79375" y="5678"/>
                </a:cxn>
                <a:cxn ang="0">
                  <a:pos x="75595" y="0"/>
                </a:cxn>
              </a:cxnLst>
              <a:rect l="l" t="t" r="r" b="b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1" name="Freeform 451"/>
            <p:cNvSpPr/>
            <p:nvPr>
              <p:custDataLst>
                <p:tags r:id="rId445"/>
              </p:custDataLst>
            </p:nvPr>
          </p:nvSpPr>
          <p:spPr>
            <a:xfrm>
              <a:off x="10993438" y="2700338"/>
              <a:ext cx="82550" cy="52388"/>
            </a:xfrm>
            <a:custGeom>
              <a:avLst/>
              <a:gdLst/>
              <a:ahLst/>
              <a:cxnLst>
                <a:cxn ang="0">
                  <a:pos x="76790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5759" y="52388"/>
                </a:cxn>
                <a:cxn ang="0">
                  <a:pos x="5759" y="52388"/>
                </a:cxn>
                <a:cxn ang="0">
                  <a:pos x="5759" y="52388"/>
                </a:cxn>
                <a:cxn ang="0">
                  <a:pos x="82550" y="7761"/>
                </a:cxn>
                <a:cxn ang="0">
                  <a:pos x="76790" y="0"/>
                </a:cxn>
              </a:cxnLst>
              <a:rect l="l" t="t" r="r" b="b"/>
              <a:pathLst>
                <a:path w="43" h="27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3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2" name="Freeform 452"/>
            <p:cNvSpPr/>
            <p:nvPr>
              <p:custDataLst>
                <p:tags r:id="rId446"/>
              </p:custDataLst>
            </p:nvPr>
          </p:nvSpPr>
          <p:spPr>
            <a:xfrm>
              <a:off x="10999788" y="2708275"/>
              <a:ext cx="84138" cy="57150"/>
            </a:xfrm>
            <a:custGeom>
              <a:avLst/>
              <a:gdLst/>
              <a:ahLst/>
              <a:cxnLst>
                <a:cxn ang="0">
                  <a:pos x="76489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9561" y="57150"/>
                </a:cxn>
                <a:cxn ang="0">
                  <a:pos x="9561" y="57150"/>
                </a:cxn>
                <a:cxn ang="0">
                  <a:pos x="9561" y="57150"/>
                </a:cxn>
                <a:cxn ang="0">
                  <a:pos x="84138" y="13335"/>
                </a:cxn>
                <a:cxn ang="0">
                  <a:pos x="76489" y="0"/>
                </a:cxn>
              </a:cxnLst>
              <a:rect l="l" t="t" r="r" b="b"/>
              <a:pathLst>
                <a:path w="44" h="30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6"/>
                    <a:pt x="3" y="28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5"/>
                    <a:pt x="42" y="2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3" name="Freeform 453"/>
            <p:cNvSpPr/>
            <p:nvPr>
              <p:custDataLst>
                <p:tags r:id="rId447"/>
              </p:custDataLst>
            </p:nvPr>
          </p:nvSpPr>
          <p:spPr>
            <a:xfrm>
              <a:off x="11009313" y="2720975"/>
              <a:ext cx="79375" cy="53975"/>
            </a:xfrm>
            <a:custGeom>
              <a:avLst/>
              <a:gdLst/>
              <a:ahLst/>
              <a:cxnLst>
                <a:cxn ang="0">
                  <a:pos x="73705" y="0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4336"/>
                </a:cxn>
                <a:cxn ang="0">
                  <a:pos x="0" y="46264"/>
                </a:cxn>
                <a:cxn ang="0">
                  <a:pos x="0" y="46264"/>
                </a:cxn>
                <a:cxn ang="0">
                  <a:pos x="0" y="46264"/>
                </a:cxn>
                <a:cxn ang="0">
                  <a:pos x="0" y="48191"/>
                </a:cxn>
                <a:cxn ang="0">
                  <a:pos x="3779" y="53975"/>
                </a:cxn>
                <a:cxn ang="0">
                  <a:pos x="3779" y="53975"/>
                </a:cxn>
                <a:cxn ang="0">
                  <a:pos x="3779" y="53975"/>
                </a:cxn>
                <a:cxn ang="0">
                  <a:pos x="79375" y="9638"/>
                </a:cxn>
                <a:cxn ang="0">
                  <a:pos x="73705" y="0"/>
                </a:cxn>
              </a:cxnLst>
              <a:rect l="l" t="t" r="r" b="b"/>
              <a:pathLst>
                <a:path w="42" h="28">
                  <a:moveTo>
                    <a:pt x="39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2" y="27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1" y="3"/>
                    <a:pt x="40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4" name="Freeform 454"/>
            <p:cNvSpPr/>
            <p:nvPr>
              <p:custDataLst>
                <p:tags r:id="rId448"/>
              </p:custDataLst>
            </p:nvPr>
          </p:nvSpPr>
          <p:spPr>
            <a:xfrm>
              <a:off x="11012488" y="2730500"/>
              <a:ext cx="80963" cy="50800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4938"/>
                </a:cxn>
                <a:cxn ang="0">
                  <a:pos x="0" y="44938"/>
                </a:cxn>
                <a:cxn ang="0">
                  <a:pos x="1927" y="48846"/>
                </a:cxn>
                <a:cxn ang="0">
                  <a:pos x="3855" y="50800"/>
                </a:cxn>
                <a:cxn ang="0">
                  <a:pos x="80963" y="5861"/>
                </a:cxn>
                <a:cxn ang="0">
                  <a:pos x="80963" y="5861"/>
                </a:cxn>
                <a:cxn ang="0">
                  <a:pos x="80963" y="5861"/>
                </a:cxn>
                <a:cxn ang="0">
                  <a:pos x="77107" y="0"/>
                </a:cxn>
              </a:cxnLst>
              <a:rect l="l" t="t" r="r" b="b"/>
              <a:pathLst>
                <a:path w="42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5"/>
                  </a:cubicBezTo>
                  <a:cubicBezTo>
                    <a:pt x="1" y="25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5" name="Freeform 455"/>
            <p:cNvSpPr/>
            <p:nvPr>
              <p:custDataLst>
                <p:tags r:id="rId449"/>
              </p:custDataLst>
            </p:nvPr>
          </p:nvSpPr>
          <p:spPr>
            <a:xfrm>
              <a:off x="11017250" y="2736850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6" name="Freeform 456"/>
            <p:cNvSpPr/>
            <p:nvPr>
              <p:custDataLst>
                <p:tags r:id="rId450"/>
              </p:custDataLst>
            </p:nvPr>
          </p:nvSpPr>
          <p:spPr>
            <a:xfrm>
              <a:off x="11018838" y="2743200"/>
              <a:ext cx="77788" cy="47625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5890" y="0"/>
                </a:cxn>
              </a:cxnLst>
              <a:rect l="l" t="t" r="r" b="b"/>
              <a:pathLst>
                <a:path w="41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7" name="Freeform 457"/>
            <p:cNvSpPr/>
            <p:nvPr>
              <p:custDataLst>
                <p:tags r:id="rId451"/>
              </p:custDataLst>
            </p:nvPr>
          </p:nvSpPr>
          <p:spPr>
            <a:xfrm>
              <a:off x="11020425" y="2746375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5427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  <a:cxn ang="0">
                  <a:pos x="75890" y="0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8" name="Freeform 458"/>
            <p:cNvSpPr/>
            <p:nvPr>
              <p:custDataLst>
                <p:tags r:id="rId452"/>
              </p:custDataLst>
            </p:nvPr>
          </p:nvSpPr>
          <p:spPr>
            <a:xfrm>
              <a:off x="11022013" y="2752725"/>
              <a:ext cx="77788" cy="47625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3815"/>
                </a:cxn>
                <a:cxn ang="0">
                  <a:pos x="1897" y="45720"/>
                </a:cxn>
                <a:cxn ang="0">
                  <a:pos x="1897" y="47625"/>
                </a:cxn>
                <a:cxn ang="0">
                  <a:pos x="1897" y="47625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7788" y="3810"/>
                </a:cxn>
                <a:cxn ang="0">
                  <a:pos x="75890" y="0"/>
                </a:cxn>
              </a:cxnLst>
              <a:rect l="l" t="t" r="r" b="b"/>
              <a:pathLst>
                <a:path w="41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49" name="Freeform 459"/>
            <p:cNvSpPr/>
            <p:nvPr>
              <p:custDataLst>
                <p:tags r:id="rId453"/>
              </p:custDataLst>
            </p:nvPr>
          </p:nvSpPr>
          <p:spPr>
            <a:xfrm>
              <a:off x="11023600" y="2755900"/>
              <a:ext cx="79375" cy="49213"/>
            </a:xfrm>
            <a:custGeom>
              <a:avLst/>
              <a:gdLst/>
              <a:ahLst/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3534"/>
                </a:cxn>
                <a:cxn ang="0">
                  <a:pos x="1935" y="47320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79375" y="3785"/>
                </a:cxn>
                <a:cxn ang="0">
                  <a:pos x="77439" y="0"/>
                </a:cxn>
                <a:cxn ang="0">
                  <a:pos x="77439" y="0"/>
                </a:cxn>
                <a:cxn ang="0">
                  <a:pos x="77439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1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0" name="Freeform 460"/>
            <p:cNvSpPr/>
            <p:nvPr>
              <p:custDataLst>
                <p:tags r:id="rId454"/>
              </p:custDataLst>
            </p:nvPr>
          </p:nvSpPr>
          <p:spPr>
            <a:xfrm>
              <a:off x="11026775" y="2759075"/>
              <a:ext cx="77788" cy="50800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6892"/>
                </a:cxn>
                <a:cxn ang="0">
                  <a:pos x="0" y="46892"/>
                </a:cxn>
                <a:cxn ang="0">
                  <a:pos x="0" y="46892"/>
                </a:cxn>
                <a:cxn ang="0">
                  <a:pos x="1897" y="50800"/>
                </a:cxn>
                <a:cxn ang="0">
                  <a:pos x="77788" y="5861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1" name="Freeform 461"/>
            <p:cNvSpPr/>
            <p:nvPr>
              <p:custDataLst>
                <p:tags r:id="rId455"/>
              </p:custDataLst>
            </p:nvPr>
          </p:nvSpPr>
          <p:spPr>
            <a:xfrm>
              <a:off x="11028363" y="2765425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2" name="Freeform 462"/>
            <p:cNvSpPr/>
            <p:nvPr>
              <p:custDataLst>
                <p:tags r:id="rId456"/>
              </p:custDataLst>
            </p:nvPr>
          </p:nvSpPr>
          <p:spPr>
            <a:xfrm>
              <a:off x="11029950" y="2771775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3" name="Freeform 463"/>
            <p:cNvSpPr/>
            <p:nvPr>
              <p:custDataLst>
                <p:tags r:id="rId457"/>
              </p:custDataLst>
            </p:nvPr>
          </p:nvSpPr>
          <p:spPr>
            <a:xfrm>
              <a:off x="11031538" y="2774950"/>
              <a:ext cx="76200" cy="49213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l" t="t" r="r" b="b"/>
              <a:pathLst>
                <a:path w="40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4" name="Freeform 464"/>
            <p:cNvSpPr/>
            <p:nvPr>
              <p:custDataLst>
                <p:tags r:id="rId458"/>
              </p:custDataLst>
            </p:nvPr>
          </p:nvSpPr>
          <p:spPr>
            <a:xfrm>
              <a:off x="11031538" y="2781300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5" name="Freeform 465"/>
            <p:cNvSpPr/>
            <p:nvPr>
              <p:custDataLst>
                <p:tags r:id="rId459"/>
              </p:custDataLst>
            </p:nvPr>
          </p:nvSpPr>
          <p:spPr>
            <a:xfrm>
              <a:off x="11033125" y="2786063"/>
              <a:ext cx="79375" cy="49213"/>
            </a:xfrm>
            <a:custGeom>
              <a:avLst/>
              <a:gdLst/>
              <a:ahLst/>
              <a:cxnLst>
                <a:cxn ang="0">
                  <a:pos x="77439" y="0"/>
                </a:cxn>
                <a:cxn ang="0">
                  <a:pos x="0" y="43534"/>
                </a:cxn>
                <a:cxn ang="0">
                  <a:pos x="0" y="47320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1935" y="49213"/>
                </a:cxn>
                <a:cxn ang="0">
                  <a:pos x="79375" y="3785"/>
                </a:cxn>
                <a:cxn ang="0">
                  <a:pos x="77439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6" name="Freeform 466"/>
            <p:cNvSpPr/>
            <p:nvPr>
              <p:custDataLst>
                <p:tags r:id="rId460"/>
              </p:custDataLst>
            </p:nvPr>
          </p:nvSpPr>
          <p:spPr>
            <a:xfrm>
              <a:off x="11036300" y="2790825"/>
              <a:ext cx="76200" cy="49213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l" t="t" r="r" b="b"/>
              <a:pathLst>
                <a:path w="40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7" name="Freeform 467"/>
            <p:cNvSpPr/>
            <p:nvPr>
              <p:custDataLst>
                <p:tags r:id="rId461"/>
              </p:custDataLst>
            </p:nvPr>
          </p:nvSpPr>
          <p:spPr>
            <a:xfrm>
              <a:off x="11036300" y="2795588"/>
              <a:ext cx="76200" cy="49213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7320"/>
                </a:cxn>
                <a:cxn ang="0">
                  <a:pos x="0" y="49213"/>
                </a:cxn>
                <a:cxn ang="0">
                  <a:pos x="76200" y="3785"/>
                </a:cxn>
                <a:cxn ang="0">
                  <a:pos x="76200" y="0"/>
                </a:cxn>
              </a:cxnLst>
              <a:rect l="l" t="t" r="r" b="b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8" name="Freeform 468"/>
            <p:cNvSpPr/>
            <p:nvPr>
              <p:custDataLst>
                <p:tags r:id="rId462"/>
              </p:custDataLst>
            </p:nvPr>
          </p:nvSpPr>
          <p:spPr>
            <a:xfrm>
              <a:off x="11036300" y="2800350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7320"/>
                </a:cxn>
                <a:cxn ang="0">
                  <a:pos x="1897" y="47320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7788" y="5678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59" name="Freeform 469"/>
            <p:cNvSpPr/>
            <p:nvPr>
              <p:custDataLst>
                <p:tags r:id="rId463"/>
              </p:custDataLst>
            </p:nvPr>
          </p:nvSpPr>
          <p:spPr>
            <a:xfrm>
              <a:off x="11037888" y="2805113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0" name="Freeform 470"/>
            <p:cNvSpPr/>
            <p:nvPr>
              <p:custDataLst>
                <p:tags r:id="rId464"/>
              </p:custDataLst>
            </p:nvPr>
          </p:nvSpPr>
          <p:spPr>
            <a:xfrm>
              <a:off x="11037888" y="2809875"/>
              <a:ext cx="76200" cy="49213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l" t="t" r="r" b="b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1" name="Freeform 471"/>
            <p:cNvSpPr/>
            <p:nvPr>
              <p:custDataLst>
                <p:tags r:id="rId465"/>
              </p:custDataLst>
            </p:nvPr>
          </p:nvSpPr>
          <p:spPr>
            <a:xfrm>
              <a:off x="11037888" y="2814638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2" name="Freeform 472"/>
            <p:cNvSpPr/>
            <p:nvPr>
              <p:custDataLst>
                <p:tags r:id="rId466"/>
              </p:custDataLst>
            </p:nvPr>
          </p:nvSpPr>
          <p:spPr>
            <a:xfrm>
              <a:off x="11037888" y="2819400"/>
              <a:ext cx="76200" cy="49213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l" t="t" r="r" b="b"/>
              <a:pathLst>
                <a:path w="40" h="26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3" name="Freeform 473"/>
            <p:cNvSpPr/>
            <p:nvPr>
              <p:custDataLst>
                <p:tags r:id="rId467"/>
              </p:custDataLst>
            </p:nvPr>
          </p:nvSpPr>
          <p:spPr>
            <a:xfrm>
              <a:off x="11037888" y="2824163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4" name="Freeform 474"/>
            <p:cNvSpPr/>
            <p:nvPr>
              <p:custDataLst>
                <p:tags r:id="rId468"/>
              </p:custDataLst>
            </p:nvPr>
          </p:nvSpPr>
          <p:spPr>
            <a:xfrm>
              <a:off x="11037888" y="2828925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4295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5" name="Freeform 475"/>
            <p:cNvSpPr/>
            <p:nvPr>
              <p:custDataLst>
                <p:tags r:id="rId469"/>
              </p:custDataLst>
            </p:nvPr>
          </p:nvSpPr>
          <p:spPr>
            <a:xfrm>
              <a:off x="11036300" y="2832100"/>
              <a:ext cx="76200" cy="49213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1905" y="43534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l" t="t" r="r" b="b"/>
              <a:pathLst>
                <a:path w="40" h="26">
                  <a:moveTo>
                    <a:pt x="40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6" name="Freeform 476"/>
            <p:cNvSpPr/>
            <p:nvPr>
              <p:custDataLst>
                <p:tags r:id="rId470"/>
              </p:custDataLst>
            </p:nvPr>
          </p:nvSpPr>
          <p:spPr>
            <a:xfrm>
              <a:off x="11036300" y="2838450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7" name="Freeform 477"/>
            <p:cNvSpPr/>
            <p:nvPr>
              <p:custDataLst>
                <p:tags r:id="rId471"/>
              </p:custDataLst>
            </p:nvPr>
          </p:nvSpPr>
          <p:spPr>
            <a:xfrm>
              <a:off x="11033125" y="2841625"/>
              <a:ext cx="79375" cy="49213"/>
            </a:xfrm>
            <a:custGeom>
              <a:avLst/>
              <a:gdLst/>
              <a:ahLst/>
              <a:cxnLst>
                <a:cxn ang="0">
                  <a:pos x="79375" y="0"/>
                </a:cxn>
                <a:cxn ang="0">
                  <a:pos x="1935" y="43534"/>
                </a:cxn>
                <a:cxn ang="0">
                  <a:pos x="0" y="49213"/>
                </a:cxn>
                <a:cxn ang="0">
                  <a:pos x="77439" y="5678"/>
                </a:cxn>
                <a:cxn ang="0">
                  <a:pos x="79375" y="0"/>
                </a:cxn>
              </a:cxnLst>
              <a:rect l="l" t="t" r="r" b="b"/>
              <a:pathLst>
                <a:path w="41" h="26">
                  <a:moveTo>
                    <a:pt x="41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8" name="Freeform 478"/>
            <p:cNvSpPr/>
            <p:nvPr>
              <p:custDataLst>
                <p:tags r:id="rId472"/>
              </p:custDataLst>
            </p:nvPr>
          </p:nvSpPr>
          <p:spPr>
            <a:xfrm>
              <a:off x="11031538" y="2847975"/>
              <a:ext cx="77788" cy="49213"/>
            </a:xfrm>
            <a:custGeom>
              <a:avLst/>
              <a:gdLst/>
              <a:ahLst/>
              <a:cxnLst>
                <a:cxn ang="0">
                  <a:pos x="77788" y="0"/>
                </a:cxn>
                <a:cxn ang="0">
                  <a:pos x="1897" y="43534"/>
                </a:cxn>
                <a:cxn ang="0">
                  <a:pos x="0" y="49213"/>
                </a:cxn>
                <a:cxn ang="0">
                  <a:pos x="75890" y="3785"/>
                </a:cxn>
                <a:cxn ang="0">
                  <a:pos x="77788" y="0"/>
                </a:cxn>
              </a:cxnLst>
              <a:rect l="l" t="t" r="r" b="b"/>
              <a:pathLst>
                <a:path w="41" h="26">
                  <a:moveTo>
                    <a:pt x="41" y="0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0" y="25"/>
                    <a:pt x="0" y="26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1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69" name="Freeform 479"/>
            <p:cNvSpPr/>
            <p:nvPr>
              <p:custDataLst>
                <p:tags r:id="rId473"/>
              </p:custDataLst>
            </p:nvPr>
          </p:nvSpPr>
          <p:spPr>
            <a:xfrm>
              <a:off x="11029950" y="2851150"/>
              <a:ext cx="77788" cy="49213"/>
            </a:xfrm>
            <a:custGeom>
              <a:avLst/>
              <a:gdLst/>
              <a:ahLst/>
              <a:cxnLst>
                <a:cxn ang="0">
                  <a:pos x="77788" y="0"/>
                </a:cxn>
                <a:cxn ang="0">
                  <a:pos x="1897" y="45427"/>
                </a:cxn>
                <a:cxn ang="0">
                  <a:pos x="0" y="49213"/>
                </a:cxn>
                <a:cxn ang="0">
                  <a:pos x="75890" y="5678"/>
                </a:cxn>
                <a:cxn ang="0">
                  <a:pos x="75890" y="5678"/>
                </a:cxn>
                <a:cxn ang="0">
                  <a:pos x="75890" y="3785"/>
                </a:cxn>
                <a:cxn ang="0">
                  <a:pos x="75890" y="3785"/>
                </a:cxn>
                <a:cxn ang="0">
                  <a:pos x="75890" y="3785"/>
                </a:cxn>
                <a:cxn ang="0">
                  <a:pos x="77788" y="0"/>
                </a:cxn>
              </a:cxnLst>
              <a:rect l="l" t="t" r="r" b="b"/>
              <a:pathLst>
                <a:path w="41" h="26">
                  <a:moveTo>
                    <a:pt x="41" y="0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1" y="1"/>
                    <a:pt x="41" y="1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0" name="Freeform 480"/>
            <p:cNvSpPr/>
            <p:nvPr>
              <p:custDataLst>
                <p:tags r:id="rId474"/>
              </p:custDataLst>
            </p:nvPr>
          </p:nvSpPr>
          <p:spPr>
            <a:xfrm>
              <a:off x="11026775" y="2857500"/>
              <a:ext cx="79375" cy="50800"/>
            </a:xfrm>
            <a:custGeom>
              <a:avLst/>
              <a:gdLst/>
              <a:ahLst/>
              <a:cxnLst>
                <a:cxn ang="0">
                  <a:pos x="79375" y="0"/>
                </a:cxn>
                <a:cxn ang="0">
                  <a:pos x="3779" y="43274"/>
                </a:cxn>
                <a:cxn ang="0">
                  <a:pos x="0" y="50800"/>
                </a:cxn>
                <a:cxn ang="0">
                  <a:pos x="75595" y="7525"/>
                </a:cxn>
                <a:cxn ang="0">
                  <a:pos x="77485" y="1881"/>
                </a:cxn>
                <a:cxn ang="0">
                  <a:pos x="79375" y="0"/>
                </a:cxn>
                <a:cxn ang="0">
                  <a:pos x="79375" y="0"/>
                </a:cxn>
              </a:cxnLst>
              <a:rect l="l" t="t" r="r" b="b"/>
              <a:pathLst>
                <a:path w="42" h="27">
                  <a:moveTo>
                    <a:pt x="42" y="0"/>
                  </a:moveTo>
                  <a:cubicBezTo>
                    <a:pt x="2" y="23"/>
                    <a:pt x="2" y="23"/>
                    <a:pt x="2" y="23"/>
                  </a:cubicBezTo>
                  <a:cubicBezTo>
                    <a:pt x="1" y="25"/>
                    <a:pt x="1" y="26"/>
                    <a:pt x="0" y="27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3"/>
                    <a:pt x="41" y="2"/>
                    <a:pt x="41" y="1"/>
                  </a:cubicBezTo>
                  <a:cubicBezTo>
                    <a:pt x="42" y="1"/>
                    <a:pt x="42" y="1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1" name="Freeform 481"/>
            <p:cNvSpPr/>
            <p:nvPr>
              <p:custDataLst>
                <p:tags r:id="rId475"/>
              </p:custDataLst>
            </p:nvPr>
          </p:nvSpPr>
          <p:spPr>
            <a:xfrm>
              <a:off x="11009313" y="2863850"/>
              <a:ext cx="93663" cy="60325"/>
            </a:xfrm>
            <a:custGeom>
              <a:avLst/>
              <a:gdLst/>
              <a:ahLst/>
              <a:cxnLst>
                <a:cxn ang="0">
                  <a:pos x="93663" y="0"/>
                </a:cxn>
                <a:cxn ang="0">
                  <a:pos x="17203" y="44757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3380" y="50595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11468" y="52541"/>
                </a:cxn>
                <a:cxn ang="0">
                  <a:pos x="9557" y="52541"/>
                </a:cxn>
                <a:cxn ang="0">
                  <a:pos x="9557" y="52541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9557" y="54487"/>
                </a:cxn>
                <a:cxn ang="0">
                  <a:pos x="0" y="60325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76459" y="15567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1945"/>
                </a:cxn>
                <a:cxn ang="0">
                  <a:pos x="91751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  <a:cxn ang="0">
                  <a:pos x="93663" y="0"/>
                </a:cxn>
              </a:cxnLst>
              <a:rect l="l" t="t" r="r" b="b"/>
              <a:pathLst>
                <a:path w="49" h="31">
                  <a:moveTo>
                    <a:pt x="49" y="0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8" y="25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3" y="29"/>
                    <a:pt x="2" y="31"/>
                    <a:pt x="0" y="3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3" y="6"/>
                    <a:pt x="46" y="4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2" name="Freeform 482"/>
            <p:cNvSpPr>
              <a:spLocks noEditPoints="1"/>
            </p:cNvSpPr>
            <p:nvPr>
              <p:custDataLst>
                <p:tags r:id="rId476"/>
              </p:custDataLst>
            </p:nvPr>
          </p:nvSpPr>
          <p:spPr>
            <a:xfrm>
              <a:off x="10818813" y="2487613"/>
              <a:ext cx="214313" cy="219075"/>
            </a:xfrm>
            <a:custGeom>
              <a:avLst/>
              <a:gdLst/>
              <a:ahLst/>
              <a:cxnLst>
                <a:cxn ang="0">
                  <a:pos x="138449" y="205740"/>
                </a:cxn>
                <a:cxn ang="0">
                  <a:pos x="138449" y="207645"/>
                </a:cxn>
                <a:cxn ang="0">
                  <a:pos x="138449" y="203835"/>
                </a:cxn>
                <a:cxn ang="0">
                  <a:pos x="138449" y="198120"/>
                </a:cxn>
                <a:cxn ang="0">
                  <a:pos x="214313" y="160020"/>
                </a:cxn>
                <a:cxn ang="0">
                  <a:pos x="214313" y="163830"/>
                </a:cxn>
                <a:cxn ang="0">
                  <a:pos x="214313" y="173355"/>
                </a:cxn>
                <a:cxn ang="0">
                  <a:pos x="214313" y="160020"/>
                </a:cxn>
                <a:cxn ang="0">
                  <a:pos x="138449" y="196215"/>
                </a:cxn>
                <a:cxn ang="0">
                  <a:pos x="138449" y="184785"/>
                </a:cxn>
                <a:cxn ang="0">
                  <a:pos x="136553" y="177165"/>
                </a:cxn>
                <a:cxn ang="0">
                  <a:pos x="132760" y="163830"/>
                </a:cxn>
                <a:cxn ang="0">
                  <a:pos x="128967" y="154305"/>
                </a:cxn>
                <a:cxn ang="0">
                  <a:pos x="127070" y="146685"/>
                </a:cxn>
                <a:cxn ang="0">
                  <a:pos x="123277" y="137160"/>
                </a:cxn>
                <a:cxn ang="0">
                  <a:pos x="115691" y="123825"/>
                </a:cxn>
                <a:cxn ang="0">
                  <a:pos x="111897" y="118110"/>
                </a:cxn>
                <a:cxn ang="0">
                  <a:pos x="108104" y="110490"/>
                </a:cxn>
                <a:cxn ang="0">
                  <a:pos x="98621" y="99060"/>
                </a:cxn>
                <a:cxn ang="0">
                  <a:pos x="92932" y="91440"/>
                </a:cxn>
                <a:cxn ang="0">
                  <a:pos x="87242" y="85725"/>
                </a:cxn>
                <a:cxn ang="0">
                  <a:pos x="75863" y="74295"/>
                </a:cxn>
                <a:cxn ang="0">
                  <a:pos x="41724" y="51435"/>
                </a:cxn>
                <a:cxn ang="0">
                  <a:pos x="39828" y="49530"/>
                </a:cxn>
                <a:cxn ang="0">
                  <a:pos x="37931" y="49530"/>
                </a:cxn>
                <a:cxn ang="0">
                  <a:pos x="30345" y="45720"/>
                </a:cxn>
                <a:cxn ang="0">
                  <a:pos x="22758" y="45720"/>
                </a:cxn>
                <a:cxn ang="0">
                  <a:pos x="15172" y="43815"/>
                </a:cxn>
                <a:cxn ang="0">
                  <a:pos x="9482" y="43815"/>
                </a:cxn>
                <a:cxn ang="0">
                  <a:pos x="7586" y="43815"/>
                </a:cxn>
                <a:cxn ang="0">
                  <a:pos x="0" y="45720"/>
                </a:cxn>
                <a:cxn ang="0">
                  <a:pos x="159312" y="38100"/>
                </a:cxn>
                <a:cxn ang="0">
                  <a:pos x="170691" y="49530"/>
                </a:cxn>
                <a:cxn ang="0">
                  <a:pos x="178278" y="59055"/>
                </a:cxn>
                <a:cxn ang="0">
                  <a:pos x="193450" y="83820"/>
                </a:cxn>
                <a:cxn ang="0">
                  <a:pos x="199140" y="93345"/>
                </a:cxn>
                <a:cxn ang="0">
                  <a:pos x="202933" y="106680"/>
                </a:cxn>
                <a:cxn ang="0">
                  <a:pos x="206726" y="114300"/>
                </a:cxn>
                <a:cxn ang="0">
                  <a:pos x="210519" y="127635"/>
                </a:cxn>
                <a:cxn ang="0">
                  <a:pos x="212416" y="137160"/>
                </a:cxn>
                <a:cxn ang="0">
                  <a:pos x="214313" y="148590"/>
                </a:cxn>
                <a:cxn ang="0">
                  <a:pos x="214313" y="156210"/>
                </a:cxn>
                <a:cxn ang="0">
                  <a:pos x="144139" y="22860"/>
                </a:cxn>
                <a:cxn ang="0">
                  <a:pos x="155519" y="32385"/>
                </a:cxn>
                <a:cxn ang="0">
                  <a:pos x="136553" y="17145"/>
                </a:cxn>
                <a:cxn ang="0">
                  <a:pos x="132760" y="15240"/>
                </a:cxn>
                <a:cxn ang="0">
                  <a:pos x="125173" y="9525"/>
                </a:cxn>
                <a:cxn ang="0">
                  <a:pos x="119484" y="7620"/>
                </a:cxn>
                <a:cxn ang="0">
                  <a:pos x="115691" y="5715"/>
                </a:cxn>
                <a:cxn ang="0">
                  <a:pos x="111897" y="3810"/>
                </a:cxn>
                <a:cxn ang="0">
                  <a:pos x="100518" y="1905"/>
                </a:cxn>
                <a:cxn ang="0">
                  <a:pos x="96725" y="0"/>
                </a:cxn>
                <a:cxn ang="0">
                  <a:pos x="91035" y="0"/>
                </a:cxn>
              </a:cxnLst>
              <a:rect l="l" t="t" r="r" b="b"/>
              <a:pathLst>
                <a:path w="113" h="115">
                  <a:moveTo>
                    <a:pt x="73" y="113"/>
                  </a:moveTo>
                  <a:cubicBezTo>
                    <a:pt x="73" y="114"/>
                    <a:pt x="73" y="114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3" y="114"/>
                    <a:pt x="73" y="114"/>
                    <a:pt x="73" y="113"/>
                  </a:cubicBezTo>
                  <a:moveTo>
                    <a:pt x="73" y="108"/>
                  </a:moveTo>
                  <a:cubicBezTo>
                    <a:pt x="73" y="110"/>
                    <a:pt x="73" y="112"/>
                    <a:pt x="73" y="113"/>
                  </a:cubicBezTo>
                  <a:cubicBezTo>
                    <a:pt x="73" y="113"/>
                    <a:pt x="73" y="112"/>
                    <a:pt x="73" y="111"/>
                  </a:cubicBezTo>
                  <a:cubicBezTo>
                    <a:pt x="73" y="111"/>
                    <a:pt x="73" y="111"/>
                    <a:pt x="73" y="111"/>
                  </a:cubicBezTo>
                  <a:cubicBezTo>
                    <a:pt x="73" y="110"/>
                    <a:pt x="73" y="110"/>
                    <a:pt x="73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3" y="109"/>
                    <a:pt x="73" y="108"/>
                    <a:pt x="73" y="108"/>
                  </a:cubicBezTo>
                  <a:moveTo>
                    <a:pt x="73" y="106"/>
                  </a:move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8"/>
                    <a:pt x="73" y="108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6"/>
                  </a:cubicBezTo>
                  <a:moveTo>
                    <a:pt x="73" y="104"/>
                  </a:move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moveTo>
                    <a:pt x="113" y="84"/>
                  </a:move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3" y="84"/>
                    <a:pt x="113" y="84"/>
                    <a:pt x="113" y="85"/>
                  </a:cubicBezTo>
                  <a:cubicBezTo>
                    <a:pt x="113" y="85"/>
                    <a:pt x="113" y="85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6"/>
                    <a:pt x="113" y="86"/>
                    <a:pt x="113" y="86"/>
                  </a:cubicBezTo>
                  <a:cubicBezTo>
                    <a:pt x="113" y="87"/>
                    <a:pt x="113" y="87"/>
                    <a:pt x="113" y="88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13" y="88"/>
                    <a:pt x="113" y="89"/>
                    <a:pt x="113" y="89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73" y="115"/>
                    <a:pt x="73" y="115"/>
                    <a:pt x="73" y="115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89"/>
                    <a:pt x="113" y="87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moveTo>
                    <a:pt x="67" y="77"/>
                  </a:moveTo>
                  <a:cubicBezTo>
                    <a:pt x="71" y="86"/>
                    <a:pt x="73" y="95"/>
                    <a:pt x="73" y="104"/>
                  </a:cubicBezTo>
                  <a:cubicBezTo>
                    <a:pt x="73" y="104"/>
                    <a:pt x="73" y="104"/>
                    <a:pt x="73" y="103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3" y="103"/>
                    <a:pt x="73" y="102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3" y="101"/>
                    <a:pt x="73" y="100"/>
                    <a:pt x="73" y="99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73" y="98"/>
                    <a:pt x="73" y="98"/>
                    <a:pt x="73" y="97"/>
                  </a:cubicBezTo>
                  <a:cubicBezTo>
                    <a:pt x="73" y="97"/>
                    <a:pt x="73" y="97"/>
                    <a:pt x="73" y="97"/>
                  </a:cubicBezTo>
                  <a:cubicBezTo>
                    <a:pt x="72" y="96"/>
                    <a:pt x="72" y="95"/>
                    <a:pt x="72" y="95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72" y="94"/>
                    <a:pt x="72" y="93"/>
                    <a:pt x="72" y="93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2"/>
                    <a:pt x="71" y="91"/>
                    <a:pt x="71" y="90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89"/>
                    <a:pt x="71" y="89"/>
                    <a:pt x="71" y="88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0" y="87"/>
                    <a:pt x="70" y="86"/>
                    <a:pt x="70" y="86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70" y="85"/>
                    <a:pt x="69" y="84"/>
                    <a:pt x="69" y="83"/>
                  </a:cubicBezTo>
                  <a:cubicBezTo>
                    <a:pt x="69" y="83"/>
                    <a:pt x="69" y="83"/>
                    <a:pt x="69" y="83"/>
                  </a:cubicBezTo>
                  <a:cubicBezTo>
                    <a:pt x="69" y="83"/>
                    <a:pt x="69" y="82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0"/>
                    <a:pt x="68" y="80"/>
                    <a:pt x="68" y="79"/>
                  </a:cubicBezTo>
                  <a:cubicBezTo>
                    <a:pt x="68" y="79"/>
                    <a:pt x="68" y="79"/>
                    <a:pt x="68" y="79"/>
                  </a:cubicBezTo>
                  <a:cubicBezTo>
                    <a:pt x="67" y="78"/>
                    <a:pt x="67" y="78"/>
                    <a:pt x="67" y="77"/>
                  </a:cubicBezTo>
                  <a:moveTo>
                    <a:pt x="65" y="72"/>
                  </a:moveTo>
                  <a:cubicBezTo>
                    <a:pt x="65" y="74"/>
                    <a:pt x="66" y="75"/>
                    <a:pt x="67" y="77"/>
                  </a:cubicBezTo>
                  <a:cubicBezTo>
                    <a:pt x="66" y="76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5" y="74"/>
                    <a:pt x="65" y="73"/>
                    <a:pt x="65" y="73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2"/>
                    <a:pt x="65" y="72"/>
                    <a:pt x="65" y="72"/>
                  </a:cubicBezTo>
                  <a:moveTo>
                    <a:pt x="61" y="65"/>
                  </a:moveTo>
                  <a:cubicBezTo>
                    <a:pt x="62" y="67"/>
                    <a:pt x="63" y="68"/>
                    <a:pt x="64" y="70"/>
                  </a:cubicBezTo>
                  <a:cubicBezTo>
                    <a:pt x="63" y="69"/>
                    <a:pt x="63" y="68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2" y="67"/>
                    <a:pt x="61" y="66"/>
                    <a:pt x="61" y="65"/>
                  </a:cubicBezTo>
                  <a:moveTo>
                    <a:pt x="61" y="65"/>
                  </a:moveTo>
                  <a:cubicBezTo>
                    <a:pt x="61" y="65"/>
                    <a:pt x="61" y="65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moveTo>
                    <a:pt x="59" y="62"/>
                  </a:moveTo>
                  <a:cubicBezTo>
                    <a:pt x="59" y="62"/>
                    <a:pt x="59" y="62"/>
                    <a:pt x="59" y="62"/>
                  </a:cubicBezTo>
                  <a:cubicBezTo>
                    <a:pt x="59" y="62"/>
                    <a:pt x="59" y="62"/>
                    <a:pt x="59" y="62"/>
                  </a:cubicBezTo>
                  <a:moveTo>
                    <a:pt x="52" y="52"/>
                  </a:moveTo>
                  <a:cubicBezTo>
                    <a:pt x="54" y="55"/>
                    <a:pt x="57" y="58"/>
                    <a:pt x="59" y="62"/>
                  </a:cubicBezTo>
                  <a:cubicBezTo>
                    <a:pt x="58" y="60"/>
                    <a:pt x="57" y="59"/>
                    <a:pt x="57" y="58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6" y="57"/>
                    <a:pt x="55" y="55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3" y="53"/>
                    <a:pt x="53" y="52"/>
                    <a:pt x="52" y="52"/>
                  </a:cubicBezTo>
                  <a:moveTo>
                    <a:pt x="52" y="52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2" y="52"/>
                    <a:pt x="52" y="52"/>
                  </a:cubicBezTo>
                  <a:moveTo>
                    <a:pt x="49" y="48"/>
                  </a:moveTo>
                  <a:cubicBezTo>
                    <a:pt x="49" y="48"/>
                    <a:pt x="49" y="49"/>
                    <a:pt x="50" y="49"/>
                  </a:cubicBezTo>
                  <a:cubicBezTo>
                    <a:pt x="49" y="49"/>
                    <a:pt x="49" y="48"/>
                    <a:pt x="49" y="48"/>
                  </a:cubicBezTo>
                  <a:moveTo>
                    <a:pt x="49" y="48"/>
                  </a:moveTo>
                  <a:cubicBezTo>
                    <a:pt x="49" y="48"/>
                    <a:pt x="49" y="48"/>
                    <a:pt x="49" y="48"/>
                  </a:cubicBezTo>
                  <a:cubicBezTo>
                    <a:pt x="49" y="48"/>
                    <a:pt x="49" y="48"/>
                    <a:pt x="49" y="48"/>
                  </a:cubicBezTo>
                  <a:moveTo>
                    <a:pt x="46" y="44"/>
                  </a:moveTo>
                  <a:cubicBezTo>
                    <a:pt x="46" y="45"/>
                    <a:pt x="46" y="45"/>
                    <a:pt x="47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4"/>
                    <a:pt x="46" y="44"/>
                  </a:cubicBezTo>
                  <a:moveTo>
                    <a:pt x="40" y="39"/>
                  </a:move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0" y="39"/>
                    <a:pt x="40" y="39"/>
                    <a:pt x="40" y="39"/>
                  </a:cubicBezTo>
                  <a:moveTo>
                    <a:pt x="22" y="2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moveTo>
                    <a:pt x="21" y="26"/>
                  </a:moveTo>
                  <a:cubicBezTo>
                    <a:pt x="21" y="27"/>
                    <a:pt x="22" y="27"/>
                    <a:pt x="22" y="27"/>
                  </a:cubicBezTo>
                  <a:cubicBezTo>
                    <a:pt x="22" y="27"/>
                    <a:pt x="21" y="27"/>
                    <a:pt x="21" y="26"/>
                  </a:cubicBezTo>
                  <a:moveTo>
                    <a:pt x="21" y="26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moveTo>
                    <a:pt x="16" y="24"/>
                  </a:moveTo>
                  <a:cubicBezTo>
                    <a:pt x="17" y="25"/>
                    <a:pt x="19" y="25"/>
                    <a:pt x="21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7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4"/>
                  </a:cubicBezTo>
                  <a:moveTo>
                    <a:pt x="7" y="23"/>
                  </a:moveTo>
                  <a:cubicBezTo>
                    <a:pt x="9" y="23"/>
                    <a:pt x="12" y="23"/>
                    <a:pt x="15" y="24"/>
                  </a:cubicBezTo>
                  <a:cubicBezTo>
                    <a:pt x="15" y="24"/>
                    <a:pt x="15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3"/>
                    <a:pt x="7" y="23"/>
                  </a:cubicBezTo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2" y="23"/>
                    <a:pt x="1" y="23"/>
                  </a:cubicBezTo>
                  <a:cubicBezTo>
                    <a:pt x="1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3"/>
                    <a:pt x="4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moveTo>
                    <a:pt x="83" y="18"/>
                  </a:moveTo>
                  <a:cubicBezTo>
                    <a:pt x="83" y="19"/>
                    <a:pt x="84" y="19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5" y="20"/>
                    <a:pt x="86" y="21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ubicBezTo>
                    <a:pt x="87" y="22"/>
                    <a:pt x="87" y="23"/>
                    <a:pt x="88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9" y="24"/>
                    <a:pt x="89" y="25"/>
                    <a:pt x="90" y="26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90" y="27"/>
                    <a:pt x="91" y="27"/>
                    <a:pt x="92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29"/>
                    <a:pt x="93" y="30"/>
                    <a:pt x="94" y="31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5" y="32"/>
                    <a:pt x="96" y="33"/>
                    <a:pt x="96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8" y="37"/>
                    <a:pt x="99" y="39"/>
                    <a:pt x="100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2"/>
                    <a:pt x="102" y="43"/>
                    <a:pt x="102" y="44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3" y="45"/>
                    <a:pt x="103" y="46"/>
                    <a:pt x="104" y="47"/>
                  </a:cubicBezTo>
                  <a:cubicBezTo>
                    <a:pt x="104" y="47"/>
                    <a:pt x="104" y="47"/>
                    <a:pt x="104" y="47"/>
                  </a:cubicBezTo>
                  <a:cubicBezTo>
                    <a:pt x="104" y="48"/>
                    <a:pt x="104" y="49"/>
                    <a:pt x="105" y="49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5" y="50"/>
                    <a:pt x="105" y="51"/>
                    <a:pt x="106" y="51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6" y="52"/>
                    <a:pt x="106" y="53"/>
                    <a:pt x="107" y="54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7" y="54"/>
                    <a:pt x="107" y="55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8" y="56"/>
                    <a:pt x="108" y="57"/>
                    <a:pt x="108" y="58"/>
                  </a:cubicBezTo>
                  <a:cubicBezTo>
                    <a:pt x="108" y="58"/>
                    <a:pt x="108" y="58"/>
                    <a:pt x="108" y="58"/>
                  </a:cubicBezTo>
                  <a:cubicBezTo>
                    <a:pt x="109" y="59"/>
                    <a:pt x="109" y="59"/>
                    <a:pt x="109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09" y="61"/>
                    <a:pt x="110" y="62"/>
                    <a:pt x="110" y="62"/>
                  </a:cubicBezTo>
                  <a:cubicBezTo>
                    <a:pt x="110" y="62"/>
                    <a:pt x="110" y="62"/>
                    <a:pt x="110" y="62"/>
                  </a:cubicBezTo>
                  <a:cubicBezTo>
                    <a:pt x="110" y="63"/>
                    <a:pt x="110" y="64"/>
                    <a:pt x="110" y="65"/>
                  </a:cubicBezTo>
                  <a:cubicBezTo>
                    <a:pt x="110" y="65"/>
                    <a:pt x="110" y="65"/>
                    <a:pt x="110" y="65"/>
                  </a:cubicBezTo>
                  <a:cubicBezTo>
                    <a:pt x="111" y="65"/>
                    <a:pt x="111" y="66"/>
                    <a:pt x="111" y="67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1" y="68"/>
                    <a:pt x="111" y="69"/>
                    <a:pt x="112" y="69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0"/>
                    <a:pt x="112" y="71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3"/>
                    <a:pt x="112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4"/>
                    <a:pt x="113" y="75"/>
                    <a:pt x="113" y="76"/>
                  </a:cubicBezTo>
                  <a:cubicBezTo>
                    <a:pt x="113" y="76"/>
                    <a:pt x="113" y="76"/>
                    <a:pt x="113" y="76"/>
                  </a:cubicBezTo>
                  <a:cubicBezTo>
                    <a:pt x="113" y="77"/>
                    <a:pt x="113" y="77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79"/>
                    <a:pt x="113" y="79"/>
                    <a:pt x="113" y="80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13" y="81"/>
                    <a:pt x="113" y="82"/>
                    <a:pt x="113" y="82"/>
                  </a:cubicBezTo>
                  <a:cubicBezTo>
                    <a:pt x="113" y="82"/>
                    <a:pt x="113" y="82"/>
                    <a:pt x="113" y="82"/>
                  </a:cubicBezTo>
                  <a:cubicBezTo>
                    <a:pt x="113" y="83"/>
                    <a:pt x="113" y="84"/>
                    <a:pt x="113" y="84"/>
                  </a:cubicBezTo>
                  <a:cubicBezTo>
                    <a:pt x="113" y="62"/>
                    <a:pt x="101" y="35"/>
                    <a:pt x="83" y="18"/>
                  </a:cubicBezTo>
                  <a:moveTo>
                    <a:pt x="75" y="11"/>
                  </a:moveTo>
                  <a:cubicBezTo>
                    <a:pt x="75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7" y="13"/>
                    <a:pt x="77" y="13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9" y="15"/>
                    <a:pt x="79" y="15"/>
                    <a:pt x="80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1" y="16"/>
                    <a:pt x="81" y="17"/>
                    <a:pt x="82" y="17"/>
                  </a:cubicBezTo>
                  <a:cubicBezTo>
                    <a:pt x="79" y="15"/>
                    <a:pt x="77" y="13"/>
                    <a:pt x="75" y="11"/>
                  </a:cubicBezTo>
                  <a:moveTo>
                    <a:pt x="72" y="9"/>
                  </a:moveTo>
                  <a:cubicBezTo>
                    <a:pt x="72" y="10"/>
                    <a:pt x="73" y="10"/>
                    <a:pt x="73" y="10"/>
                  </a:cubicBezTo>
                  <a:cubicBezTo>
                    <a:pt x="73" y="10"/>
                    <a:pt x="72" y="10"/>
                    <a:pt x="72" y="9"/>
                  </a:cubicBezTo>
                  <a:moveTo>
                    <a:pt x="72" y="9"/>
                  </a:moveTo>
                  <a:cubicBezTo>
                    <a:pt x="72" y="9"/>
                    <a:pt x="72" y="9"/>
                    <a:pt x="72" y="9"/>
                  </a:cubicBezTo>
                  <a:cubicBezTo>
                    <a:pt x="72" y="9"/>
                    <a:pt x="72" y="9"/>
                    <a:pt x="72" y="9"/>
                  </a:cubicBezTo>
                  <a:moveTo>
                    <a:pt x="67" y="6"/>
                  </a:move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9" y="7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9" y="7"/>
                    <a:pt x="68" y="7"/>
                    <a:pt x="67" y="6"/>
                  </a:cubicBezTo>
                  <a:moveTo>
                    <a:pt x="64" y="5"/>
                  </a:moveTo>
                  <a:cubicBezTo>
                    <a:pt x="65" y="5"/>
                    <a:pt x="65" y="5"/>
                    <a:pt x="66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6" y="6"/>
                    <a:pt x="67" y="6"/>
                    <a:pt x="67" y="6"/>
                  </a:cubicBezTo>
                  <a:cubicBezTo>
                    <a:pt x="66" y="6"/>
                    <a:pt x="65" y="5"/>
                    <a:pt x="64" y="5"/>
                  </a:cubicBezTo>
                  <a:moveTo>
                    <a:pt x="62" y="4"/>
                  </a:move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2" y="4"/>
                  </a:cubicBezTo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61" y="3"/>
                  </a:move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moveTo>
                    <a:pt x="59" y="2"/>
                  </a:moveTo>
                  <a:cubicBezTo>
                    <a:pt x="59" y="2"/>
                    <a:pt x="59" y="3"/>
                    <a:pt x="60" y="3"/>
                  </a:cubicBezTo>
                  <a:cubicBezTo>
                    <a:pt x="59" y="3"/>
                    <a:pt x="59" y="2"/>
                    <a:pt x="59" y="2"/>
                  </a:cubicBezTo>
                  <a:moveTo>
                    <a:pt x="53" y="1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moveTo>
                    <a:pt x="53" y="1"/>
                  </a:moveTo>
                  <a:cubicBezTo>
                    <a:pt x="53" y="1"/>
                    <a:pt x="53" y="1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0"/>
                    <a:pt x="50" y="0"/>
                    <a:pt x="50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moveTo>
                    <a:pt x="4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3" name="Freeform 483"/>
            <p:cNvSpPr/>
            <p:nvPr>
              <p:custDataLst>
                <p:tags r:id="rId477"/>
              </p:custDataLst>
            </p:nvPr>
          </p:nvSpPr>
          <p:spPr>
            <a:xfrm>
              <a:off x="10818813" y="2487613"/>
              <a:ext cx="77788" cy="46038"/>
            </a:xfrm>
            <a:custGeom>
              <a:avLst/>
              <a:gdLst/>
              <a:ahLst/>
              <a:cxnLst>
                <a:cxn ang="0">
                  <a:pos x="77788" y="0"/>
                </a:cxn>
                <a:cxn ang="0">
                  <a:pos x="75890" y="1918"/>
                </a:cxn>
                <a:cxn ang="0">
                  <a:pos x="75890" y="1918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1897" y="46038"/>
                </a:cxn>
                <a:cxn ang="0">
                  <a:pos x="1897" y="46038"/>
                </a:cxn>
                <a:cxn ang="0">
                  <a:pos x="77788" y="0"/>
                </a:cxn>
              </a:cxnLst>
              <a:rect l="l" t="t" r="r" b="b"/>
              <a:pathLst>
                <a:path w="41" h="24">
                  <a:moveTo>
                    <a:pt x="41" y="0"/>
                  </a:moveTo>
                  <a:cubicBezTo>
                    <a:pt x="41" y="0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4" name="Freeform 484"/>
            <p:cNvSpPr/>
            <p:nvPr>
              <p:custDataLst>
                <p:tags r:id="rId478"/>
              </p:custDataLst>
            </p:nvPr>
          </p:nvSpPr>
          <p:spPr>
            <a:xfrm>
              <a:off x="10820400" y="2487613"/>
              <a:ext cx="82550" cy="46038"/>
            </a:xfrm>
            <a:custGeom>
              <a:avLst/>
              <a:gdLst/>
              <a:ahLst/>
              <a:cxnLst>
                <a:cxn ang="0">
                  <a:pos x="82550" y="0"/>
                </a:cxn>
                <a:cxn ang="0">
                  <a:pos x="76790" y="0"/>
                </a:cxn>
                <a:cxn ang="0">
                  <a:pos x="0" y="46038"/>
                </a:cxn>
                <a:cxn ang="0">
                  <a:pos x="0" y="44119"/>
                </a:cxn>
                <a:cxn ang="0">
                  <a:pos x="5759" y="44119"/>
                </a:cxn>
                <a:cxn ang="0">
                  <a:pos x="5759" y="44119"/>
                </a:cxn>
                <a:cxn ang="0">
                  <a:pos x="5759" y="44119"/>
                </a:cxn>
                <a:cxn ang="0">
                  <a:pos x="82550" y="0"/>
                </a:cxn>
              </a:cxnLst>
              <a:rect l="l" t="t" r="r" b="b"/>
              <a:pathLst>
                <a:path w="43" h="24">
                  <a:moveTo>
                    <a:pt x="43" y="0"/>
                  </a:moveTo>
                  <a:cubicBezTo>
                    <a:pt x="42" y="0"/>
                    <a:pt x="41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1" y="23"/>
                    <a:pt x="2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5" name="Freeform 485"/>
            <p:cNvSpPr/>
            <p:nvPr>
              <p:custDataLst>
                <p:tags r:id="rId479"/>
              </p:custDataLst>
            </p:nvPr>
          </p:nvSpPr>
          <p:spPr>
            <a:xfrm>
              <a:off x="10826750" y="2487613"/>
              <a:ext cx="79375" cy="44450"/>
            </a:xfrm>
            <a:custGeom>
              <a:avLst/>
              <a:gdLst/>
              <a:ahLst/>
              <a:cxnLst>
                <a:cxn ang="0">
                  <a:pos x="7937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0"/>
                </a:cxn>
              </a:cxnLst>
              <a:rect l="l" t="t" r="r" b="b"/>
              <a:pathLst>
                <a:path w="42" h="23">
                  <a:moveTo>
                    <a:pt x="42" y="0"/>
                  </a:moveTo>
                  <a:cubicBezTo>
                    <a:pt x="41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6" name="Freeform 486"/>
            <p:cNvSpPr/>
            <p:nvPr>
              <p:custDataLst>
                <p:tags r:id="rId480"/>
              </p:custDataLst>
            </p:nvPr>
          </p:nvSpPr>
          <p:spPr>
            <a:xfrm>
              <a:off x="10829925" y="2487613"/>
              <a:ext cx="79375" cy="44450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1889" y="44450"/>
                </a:cxn>
                <a:cxn ang="0">
                  <a:pos x="188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9375" y="0"/>
                </a:cxn>
                <a:cxn ang="0">
                  <a:pos x="75595" y="0"/>
                </a:cxn>
              </a:cxnLst>
              <a:rect l="l" t="t" r="r" b="b"/>
              <a:pathLst>
                <a:path w="42" h="23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7" name="Freeform 487"/>
            <p:cNvSpPr/>
            <p:nvPr>
              <p:custDataLst>
                <p:tags r:id="rId481"/>
              </p:custDataLst>
            </p:nvPr>
          </p:nvSpPr>
          <p:spPr>
            <a:xfrm>
              <a:off x="10833100" y="2487613"/>
              <a:ext cx="80963" cy="44450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4450"/>
                </a:cxn>
                <a:cxn ang="0">
                  <a:pos x="0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3855" y="4445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80963" y="0"/>
                </a:cxn>
                <a:cxn ang="0">
                  <a:pos x="77107" y="0"/>
                </a:cxn>
              </a:cxnLst>
              <a:rect l="l" t="t" r="r" b="b"/>
              <a:pathLst>
                <a:path w="42" h="23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8" name="Freeform 488"/>
            <p:cNvSpPr/>
            <p:nvPr>
              <p:custDataLst>
                <p:tags r:id="rId482"/>
              </p:custDataLst>
            </p:nvPr>
          </p:nvSpPr>
          <p:spPr>
            <a:xfrm>
              <a:off x="10837863" y="2487613"/>
              <a:ext cx="79375" cy="46038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79" name="Freeform 489"/>
            <p:cNvSpPr/>
            <p:nvPr>
              <p:custDataLst>
                <p:tags r:id="rId483"/>
              </p:custDataLst>
            </p:nvPr>
          </p:nvSpPr>
          <p:spPr>
            <a:xfrm>
              <a:off x="10841038" y="2487613"/>
              <a:ext cx="80963" cy="46038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9035" y="1918"/>
                </a:cxn>
                <a:cxn ang="0">
                  <a:pos x="77107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0" name="Freeform 490"/>
            <p:cNvSpPr/>
            <p:nvPr>
              <p:custDataLst>
                <p:tags r:id="rId484"/>
              </p:custDataLst>
            </p:nvPr>
          </p:nvSpPr>
          <p:spPr>
            <a:xfrm>
              <a:off x="10845800" y="2489200"/>
              <a:ext cx="79375" cy="46038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1889" y="44119"/>
                </a:cxn>
                <a:cxn ang="0">
                  <a:pos x="3779" y="44119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0"/>
                </a:cxn>
                <a:cxn ang="0">
                  <a:pos x="75595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1" name="Freeform 491"/>
            <p:cNvSpPr/>
            <p:nvPr>
              <p:custDataLst>
                <p:tags r:id="rId485"/>
              </p:custDataLst>
            </p:nvPr>
          </p:nvSpPr>
          <p:spPr>
            <a:xfrm>
              <a:off x="10848975" y="2489200"/>
              <a:ext cx="79375" cy="46038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6038"/>
                </a:cxn>
                <a:cxn ang="0">
                  <a:pos x="0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3779" y="46038"/>
                </a:cxn>
                <a:cxn ang="0">
                  <a:pos x="79375" y="1918"/>
                </a:cxn>
                <a:cxn ang="0">
                  <a:pos x="75595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2" name="Freeform 492"/>
            <p:cNvSpPr/>
            <p:nvPr>
              <p:custDataLst>
                <p:tags r:id="rId486"/>
              </p:custDataLst>
            </p:nvPr>
          </p:nvSpPr>
          <p:spPr>
            <a:xfrm>
              <a:off x="10852150" y="2490788"/>
              <a:ext cx="80963" cy="46038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4119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80963" y="1918"/>
                </a:cxn>
                <a:cxn ang="0">
                  <a:pos x="80963" y="1918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3" name="Freeform 493"/>
            <p:cNvSpPr/>
            <p:nvPr>
              <p:custDataLst>
                <p:tags r:id="rId487"/>
              </p:custDataLst>
            </p:nvPr>
          </p:nvSpPr>
          <p:spPr>
            <a:xfrm>
              <a:off x="10856913" y="2493963"/>
              <a:ext cx="79375" cy="44450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2597"/>
                </a:cxn>
                <a:cxn ang="0">
                  <a:pos x="0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1889" y="42597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4" name="Freeform 494"/>
            <p:cNvSpPr/>
            <p:nvPr>
              <p:custDataLst>
                <p:tags r:id="rId488"/>
              </p:custDataLst>
            </p:nvPr>
          </p:nvSpPr>
          <p:spPr>
            <a:xfrm>
              <a:off x="10860088" y="2495550"/>
              <a:ext cx="80963" cy="46038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80963" y="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3"/>
                    <a:pt x="2" y="24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42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5" name="Freeform 495"/>
            <p:cNvSpPr/>
            <p:nvPr>
              <p:custDataLst>
                <p:tags r:id="rId489"/>
              </p:custDataLst>
            </p:nvPr>
          </p:nvSpPr>
          <p:spPr>
            <a:xfrm>
              <a:off x="10864850" y="2495550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5720"/>
                </a:cxn>
                <a:cxn ang="0">
                  <a:pos x="3779" y="47625"/>
                </a:cxn>
                <a:cxn ang="0">
                  <a:pos x="79375" y="1905"/>
                </a:cxn>
                <a:cxn ang="0">
                  <a:pos x="75595" y="1905"/>
                </a:cxn>
                <a:cxn ang="0">
                  <a:pos x="75595" y="1905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6" name="Freeform 496"/>
            <p:cNvSpPr/>
            <p:nvPr>
              <p:custDataLst>
                <p:tags r:id="rId490"/>
              </p:custDataLst>
            </p:nvPr>
          </p:nvSpPr>
          <p:spPr>
            <a:xfrm>
              <a:off x="10868025" y="2497138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1889" y="47625"/>
                </a:cxn>
                <a:cxn ang="0">
                  <a:pos x="188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7485" y="1905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7" name="Freeform 497"/>
            <p:cNvSpPr/>
            <p:nvPr>
              <p:custDataLst>
                <p:tags r:id="rId491"/>
              </p:custDataLst>
            </p:nvPr>
          </p:nvSpPr>
          <p:spPr>
            <a:xfrm>
              <a:off x="10871200" y="2500313"/>
              <a:ext cx="80963" cy="46038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4119"/>
                </a:cxn>
                <a:cxn ang="0">
                  <a:pos x="3855" y="46038"/>
                </a:cxn>
                <a:cxn ang="0">
                  <a:pos x="80963" y="1918"/>
                </a:cxn>
                <a:cxn ang="0">
                  <a:pos x="77107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8" name="Freeform 498"/>
            <p:cNvSpPr/>
            <p:nvPr>
              <p:custDataLst>
                <p:tags r:id="rId492"/>
              </p:custDataLst>
            </p:nvPr>
          </p:nvSpPr>
          <p:spPr>
            <a:xfrm>
              <a:off x="10875963" y="2503488"/>
              <a:ext cx="79375" cy="44450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2597"/>
                </a:cxn>
                <a:cxn ang="0">
                  <a:pos x="3779" y="44450"/>
                </a:cxn>
                <a:cxn ang="0">
                  <a:pos x="79375" y="1852"/>
                </a:cxn>
                <a:cxn ang="0">
                  <a:pos x="75595" y="0"/>
                </a:cxn>
                <a:cxn ang="0">
                  <a:pos x="75595" y="0"/>
                </a:cxn>
                <a:cxn ang="0">
                  <a:pos x="75595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89" name="Freeform 499"/>
            <p:cNvSpPr/>
            <p:nvPr>
              <p:custDataLst>
                <p:tags r:id="rId493"/>
              </p:custDataLst>
            </p:nvPr>
          </p:nvSpPr>
          <p:spPr>
            <a:xfrm>
              <a:off x="10879138" y="2505075"/>
              <a:ext cx="80963" cy="47625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9035" y="1905"/>
                </a:cxn>
                <a:cxn ang="0">
                  <a:pos x="79035" y="1905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  <a:cxn ang="0">
                  <a:pos x="77107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0" name="Freeform 500"/>
            <p:cNvSpPr/>
            <p:nvPr>
              <p:custDataLst>
                <p:tags r:id="rId494"/>
              </p:custDataLst>
            </p:nvPr>
          </p:nvSpPr>
          <p:spPr>
            <a:xfrm>
              <a:off x="10883900" y="2508250"/>
              <a:ext cx="79375" cy="46038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0" y="44119"/>
                </a:cxn>
                <a:cxn ang="0">
                  <a:pos x="3779" y="46038"/>
                </a:cxn>
                <a:cxn ang="0">
                  <a:pos x="79375" y="1918"/>
                </a:cxn>
                <a:cxn ang="0">
                  <a:pos x="77485" y="0"/>
                </a:cxn>
                <a:cxn ang="0">
                  <a:pos x="77485" y="0"/>
                </a:cxn>
                <a:cxn ang="0">
                  <a:pos x="75595" y="0"/>
                </a:cxn>
              </a:cxnLst>
              <a:rect l="l" t="t" r="r" b="b"/>
              <a:pathLst>
                <a:path w="42" h="24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1" name="Freeform 501"/>
            <p:cNvSpPr/>
            <p:nvPr>
              <p:custDataLst>
                <p:tags r:id="rId495"/>
              </p:custDataLst>
            </p:nvPr>
          </p:nvSpPr>
          <p:spPr>
            <a:xfrm>
              <a:off x="10887075" y="2509838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2" name="Freeform 502"/>
            <p:cNvSpPr/>
            <p:nvPr>
              <p:custDataLst>
                <p:tags r:id="rId496"/>
              </p:custDataLst>
            </p:nvPr>
          </p:nvSpPr>
          <p:spPr>
            <a:xfrm>
              <a:off x="10890250" y="2514600"/>
              <a:ext cx="80963" cy="47625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4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3" name="Freeform 503"/>
            <p:cNvSpPr/>
            <p:nvPr>
              <p:custDataLst>
                <p:tags r:id="rId497"/>
              </p:custDataLst>
            </p:nvPr>
          </p:nvSpPr>
          <p:spPr>
            <a:xfrm>
              <a:off x="10895013" y="2517775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9375" y="1905"/>
                </a:cxn>
                <a:cxn ang="0">
                  <a:pos x="79375" y="1905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4" name="Freeform 504"/>
            <p:cNvSpPr/>
            <p:nvPr>
              <p:custDataLst>
                <p:tags r:id="rId498"/>
              </p:custDataLst>
            </p:nvPr>
          </p:nvSpPr>
          <p:spPr>
            <a:xfrm>
              <a:off x="10898188" y="2522538"/>
              <a:ext cx="80963" cy="47625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0" y="4381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9035" y="0"/>
                </a:cxn>
                <a:cxn ang="0">
                  <a:pos x="79035" y="0"/>
                </a:cxn>
                <a:cxn ang="0">
                  <a:pos x="77107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5" name="Freeform 505"/>
            <p:cNvSpPr/>
            <p:nvPr>
              <p:custDataLst>
                <p:tags r:id="rId499"/>
              </p:custDataLst>
            </p:nvPr>
          </p:nvSpPr>
          <p:spPr>
            <a:xfrm>
              <a:off x="10902950" y="2525713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5720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4"/>
                    <a:pt x="2" y="24"/>
                  </a:cubicBezTo>
                  <a:cubicBezTo>
                    <a:pt x="2" y="24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6" name="Freeform 506"/>
            <p:cNvSpPr/>
            <p:nvPr>
              <p:custDataLst>
                <p:tags r:id="rId500"/>
              </p:custDataLst>
            </p:nvPr>
          </p:nvSpPr>
          <p:spPr>
            <a:xfrm>
              <a:off x="10906125" y="2528888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889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1" y="23"/>
                  </a:cubicBezTo>
                  <a:cubicBezTo>
                    <a:pt x="1" y="24"/>
                    <a:pt x="2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7" name="Freeform 507"/>
            <p:cNvSpPr/>
            <p:nvPr>
              <p:custDataLst>
                <p:tags r:id="rId501"/>
              </p:custDataLst>
            </p:nvPr>
          </p:nvSpPr>
          <p:spPr>
            <a:xfrm>
              <a:off x="10909300" y="2533650"/>
              <a:ext cx="80963" cy="47625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815"/>
                </a:cxn>
                <a:cxn ang="0">
                  <a:pos x="1927" y="45720"/>
                </a:cxn>
                <a:cxn ang="0">
                  <a:pos x="1927" y="45720"/>
                </a:cxn>
                <a:cxn ang="0">
                  <a:pos x="1927" y="45720"/>
                </a:cxn>
                <a:cxn ang="0">
                  <a:pos x="3855" y="47625"/>
                </a:cxn>
                <a:cxn ang="0">
                  <a:pos x="3855" y="47625"/>
                </a:cxn>
                <a:cxn ang="0">
                  <a:pos x="80963" y="3810"/>
                </a:cxn>
                <a:cxn ang="0">
                  <a:pos x="77107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1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8" name="Freeform 508"/>
            <p:cNvSpPr/>
            <p:nvPr>
              <p:custDataLst>
                <p:tags r:id="rId502"/>
              </p:custDataLst>
            </p:nvPr>
          </p:nvSpPr>
          <p:spPr>
            <a:xfrm>
              <a:off x="10914063" y="2536825"/>
              <a:ext cx="79375" cy="47625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815"/>
                </a:cxn>
                <a:cxn ang="0">
                  <a:pos x="3779" y="47625"/>
                </a:cxn>
                <a:cxn ang="0">
                  <a:pos x="79375" y="3810"/>
                </a:cxn>
                <a:cxn ang="0">
                  <a:pos x="75595" y="0"/>
                </a:cxn>
              </a:cxnLst>
              <a:rect l="l" t="t" r="r" b="b"/>
              <a:pathLst>
                <a:path w="42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4"/>
                    <a:pt x="2" y="2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99" name="Freeform 509"/>
            <p:cNvSpPr/>
            <p:nvPr>
              <p:custDataLst>
                <p:tags r:id="rId503"/>
              </p:custDataLst>
            </p:nvPr>
          </p:nvSpPr>
          <p:spPr>
            <a:xfrm>
              <a:off x="10917238" y="2541588"/>
              <a:ext cx="80963" cy="49213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3534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l" t="t" r="r" b="b"/>
              <a:pathLst>
                <a:path w="42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0" name="Freeform 510"/>
            <p:cNvSpPr/>
            <p:nvPr>
              <p:custDataLst>
                <p:tags r:id="rId504"/>
              </p:custDataLst>
            </p:nvPr>
          </p:nvSpPr>
          <p:spPr>
            <a:xfrm>
              <a:off x="10922000" y="2546350"/>
              <a:ext cx="79375" cy="52388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4626"/>
                </a:cxn>
                <a:cxn ang="0">
                  <a:pos x="0" y="44626"/>
                </a:cxn>
                <a:cxn ang="0">
                  <a:pos x="5669" y="52388"/>
                </a:cxn>
                <a:cxn ang="0">
                  <a:pos x="5669" y="52388"/>
                </a:cxn>
                <a:cxn ang="0">
                  <a:pos x="5669" y="52388"/>
                </a:cxn>
                <a:cxn ang="0">
                  <a:pos x="79375" y="7761"/>
                </a:cxn>
                <a:cxn ang="0">
                  <a:pos x="75595" y="0"/>
                </a:cxn>
              </a:cxnLst>
              <a:rect l="l" t="t" r="r" b="b"/>
              <a:pathLst>
                <a:path w="42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2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1" name="Freeform 511"/>
            <p:cNvSpPr/>
            <p:nvPr>
              <p:custDataLst>
                <p:tags r:id="rId505"/>
              </p:custDataLst>
            </p:nvPr>
          </p:nvSpPr>
          <p:spPr>
            <a:xfrm>
              <a:off x="10926763" y="2554288"/>
              <a:ext cx="82550" cy="55563"/>
            </a:xfrm>
            <a:custGeom>
              <a:avLst/>
              <a:gdLst/>
              <a:ahLst/>
              <a:cxnLst>
                <a:cxn ang="0">
                  <a:pos x="74870" y="0"/>
                </a:cxn>
                <a:cxn ang="0">
                  <a:pos x="74870" y="0"/>
                </a:cxn>
                <a:cxn ang="0">
                  <a:pos x="0" y="44067"/>
                </a:cxn>
                <a:cxn ang="0">
                  <a:pos x="0" y="44067"/>
                </a:cxn>
                <a:cxn ang="0">
                  <a:pos x="3839" y="51731"/>
                </a:cxn>
                <a:cxn ang="0">
                  <a:pos x="3839" y="51731"/>
                </a:cxn>
                <a:cxn ang="0">
                  <a:pos x="3839" y="51731"/>
                </a:cxn>
                <a:cxn ang="0">
                  <a:pos x="5759" y="55563"/>
                </a:cxn>
                <a:cxn ang="0">
                  <a:pos x="82550" y="11495"/>
                </a:cxn>
                <a:cxn ang="0">
                  <a:pos x="74870" y="0"/>
                </a:cxn>
              </a:cxnLst>
              <a:rect l="l" t="t" r="r" b="b"/>
              <a:pathLst>
                <a:path w="43" h="28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3" y="28"/>
                    <a:pt x="3" y="29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2" y="4"/>
                    <a:pt x="41" y="2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2" name="Freeform 512"/>
            <p:cNvSpPr/>
            <p:nvPr>
              <p:custDataLst>
                <p:tags r:id="rId506"/>
              </p:custDataLst>
            </p:nvPr>
          </p:nvSpPr>
          <p:spPr>
            <a:xfrm>
              <a:off x="10933113" y="2565400"/>
              <a:ext cx="79375" cy="50800"/>
            </a:xfrm>
            <a:custGeom>
              <a:avLst/>
              <a:gdLst/>
              <a:ahLst/>
              <a:cxnLst>
                <a:cxn ang="0">
                  <a:pos x="75595" y="0"/>
                </a:cxn>
                <a:cxn ang="0">
                  <a:pos x="75595" y="0"/>
                </a:cxn>
                <a:cxn ang="0">
                  <a:pos x="0" y="43274"/>
                </a:cxn>
                <a:cxn ang="0">
                  <a:pos x="1889" y="45155"/>
                </a:cxn>
                <a:cxn ang="0">
                  <a:pos x="1889" y="45155"/>
                </a:cxn>
                <a:cxn ang="0">
                  <a:pos x="1889" y="45155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3779" y="50800"/>
                </a:cxn>
                <a:cxn ang="0">
                  <a:pos x="79375" y="5644"/>
                </a:cxn>
                <a:cxn ang="0">
                  <a:pos x="75595" y="0"/>
                </a:cxn>
              </a:cxnLst>
              <a:rect l="l" t="t" r="r" b="b"/>
              <a:pathLst>
                <a:path w="42" h="27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" y="23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5"/>
                    <a:pt x="2" y="26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3" name="Freeform 513"/>
            <p:cNvSpPr/>
            <p:nvPr>
              <p:custDataLst>
                <p:tags r:id="rId507"/>
              </p:custDataLst>
            </p:nvPr>
          </p:nvSpPr>
          <p:spPr>
            <a:xfrm>
              <a:off x="10936288" y="2571750"/>
              <a:ext cx="80963" cy="49213"/>
            </a:xfrm>
            <a:custGeom>
              <a:avLst/>
              <a:gdLst/>
              <a:ahLst/>
              <a:cxnLst>
                <a:cxn ang="0">
                  <a:pos x="77107" y="0"/>
                </a:cxn>
                <a:cxn ang="0">
                  <a:pos x="77107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3855" y="49213"/>
                </a:cxn>
                <a:cxn ang="0">
                  <a:pos x="3855" y="49213"/>
                </a:cxn>
                <a:cxn ang="0">
                  <a:pos x="80963" y="5678"/>
                </a:cxn>
                <a:cxn ang="0">
                  <a:pos x="77107" y="0"/>
                </a:cxn>
              </a:cxnLst>
              <a:rect l="l" t="t" r="r" b="b"/>
              <a:pathLst>
                <a:path w="42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5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1" y="2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4" name="Freeform 514"/>
            <p:cNvSpPr/>
            <p:nvPr>
              <p:custDataLst>
                <p:tags r:id="rId508"/>
              </p:custDataLst>
            </p:nvPr>
          </p:nvSpPr>
          <p:spPr>
            <a:xfrm>
              <a:off x="10941050" y="2576513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1897" y="47320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5" name="Freeform 515"/>
            <p:cNvSpPr/>
            <p:nvPr>
              <p:custDataLst>
                <p:tags r:id="rId509"/>
              </p:custDataLst>
            </p:nvPr>
          </p:nvSpPr>
          <p:spPr>
            <a:xfrm>
              <a:off x="10942638" y="2581275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6" name="Freeform 516"/>
            <p:cNvSpPr/>
            <p:nvPr>
              <p:custDataLst>
                <p:tags r:id="rId510"/>
              </p:custDataLst>
            </p:nvPr>
          </p:nvSpPr>
          <p:spPr>
            <a:xfrm>
              <a:off x="10944225" y="2584450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5678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7" name="Freeform 517"/>
            <p:cNvSpPr/>
            <p:nvPr>
              <p:custDataLst>
                <p:tags r:id="rId511"/>
              </p:custDataLst>
            </p:nvPr>
          </p:nvSpPr>
          <p:spPr>
            <a:xfrm>
              <a:off x="10945813" y="2590800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" name="Freeform 518"/>
            <p:cNvSpPr/>
            <p:nvPr>
              <p:custDataLst>
                <p:tags r:id="rId512"/>
              </p:custDataLst>
            </p:nvPr>
          </p:nvSpPr>
          <p:spPr>
            <a:xfrm>
              <a:off x="10947400" y="2593975"/>
              <a:ext cx="76200" cy="47625"/>
            </a:xfrm>
            <a:custGeom>
              <a:avLst/>
              <a:gdLst/>
              <a:ahLst/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l" t="t" r="r" b="b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9" name="Freeform 519"/>
            <p:cNvSpPr/>
            <p:nvPr>
              <p:custDataLst>
                <p:tags r:id="rId513"/>
              </p:custDataLst>
            </p:nvPr>
          </p:nvSpPr>
          <p:spPr>
            <a:xfrm>
              <a:off x="10947400" y="2598738"/>
              <a:ext cx="79375" cy="46038"/>
            </a:xfrm>
            <a:custGeom>
              <a:avLst/>
              <a:gdLst/>
              <a:ahLst/>
              <a:cxnLst>
                <a:cxn ang="0">
                  <a:pos x="77439" y="0"/>
                </a:cxn>
                <a:cxn ang="0">
                  <a:pos x="77439" y="0"/>
                </a:cxn>
                <a:cxn ang="0">
                  <a:pos x="0" y="42354"/>
                </a:cxn>
                <a:cxn ang="0">
                  <a:pos x="0" y="42354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1935" y="46038"/>
                </a:cxn>
                <a:cxn ang="0">
                  <a:pos x="79375" y="3683"/>
                </a:cxn>
                <a:cxn ang="0">
                  <a:pos x="77439" y="0"/>
                </a:cxn>
              </a:cxnLst>
              <a:rect l="l" t="t" r="r" b="b"/>
              <a:pathLst>
                <a:path w="41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4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1"/>
                    <a:pt x="41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0" name="Freeform 520"/>
            <p:cNvSpPr/>
            <p:nvPr>
              <p:custDataLst>
                <p:tags r:id="rId514"/>
              </p:custDataLst>
            </p:nvPr>
          </p:nvSpPr>
          <p:spPr>
            <a:xfrm>
              <a:off x="10950575" y="2601913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1" name="Freeform 521"/>
            <p:cNvSpPr/>
            <p:nvPr>
              <p:custDataLst>
                <p:tags r:id="rId515"/>
              </p:custDataLst>
            </p:nvPr>
          </p:nvSpPr>
          <p:spPr>
            <a:xfrm>
              <a:off x="10952163" y="2605088"/>
              <a:ext cx="76200" cy="49213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1905" y="49213"/>
                </a:cxn>
                <a:cxn ang="0">
                  <a:pos x="1905" y="49213"/>
                </a:cxn>
                <a:cxn ang="0">
                  <a:pos x="1905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l" t="t" r="r" b="b"/>
              <a:pathLst>
                <a:path w="40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2" name="Freeform 522"/>
            <p:cNvSpPr/>
            <p:nvPr>
              <p:custDataLst>
                <p:tags r:id="rId516"/>
              </p:custDataLst>
            </p:nvPr>
          </p:nvSpPr>
          <p:spPr>
            <a:xfrm>
              <a:off x="10953750" y="2611438"/>
              <a:ext cx="76200" cy="47625"/>
            </a:xfrm>
            <a:custGeom>
              <a:avLst/>
              <a:gdLst/>
              <a:ahLst/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l" t="t" r="r" b="b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3" name="Freeform 523"/>
            <p:cNvSpPr/>
            <p:nvPr>
              <p:custDataLst>
                <p:tags r:id="rId517"/>
              </p:custDataLst>
            </p:nvPr>
          </p:nvSpPr>
          <p:spPr>
            <a:xfrm>
              <a:off x="10953750" y="2614613"/>
              <a:ext cx="77788" cy="49213"/>
            </a:xfrm>
            <a:custGeom>
              <a:avLst/>
              <a:gdLst/>
              <a:ahLst/>
              <a:cxnLst>
                <a:cxn ang="0">
                  <a:pos x="75890" y="0"/>
                </a:cxn>
                <a:cxn ang="0">
                  <a:pos x="75890" y="0"/>
                </a:cxn>
                <a:cxn ang="0">
                  <a:pos x="0" y="43534"/>
                </a:cxn>
                <a:cxn ang="0">
                  <a:pos x="0" y="43534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1897" y="49213"/>
                </a:cxn>
                <a:cxn ang="0">
                  <a:pos x="77788" y="3785"/>
                </a:cxn>
                <a:cxn ang="0">
                  <a:pos x="75890" y="0"/>
                </a:cxn>
              </a:cxnLst>
              <a:rect l="l" t="t" r="r" b="b"/>
              <a:pathLst>
                <a:path w="41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4" name="Freeform 524"/>
            <p:cNvSpPr/>
            <p:nvPr>
              <p:custDataLst>
                <p:tags r:id="rId518"/>
              </p:custDataLst>
            </p:nvPr>
          </p:nvSpPr>
          <p:spPr>
            <a:xfrm>
              <a:off x="10955338" y="2619375"/>
              <a:ext cx="76200" cy="49213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5427"/>
                </a:cxn>
                <a:cxn ang="0">
                  <a:pos x="0" y="45427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0" y="49213"/>
                </a:cxn>
                <a:cxn ang="0">
                  <a:pos x="76200" y="5678"/>
                </a:cxn>
                <a:cxn ang="0">
                  <a:pos x="76200" y="0"/>
                </a:cxn>
              </a:cxnLst>
              <a:rect l="l" t="t" r="r" b="b"/>
              <a:pathLst>
                <a:path w="40" h="26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5" name="Freeform 525"/>
            <p:cNvSpPr/>
            <p:nvPr>
              <p:custDataLst>
                <p:tags r:id="rId519"/>
              </p:custDataLst>
            </p:nvPr>
          </p:nvSpPr>
          <p:spPr>
            <a:xfrm>
              <a:off x="10955338" y="2624138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1905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6" name="Freeform 526"/>
            <p:cNvSpPr/>
            <p:nvPr>
              <p:custDataLst>
                <p:tags r:id="rId520"/>
              </p:custDataLst>
            </p:nvPr>
          </p:nvSpPr>
          <p:spPr>
            <a:xfrm>
              <a:off x="10956925" y="2628900"/>
              <a:ext cx="76200" cy="47625"/>
            </a:xfrm>
            <a:custGeom>
              <a:avLst/>
              <a:gdLst/>
              <a:ahLst/>
              <a:cxnLst>
                <a:cxn ang="0">
                  <a:pos x="74295" y="0"/>
                </a:cxn>
                <a:cxn ang="0">
                  <a:pos x="74295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4295" y="0"/>
                </a:cxn>
              </a:cxnLst>
              <a:rect l="l" t="t" r="r" b="b"/>
              <a:pathLst>
                <a:path w="40" h="25"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0"/>
                    <a:pt x="39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7" name="Freeform 527"/>
            <p:cNvSpPr/>
            <p:nvPr>
              <p:custDataLst>
                <p:tags r:id="rId521"/>
              </p:custDataLst>
            </p:nvPr>
          </p:nvSpPr>
          <p:spPr>
            <a:xfrm>
              <a:off x="10956925" y="2632075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8" name="Freeform 528"/>
            <p:cNvSpPr/>
            <p:nvPr>
              <p:custDataLst>
                <p:tags r:id="rId522"/>
              </p:custDataLst>
            </p:nvPr>
          </p:nvSpPr>
          <p:spPr>
            <a:xfrm>
              <a:off x="10956925" y="2635250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19" name="Freeform 529"/>
            <p:cNvSpPr/>
            <p:nvPr>
              <p:custDataLst>
                <p:tags r:id="rId523"/>
              </p:custDataLst>
            </p:nvPr>
          </p:nvSpPr>
          <p:spPr>
            <a:xfrm>
              <a:off x="10956925" y="2640013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0" name="Freeform 530"/>
            <p:cNvSpPr/>
            <p:nvPr>
              <p:custDataLst>
                <p:tags r:id="rId524"/>
              </p:custDataLst>
            </p:nvPr>
          </p:nvSpPr>
          <p:spPr>
            <a:xfrm>
              <a:off x="10956925" y="2643188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76200" y="0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1" name="Freeform 531"/>
            <p:cNvSpPr/>
            <p:nvPr>
              <p:custDataLst>
                <p:tags r:id="rId525"/>
              </p:custDataLst>
            </p:nvPr>
          </p:nvSpPr>
          <p:spPr>
            <a:xfrm>
              <a:off x="10956925" y="2647950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5720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1905"/>
                </a:cxn>
                <a:cxn ang="0">
                  <a:pos x="76200" y="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2" name="Freeform 532"/>
            <p:cNvSpPr/>
            <p:nvPr>
              <p:custDataLst>
                <p:tags r:id="rId526"/>
              </p:custDataLst>
            </p:nvPr>
          </p:nvSpPr>
          <p:spPr>
            <a:xfrm>
              <a:off x="10956925" y="2651125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3810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1"/>
                    <a:pt x="40" y="1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3" name="Freeform 533"/>
            <p:cNvSpPr/>
            <p:nvPr>
              <p:custDataLst>
                <p:tags r:id="rId527"/>
              </p:custDataLst>
            </p:nvPr>
          </p:nvSpPr>
          <p:spPr>
            <a:xfrm>
              <a:off x="10956925" y="2654300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3810"/>
                </a:cxn>
                <a:cxn ang="0">
                  <a:pos x="76200" y="1905"/>
                </a:cxn>
                <a:cxn ang="0">
                  <a:pos x="76200" y="0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1"/>
                  </a:cubicBezTo>
                  <a:cubicBezTo>
                    <a:pt x="40" y="1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4" name="Freeform 534"/>
            <p:cNvSpPr/>
            <p:nvPr>
              <p:custDataLst>
                <p:tags r:id="rId528"/>
              </p:custDataLst>
            </p:nvPr>
          </p:nvSpPr>
          <p:spPr>
            <a:xfrm>
              <a:off x="10956925" y="2659063"/>
              <a:ext cx="76200" cy="47625"/>
            </a:xfrm>
            <a:custGeom>
              <a:avLst/>
              <a:gdLst/>
              <a:ahLst/>
              <a:cxnLst>
                <a:cxn ang="0">
                  <a:pos x="76200" y="0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3815"/>
                </a:cxn>
                <a:cxn ang="0">
                  <a:pos x="0" y="47625"/>
                </a:cxn>
                <a:cxn ang="0">
                  <a:pos x="0" y="47625"/>
                </a:cxn>
                <a:cxn ang="0">
                  <a:pos x="76200" y="1905"/>
                </a:cxn>
                <a:cxn ang="0">
                  <a:pos x="76200" y="1905"/>
                </a:cxn>
                <a:cxn ang="0">
                  <a:pos x="76200" y="0"/>
                </a:cxn>
              </a:cxnLst>
              <a:rect l="l" t="t" r="r" b="b"/>
              <a:pathLst>
                <a:path w="40" h="25">
                  <a:moveTo>
                    <a:pt x="4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1"/>
                    <a:pt x="40" y="0"/>
                  </a:cubicBezTo>
                </a:path>
              </a:pathLst>
            </a:custGeom>
            <a:solidFill>
              <a:srgbClr val="E1E9F7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25" name="Freeform 535"/>
            <p:cNvSpPr/>
            <p:nvPr>
              <p:custDataLst>
                <p:tags r:id="rId529"/>
              </p:custDataLst>
            </p:nvPr>
          </p:nvSpPr>
          <p:spPr>
            <a:xfrm>
              <a:off x="10291763" y="2306638"/>
              <a:ext cx="746125" cy="623888"/>
            </a:xfrm>
            <a:custGeom>
              <a:avLst/>
              <a:gdLst/>
              <a:ahLst/>
              <a:cxnLst>
                <a:cxn ang="0">
                  <a:pos x="309136" y="0"/>
                </a:cxn>
                <a:cxn ang="0">
                  <a:pos x="305319" y="0"/>
                </a:cxn>
                <a:cxn ang="0">
                  <a:pos x="303411" y="0"/>
                </a:cxn>
                <a:cxn ang="0">
                  <a:pos x="301503" y="0"/>
                </a:cxn>
                <a:cxn ang="0">
                  <a:pos x="301503" y="0"/>
                </a:cxn>
                <a:cxn ang="0">
                  <a:pos x="299594" y="0"/>
                </a:cxn>
                <a:cxn ang="0">
                  <a:pos x="295778" y="0"/>
                </a:cxn>
                <a:cxn ang="0">
                  <a:pos x="236622" y="49454"/>
                </a:cxn>
                <a:cxn ang="0">
                  <a:pos x="228989" y="83692"/>
                </a:cxn>
                <a:cxn ang="0">
                  <a:pos x="221356" y="97006"/>
                </a:cxn>
                <a:cxn ang="0">
                  <a:pos x="207999" y="85594"/>
                </a:cxn>
                <a:cxn ang="0">
                  <a:pos x="196549" y="79888"/>
                </a:cxn>
                <a:cxn ang="0">
                  <a:pos x="179375" y="74181"/>
                </a:cxn>
                <a:cxn ang="0">
                  <a:pos x="169834" y="72279"/>
                </a:cxn>
                <a:cxn ang="0">
                  <a:pos x="164109" y="74181"/>
                </a:cxn>
                <a:cxn ang="0">
                  <a:pos x="162201" y="74181"/>
                </a:cxn>
                <a:cxn ang="0">
                  <a:pos x="162201" y="74181"/>
                </a:cxn>
                <a:cxn ang="0">
                  <a:pos x="160292" y="74181"/>
                </a:cxn>
                <a:cxn ang="0">
                  <a:pos x="137393" y="114125"/>
                </a:cxn>
                <a:cxn ang="0">
                  <a:pos x="104953" y="83692"/>
                </a:cxn>
                <a:cxn ang="0">
                  <a:pos x="91595" y="79888"/>
                </a:cxn>
                <a:cxn ang="0">
                  <a:pos x="76329" y="77986"/>
                </a:cxn>
                <a:cxn ang="0">
                  <a:pos x="70605" y="77986"/>
                </a:cxn>
                <a:cxn ang="0">
                  <a:pos x="70605" y="77986"/>
                </a:cxn>
                <a:cxn ang="0">
                  <a:pos x="70605" y="77986"/>
                </a:cxn>
                <a:cxn ang="0">
                  <a:pos x="47706" y="127440"/>
                </a:cxn>
                <a:cxn ang="0">
                  <a:pos x="45797" y="136951"/>
                </a:cxn>
                <a:cxn ang="0">
                  <a:pos x="30531" y="135048"/>
                </a:cxn>
                <a:cxn ang="0">
                  <a:pos x="19082" y="136951"/>
                </a:cxn>
                <a:cxn ang="0">
                  <a:pos x="717501" y="616279"/>
                </a:cxn>
                <a:cxn ang="0">
                  <a:pos x="727042" y="610573"/>
                </a:cxn>
                <a:cxn ang="0">
                  <a:pos x="728950" y="608671"/>
                </a:cxn>
                <a:cxn ang="0">
                  <a:pos x="740400" y="589650"/>
                </a:cxn>
                <a:cxn ang="0">
                  <a:pos x="740400" y="587748"/>
                </a:cxn>
                <a:cxn ang="0">
                  <a:pos x="742308" y="585846"/>
                </a:cxn>
                <a:cxn ang="0">
                  <a:pos x="742308" y="582041"/>
                </a:cxn>
                <a:cxn ang="0">
                  <a:pos x="746125" y="559216"/>
                </a:cxn>
                <a:cxn ang="0">
                  <a:pos x="746125" y="555412"/>
                </a:cxn>
                <a:cxn ang="0">
                  <a:pos x="746125" y="540195"/>
                </a:cxn>
                <a:cxn ang="0">
                  <a:pos x="738492" y="507860"/>
                </a:cxn>
                <a:cxn ang="0">
                  <a:pos x="725134" y="475524"/>
                </a:cxn>
                <a:cxn ang="0">
                  <a:pos x="683152" y="414657"/>
                </a:cxn>
                <a:cxn ang="0">
                  <a:pos x="665978" y="399440"/>
                </a:cxn>
                <a:cxn ang="0">
                  <a:pos x="654529" y="327160"/>
                </a:cxn>
                <a:cxn ang="0">
                  <a:pos x="639263" y="298629"/>
                </a:cxn>
                <a:cxn ang="0">
                  <a:pos x="620180" y="271999"/>
                </a:cxn>
                <a:cxn ang="0">
                  <a:pos x="603006" y="254881"/>
                </a:cxn>
                <a:cxn ang="0">
                  <a:pos x="578199" y="237762"/>
                </a:cxn>
                <a:cxn ang="0">
                  <a:pos x="566749" y="230153"/>
                </a:cxn>
                <a:cxn ang="0">
                  <a:pos x="538125" y="224447"/>
                </a:cxn>
                <a:cxn ang="0">
                  <a:pos x="526676" y="226349"/>
                </a:cxn>
                <a:cxn ang="0">
                  <a:pos x="519043" y="199720"/>
                </a:cxn>
                <a:cxn ang="0">
                  <a:pos x="503777" y="161678"/>
                </a:cxn>
                <a:cxn ang="0">
                  <a:pos x="494236" y="142657"/>
                </a:cxn>
                <a:cxn ang="0">
                  <a:pos x="490419" y="135048"/>
                </a:cxn>
                <a:cxn ang="0">
                  <a:pos x="477062" y="116027"/>
                </a:cxn>
                <a:cxn ang="0">
                  <a:pos x="465612" y="98909"/>
                </a:cxn>
                <a:cxn ang="0">
                  <a:pos x="423631" y="51356"/>
                </a:cxn>
                <a:cxn ang="0">
                  <a:pos x="379741" y="20923"/>
                </a:cxn>
                <a:cxn ang="0">
                  <a:pos x="335851" y="1902"/>
                </a:cxn>
              </a:cxnLst>
              <a:rect l="l" t="t" r="r" b="b"/>
              <a:pathLst>
                <a:path w="391" h="328">
                  <a:moveTo>
                    <a:pt x="163" y="0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0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6" y="0"/>
                    <a:pt x="156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5" y="2"/>
                    <a:pt x="137" y="7"/>
                    <a:pt x="131" y="15"/>
                  </a:cubicBezTo>
                  <a:cubicBezTo>
                    <a:pt x="130" y="15"/>
                    <a:pt x="130" y="16"/>
                    <a:pt x="130" y="16"/>
                  </a:cubicBezTo>
                  <a:cubicBezTo>
                    <a:pt x="129" y="17"/>
                    <a:pt x="129" y="17"/>
                    <a:pt x="129" y="18"/>
                  </a:cubicBezTo>
                  <a:cubicBezTo>
                    <a:pt x="128" y="18"/>
                    <a:pt x="128" y="19"/>
                    <a:pt x="128" y="19"/>
                  </a:cubicBezTo>
                  <a:cubicBezTo>
                    <a:pt x="127" y="20"/>
                    <a:pt x="127" y="21"/>
                    <a:pt x="127" y="21"/>
                  </a:cubicBezTo>
                  <a:cubicBezTo>
                    <a:pt x="126" y="22"/>
                    <a:pt x="126" y="22"/>
                    <a:pt x="126" y="23"/>
                  </a:cubicBezTo>
                  <a:cubicBezTo>
                    <a:pt x="126" y="23"/>
                    <a:pt x="125" y="24"/>
                    <a:pt x="125" y="25"/>
                  </a:cubicBezTo>
                  <a:cubicBezTo>
                    <a:pt x="125" y="25"/>
                    <a:pt x="124" y="26"/>
                    <a:pt x="124" y="26"/>
                  </a:cubicBezTo>
                  <a:cubicBezTo>
                    <a:pt x="124" y="27"/>
                    <a:pt x="124" y="28"/>
                    <a:pt x="124" y="28"/>
                  </a:cubicBezTo>
                  <a:cubicBezTo>
                    <a:pt x="123" y="29"/>
                    <a:pt x="123" y="29"/>
                    <a:pt x="123" y="30"/>
                  </a:cubicBezTo>
                  <a:cubicBezTo>
                    <a:pt x="123" y="31"/>
                    <a:pt x="123" y="31"/>
                    <a:pt x="122" y="32"/>
                  </a:cubicBezTo>
                  <a:cubicBezTo>
                    <a:pt x="122" y="33"/>
                    <a:pt x="122" y="33"/>
                    <a:pt x="122" y="34"/>
                  </a:cubicBezTo>
                  <a:cubicBezTo>
                    <a:pt x="122" y="34"/>
                    <a:pt x="121" y="35"/>
                    <a:pt x="121" y="36"/>
                  </a:cubicBezTo>
                  <a:cubicBezTo>
                    <a:pt x="121" y="36"/>
                    <a:pt x="121" y="37"/>
                    <a:pt x="121" y="38"/>
                  </a:cubicBezTo>
                  <a:cubicBezTo>
                    <a:pt x="121" y="39"/>
                    <a:pt x="121" y="39"/>
                    <a:pt x="121" y="40"/>
                  </a:cubicBezTo>
                  <a:cubicBezTo>
                    <a:pt x="120" y="41"/>
                    <a:pt x="120" y="41"/>
                    <a:pt x="120" y="42"/>
                  </a:cubicBezTo>
                  <a:cubicBezTo>
                    <a:pt x="120" y="43"/>
                    <a:pt x="120" y="44"/>
                    <a:pt x="120" y="44"/>
                  </a:cubicBezTo>
                  <a:cubicBezTo>
                    <a:pt x="120" y="45"/>
                    <a:pt x="120" y="46"/>
                    <a:pt x="120" y="47"/>
                  </a:cubicBezTo>
                  <a:cubicBezTo>
                    <a:pt x="120" y="48"/>
                    <a:pt x="120" y="48"/>
                    <a:pt x="120" y="49"/>
                  </a:cubicBezTo>
                  <a:cubicBezTo>
                    <a:pt x="119" y="50"/>
                    <a:pt x="119" y="51"/>
                    <a:pt x="119" y="52"/>
                  </a:cubicBezTo>
                  <a:cubicBezTo>
                    <a:pt x="119" y="52"/>
                    <a:pt x="119" y="53"/>
                    <a:pt x="119" y="54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9" y="54"/>
                    <a:pt x="119" y="54"/>
                    <a:pt x="119" y="54"/>
                  </a:cubicBezTo>
                  <a:cubicBezTo>
                    <a:pt x="119" y="54"/>
                    <a:pt x="118" y="53"/>
                    <a:pt x="117" y="52"/>
                  </a:cubicBezTo>
                  <a:cubicBezTo>
                    <a:pt x="117" y="52"/>
                    <a:pt x="117" y="52"/>
                    <a:pt x="116" y="51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5" y="50"/>
                    <a:pt x="115" y="50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3" y="48"/>
                    <a:pt x="113" y="48"/>
                    <a:pt x="112" y="48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1" y="47"/>
                    <a:pt x="111" y="46"/>
                    <a:pt x="110" y="46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0" y="46"/>
                    <a:pt x="109" y="45"/>
                    <a:pt x="109" y="45"/>
                  </a:cubicBezTo>
                  <a:cubicBezTo>
                    <a:pt x="108" y="45"/>
                    <a:pt x="108" y="44"/>
                    <a:pt x="107" y="44"/>
                  </a:cubicBezTo>
                  <a:cubicBezTo>
                    <a:pt x="107" y="44"/>
                    <a:pt x="107" y="44"/>
                    <a:pt x="107" y="44"/>
                  </a:cubicBezTo>
                  <a:cubicBezTo>
                    <a:pt x="106" y="43"/>
                    <a:pt x="106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5" y="42"/>
                    <a:pt x="104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2" y="41"/>
                    <a:pt x="101" y="41"/>
                    <a:pt x="101" y="41"/>
                  </a:cubicBezTo>
                  <a:cubicBezTo>
                    <a:pt x="100" y="40"/>
                    <a:pt x="99" y="40"/>
                    <a:pt x="99" y="40"/>
                  </a:cubicBezTo>
                  <a:cubicBezTo>
                    <a:pt x="98" y="39"/>
                    <a:pt x="97" y="39"/>
                    <a:pt x="96" y="39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5" y="39"/>
                    <a:pt x="95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4" y="39"/>
                    <a:pt x="94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1" y="38"/>
                    <a:pt x="91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89" y="38"/>
                    <a:pt x="88" y="38"/>
                    <a:pt x="88" y="38"/>
                  </a:cubicBezTo>
                  <a:cubicBezTo>
                    <a:pt x="88" y="38"/>
                    <a:pt x="87" y="38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5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4" y="39"/>
                    <a:pt x="84" y="39"/>
                    <a:pt x="84" y="39"/>
                  </a:cubicBezTo>
                  <a:cubicBezTo>
                    <a:pt x="81" y="40"/>
                    <a:pt x="79" y="42"/>
                    <a:pt x="77" y="44"/>
                  </a:cubicBezTo>
                  <a:cubicBezTo>
                    <a:pt x="76" y="45"/>
                    <a:pt x="76" y="46"/>
                    <a:pt x="75" y="47"/>
                  </a:cubicBezTo>
                  <a:cubicBezTo>
                    <a:pt x="75" y="48"/>
                    <a:pt x="74" y="49"/>
                    <a:pt x="74" y="50"/>
                  </a:cubicBezTo>
                  <a:cubicBezTo>
                    <a:pt x="73" y="51"/>
                    <a:pt x="73" y="52"/>
                    <a:pt x="73" y="53"/>
                  </a:cubicBezTo>
                  <a:cubicBezTo>
                    <a:pt x="73" y="53"/>
                    <a:pt x="73" y="54"/>
                    <a:pt x="72" y="55"/>
                  </a:cubicBezTo>
                  <a:cubicBezTo>
                    <a:pt x="72" y="56"/>
                    <a:pt x="72" y="56"/>
                    <a:pt x="72" y="57"/>
                  </a:cubicBezTo>
                  <a:cubicBezTo>
                    <a:pt x="72" y="58"/>
                    <a:pt x="72" y="59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68" y="55"/>
                    <a:pt x="64" y="50"/>
                    <a:pt x="59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6"/>
                    <a:pt x="57" y="46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5" y="45"/>
                    <a:pt x="55" y="45"/>
                    <a:pt x="55" y="44"/>
                  </a:cubicBezTo>
                  <a:cubicBezTo>
                    <a:pt x="54" y="44"/>
                    <a:pt x="54" y="44"/>
                    <a:pt x="53" y="44"/>
                  </a:cubicBezTo>
                  <a:cubicBezTo>
                    <a:pt x="53" y="44"/>
                    <a:pt x="53" y="44"/>
                    <a:pt x="53" y="43"/>
                  </a:cubicBezTo>
                  <a:cubicBezTo>
                    <a:pt x="53" y="43"/>
                    <a:pt x="53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2"/>
                    <a:pt x="50" y="42"/>
                    <a:pt x="50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49" y="42"/>
                    <a:pt x="49" y="42"/>
                    <a:pt x="48" y="42"/>
                  </a:cubicBezTo>
                  <a:cubicBezTo>
                    <a:pt x="48" y="42"/>
                    <a:pt x="48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5" y="41"/>
                    <a:pt x="45" y="41"/>
                    <a:pt x="44" y="41"/>
                  </a:cubicBezTo>
                  <a:cubicBezTo>
                    <a:pt x="44" y="41"/>
                    <a:pt x="43" y="41"/>
                    <a:pt x="43" y="41"/>
                  </a:cubicBezTo>
                  <a:cubicBezTo>
                    <a:pt x="43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1"/>
                    <a:pt x="40" y="41"/>
                    <a:pt x="40" y="41"/>
                  </a:cubicBezTo>
                  <a:cubicBezTo>
                    <a:pt x="40" y="41"/>
                    <a:pt x="39" y="41"/>
                    <a:pt x="39" y="41"/>
                  </a:cubicBezTo>
                  <a:cubicBezTo>
                    <a:pt x="39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29" y="44"/>
                    <a:pt x="25" y="51"/>
                    <a:pt x="25" y="62"/>
                  </a:cubicBezTo>
                  <a:cubicBezTo>
                    <a:pt x="25" y="62"/>
                    <a:pt x="25" y="63"/>
                    <a:pt x="25" y="63"/>
                  </a:cubicBezTo>
                  <a:cubicBezTo>
                    <a:pt x="25" y="63"/>
                    <a:pt x="25" y="63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5"/>
                    <a:pt x="25" y="65"/>
                  </a:cubicBezTo>
                  <a:cubicBezTo>
                    <a:pt x="25" y="65"/>
                    <a:pt x="25" y="65"/>
                    <a:pt x="25" y="66"/>
                  </a:cubicBezTo>
                  <a:cubicBezTo>
                    <a:pt x="25" y="66"/>
                    <a:pt x="25" y="66"/>
                    <a:pt x="25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69"/>
                    <a:pt x="25" y="69"/>
                    <a:pt x="26" y="69"/>
                  </a:cubicBezTo>
                  <a:cubicBezTo>
                    <a:pt x="26" y="70"/>
                    <a:pt x="26" y="70"/>
                    <a:pt x="26" y="70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3" y="72"/>
                    <a:pt x="22" y="71"/>
                    <a:pt x="22" y="71"/>
                  </a:cubicBezTo>
                  <a:cubicBezTo>
                    <a:pt x="22" y="71"/>
                    <a:pt x="21" y="71"/>
                    <a:pt x="21" y="71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20" y="71"/>
                    <a:pt x="20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8" y="71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6" y="71"/>
                    <a:pt x="16" y="71"/>
                  </a:cubicBezTo>
                  <a:cubicBezTo>
                    <a:pt x="16" y="71"/>
                    <a:pt x="15" y="71"/>
                    <a:pt x="15" y="71"/>
                  </a:cubicBezTo>
                  <a:cubicBezTo>
                    <a:pt x="15" y="71"/>
                    <a:pt x="15" y="71"/>
                    <a:pt x="14" y="71"/>
                  </a:cubicBezTo>
                  <a:cubicBezTo>
                    <a:pt x="14" y="71"/>
                    <a:pt x="13" y="71"/>
                    <a:pt x="13" y="71"/>
                  </a:cubicBezTo>
                  <a:cubicBezTo>
                    <a:pt x="12" y="71"/>
                    <a:pt x="11" y="71"/>
                    <a:pt x="11" y="72"/>
                  </a:cubicBezTo>
                  <a:cubicBezTo>
                    <a:pt x="11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4" y="75"/>
                    <a:pt x="0" y="82"/>
                    <a:pt x="0" y="91"/>
                  </a:cubicBezTo>
                  <a:cubicBezTo>
                    <a:pt x="0" y="110"/>
                    <a:pt x="14" y="134"/>
                    <a:pt x="31" y="144"/>
                  </a:cubicBezTo>
                  <a:cubicBezTo>
                    <a:pt x="33" y="145"/>
                    <a:pt x="35" y="146"/>
                    <a:pt x="37" y="147"/>
                  </a:cubicBezTo>
                  <a:cubicBezTo>
                    <a:pt x="346" y="325"/>
                    <a:pt x="346" y="325"/>
                    <a:pt x="346" y="325"/>
                  </a:cubicBezTo>
                  <a:cubicBezTo>
                    <a:pt x="352" y="327"/>
                    <a:pt x="357" y="328"/>
                    <a:pt x="362" y="328"/>
                  </a:cubicBezTo>
                  <a:cubicBezTo>
                    <a:pt x="367" y="328"/>
                    <a:pt x="372" y="327"/>
                    <a:pt x="376" y="324"/>
                  </a:cubicBezTo>
                  <a:cubicBezTo>
                    <a:pt x="376" y="324"/>
                    <a:pt x="376" y="324"/>
                    <a:pt x="376" y="324"/>
                  </a:cubicBezTo>
                  <a:cubicBezTo>
                    <a:pt x="378" y="324"/>
                    <a:pt x="379" y="322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1"/>
                    <a:pt x="381" y="321"/>
                  </a:cubicBezTo>
                  <a:cubicBezTo>
                    <a:pt x="381" y="321"/>
                    <a:pt x="381" y="320"/>
                    <a:pt x="381" y="320"/>
                  </a:cubicBezTo>
                  <a:cubicBezTo>
                    <a:pt x="381" y="320"/>
                    <a:pt x="381" y="320"/>
                    <a:pt x="381" y="320"/>
                  </a:cubicBezTo>
                  <a:cubicBezTo>
                    <a:pt x="381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20"/>
                    <a:pt x="382" y="320"/>
                  </a:cubicBezTo>
                  <a:cubicBezTo>
                    <a:pt x="382" y="320"/>
                    <a:pt x="382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3" y="319"/>
                    <a:pt x="383" y="319"/>
                    <a:pt x="383" y="319"/>
                  </a:cubicBezTo>
                  <a:cubicBezTo>
                    <a:pt x="385" y="317"/>
                    <a:pt x="386" y="314"/>
                    <a:pt x="388" y="311"/>
                  </a:cubicBezTo>
                  <a:cubicBezTo>
                    <a:pt x="388" y="311"/>
                    <a:pt x="388" y="311"/>
                    <a:pt x="388" y="311"/>
                  </a:cubicBezTo>
                  <a:cubicBezTo>
                    <a:pt x="388" y="311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10"/>
                  </a:cubicBezTo>
                  <a:cubicBezTo>
                    <a:pt x="388" y="310"/>
                    <a:pt x="388" y="310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8" y="309"/>
                    <a:pt x="388" y="309"/>
                  </a:cubicBezTo>
                  <a:cubicBezTo>
                    <a:pt x="388" y="309"/>
                    <a:pt x="389" y="309"/>
                    <a:pt x="389" y="309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8"/>
                    <a:pt x="389" y="308"/>
                  </a:cubicBezTo>
                  <a:cubicBezTo>
                    <a:pt x="389" y="308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389" y="307"/>
                    <a:pt x="389" y="307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89" y="306"/>
                    <a:pt x="389" y="306"/>
                    <a:pt x="389" y="306"/>
                  </a:cubicBezTo>
                  <a:cubicBezTo>
                    <a:pt x="390" y="303"/>
                    <a:pt x="391" y="299"/>
                    <a:pt x="391" y="296"/>
                  </a:cubicBezTo>
                  <a:cubicBezTo>
                    <a:pt x="391" y="296"/>
                    <a:pt x="391" y="296"/>
                    <a:pt x="391" y="296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5"/>
                  </a:cubicBezTo>
                  <a:cubicBezTo>
                    <a:pt x="391" y="295"/>
                    <a:pt x="391" y="295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4"/>
                    <a:pt x="391" y="294"/>
                    <a:pt x="391" y="294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3"/>
                  </a:cubicBezTo>
                  <a:cubicBezTo>
                    <a:pt x="391" y="293"/>
                    <a:pt x="391" y="293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2"/>
                    <a:pt x="391" y="292"/>
                    <a:pt x="391" y="292"/>
                  </a:cubicBezTo>
                  <a:cubicBezTo>
                    <a:pt x="391" y="291"/>
                    <a:pt x="391" y="291"/>
                    <a:pt x="391" y="291"/>
                  </a:cubicBezTo>
                  <a:cubicBezTo>
                    <a:pt x="391" y="290"/>
                    <a:pt x="391" y="290"/>
                    <a:pt x="391" y="290"/>
                  </a:cubicBezTo>
                  <a:cubicBezTo>
                    <a:pt x="391" y="289"/>
                    <a:pt x="391" y="289"/>
                    <a:pt x="391" y="288"/>
                  </a:cubicBezTo>
                  <a:cubicBezTo>
                    <a:pt x="391" y="287"/>
                    <a:pt x="391" y="286"/>
                    <a:pt x="391" y="285"/>
                  </a:cubicBezTo>
                  <a:cubicBezTo>
                    <a:pt x="391" y="285"/>
                    <a:pt x="391" y="285"/>
                    <a:pt x="391" y="285"/>
                  </a:cubicBezTo>
                  <a:cubicBezTo>
                    <a:pt x="391" y="285"/>
                    <a:pt x="391" y="284"/>
                    <a:pt x="391" y="284"/>
                  </a:cubicBezTo>
                  <a:cubicBezTo>
                    <a:pt x="391" y="284"/>
                    <a:pt x="391" y="284"/>
                    <a:pt x="391" y="284"/>
                  </a:cubicBezTo>
                  <a:cubicBezTo>
                    <a:pt x="391" y="284"/>
                    <a:pt x="391" y="284"/>
                    <a:pt x="391" y="284"/>
                  </a:cubicBezTo>
                  <a:cubicBezTo>
                    <a:pt x="390" y="283"/>
                    <a:pt x="390" y="283"/>
                    <a:pt x="390" y="283"/>
                  </a:cubicBezTo>
                  <a:cubicBezTo>
                    <a:pt x="390" y="283"/>
                    <a:pt x="390" y="283"/>
                    <a:pt x="390" y="283"/>
                  </a:cubicBezTo>
                  <a:cubicBezTo>
                    <a:pt x="390" y="283"/>
                    <a:pt x="390" y="282"/>
                    <a:pt x="390" y="282"/>
                  </a:cubicBezTo>
                  <a:cubicBezTo>
                    <a:pt x="390" y="280"/>
                    <a:pt x="390" y="279"/>
                    <a:pt x="389" y="277"/>
                  </a:cubicBezTo>
                  <a:cubicBezTo>
                    <a:pt x="389" y="276"/>
                    <a:pt x="389" y="276"/>
                    <a:pt x="389" y="275"/>
                  </a:cubicBezTo>
                  <a:cubicBezTo>
                    <a:pt x="389" y="275"/>
                    <a:pt x="389" y="274"/>
                    <a:pt x="389" y="274"/>
                  </a:cubicBezTo>
                  <a:cubicBezTo>
                    <a:pt x="388" y="272"/>
                    <a:pt x="388" y="269"/>
                    <a:pt x="387" y="267"/>
                  </a:cubicBezTo>
                  <a:cubicBezTo>
                    <a:pt x="387" y="266"/>
                    <a:pt x="386" y="265"/>
                    <a:pt x="386" y="264"/>
                  </a:cubicBezTo>
                  <a:cubicBezTo>
                    <a:pt x="386" y="264"/>
                    <a:pt x="386" y="263"/>
                    <a:pt x="385" y="262"/>
                  </a:cubicBezTo>
                  <a:cubicBezTo>
                    <a:pt x="385" y="262"/>
                    <a:pt x="385" y="261"/>
                    <a:pt x="385" y="261"/>
                  </a:cubicBezTo>
                  <a:cubicBezTo>
                    <a:pt x="385" y="260"/>
                    <a:pt x="385" y="260"/>
                    <a:pt x="384" y="259"/>
                  </a:cubicBezTo>
                  <a:cubicBezTo>
                    <a:pt x="384" y="259"/>
                    <a:pt x="384" y="259"/>
                    <a:pt x="384" y="259"/>
                  </a:cubicBezTo>
                  <a:cubicBezTo>
                    <a:pt x="384" y="258"/>
                    <a:pt x="384" y="258"/>
                    <a:pt x="384" y="258"/>
                  </a:cubicBezTo>
                  <a:cubicBezTo>
                    <a:pt x="384" y="257"/>
                    <a:pt x="383" y="257"/>
                    <a:pt x="383" y="257"/>
                  </a:cubicBezTo>
                  <a:cubicBezTo>
                    <a:pt x="383" y="256"/>
                    <a:pt x="383" y="256"/>
                    <a:pt x="383" y="255"/>
                  </a:cubicBezTo>
                  <a:cubicBezTo>
                    <a:pt x="382" y="253"/>
                    <a:pt x="381" y="252"/>
                    <a:pt x="380" y="250"/>
                  </a:cubicBezTo>
                  <a:cubicBezTo>
                    <a:pt x="380" y="250"/>
                    <a:pt x="380" y="249"/>
                    <a:pt x="380" y="249"/>
                  </a:cubicBezTo>
                  <a:cubicBezTo>
                    <a:pt x="380" y="249"/>
                    <a:pt x="379" y="248"/>
                    <a:pt x="379" y="248"/>
                  </a:cubicBezTo>
                  <a:cubicBezTo>
                    <a:pt x="378" y="246"/>
                    <a:pt x="377" y="244"/>
                    <a:pt x="376" y="243"/>
                  </a:cubicBezTo>
                  <a:cubicBezTo>
                    <a:pt x="376" y="243"/>
                    <a:pt x="376" y="243"/>
                    <a:pt x="376" y="242"/>
                  </a:cubicBezTo>
                  <a:cubicBezTo>
                    <a:pt x="376" y="242"/>
                    <a:pt x="376" y="242"/>
                    <a:pt x="376" y="242"/>
                  </a:cubicBezTo>
                  <a:cubicBezTo>
                    <a:pt x="376" y="242"/>
                    <a:pt x="376" y="242"/>
                    <a:pt x="376" y="242"/>
                  </a:cubicBezTo>
                  <a:cubicBezTo>
                    <a:pt x="376" y="242"/>
                    <a:pt x="376" y="242"/>
                    <a:pt x="376" y="241"/>
                  </a:cubicBezTo>
                  <a:cubicBezTo>
                    <a:pt x="376" y="241"/>
                    <a:pt x="376" y="241"/>
                    <a:pt x="376" y="241"/>
                  </a:cubicBezTo>
                  <a:cubicBezTo>
                    <a:pt x="371" y="233"/>
                    <a:pt x="365" y="225"/>
                    <a:pt x="358" y="218"/>
                  </a:cubicBezTo>
                  <a:cubicBezTo>
                    <a:pt x="358" y="218"/>
                    <a:pt x="358" y="218"/>
                    <a:pt x="357" y="217"/>
                  </a:cubicBezTo>
                  <a:cubicBezTo>
                    <a:pt x="357" y="217"/>
                    <a:pt x="357" y="217"/>
                    <a:pt x="357" y="217"/>
                  </a:cubicBezTo>
                  <a:cubicBezTo>
                    <a:pt x="355" y="214"/>
                    <a:pt x="352" y="212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10"/>
                    <a:pt x="349" y="210"/>
                    <a:pt x="349" y="210"/>
                  </a:cubicBezTo>
                  <a:cubicBezTo>
                    <a:pt x="349" y="207"/>
                    <a:pt x="349" y="205"/>
                    <a:pt x="349" y="202"/>
                  </a:cubicBezTo>
                  <a:cubicBezTo>
                    <a:pt x="349" y="202"/>
                    <a:pt x="349" y="202"/>
                    <a:pt x="349" y="202"/>
                  </a:cubicBezTo>
                  <a:cubicBezTo>
                    <a:pt x="349" y="202"/>
                    <a:pt x="349" y="202"/>
                    <a:pt x="349" y="201"/>
                  </a:cubicBezTo>
                  <a:cubicBezTo>
                    <a:pt x="349" y="201"/>
                    <a:pt x="349" y="201"/>
                    <a:pt x="349" y="200"/>
                  </a:cubicBezTo>
                  <a:cubicBezTo>
                    <a:pt x="349" y="200"/>
                    <a:pt x="349" y="200"/>
                    <a:pt x="349" y="199"/>
                  </a:cubicBezTo>
                  <a:cubicBezTo>
                    <a:pt x="349" y="199"/>
                    <a:pt x="349" y="199"/>
                    <a:pt x="349" y="199"/>
                  </a:cubicBezTo>
                  <a:cubicBezTo>
                    <a:pt x="349" y="199"/>
                    <a:pt x="349" y="199"/>
                    <a:pt x="349" y="199"/>
                  </a:cubicBezTo>
                  <a:cubicBezTo>
                    <a:pt x="349" y="190"/>
                    <a:pt x="347" y="181"/>
                    <a:pt x="343" y="172"/>
                  </a:cubicBezTo>
                  <a:cubicBezTo>
                    <a:pt x="343" y="172"/>
                    <a:pt x="343" y="172"/>
                    <a:pt x="343" y="172"/>
                  </a:cubicBezTo>
                  <a:cubicBezTo>
                    <a:pt x="343" y="172"/>
                    <a:pt x="343" y="172"/>
                    <a:pt x="343" y="172"/>
                  </a:cubicBezTo>
                  <a:cubicBezTo>
                    <a:pt x="342" y="170"/>
                    <a:pt x="341" y="169"/>
                    <a:pt x="341" y="167"/>
                  </a:cubicBezTo>
                  <a:cubicBezTo>
                    <a:pt x="340" y="167"/>
                    <a:pt x="340" y="166"/>
                    <a:pt x="340" y="165"/>
                  </a:cubicBezTo>
                  <a:cubicBezTo>
                    <a:pt x="340" y="165"/>
                    <a:pt x="340" y="165"/>
                    <a:pt x="340" y="165"/>
                  </a:cubicBezTo>
                  <a:cubicBezTo>
                    <a:pt x="339" y="163"/>
                    <a:pt x="338" y="162"/>
                    <a:pt x="337" y="160"/>
                  </a:cubicBezTo>
                  <a:cubicBezTo>
                    <a:pt x="337" y="160"/>
                    <a:pt x="337" y="160"/>
                    <a:pt x="337" y="160"/>
                  </a:cubicBezTo>
                  <a:cubicBezTo>
                    <a:pt x="337" y="160"/>
                    <a:pt x="337" y="160"/>
                    <a:pt x="337" y="160"/>
                  </a:cubicBezTo>
                  <a:cubicBezTo>
                    <a:pt x="337" y="159"/>
                    <a:pt x="336" y="159"/>
                    <a:pt x="336" y="159"/>
                  </a:cubicBezTo>
                  <a:cubicBezTo>
                    <a:pt x="336" y="158"/>
                    <a:pt x="335" y="158"/>
                    <a:pt x="335" y="157"/>
                  </a:cubicBezTo>
                  <a:cubicBezTo>
                    <a:pt x="335" y="157"/>
                    <a:pt x="335" y="157"/>
                    <a:pt x="335" y="157"/>
                  </a:cubicBezTo>
                  <a:cubicBezTo>
                    <a:pt x="335" y="157"/>
                    <a:pt x="335" y="157"/>
                    <a:pt x="335" y="157"/>
                  </a:cubicBezTo>
                  <a:cubicBezTo>
                    <a:pt x="333" y="153"/>
                    <a:pt x="330" y="150"/>
                    <a:pt x="328" y="147"/>
                  </a:cubicBezTo>
                  <a:cubicBezTo>
                    <a:pt x="328" y="147"/>
                    <a:pt x="328" y="147"/>
                    <a:pt x="328" y="147"/>
                  </a:cubicBezTo>
                  <a:cubicBezTo>
                    <a:pt x="328" y="147"/>
                    <a:pt x="328" y="147"/>
                    <a:pt x="328" y="147"/>
                  </a:cubicBezTo>
                  <a:cubicBezTo>
                    <a:pt x="328" y="146"/>
                    <a:pt x="328" y="146"/>
                    <a:pt x="328" y="146"/>
                  </a:cubicBezTo>
                  <a:cubicBezTo>
                    <a:pt x="327" y="145"/>
                    <a:pt x="326" y="145"/>
                    <a:pt x="326" y="144"/>
                  </a:cubicBezTo>
                  <a:cubicBezTo>
                    <a:pt x="326" y="144"/>
                    <a:pt x="326" y="144"/>
                    <a:pt x="326" y="144"/>
                  </a:cubicBezTo>
                  <a:cubicBezTo>
                    <a:pt x="325" y="144"/>
                    <a:pt x="325" y="143"/>
                    <a:pt x="325" y="143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325" y="143"/>
                    <a:pt x="324" y="142"/>
                    <a:pt x="324" y="142"/>
                  </a:cubicBezTo>
                  <a:cubicBezTo>
                    <a:pt x="324" y="141"/>
                    <a:pt x="323" y="141"/>
                    <a:pt x="323" y="140"/>
                  </a:cubicBezTo>
                  <a:cubicBezTo>
                    <a:pt x="322" y="140"/>
                    <a:pt x="322" y="140"/>
                    <a:pt x="322" y="139"/>
                  </a:cubicBezTo>
                  <a:cubicBezTo>
                    <a:pt x="321" y="139"/>
                    <a:pt x="321" y="138"/>
                    <a:pt x="320" y="138"/>
                  </a:cubicBezTo>
                  <a:cubicBezTo>
                    <a:pt x="320" y="137"/>
                    <a:pt x="319" y="137"/>
                    <a:pt x="318" y="136"/>
                  </a:cubicBezTo>
                  <a:cubicBezTo>
                    <a:pt x="318" y="135"/>
                    <a:pt x="317" y="135"/>
                    <a:pt x="316" y="134"/>
                  </a:cubicBezTo>
                  <a:cubicBezTo>
                    <a:pt x="316" y="134"/>
                    <a:pt x="316" y="134"/>
                    <a:pt x="316" y="134"/>
                  </a:cubicBezTo>
                  <a:cubicBezTo>
                    <a:pt x="315" y="133"/>
                    <a:pt x="315" y="133"/>
                    <a:pt x="314" y="132"/>
                  </a:cubicBezTo>
                  <a:cubicBezTo>
                    <a:pt x="313" y="132"/>
                    <a:pt x="313" y="131"/>
                    <a:pt x="312" y="130"/>
                  </a:cubicBezTo>
                  <a:cubicBezTo>
                    <a:pt x="311" y="130"/>
                    <a:pt x="311" y="129"/>
                    <a:pt x="310" y="129"/>
                  </a:cubicBezTo>
                  <a:cubicBezTo>
                    <a:pt x="309" y="128"/>
                    <a:pt x="309" y="128"/>
                    <a:pt x="308" y="127"/>
                  </a:cubicBezTo>
                  <a:cubicBezTo>
                    <a:pt x="307" y="127"/>
                    <a:pt x="307" y="126"/>
                    <a:pt x="306" y="126"/>
                  </a:cubicBezTo>
                  <a:cubicBezTo>
                    <a:pt x="305" y="126"/>
                    <a:pt x="305" y="125"/>
                    <a:pt x="304" y="125"/>
                  </a:cubicBezTo>
                  <a:cubicBezTo>
                    <a:pt x="304" y="125"/>
                    <a:pt x="304" y="125"/>
                    <a:pt x="303" y="125"/>
                  </a:cubicBezTo>
                  <a:cubicBezTo>
                    <a:pt x="303" y="125"/>
                    <a:pt x="303" y="125"/>
                    <a:pt x="303" y="125"/>
                  </a:cubicBezTo>
                  <a:cubicBezTo>
                    <a:pt x="303" y="125"/>
                    <a:pt x="303" y="125"/>
                    <a:pt x="303" y="125"/>
                  </a:cubicBezTo>
                  <a:cubicBezTo>
                    <a:pt x="303" y="124"/>
                    <a:pt x="303" y="124"/>
                    <a:pt x="302" y="124"/>
                  </a:cubicBezTo>
                  <a:cubicBezTo>
                    <a:pt x="302" y="124"/>
                    <a:pt x="302" y="124"/>
                    <a:pt x="302" y="124"/>
                  </a:cubicBezTo>
                  <a:cubicBezTo>
                    <a:pt x="302" y="124"/>
                    <a:pt x="302" y="124"/>
                    <a:pt x="302" y="124"/>
                  </a:cubicBezTo>
                  <a:cubicBezTo>
                    <a:pt x="301" y="123"/>
                    <a:pt x="301" y="123"/>
                    <a:pt x="300" y="123"/>
                  </a:cubicBezTo>
                  <a:cubicBezTo>
                    <a:pt x="299" y="122"/>
                    <a:pt x="299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8" y="122"/>
                    <a:pt x="298" y="122"/>
                  </a:cubicBezTo>
                  <a:cubicBezTo>
                    <a:pt x="298" y="122"/>
                    <a:pt x="297" y="122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7" y="121"/>
                    <a:pt x="297" y="121"/>
                    <a:pt x="297" y="121"/>
                  </a:cubicBezTo>
                  <a:cubicBezTo>
                    <a:pt x="295" y="120"/>
                    <a:pt x="293" y="120"/>
                    <a:pt x="292" y="119"/>
                  </a:cubicBezTo>
                  <a:cubicBezTo>
                    <a:pt x="291" y="119"/>
                    <a:pt x="291" y="119"/>
                    <a:pt x="291" y="119"/>
                  </a:cubicBezTo>
                  <a:cubicBezTo>
                    <a:pt x="288" y="118"/>
                    <a:pt x="285" y="118"/>
                    <a:pt x="283" y="118"/>
                  </a:cubicBezTo>
                  <a:cubicBezTo>
                    <a:pt x="283" y="118"/>
                    <a:pt x="283" y="118"/>
                    <a:pt x="283" y="118"/>
                  </a:cubicBezTo>
                  <a:cubicBezTo>
                    <a:pt x="283" y="118"/>
                    <a:pt x="283" y="118"/>
                    <a:pt x="283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0" y="118"/>
                    <a:pt x="278" y="118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8"/>
                    <a:pt x="276" y="118"/>
                    <a:pt x="275" y="117"/>
                  </a:cubicBezTo>
                  <a:cubicBezTo>
                    <a:pt x="275" y="117"/>
                    <a:pt x="275" y="117"/>
                    <a:pt x="275" y="116"/>
                  </a:cubicBezTo>
                  <a:cubicBezTo>
                    <a:pt x="275" y="115"/>
                    <a:pt x="274" y="113"/>
                    <a:pt x="274" y="112"/>
                  </a:cubicBezTo>
                  <a:cubicBezTo>
                    <a:pt x="274" y="112"/>
                    <a:pt x="274" y="112"/>
                    <a:pt x="274" y="112"/>
                  </a:cubicBezTo>
                  <a:cubicBezTo>
                    <a:pt x="274" y="112"/>
                    <a:pt x="274" y="112"/>
                    <a:pt x="274" y="111"/>
                  </a:cubicBezTo>
                  <a:cubicBezTo>
                    <a:pt x="274" y="111"/>
                    <a:pt x="274" y="111"/>
                    <a:pt x="274" y="111"/>
                  </a:cubicBezTo>
                  <a:cubicBezTo>
                    <a:pt x="274" y="111"/>
                    <a:pt x="273" y="110"/>
                    <a:pt x="273" y="109"/>
                  </a:cubicBezTo>
                  <a:cubicBezTo>
                    <a:pt x="273" y="109"/>
                    <a:pt x="273" y="108"/>
                    <a:pt x="273" y="108"/>
                  </a:cubicBezTo>
                  <a:cubicBezTo>
                    <a:pt x="273" y="107"/>
                    <a:pt x="272" y="106"/>
                    <a:pt x="272" y="105"/>
                  </a:cubicBezTo>
                  <a:cubicBezTo>
                    <a:pt x="272" y="104"/>
                    <a:pt x="272" y="104"/>
                    <a:pt x="271" y="103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71" y="103"/>
                    <a:pt x="271" y="103"/>
                    <a:pt x="271" y="103"/>
                  </a:cubicBezTo>
                  <a:cubicBezTo>
                    <a:pt x="271" y="102"/>
                    <a:pt x="271" y="101"/>
                    <a:pt x="270" y="100"/>
                  </a:cubicBezTo>
                  <a:cubicBezTo>
                    <a:pt x="270" y="99"/>
                    <a:pt x="270" y="99"/>
                    <a:pt x="269" y="98"/>
                  </a:cubicBezTo>
                  <a:cubicBezTo>
                    <a:pt x="268" y="95"/>
                    <a:pt x="267" y="93"/>
                    <a:pt x="266" y="90"/>
                  </a:cubicBezTo>
                  <a:cubicBezTo>
                    <a:pt x="266" y="90"/>
                    <a:pt x="266" y="90"/>
                    <a:pt x="266" y="89"/>
                  </a:cubicBezTo>
                  <a:cubicBezTo>
                    <a:pt x="266" y="89"/>
                    <a:pt x="266" y="89"/>
                    <a:pt x="266" y="88"/>
                  </a:cubicBezTo>
                  <a:cubicBezTo>
                    <a:pt x="265" y="87"/>
                    <a:pt x="265" y="86"/>
                    <a:pt x="264" y="85"/>
                  </a:cubicBezTo>
                  <a:cubicBezTo>
                    <a:pt x="264" y="85"/>
                    <a:pt x="264" y="85"/>
                    <a:pt x="264" y="85"/>
                  </a:cubicBezTo>
                  <a:cubicBezTo>
                    <a:pt x="264" y="85"/>
                    <a:pt x="264" y="85"/>
                    <a:pt x="264" y="85"/>
                  </a:cubicBezTo>
                  <a:cubicBezTo>
                    <a:pt x="264" y="85"/>
                    <a:pt x="264" y="85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3" y="83"/>
                    <a:pt x="262" y="82"/>
                    <a:pt x="262" y="81"/>
                  </a:cubicBezTo>
                  <a:cubicBezTo>
                    <a:pt x="261" y="79"/>
                    <a:pt x="261" y="78"/>
                    <a:pt x="260" y="77"/>
                  </a:cubicBezTo>
                  <a:cubicBezTo>
                    <a:pt x="260" y="76"/>
                    <a:pt x="259" y="76"/>
                    <a:pt x="259" y="75"/>
                  </a:cubicBezTo>
                  <a:cubicBezTo>
                    <a:pt x="259" y="75"/>
                    <a:pt x="259" y="75"/>
                    <a:pt x="259" y="75"/>
                  </a:cubicBezTo>
                  <a:cubicBezTo>
                    <a:pt x="259" y="75"/>
                    <a:pt x="259" y="75"/>
                    <a:pt x="259" y="74"/>
                  </a:cubicBezTo>
                  <a:cubicBezTo>
                    <a:pt x="259" y="74"/>
                    <a:pt x="259" y="74"/>
                    <a:pt x="259" y="7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73"/>
                    <a:pt x="258" y="73"/>
                    <a:pt x="257" y="72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2"/>
                    <a:pt x="257" y="71"/>
                    <a:pt x="257" y="71"/>
                  </a:cubicBezTo>
                  <a:cubicBezTo>
                    <a:pt x="257" y="71"/>
                    <a:pt x="257" y="71"/>
                    <a:pt x="257" y="71"/>
                  </a:cubicBezTo>
                  <a:cubicBezTo>
                    <a:pt x="257" y="71"/>
                    <a:pt x="256" y="70"/>
                    <a:pt x="256" y="70"/>
                  </a:cubicBezTo>
                  <a:cubicBezTo>
                    <a:pt x="256" y="70"/>
                    <a:pt x="256" y="69"/>
                    <a:pt x="255" y="69"/>
                  </a:cubicBezTo>
                  <a:cubicBezTo>
                    <a:pt x="255" y="69"/>
                    <a:pt x="255" y="69"/>
                    <a:pt x="255" y="68"/>
                  </a:cubicBezTo>
                  <a:cubicBezTo>
                    <a:pt x="255" y="68"/>
                    <a:pt x="255" y="68"/>
                    <a:pt x="255" y="68"/>
                  </a:cubicBezTo>
                  <a:cubicBezTo>
                    <a:pt x="254" y="66"/>
                    <a:pt x="252" y="64"/>
                    <a:pt x="251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51" y="61"/>
                    <a:pt x="251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1"/>
                    <a:pt x="250" y="61"/>
                    <a:pt x="250" y="61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49" y="59"/>
                    <a:pt x="249" y="58"/>
                    <a:pt x="248" y="58"/>
                  </a:cubicBezTo>
                  <a:cubicBezTo>
                    <a:pt x="248" y="58"/>
                    <a:pt x="248" y="58"/>
                    <a:pt x="248" y="57"/>
                  </a:cubicBezTo>
                  <a:cubicBezTo>
                    <a:pt x="248" y="57"/>
                    <a:pt x="248" y="57"/>
                    <a:pt x="248" y="57"/>
                  </a:cubicBezTo>
                  <a:cubicBezTo>
                    <a:pt x="247" y="56"/>
                    <a:pt x="246" y="55"/>
                    <a:pt x="245" y="54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5" y="53"/>
                    <a:pt x="244" y="52"/>
                    <a:pt x="244" y="52"/>
                  </a:cubicBezTo>
                  <a:cubicBezTo>
                    <a:pt x="244" y="52"/>
                    <a:pt x="244" y="52"/>
                    <a:pt x="244" y="51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43" y="50"/>
                    <a:pt x="242" y="49"/>
                    <a:pt x="241" y="49"/>
                  </a:cubicBezTo>
                  <a:cubicBezTo>
                    <a:pt x="240" y="47"/>
                    <a:pt x="239" y="46"/>
                    <a:pt x="238" y="45"/>
                  </a:cubicBezTo>
                  <a:cubicBezTo>
                    <a:pt x="237" y="43"/>
                    <a:pt x="236" y="42"/>
                    <a:pt x="235" y="41"/>
                  </a:cubicBezTo>
                  <a:cubicBezTo>
                    <a:pt x="234" y="40"/>
                    <a:pt x="233" y="39"/>
                    <a:pt x="232" y="38"/>
                  </a:cubicBezTo>
                  <a:cubicBezTo>
                    <a:pt x="231" y="36"/>
                    <a:pt x="230" y="35"/>
                    <a:pt x="229" y="34"/>
                  </a:cubicBezTo>
                  <a:cubicBezTo>
                    <a:pt x="228" y="33"/>
                    <a:pt x="226" y="32"/>
                    <a:pt x="225" y="31"/>
                  </a:cubicBezTo>
                  <a:cubicBezTo>
                    <a:pt x="224" y="30"/>
                    <a:pt x="223" y="28"/>
                    <a:pt x="222" y="27"/>
                  </a:cubicBezTo>
                  <a:cubicBezTo>
                    <a:pt x="221" y="26"/>
                    <a:pt x="219" y="25"/>
                    <a:pt x="218" y="24"/>
                  </a:cubicBezTo>
                  <a:cubicBezTo>
                    <a:pt x="217" y="23"/>
                    <a:pt x="216" y="22"/>
                    <a:pt x="214" y="21"/>
                  </a:cubicBezTo>
                  <a:cubicBezTo>
                    <a:pt x="213" y="20"/>
                    <a:pt x="212" y="19"/>
                    <a:pt x="211" y="18"/>
                  </a:cubicBezTo>
                  <a:cubicBezTo>
                    <a:pt x="210" y="18"/>
                    <a:pt x="208" y="17"/>
                    <a:pt x="207" y="16"/>
                  </a:cubicBezTo>
                  <a:cubicBezTo>
                    <a:pt x="206" y="15"/>
                    <a:pt x="205" y="14"/>
                    <a:pt x="204" y="14"/>
                  </a:cubicBezTo>
                  <a:cubicBezTo>
                    <a:pt x="203" y="13"/>
                    <a:pt x="202" y="13"/>
                    <a:pt x="201" y="12"/>
                  </a:cubicBezTo>
                  <a:cubicBezTo>
                    <a:pt x="201" y="12"/>
                    <a:pt x="200" y="12"/>
                    <a:pt x="200" y="11"/>
                  </a:cubicBezTo>
                  <a:cubicBezTo>
                    <a:pt x="200" y="11"/>
                    <a:pt x="200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9" y="11"/>
                    <a:pt x="199" y="11"/>
                    <a:pt x="199" y="11"/>
                  </a:cubicBezTo>
                  <a:cubicBezTo>
                    <a:pt x="194" y="8"/>
                    <a:pt x="188" y="5"/>
                    <a:pt x="182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2" y="3"/>
                    <a:pt x="181" y="3"/>
                    <a:pt x="180" y="2"/>
                  </a:cubicBezTo>
                  <a:cubicBezTo>
                    <a:pt x="179" y="2"/>
                    <a:pt x="178" y="2"/>
                    <a:pt x="177" y="2"/>
                  </a:cubicBezTo>
                  <a:cubicBezTo>
                    <a:pt x="177" y="2"/>
                    <a:pt x="177" y="1"/>
                    <a:pt x="176" y="1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5" y="1"/>
                    <a:pt x="175" y="1"/>
                    <a:pt x="174" y="1"/>
                  </a:cubicBezTo>
                  <a:cubicBezTo>
                    <a:pt x="174" y="1"/>
                    <a:pt x="174" y="1"/>
                    <a:pt x="173" y="1"/>
                  </a:cubicBezTo>
                  <a:cubicBezTo>
                    <a:pt x="172" y="1"/>
                    <a:pt x="171" y="0"/>
                    <a:pt x="170" y="0"/>
                  </a:cubicBezTo>
                  <a:cubicBezTo>
                    <a:pt x="169" y="0"/>
                    <a:pt x="167" y="0"/>
                    <a:pt x="166" y="0"/>
                  </a:cubicBezTo>
                  <a:cubicBezTo>
                    <a:pt x="165" y="0"/>
                    <a:pt x="164" y="0"/>
                    <a:pt x="163" y="0"/>
                  </a:cubicBezTo>
                </a:path>
              </a:pathLst>
            </a:custGeom>
            <a:solidFill>
              <a:srgbClr val="F2F5FC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6383338" y="3053522"/>
            <a:ext cx="5001287" cy="895350"/>
          </a:xfrm>
        </p:spPr>
        <p:txBody>
          <a:bodyPr lIns="90000" tIns="46800" rIns="90000" bIns="46800" anchor="b">
            <a:normAutofit/>
          </a:bodyPr>
          <a:lstStyle>
            <a:lvl1pPr algn="l">
              <a:defRPr sz="33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384454" y="4012372"/>
            <a:ext cx="5001287" cy="1015623"/>
          </a:xfrm>
        </p:spPr>
        <p:txBody>
          <a:bodyPr lIns="90000" tIns="46800" rIns="90000" bIns="46800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3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1350" strike="noStrike" noProof="1"/>
              <a:t>单击此处编辑文本</a:t>
            </a:r>
            <a:endParaRPr 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2021-12-3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2021-12-3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2021-12-3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2021-12-3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2021-12-3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2021-12-3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2021-12-3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3.xml"/><Relationship Id="rId20" Type="http://schemas.openxmlformats.org/officeDocument/2006/relationships/tags" Target="../tags/tag7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669925" y="442913"/>
            <a:ext cx="10852150" cy="442912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38100" rIns="76200" bIns="38100" anchor="t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  <p:custDataLst>
              <p:tags r:id="rId16"/>
            </p:custDataLst>
          </p:nvPr>
        </p:nvSpPr>
        <p:spPr>
          <a:xfrm>
            <a:off x="669925" y="952500"/>
            <a:ext cx="10852150" cy="5389563"/>
          </a:xfrm>
          <a:prstGeom prst="rect">
            <a:avLst/>
          </a:prstGeom>
          <a:noFill/>
          <a:ln w="9525">
            <a:noFill/>
          </a:ln>
        </p:spPr>
        <p:txBody>
          <a:bodyPr vert="horz" lIns="101600" tIns="0" rIns="82550" bIns="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171450"/>
            <a:r>
              <a:rPr lang="zh-CN" altLang="en-US"/>
              <a:t>第二级</a:t>
            </a:r>
          </a:p>
          <a:p>
            <a:pPr lvl="2" indent="-171450"/>
            <a:r>
              <a:rPr lang="zh-CN" altLang="en-US"/>
              <a:t>第三级</a:t>
            </a:r>
          </a:p>
          <a:p>
            <a:pPr lvl="3" indent="-171450"/>
            <a:r>
              <a:rPr lang="zh-CN" altLang="en-US"/>
              <a:t>第四级</a:t>
            </a:r>
          </a:p>
          <a:p>
            <a:pPr lvl="4" indent="-17145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2021-12-3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  <p:sp>
        <p:nvSpPr>
          <p:cNvPr id="7" name="KSO_TEMPLATE" hidden="1"/>
          <p:cNvSpPr/>
          <p:nvPr>
            <p:custDataLst>
              <p:tags r:id="rId20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7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186.xml"/><Relationship Id="rId13" Type="http://schemas.openxmlformats.org/officeDocument/2006/relationships/tags" Target="../tags/tag2191.xml"/><Relationship Id="rId3" Type="http://schemas.openxmlformats.org/officeDocument/2006/relationships/tags" Target="../tags/tag2181.xml"/><Relationship Id="rId7" Type="http://schemas.openxmlformats.org/officeDocument/2006/relationships/tags" Target="../tags/tag2185.xml"/><Relationship Id="rId12" Type="http://schemas.openxmlformats.org/officeDocument/2006/relationships/tags" Target="../tags/tag2190.xml"/><Relationship Id="rId2" Type="http://schemas.openxmlformats.org/officeDocument/2006/relationships/tags" Target="../tags/tag2180.xml"/><Relationship Id="rId1" Type="http://schemas.openxmlformats.org/officeDocument/2006/relationships/tags" Target="../tags/tag2179.xml"/><Relationship Id="rId6" Type="http://schemas.openxmlformats.org/officeDocument/2006/relationships/tags" Target="../tags/tag2184.xml"/><Relationship Id="rId11" Type="http://schemas.openxmlformats.org/officeDocument/2006/relationships/tags" Target="../tags/tag2189.xml"/><Relationship Id="rId5" Type="http://schemas.openxmlformats.org/officeDocument/2006/relationships/tags" Target="../tags/tag2183.xml"/><Relationship Id="rId10" Type="http://schemas.openxmlformats.org/officeDocument/2006/relationships/tags" Target="../tags/tag2188.xml"/><Relationship Id="rId4" Type="http://schemas.openxmlformats.org/officeDocument/2006/relationships/tags" Target="../tags/tag2182.xml"/><Relationship Id="rId9" Type="http://schemas.openxmlformats.org/officeDocument/2006/relationships/tags" Target="../tags/tag2187.xml"/><Relationship Id="rId14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199.xml"/><Relationship Id="rId13" Type="http://schemas.openxmlformats.org/officeDocument/2006/relationships/tags" Target="../tags/tag2204.xml"/><Relationship Id="rId18" Type="http://schemas.openxmlformats.org/officeDocument/2006/relationships/tags" Target="../tags/tag2209.xml"/><Relationship Id="rId3" Type="http://schemas.openxmlformats.org/officeDocument/2006/relationships/tags" Target="../tags/tag2194.xml"/><Relationship Id="rId21" Type="http://schemas.openxmlformats.org/officeDocument/2006/relationships/tags" Target="../tags/tag2212.xml"/><Relationship Id="rId7" Type="http://schemas.openxmlformats.org/officeDocument/2006/relationships/tags" Target="../tags/tag2198.xml"/><Relationship Id="rId12" Type="http://schemas.openxmlformats.org/officeDocument/2006/relationships/tags" Target="../tags/tag2203.xml"/><Relationship Id="rId17" Type="http://schemas.openxmlformats.org/officeDocument/2006/relationships/tags" Target="../tags/tag2208.xml"/><Relationship Id="rId2" Type="http://schemas.openxmlformats.org/officeDocument/2006/relationships/tags" Target="../tags/tag2193.xml"/><Relationship Id="rId16" Type="http://schemas.openxmlformats.org/officeDocument/2006/relationships/tags" Target="../tags/tag2207.xml"/><Relationship Id="rId20" Type="http://schemas.openxmlformats.org/officeDocument/2006/relationships/tags" Target="../tags/tag2211.xml"/><Relationship Id="rId1" Type="http://schemas.openxmlformats.org/officeDocument/2006/relationships/tags" Target="../tags/tag2192.xml"/><Relationship Id="rId6" Type="http://schemas.openxmlformats.org/officeDocument/2006/relationships/tags" Target="../tags/tag2197.xml"/><Relationship Id="rId11" Type="http://schemas.openxmlformats.org/officeDocument/2006/relationships/tags" Target="../tags/tag2202.xml"/><Relationship Id="rId5" Type="http://schemas.openxmlformats.org/officeDocument/2006/relationships/tags" Target="../tags/tag2196.xml"/><Relationship Id="rId15" Type="http://schemas.openxmlformats.org/officeDocument/2006/relationships/tags" Target="../tags/tag2206.xml"/><Relationship Id="rId23" Type="http://schemas.openxmlformats.org/officeDocument/2006/relationships/image" Target="../media/image3.png"/><Relationship Id="rId10" Type="http://schemas.openxmlformats.org/officeDocument/2006/relationships/tags" Target="../tags/tag2201.xml"/><Relationship Id="rId19" Type="http://schemas.openxmlformats.org/officeDocument/2006/relationships/tags" Target="../tags/tag2210.xml"/><Relationship Id="rId4" Type="http://schemas.openxmlformats.org/officeDocument/2006/relationships/tags" Target="../tags/tag2195.xml"/><Relationship Id="rId9" Type="http://schemas.openxmlformats.org/officeDocument/2006/relationships/tags" Target="../tags/tag2200.xml"/><Relationship Id="rId14" Type="http://schemas.openxmlformats.org/officeDocument/2006/relationships/tags" Target="../tags/tag2205.xml"/><Relationship Id="rId22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17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7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副标题 1"/>
          <p:cNvSpPr>
            <a:spLocks noGrp="1"/>
          </p:cNvSpPr>
          <p:nvPr>
            <p:ph type="subTitle" idx="1"/>
          </p:nvPr>
        </p:nvSpPr>
        <p:spPr>
          <a:xfrm>
            <a:off x="180340" y="2180590"/>
            <a:ext cx="7790815" cy="1491615"/>
          </a:xfrm>
        </p:spPr>
        <p:txBody>
          <a:bodyPr vert="horz" lIns="90000" tIns="46800" rIns="90000" bIns="46800" anchor="t">
            <a:noAutofit/>
          </a:bodyPr>
          <a:lstStyle/>
          <a:p>
            <a:pPr marL="0" marR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sz="31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panose="02010600040101010101" charset="-122"/>
                <a:ea typeface="华文宋体" panose="02010600040101010101" charset="-122"/>
                <a:cs typeface="+mn-cs"/>
              </a:rPr>
              <a:t>      </a:t>
            </a:r>
            <a:r>
              <a:rPr kumimoji="0" lang="zh-CN" altLang="en-US" sz="31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panose="02010600040101010101" charset="-122"/>
                <a:ea typeface="华文宋体" panose="02010600040101010101" charset="-122"/>
                <a:cs typeface="+mn-cs"/>
              </a:rPr>
              <a:t>   </a:t>
            </a:r>
            <a:r>
              <a:rPr kumimoji="0" lang="zh-CN" altLang="en-US" sz="4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panose="02010600040101010101" charset="-122"/>
                <a:ea typeface="华文宋体" panose="02010600040101010101" charset="-122"/>
                <a:cs typeface="+mn-cs"/>
              </a:rPr>
              <a:t> 假如</a:t>
            </a:r>
            <a:r>
              <a:rPr kumimoji="0" lang="en-US" altLang="zh-CN" sz="4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panose="02010600040101010101" charset="-122"/>
                <a:ea typeface="华文宋体" panose="02010600040101010101" charset="-122"/>
                <a:cs typeface="+mn-cs"/>
              </a:rPr>
              <a:t>“</a:t>
            </a:r>
            <a:r>
              <a:rPr kumimoji="0" lang="zh-CN" altLang="en-US" sz="4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panose="02010600040101010101" charset="-122"/>
                <a:ea typeface="华文宋体" panose="02010600040101010101" charset="-122"/>
                <a:cs typeface="+mn-cs"/>
              </a:rPr>
              <a:t>诸子</a:t>
            </a:r>
            <a:r>
              <a:rPr kumimoji="0" lang="en-US" altLang="zh-CN" sz="4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panose="02010600040101010101" charset="-122"/>
                <a:ea typeface="华文宋体" panose="02010600040101010101" charset="-122"/>
                <a:cs typeface="+mn-cs"/>
              </a:rPr>
              <a:t>”</a:t>
            </a:r>
            <a:r>
              <a:rPr kumimoji="0" lang="zh-CN" altLang="en-US" sz="4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panose="02010600040101010101" charset="-122"/>
                <a:ea typeface="华文宋体" panose="02010600040101010101" charset="-122"/>
                <a:cs typeface="+mn-cs"/>
              </a:rPr>
              <a:t>遇见</a:t>
            </a:r>
            <a:r>
              <a:rPr kumimoji="0" lang="en-US" altLang="zh-CN" sz="4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panose="02010600040101010101" charset="-122"/>
                <a:ea typeface="华文宋体" panose="02010600040101010101" charset="-122"/>
                <a:cs typeface="+mn-cs"/>
              </a:rPr>
              <a:t>“</a:t>
            </a:r>
            <a:r>
              <a:rPr kumimoji="0" lang="zh-CN" altLang="en-US" sz="4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panose="02010600040101010101" charset="-122"/>
                <a:ea typeface="华文宋体" panose="02010600040101010101" charset="-122"/>
                <a:cs typeface="+mn-cs"/>
              </a:rPr>
              <a:t>孔子</a:t>
            </a:r>
            <a:r>
              <a:rPr kumimoji="0" lang="en-US" altLang="zh-CN" sz="4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panose="02010600040101010101" charset="-122"/>
                <a:ea typeface="华文宋体" panose="02010600040101010101" charset="-122"/>
                <a:cs typeface="+mn-cs"/>
              </a:rPr>
              <a:t>”</a:t>
            </a:r>
            <a:endParaRPr kumimoji="0" lang="zh-CN" altLang="en-US" sz="4400" b="1" i="0" u="none" strike="noStrike" kern="1200" cap="none" spc="150" normalizeH="0" baseline="0" noProof="1">
              <a:solidFill>
                <a:schemeClr val="tx1"/>
              </a:solidFill>
              <a:uFillTx/>
              <a:latin typeface="华文宋体" panose="02010600040101010101" charset="-122"/>
              <a:ea typeface="华文宋体" panose="02010600040101010101" charset="-122"/>
              <a:cs typeface="+mn-cs"/>
            </a:endParaRPr>
          </a:p>
          <a:p>
            <a:pPr marL="0" marR="0" indent="0" algn="r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altLang="zh-CN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panose="02010600040101010101" charset="-122"/>
                <a:ea typeface="华文宋体" panose="02010600040101010101" charset="-122"/>
                <a:cs typeface="+mn-cs"/>
              </a:rPr>
              <a:t>——高考《&lt;论语&gt;选读》</a:t>
            </a:r>
            <a:r>
              <a:rPr kumimoji="0" lang="zh-CN" altLang="en-US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panose="02010600040101010101" charset="-122"/>
                <a:ea typeface="华文宋体" panose="02010600040101010101" charset="-122"/>
                <a:cs typeface="+mn-cs"/>
              </a:rPr>
              <a:t>比较题答题策略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9" name="标题 40978"/>
          <p:cNvSpPr>
            <a:spLocks noGrp="1"/>
          </p:cNvSpPr>
          <p:nvPr>
            <p:ph type="title"/>
          </p:nvPr>
        </p:nvSpPr>
        <p:spPr>
          <a:xfrm>
            <a:off x="242570" y="443230"/>
            <a:ext cx="11516995" cy="1044575"/>
          </a:xfrm>
          <a:noFill/>
          <a:ln>
            <a:noFill/>
          </a:ln>
        </p:spPr>
        <p:txBody>
          <a:bodyPr/>
          <a:lstStyle/>
          <a:p>
            <a:r>
              <a:rPr sz="3600" spc="15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小结</a:t>
            </a:r>
            <a:r>
              <a:rPr lang="en-US" altLang="zh-CN" sz="3600" spc="15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:“</a:t>
            </a:r>
            <a:r>
              <a:rPr sz="3600" spc="15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诸子</a:t>
            </a:r>
            <a:r>
              <a:rPr lang="en-US" altLang="zh-CN" sz="3600" spc="15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”</a:t>
            </a:r>
            <a:r>
              <a:rPr sz="3600" spc="15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遇见</a:t>
            </a:r>
            <a:r>
              <a:rPr lang="en-US" altLang="zh-CN" sz="3600" spc="15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“</a:t>
            </a:r>
            <a:r>
              <a:rPr sz="3600" spc="15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孔子</a:t>
            </a:r>
            <a:r>
              <a:rPr lang="en-US" altLang="zh-CN" sz="3600" spc="15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”</a:t>
            </a:r>
            <a:r>
              <a:rPr sz="3600" spc="150">
                <a:solidFill>
                  <a:srgbClr val="FF0000"/>
                </a:solidFill>
                <a:latin typeface="+mj-ea"/>
                <a:ea typeface="+mj-ea"/>
                <a:cs typeface="+mj-ea"/>
                <a:sym typeface="+mn-ea"/>
              </a:rPr>
              <a:t>：</a:t>
            </a:r>
            <a:r>
              <a:rPr sz="3200">
                <a:latin typeface="Arial" panose="020B0604020202020204" pitchFamily="34" charset="0"/>
                <a:sym typeface="+mn-ea"/>
              </a:rPr>
              <a:t>指出共同主张，分析主张的差异，表达</a:t>
            </a:r>
            <a:r>
              <a:rPr lang="en-US" altLang="zh-CN" sz="3200">
                <a:latin typeface="Arial" panose="020B0604020202020204" pitchFamily="34" charset="0"/>
                <a:sym typeface="+mn-ea"/>
              </a:rPr>
              <a:t>“</a:t>
            </a:r>
            <a:r>
              <a:rPr sz="3200">
                <a:latin typeface="Arial" panose="020B0604020202020204" pitchFamily="34" charset="0"/>
                <a:sym typeface="+mn-ea"/>
              </a:rPr>
              <a:t>我</a:t>
            </a:r>
            <a:r>
              <a:rPr lang="en-US" altLang="zh-CN" sz="3200">
                <a:latin typeface="Arial" panose="020B0604020202020204" pitchFamily="34" charset="0"/>
                <a:sym typeface="+mn-ea"/>
              </a:rPr>
              <a:t>”</a:t>
            </a:r>
            <a:r>
              <a:rPr sz="3200">
                <a:latin typeface="Arial" panose="020B0604020202020204" pitchFamily="34" charset="0"/>
                <a:sym typeface="+mn-ea"/>
              </a:rPr>
              <a:t>观点。</a:t>
            </a:r>
            <a:r>
              <a:rPr lang="en-US" altLang="zh-CN" sz="3200" spc="150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+mn-cs"/>
                <a:sym typeface="+mn-ea"/>
              </a:rPr>
              <a:t/>
            </a:r>
            <a:br>
              <a:rPr lang="en-US" altLang="zh-CN" sz="3200" spc="150">
                <a:solidFill>
                  <a:schemeClr val="tx1"/>
                </a:solidFill>
                <a:latin typeface="华文宋体" panose="02010600040101010101" charset="-122"/>
                <a:ea typeface="华文宋体" panose="02010600040101010101" charset="-122"/>
                <a:cs typeface="+mn-cs"/>
                <a:sym typeface="+mn-ea"/>
              </a:rPr>
            </a:br>
            <a:endParaRPr lang="zh-CN" altLang="en-US" sz="4000" b="1"/>
          </a:p>
        </p:txBody>
      </p:sp>
      <p:cxnSp>
        <p:nvCxnSpPr>
          <p:cNvPr id="7" name="直接连接符 6"/>
          <p:cNvCxnSpPr/>
          <p:nvPr>
            <p:custDataLst>
              <p:tags r:id="rId1"/>
            </p:custDataLst>
          </p:nvPr>
        </p:nvCxnSpPr>
        <p:spPr>
          <a:xfrm>
            <a:off x="603323" y="4587894"/>
            <a:ext cx="10985354" cy="0"/>
          </a:xfrm>
          <a:prstGeom prst="line">
            <a:avLst/>
          </a:prstGeom>
          <a:ln>
            <a:solidFill>
              <a:sysClr val="windowText" lastClr="000000"/>
            </a:solidFill>
            <a:prstDash val="lgDashDotDot"/>
          </a:ln>
        </p:spPr>
        <p:style>
          <a:lnRef idx="1">
            <a:srgbClr val="FA8550"/>
          </a:lnRef>
          <a:fillRef idx="0">
            <a:srgbClr val="FA8550"/>
          </a:fillRef>
          <a:effectRef idx="0">
            <a:srgbClr val="FA8550"/>
          </a:effectRef>
          <a:fontRef idx="minor">
            <a:sysClr val="windowText" lastClr="000000"/>
          </a:fontRef>
        </p:style>
      </p:cxn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749838" y="1919790"/>
            <a:ext cx="2546814" cy="2196845"/>
            <a:chOff x="3384868" y="1995805"/>
            <a:chExt cx="2333625" cy="2012950"/>
          </a:xfrm>
        </p:grpSpPr>
        <p:sp>
          <p:nvSpPr>
            <p:cNvPr id="2" name="等腰三角形 1"/>
            <p:cNvSpPr/>
            <p:nvPr>
              <p:custDataLst>
                <p:tags r:id="rId12"/>
              </p:custDataLst>
            </p:nvPr>
          </p:nvSpPr>
          <p:spPr>
            <a:xfrm>
              <a:off x="3603943" y="2254568"/>
              <a:ext cx="1895475" cy="1635125"/>
            </a:xfrm>
            <a:prstGeom prst="triangle">
              <a:avLst/>
            </a:prstGeom>
            <a:solidFill>
              <a:srgbClr val="FA8550"/>
            </a:solidFill>
            <a:ln>
              <a:noFill/>
            </a:ln>
          </p:spPr>
          <p:style>
            <a:lnRef idx="2">
              <a:srgbClr val="FA8550">
                <a:shade val="50000"/>
              </a:srgbClr>
            </a:lnRef>
            <a:fillRef idx="1">
              <a:srgbClr val="FA8550"/>
            </a:fillRef>
            <a:effectRef idx="0">
              <a:srgbClr val="FA8550"/>
            </a:effectRef>
            <a:fontRef idx="minor">
              <a:sysClr val="window" lastClr="FFFFFF"/>
            </a:fontRef>
          </p:style>
          <p:txBody>
            <a:bodyPr lIns="0" tIns="0" rIns="0" bIns="144000" anchor="ctr">
              <a:normAutofit/>
            </a:bodyPr>
            <a:lstStyle/>
            <a:p>
              <a:pPr algn="ctr">
                <a:defRPr/>
              </a:pPr>
              <a:r>
                <a:rPr lang="zh-CN" altLang="en-US" sz="2400" b="1">
                  <a:solidFill>
                    <a:sysClr val="window" lastClr="FFFFFF"/>
                  </a:solidFill>
                  <a:sym typeface="Arial" panose="020B0604020202020204" pitchFamily="34" charset="0"/>
                </a:rPr>
                <a:t>同主题翻译</a:t>
              </a:r>
            </a:p>
          </p:txBody>
        </p:sp>
        <p:sp>
          <p:nvSpPr>
            <p:cNvPr id="3" name="等腰三角形 2"/>
            <p:cNvSpPr/>
            <p:nvPr>
              <p:custDataLst>
                <p:tags r:id="rId13"/>
              </p:custDataLst>
            </p:nvPr>
          </p:nvSpPr>
          <p:spPr>
            <a:xfrm>
              <a:off x="3384868" y="1995805"/>
              <a:ext cx="2333625" cy="2012950"/>
            </a:xfrm>
            <a:prstGeom prst="triangle">
              <a:avLst/>
            </a:prstGeom>
            <a:noFill/>
            <a:ln>
              <a:solidFill>
                <a:srgbClr val="FA8550"/>
              </a:solidFill>
              <a:prstDash val="lgDashDotDot"/>
            </a:ln>
          </p:spPr>
          <p:style>
            <a:lnRef idx="2">
              <a:srgbClr val="FA8550">
                <a:shade val="50000"/>
              </a:srgbClr>
            </a:lnRef>
            <a:fillRef idx="1">
              <a:srgbClr val="FA8550"/>
            </a:fillRef>
            <a:effectRef idx="0">
              <a:srgbClr val="FA8550"/>
            </a:effectRef>
            <a:fontRef idx="minor">
              <a:sysClr val="window" lastClr="FFFFFF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>
                <a:solidFill>
                  <a:sysClr val="window" lastClr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>
            <p:custDataLst>
              <p:tags r:id="rId3"/>
            </p:custDataLst>
          </p:nvPr>
        </p:nvGrpSpPr>
        <p:grpSpPr>
          <a:xfrm>
            <a:off x="3465008" y="1919790"/>
            <a:ext cx="2546814" cy="2196845"/>
            <a:chOff x="3384868" y="1995805"/>
            <a:chExt cx="2333625" cy="2012950"/>
          </a:xfrm>
        </p:grpSpPr>
        <p:sp>
          <p:nvSpPr>
            <p:cNvPr id="9" name="等腰三角形 8"/>
            <p:cNvSpPr/>
            <p:nvPr>
              <p:custDataLst>
                <p:tags r:id="rId10"/>
              </p:custDataLst>
            </p:nvPr>
          </p:nvSpPr>
          <p:spPr>
            <a:xfrm>
              <a:off x="3603943" y="2254568"/>
              <a:ext cx="1895475" cy="1635125"/>
            </a:xfrm>
            <a:prstGeom prst="triangle">
              <a:avLst/>
            </a:prstGeom>
            <a:solidFill>
              <a:srgbClr val="CE8D3E"/>
            </a:solidFill>
            <a:ln>
              <a:noFill/>
            </a:ln>
          </p:spPr>
          <p:style>
            <a:lnRef idx="2">
              <a:srgbClr val="FA8550">
                <a:shade val="50000"/>
              </a:srgbClr>
            </a:lnRef>
            <a:fillRef idx="1">
              <a:srgbClr val="FA8550"/>
            </a:fillRef>
            <a:effectRef idx="0">
              <a:srgbClr val="FA8550"/>
            </a:effectRef>
            <a:fontRef idx="minor">
              <a:sysClr val="window" lastClr="FFFFFF"/>
            </a:fontRef>
          </p:style>
          <p:txBody>
            <a:bodyPr lIns="0" tIns="0" rIns="0" bIns="144000" anchor="ctr">
              <a:normAutofit/>
            </a:bodyPr>
            <a:lstStyle/>
            <a:p>
              <a:pPr algn="ctr">
                <a:buClrTx/>
                <a:buSzTx/>
                <a:buFontTx/>
                <a:defRPr/>
              </a:pPr>
              <a:r>
                <a:rPr lang="zh-CN" altLang="en-US" sz="2400" b="1">
                  <a:solidFill>
                    <a:sysClr val="window" lastClr="FFFFFF"/>
                  </a:solidFill>
                  <a:sym typeface="Arial" panose="020B0604020202020204" pitchFamily="34" charset="0"/>
                </a:rPr>
                <a:t>不同的出发点</a:t>
              </a:r>
            </a:p>
          </p:txBody>
        </p:sp>
        <p:sp>
          <p:nvSpPr>
            <p:cNvPr id="10" name="等腰三角形 9"/>
            <p:cNvSpPr/>
            <p:nvPr>
              <p:custDataLst>
                <p:tags r:id="rId11"/>
              </p:custDataLst>
            </p:nvPr>
          </p:nvSpPr>
          <p:spPr>
            <a:xfrm>
              <a:off x="3384868" y="1995805"/>
              <a:ext cx="2333625" cy="2012950"/>
            </a:xfrm>
            <a:prstGeom prst="triangle">
              <a:avLst/>
            </a:prstGeom>
            <a:noFill/>
            <a:ln>
              <a:solidFill>
                <a:srgbClr val="CE8D3E"/>
              </a:solidFill>
              <a:prstDash val="lgDashDotDot"/>
            </a:ln>
          </p:spPr>
          <p:style>
            <a:lnRef idx="2">
              <a:srgbClr val="FA8550">
                <a:shade val="50000"/>
              </a:srgbClr>
            </a:lnRef>
            <a:fillRef idx="1">
              <a:srgbClr val="FA8550"/>
            </a:fillRef>
            <a:effectRef idx="0">
              <a:srgbClr val="FA8550"/>
            </a:effectRef>
            <a:fontRef idx="minor">
              <a:sysClr val="window" lastClr="FFFFFF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>
                <a:solidFill>
                  <a:sysClr val="window" lastClr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4"/>
            </p:custDataLst>
          </p:nvPr>
        </p:nvGrpSpPr>
        <p:grpSpPr>
          <a:xfrm>
            <a:off x="6180178" y="1919790"/>
            <a:ext cx="2546814" cy="2196845"/>
            <a:chOff x="3384868" y="1995805"/>
            <a:chExt cx="2333625" cy="2012950"/>
          </a:xfrm>
        </p:grpSpPr>
        <p:sp>
          <p:nvSpPr>
            <p:cNvPr id="12" name="等腰三角形 11"/>
            <p:cNvSpPr/>
            <p:nvPr>
              <p:custDataLst>
                <p:tags r:id="rId8"/>
              </p:custDataLst>
            </p:nvPr>
          </p:nvSpPr>
          <p:spPr>
            <a:xfrm>
              <a:off x="3603943" y="2254568"/>
              <a:ext cx="1895475" cy="1635125"/>
            </a:xfrm>
            <a:prstGeom prst="triangle">
              <a:avLst/>
            </a:prstGeom>
            <a:solidFill>
              <a:srgbClr val="E74D51"/>
            </a:solidFill>
            <a:ln>
              <a:noFill/>
            </a:ln>
          </p:spPr>
          <p:style>
            <a:lnRef idx="2">
              <a:srgbClr val="FA8550">
                <a:shade val="50000"/>
              </a:srgbClr>
            </a:lnRef>
            <a:fillRef idx="1">
              <a:srgbClr val="FA8550"/>
            </a:fillRef>
            <a:effectRef idx="0">
              <a:srgbClr val="FA8550"/>
            </a:effectRef>
            <a:fontRef idx="minor">
              <a:sysClr val="window" lastClr="FFFFFF"/>
            </a:fontRef>
          </p:style>
          <p:txBody>
            <a:bodyPr lIns="0" tIns="0" rIns="0" bIns="144000" anchor="ctr">
              <a:normAutofit/>
            </a:bodyPr>
            <a:lstStyle/>
            <a:p>
              <a:pPr algn="ctr">
                <a:buClrTx/>
                <a:buSzTx/>
                <a:buFontTx/>
                <a:defRPr/>
              </a:pPr>
              <a:r>
                <a:rPr lang="zh-CN" altLang="en-US" sz="2400" b="1">
                  <a:solidFill>
                    <a:sysClr val="window" lastClr="FFFFFF"/>
                  </a:solidFill>
                  <a:sym typeface="Arial" panose="020B0604020202020204" pitchFamily="34" charset="0"/>
                </a:rPr>
                <a:t>不同的落脚点</a:t>
              </a:r>
            </a:p>
          </p:txBody>
        </p:sp>
        <p:sp>
          <p:nvSpPr>
            <p:cNvPr id="13" name="等腰三角形 12"/>
            <p:cNvSpPr/>
            <p:nvPr>
              <p:custDataLst>
                <p:tags r:id="rId9"/>
              </p:custDataLst>
            </p:nvPr>
          </p:nvSpPr>
          <p:spPr>
            <a:xfrm>
              <a:off x="3384868" y="1995805"/>
              <a:ext cx="2333625" cy="2012950"/>
            </a:xfrm>
            <a:prstGeom prst="triangle">
              <a:avLst/>
            </a:prstGeom>
            <a:noFill/>
            <a:ln>
              <a:solidFill>
                <a:srgbClr val="E74D51"/>
              </a:solidFill>
              <a:prstDash val="lgDashDotDot"/>
            </a:ln>
          </p:spPr>
          <p:style>
            <a:lnRef idx="2">
              <a:srgbClr val="FA8550">
                <a:shade val="50000"/>
              </a:srgbClr>
            </a:lnRef>
            <a:fillRef idx="1">
              <a:srgbClr val="FA8550"/>
            </a:fillRef>
            <a:effectRef idx="0">
              <a:srgbClr val="FA8550"/>
            </a:effectRef>
            <a:fontRef idx="minor">
              <a:sysClr val="window" lastClr="FFFFFF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>
                <a:solidFill>
                  <a:sysClr val="window" lastClr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>
            <p:custDataLst>
              <p:tags r:id="rId5"/>
            </p:custDataLst>
          </p:nvPr>
        </p:nvGrpSpPr>
        <p:grpSpPr>
          <a:xfrm>
            <a:off x="8895349" y="1919790"/>
            <a:ext cx="2546814" cy="2196845"/>
            <a:chOff x="3384868" y="1995805"/>
            <a:chExt cx="2333625" cy="2012950"/>
          </a:xfrm>
        </p:grpSpPr>
        <p:sp>
          <p:nvSpPr>
            <p:cNvPr id="15" name="等腰三角形 14"/>
            <p:cNvSpPr/>
            <p:nvPr>
              <p:custDataLst>
                <p:tags r:id="rId6"/>
              </p:custDataLst>
            </p:nvPr>
          </p:nvSpPr>
          <p:spPr>
            <a:xfrm>
              <a:off x="3588514" y="2255308"/>
              <a:ext cx="1911362" cy="1634403"/>
            </a:xfrm>
            <a:prstGeom prst="triangle">
              <a:avLst>
                <a:gd name="adj" fmla="val 49210"/>
              </a:avLst>
            </a:prstGeom>
            <a:solidFill>
              <a:srgbClr val="FABD50"/>
            </a:solidFill>
            <a:ln>
              <a:noFill/>
            </a:ln>
          </p:spPr>
          <p:style>
            <a:lnRef idx="2">
              <a:srgbClr val="FA8550">
                <a:shade val="50000"/>
              </a:srgbClr>
            </a:lnRef>
            <a:fillRef idx="1">
              <a:srgbClr val="FA8550"/>
            </a:fillRef>
            <a:effectRef idx="0">
              <a:srgbClr val="FA8550"/>
            </a:effectRef>
            <a:fontRef idx="minor">
              <a:sysClr val="window" lastClr="FFFFFF"/>
            </a:fontRef>
          </p:style>
          <p:txBody>
            <a:bodyPr lIns="0" tIns="0" rIns="0" bIns="144000" anchor="ctr">
              <a:noAutofit/>
            </a:bodyPr>
            <a:lstStyle/>
            <a:p>
              <a:pPr algn="ctr">
                <a:buClrTx/>
                <a:buSzTx/>
                <a:buFontTx/>
                <a:defRPr/>
              </a:pPr>
              <a:r>
                <a:rPr lang="zh-CN" altLang="en-US" sz="2000" b="1">
                  <a:solidFill>
                    <a:sysClr val="window" lastClr="FFFFFF"/>
                  </a:solidFill>
                  <a:sym typeface="Arial" panose="020B0604020202020204" pitchFamily="34" charset="0"/>
                </a:rPr>
                <a:t>辩证表达</a:t>
              </a:r>
            </a:p>
            <a:p>
              <a:pPr algn="ctr">
                <a:buClrTx/>
                <a:buSzTx/>
                <a:buFontTx/>
                <a:defRPr/>
              </a:pPr>
              <a:r>
                <a:rPr lang="en-US" altLang="zh-CN" sz="2000" b="1">
                  <a:solidFill>
                    <a:sysClr val="window" lastClr="FFFFFF"/>
                  </a:solidFill>
                  <a:sym typeface="Arial" panose="020B0604020202020204" pitchFamily="34" charset="0"/>
                </a:rPr>
                <a:t>“</a:t>
              </a:r>
              <a:r>
                <a:rPr lang="zh-CN" altLang="en-US" sz="2000" b="1">
                  <a:solidFill>
                    <a:sysClr val="window" lastClr="FFFFFF"/>
                  </a:solidFill>
                  <a:sym typeface="Arial" panose="020B0604020202020204" pitchFamily="34" charset="0"/>
                </a:rPr>
                <a:t>我</a:t>
              </a:r>
              <a:r>
                <a:rPr lang="en-US" altLang="zh-CN" sz="2000" b="1">
                  <a:solidFill>
                    <a:sysClr val="window" lastClr="FFFFFF"/>
                  </a:solidFill>
                  <a:sym typeface="Arial" panose="020B0604020202020204" pitchFamily="34" charset="0"/>
                </a:rPr>
                <a:t>”</a:t>
              </a:r>
              <a:r>
                <a:rPr lang="zh-CN" altLang="en-US" sz="2000" b="1">
                  <a:solidFill>
                    <a:sysClr val="window" lastClr="FFFFFF"/>
                  </a:solidFill>
                  <a:sym typeface="Arial" panose="020B0604020202020204" pitchFamily="34" charset="0"/>
                </a:rPr>
                <a:t>的观点</a:t>
              </a:r>
            </a:p>
          </p:txBody>
        </p:sp>
        <p:sp>
          <p:nvSpPr>
            <p:cNvPr id="16" name="等腰三角形 15"/>
            <p:cNvSpPr/>
            <p:nvPr>
              <p:custDataLst>
                <p:tags r:id="rId7"/>
              </p:custDataLst>
            </p:nvPr>
          </p:nvSpPr>
          <p:spPr>
            <a:xfrm>
              <a:off x="3384868" y="1995805"/>
              <a:ext cx="2333625" cy="2012950"/>
            </a:xfrm>
            <a:prstGeom prst="triangle">
              <a:avLst/>
            </a:prstGeom>
            <a:noFill/>
            <a:ln>
              <a:solidFill>
                <a:srgbClr val="FABD50"/>
              </a:solidFill>
              <a:prstDash val="lgDashDotDot"/>
            </a:ln>
          </p:spPr>
          <p:style>
            <a:lnRef idx="2">
              <a:srgbClr val="FA8550">
                <a:shade val="50000"/>
              </a:srgbClr>
            </a:lnRef>
            <a:fillRef idx="1">
              <a:srgbClr val="FA8550"/>
            </a:fillRef>
            <a:effectRef idx="0">
              <a:srgbClr val="FA8550"/>
            </a:effectRef>
            <a:fontRef idx="minor">
              <a:sysClr val="window" lastClr="FFFFFF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>
                <a:solidFill>
                  <a:sysClr val="window" lastClr="FFFFFF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660" y="170180"/>
            <a:ext cx="11760835" cy="708660"/>
          </a:xfrm>
        </p:spPr>
        <p:txBody>
          <a:bodyPr/>
          <a:lstStyle/>
          <a:p>
            <a:r>
              <a:rPr sz="3600" spc="15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总结</a:t>
            </a:r>
            <a:r>
              <a:rPr lang="en-US" altLang="zh-CN" sz="3600" spc="15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:</a:t>
            </a:r>
            <a:r>
              <a:rPr sz="3600" spc="15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假如</a:t>
            </a:r>
            <a:r>
              <a:rPr lang="en-US" altLang="zh-CN" sz="3600" spc="15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</a:t>
            </a:r>
            <a:r>
              <a:rPr sz="3600" spc="15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诸子</a:t>
            </a:r>
            <a:r>
              <a:rPr lang="en-US" altLang="zh-CN" sz="3600" spc="15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”</a:t>
            </a:r>
            <a:r>
              <a:rPr sz="3600" spc="15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遇见</a:t>
            </a:r>
            <a:r>
              <a:rPr lang="en-US" altLang="zh-CN" sz="3600" spc="15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</a:t>
            </a:r>
            <a:r>
              <a:rPr sz="3600" spc="15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孔子</a:t>
            </a:r>
            <a:r>
              <a:rPr lang="en-US" altLang="zh-CN" sz="3600" spc="15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”——</a:t>
            </a:r>
            <a:r>
              <a:rPr sz="3600" spc="15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比较题答题策略</a:t>
            </a:r>
            <a:endParaRPr lang="zh-CN" altLang="en-US" sz="3600"/>
          </a:p>
        </p:txBody>
      </p:sp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945887" y="1211297"/>
            <a:ext cx="2805210" cy="4258687"/>
          </a:xfrm>
          <a:prstGeom prst="rect">
            <a:avLst/>
          </a:prstGeom>
          <a:solidFill>
            <a:srgbClr val="1F74AD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0" name="图片 5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102360" y="1301377"/>
            <a:ext cx="2492713" cy="4255417"/>
          </a:xfrm>
          <a:prstGeom prst="rect">
            <a:avLst/>
          </a:prstGeom>
        </p:spPr>
      </p:pic>
      <p:cxnSp>
        <p:nvCxnSpPr>
          <p:cNvPr id="58" name="直接连接符 57"/>
          <p:cNvCxnSpPr/>
          <p:nvPr>
            <p:custDataLst>
              <p:tags r:id="rId3"/>
            </p:custDataLst>
          </p:nvPr>
        </p:nvCxnSpPr>
        <p:spPr>
          <a:xfrm flipH="1">
            <a:off x="6324753" y="1935526"/>
            <a:ext cx="0" cy="2994155"/>
          </a:xfrm>
          <a:prstGeom prst="line">
            <a:avLst/>
          </a:prstGeom>
          <a:ln w="3175" cap="rnd">
            <a:solidFill>
              <a:sysClr val="window" lastClr="FFFFFF">
                <a:lumMod val="85000"/>
              </a:sysClr>
            </a:solidFill>
            <a:round/>
            <a:headEnd type="none"/>
            <a:tailEnd type="none" w="med" len="med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6" name="椭圆 5"/>
          <p:cNvSpPr/>
          <p:nvPr>
            <p:custDataLst>
              <p:tags r:id="rId4"/>
            </p:custDataLst>
          </p:nvPr>
        </p:nvSpPr>
        <p:spPr>
          <a:xfrm>
            <a:off x="6199698" y="1798886"/>
            <a:ext cx="250110" cy="250110"/>
          </a:xfrm>
          <a:prstGeom prst="ellipse">
            <a:avLst/>
          </a:prstGeom>
          <a:solidFill>
            <a:srgbClr val="E7E6E6"/>
          </a:solidFill>
          <a:ln>
            <a:solidFill>
              <a:srgbClr val="1F74AD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5"/>
            </p:custDataLst>
          </p:nvPr>
        </p:nvSpPr>
        <p:spPr>
          <a:xfrm>
            <a:off x="6574860" y="1550198"/>
            <a:ext cx="5017064" cy="385328"/>
          </a:xfrm>
          <a:prstGeom prst="rect">
            <a:avLst/>
          </a:prstGeom>
          <a:noFill/>
        </p:spPr>
        <p:txBody>
          <a:bodyPr wrap="square" lIns="90000" tIns="46800" rIns="90000" bIns="0" anchor="ctr" anchorCtr="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spc="300">
                <a:solidFill>
                  <a:srgbClr val="1F74AD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是什么</a:t>
            </a:r>
          </a:p>
        </p:txBody>
      </p:sp>
      <p:sp>
        <p:nvSpPr>
          <p:cNvPr id="28" name="矩形 27"/>
          <p:cNvSpPr/>
          <p:nvPr>
            <p:custDataLst>
              <p:tags r:id="rId6"/>
            </p:custDataLst>
          </p:nvPr>
        </p:nvSpPr>
        <p:spPr>
          <a:xfrm>
            <a:off x="6574860" y="1966486"/>
            <a:ext cx="5017071" cy="331200"/>
          </a:xfrm>
          <a:prstGeom prst="rect">
            <a:avLst/>
          </a:prstGeom>
        </p:spPr>
        <p:txBody>
          <a:bodyPr wrap="square" lIns="90000" tIns="0" rIns="90000" bIns="4680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spc="150">
                <a:latin typeface="微软雅黑" panose="020B0503020204020204" charset="-122"/>
                <a:ea typeface="微软雅黑" panose="020B0503020204020204" charset="-122"/>
              </a:rPr>
              <a:t>策略一：升级同主题下的“翻译”功能。</a:t>
            </a:r>
          </a:p>
        </p:txBody>
      </p:sp>
      <p:sp>
        <p:nvSpPr>
          <p:cNvPr id="10" name="五边形 9"/>
          <p:cNvSpPr/>
          <p:nvPr>
            <p:custDataLst>
              <p:tags r:id="rId7"/>
            </p:custDataLst>
          </p:nvPr>
        </p:nvSpPr>
        <p:spPr>
          <a:xfrm>
            <a:off x="3872781" y="969321"/>
            <a:ext cx="2092734" cy="415876"/>
          </a:xfrm>
          <a:prstGeom prst="homePlate">
            <a:avLst/>
          </a:prstGeom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none" tIns="0" bIns="0" anchor="ctr">
            <a:normAutofit lnSpcReduction="10000"/>
          </a:bodyPr>
          <a:lstStyle/>
          <a:p>
            <a:pPr lvl="0" algn="ctr">
              <a:lnSpc>
                <a:spcPct val="140000"/>
              </a:lnSpc>
            </a:pPr>
            <a:endParaRPr lang="en-US" altLang="zh-CN" sz="2000" b="1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文本框 42"/>
          <p:cNvSpPr txBox="1"/>
          <p:nvPr>
            <p:custDataLst>
              <p:tags r:id="rId8"/>
            </p:custDataLst>
          </p:nvPr>
        </p:nvSpPr>
        <p:spPr>
          <a:xfrm>
            <a:off x="3872145" y="879024"/>
            <a:ext cx="2040591" cy="67023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2000" b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000" b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en-US" altLang="zh-CN" sz="2000" b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000" b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的观点</a:t>
            </a:r>
          </a:p>
        </p:txBody>
      </p:sp>
      <p:sp>
        <p:nvSpPr>
          <p:cNvPr id="7" name="椭圆 6"/>
          <p:cNvSpPr/>
          <p:nvPr>
            <p:custDataLst>
              <p:tags r:id="rId9"/>
            </p:custDataLst>
          </p:nvPr>
        </p:nvSpPr>
        <p:spPr>
          <a:xfrm>
            <a:off x="6199698" y="2796938"/>
            <a:ext cx="250110" cy="250110"/>
          </a:xfrm>
          <a:prstGeom prst="ellipse">
            <a:avLst/>
          </a:prstGeom>
          <a:solidFill>
            <a:srgbClr val="E7E6E6"/>
          </a:solidFill>
          <a:ln>
            <a:solidFill>
              <a:srgbClr val="3498DB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10"/>
            </p:custDataLst>
          </p:nvPr>
        </p:nvSpPr>
        <p:spPr>
          <a:xfrm>
            <a:off x="6574860" y="2548249"/>
            <a:ext cx="5017064" cy="385328"/>
          </a:xfrm>
          <a:prstGeom prst="rect">
            <a:avLst/>
          </a:prstGeom>
          <a:noFill/>
        </p:spPr>
        <p:txBody>
          <a:bodyPr wrap="square" lIns="90000" tIns="46800" rIns="90000" bIns="0" anchor="ctr" anchorCtr="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spc="300">
                <a:solidFill>
                  <a:srgbClr val="3498DB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为什么</a:t>
            </a:r>
            <a:r>
              <a:rPr lang="en-US" altLang="zh-CN" sz="2000" b="1" spc="300">
                <a:solidFill>
                  <a:srgbClr val="3498DB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1</a:t>
            </a:r>
          </a:p>
        </p:txBody>
      </p:sp>
      <p:sp>
        <p:nvSpPr>
          <p:cNvPr id="26" name="矩形 25"/>
          <p:cNvSpPr/>
          <p:nvPr>
            <p:custDataLst>
              <p:tags r:id="rId11"/>
            </p:custDataLst>
          </p:nvPr>
        </p:nvSpPr>
        <p:spPr>
          <a:xfrm>
            <a:off x="6574155" y="2933700"/>
            <a:ext cx="5617210" cy="492125"/>
          </a:xfrm>
          <a:prstGeom prst="rect">
            <a:avLst/>
          </a:prstGeom>
        </p:spPr>
        <p:txBody>
          <a:bodyPr wrap="square" lIns="90000" tIns="0" rIns="90000" bIns="46800">
            <a:noAutofit/>
          </a:bodyPr>
          <a:lstStyle/>
          <a:p>
            <a:pPr algn="l">
              <a:lnSpc>
                <a:spcPct val="120000"/>
              </a:lnSpc>
              <a:buClrTx/>
              <a:buSzTx/>
              <a:buFontTx/>
            </a:pPr>
            <a:r>
              <a:rPr lang="zh-CN" altLang="en-US" sz="2000" b="1" spc="150">
                <a:latin typeface="微软雅黑" panose="020B0503020204020204" charset="-122"/>
                <a:ea typeface="微软雅黑" panose="020B0503020204020204" charset="-122"/>
              </a:rPr>
              <a:t>策略二：寻求特点，定位各自“出发点”。</a:t>
            </a:r>
          </a:p>
        </p:txBody>
      </p:sp>
      <p:sp>
        <p:nvSpPr>
          <p:cNvPr id="8" name="椭圆 7"/>
          <p:cNvSpPr/>
          <p:nvPr>
            <p:custDataLst>
              <p:tags r:id="rId12"/>
            </p:custDataLst>
          </p:nvPr>
        </p:nvSpPr>
        <p:spPr>
          <a:xfrm>
            <a:off x="6199698" y="3794989"/>
            <a:ext cx="250110" cy="250110"/>
          </a:xfrm>
          <a:prstGeom prst="ellipse">
            <a:avLst/>
          </a:prstGeom>
          <a:solidFill>
            <a:srgbClr val="E7E6E6"/>
          </a:solidFill>
          <a:ln>
            <a:solidFill>
              <a:srgbClr val="1AA3AA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13"/>
            </p:custDataLst>
          </p:nvPr>
        </p:nvSpPr>
        <p:spPr>
          <a:xfrm>
            <a:off x="6574860" y="3546301"/>
            <a:ext cx="5017064" cy="385328"/>
          </a:xfrm>
          <a:prstGeom prst="rect">
            <a:avLst/>
          </a:prstGeom>
          <a:noFill/>
        </p:spPr>
        <p:txBody>
          <a:bodyPr wrap="square" lIns="90000" tIns="46800" rIns="90000" bIns="0" anchor="ctr" anchorCtr="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spc="300">
                <a:solidFill>
                  <a:srgbClr val="1AA3A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为什么</a:t>
            </a:r>
            <a:r>
              <a:rPr lang="en-US" altLang="zh-CN" sz="2000" b="1" spc="300">
                <a:solidFill>
                  <a:srgbClr val="1AA3AA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2</a:t>
            </a:r>
          </a:p>
        </p:txBody>
      </p:sp>
      <p:sp>
        <p:nvSpPr>
          <p:cNvPr id="24" name="矩形 23"/>
          <p:cNvSpPr/>
          <p:nvPr>
            <p:custDataLst>
              <p:tags r:id="rId14"/>
            </p:custDataLst>
          </p:nvPr>
        </p:nvSpPr>
        <p:spPr>
          <a:xfrm>
            <a:off x="6574790" y="3962400"/>
            <a:ext cx="5514340" cy="471170"/>
          </a:xfrm>
          <a:prstGeom prst="rect">
            <a:avLst/>
          </a:prstGeom>
        </p:spPr>
        <p:txBody>
          <a:bodyPr wrap="square" lIns="90000" tIns="0" rIns="90000" bIns="4680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spc="150">
                <a:latin typeface="微软雅黑" panose="020B0503020204020204" charset="-122"/>
                <a:ea typeface="微软雅黑" panose="020B0503020204020204" charset="-122"/>
              </a:rPr>
              <a:t>策略三：循章摘句，探寻不同的“落脚点”。 </a:t>
            </a:r>
          </a:p>
        </p:txBody>
      </p:sp>
      <p:sp>
        <p:nvSpPr>
          <p:cNvPr id="12" name="五边形 11"/>
          <p:cNvSpPr/>
          <p:nvPr>
            <p:custDataLst>
              <p:tags r:id="rId15"/>
            </p:custDataLst>
          </p:nvPr>
        </p:nvSpPr>
        <p:spPr>
          <a:xfrm>
            <a:off x="3968802" y="3133276"/>
            <a:ext cx="1996714" cy="415876"/>
          </a:xfrm>
          <a:prstGeom prst="homePlate">
            <a:avLst/>
          </a:prstGeom>
          <a:solidFill>
            <a:srgbClr val="1AA3AA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none" tIns="0" bIns="0" anchor="ctr">
            <a:normAutofit lnSpcReduction="10000"/>
          </a:bodyPr>
          <a:lstStyle/>
          <a:p>
            <a:pPr lvl="0" algn="ctr">
              <a:lnSpc>
                <a:spcPct val="140000"/>
              </a:lnSpc>
            </a:pPr>
            <a:endParaRPr lang="en-US" altLang="zh-CN" sz="2000" b="1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16"/>
            </p:custDataLst>
          </p:nvPr>
        </p:nvSpPr>
        <p:spPr>
          <a:xfrm>
            <a:off x="3872781" y="3133276"/>
            <a:ext cx="1829473" cy="501086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2000" b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000" b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en-US" altLang="zh-CN" sz="2000" b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000" b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的理由</a:t>
            </a:r>
          </a:p>
        </p:txBody>
      </p:sp>
      <p:sp>
        <p:nvSpPr>
          <p:cNvPr id="9" name="椭圆 8"/>
          <p:cNvSpPr/>
          <p:nvPr>
            <p:custDataLst>
              <p:tags r:id="rId17"/>
            </p:custDataLst>
          </p:nvPr>
        </p:nvSpPr>
        <p:spPr>
          <a:xfrm>
            <a:off x="6199698" y="4797811"/>
            <a:ext cx="250110" cy="250110"/>
          </a:xfrm>
          <a:prstGeom prst="ellipse">
            <a:avLst/>
          </a:prstGeom>
          <a:solidFill>
            <a:srgbClr val="E7E6E6"/>
          </a:solidFill>
          <a:ln>
            <a:solidFill>
              <a:srgbClr val="69A35B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8"/>
            </p:custDataLst>
          </p:nvPr>
        </p:nvSpPr>
        <p:spPr>
          <a:xfrm>
            <a:off x="6574860" y="4544352"/>
            <a:ext cx="5017064" cy="385328"/>
          </a:xfrm>
          <a:prstGeom prst="rect">
            <a:avLst/>
          </a:prstGeom>
          <a:noFill/>
        </p:spPr>
        <p:txBody>
          <a:bodyPr wrap="square" lIns="90000" tIns="46800" rIns="90000" bIns="0" anchor="ctr" anchorCtr="0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spc="300">
                <a:solidFill>
                  <a:srgbClr val="69A35B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怎么办</a:t>
            </a:r>
          </a:p>
        </p:txBody>
      </p:sp>
      <p:sp>
        <p:nvSpPr>
          <p:cNvPr id="22" name="矩形 21"/>
          <p:cNvSpPr/>
          <p:nvPr>
            <p:custDataLst>
              <p:tags r:id="rId19"/>
            </p:custDataLst>
          </p:nvPr>
        </p:nvSpPr>
        <p:spPr>
          <a:xfrm>
            <a:off x="6574790" y="4970145"/>
            <a:ext cx="5386070" cy="734695"/>
          </a:xfrm>
          <a:prstGeom prst="rect">
            <a:avLst/>
          </a:prstGeom>
        </p:spPr>
        <p:txBody>
          <a:bodyPr wrap="square" lIns="90000" tIns="0" rIns="90000" bIns="4680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spc="150">
                <a:latin typeface="微软雅黑" panose="020B0503020204020204" charset="-122"/>
                <a:ea typeface="微软雅黑" panose="020B0503020204020204" charset="-122"/>
              </a:rPr>
              <a:t>策略四：辩证分析，表达“我”的“观点”。</a:t>
            </a:r>
          </a:p>
        </p:txBody>
      </p:sp>
      <p:sp>
        <p:nvSpPr>
          <p:cNvPr id="11" name="五边形 10"/>
          <p:cNvSpPr/>
          <p:nvPr>
            <p:custDataLst>
              <p:tags r:id="rId20"/>
            </p:custDataLst>
          </p:nvPr>
        </p:nvSpPr>
        <p:spPr>
          <a:xfrm>
            <a:off x="3872145" y="5224738"/>
            <a:ext cx="2040591" cy="415876"/>
          </a:xfrm>
          <a:prstGeom prst="homePlate">
            <a:avLst/>
          </a:prstGeom>
          <a:solidFill>
            <a:srgbClr val="69A35B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wrap="none" tIns="0" bIns="0" anchor="ctr">
            <a:normAutofit lnSpcReduction="10000"/>
          </a:bodyPr>
          <a:lstStyle/>
          <a:p>
            <a:pPr lvl="0" algn="ctr">
              <a:lnSpc>
                <a:spcPct val="140000"/>
              </a:lnSpc>
            </a:pPr>
            <a:endParaRPr lang="en-US" altLang="zh-CN" sz="2000" b="1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21"/>
            </p:custDataLst>
          </p:nvPr>
        </p:nvSpPr>
        <p:spPr>
          <a:xfrm>
            <a:off x="3991058" y="5224738"/>
            <a:ext cx="1951565" cy="480102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2000" b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000" b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en-US" altLang="zh-CN" sz="2000" b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000" b="1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的小结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作业：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635" y="960755"/>
            <a:ext cx="12343130" cy="4021455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000" b="1"/>
              <a:t>1</a:t>
            </a:r>
            <a:r>
              <a:rPr sz="2000" b="1"/>
              <a:t>、</a:t>
            </a:r>
            <a:r>
              <a:rPr sz="2000" b="1">
                <a:solidFill>
                  <a:srgbClr val="0070C0"/>
                </a:solidFill>
              </a:rPr>
              <a:t>2019.12 绍兴高三(上)期末卷</a:t>
            </a:r>
            <a:r>
              <a:rPr sz="2000" b="1"/>
              <a:t>  </a:t>
            </a:r>
          </a:p>
          <a:p>
            <a:pPr marL="0" indent="0">
              <a:buNone/>
            </a:pPr>
            <a:r>
              <a:rPr lang="zh-CN" altLang="en-US" sz="2000" b="1"/>
              <a:t>阅读下面的文字，完成21—22题。（6分）</a:t>
            </a:r>
          </a:p>
          <a:p>
            <a:pPr marL="0" indent="0">
              <a:buNone/>
            </a:pPr>
            <a:r>
              <a:rPr lang="zh-CN" altLang="en-US" sz="2000" b="1"/>
              <a:t>①子曰：“饭疏食，饮水，曲肱而枕之，乐亦在其中矣。不义而富且贵，于我如浮云。”（《论语》）</a:t>
            </a:r>
          </a:p>
          <a:p>
            <a:pPr marL="0" indent="0">
              <a:buNone/>
            </a:pPr>
            <a:r>
              <a:rPr lang="zh-CN" altLang="en-US" sz="2000" b="1"/>
              <a:t>②无恒产而有恒心者，惟士为能。若民，则无恒产，因无恒心。苟无恒心，放辟邪侈，无不为已。（《孟子》）</a:t>
            </a:r>
          </a:p>
          <a:p>
            <a:pPr marL="0" indent="0">
              <a:buNone/>
            </a:pPr>
            <a:r>
              <a:rPr lang="zh-CN" altLang="en-US" sz="2000" b="1"/>
              <a:t>21．材料①表现出孔子</a:t>
            </a:r>
            <a:r>
              <a:rPr lang="zh-CN" altLang="en-US" sz="2000" b="1" u="sng"/>
              <a:t>        </a:t>
            </a:r>
            <a:r>
              <a:rPr lang="zh-CN" altLang="en-US" sz="2000" b="1"/>
              <a:t>的精神。材料②中“恒心”的含义是</a:t>
            </a:r>
            <a:r>
              <a:rPr lang="zh-CN" altLang="en-US" sz="2000" b="1" u="sng"/>
              <a:t>        </a:t>
            </a:r>
            <a:r>
              <a:rPr lang="zh-CN" altLang="en-US" sz="2000" b="1"/>
              <a:t>。（2分）</a:t>
            </a:r>
          </a:p>
          <a:p>
            <a:pPr marL="0" indent="0">
              <a:buNone/>
            </a:pPr>
            <a:r>
              <a:rPr lang="zh-CN" altLang="en-US" sz="2000" b="1"/>
              <a:t>22．孟子的观点与孔子有何不同？（4分）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85445" y="5253990"/>
            <a:ext cx="106318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21．①安贫乐道    ②坚定的仁义之心 （答出一点得1分,共2分）</a:t>
            </a:r>
          </a:p>
          <a:p>
            <a:r>
              <a:rPr lang="zh-CN" altLang="en-US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22．①孔子认为能否坚守道义与贫富无关，坚守道义是一种主观精神。②孟子肯定了士这一阶层在坚守道义上的杰出表现，但认为对于平民而言，如果没有物质财富作客观保障，是很难做到坚守道义的。（答出一点得2分,共4分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215265" y="267970"/>
            <a:ext cx="11306810" cy="617220"/>
          </a:xfrm>
        </p:spPr>
        <p:txBody>
          <a:bodyPr vert="horz" wrap="square" lIns="108881" tIns="54440" rIns="108881" bIns="54440" anchor="ctr"/>
          <a:lstStyle/>
          <a:p>
            <a:r>
              <a:rPr lang="en-US" altLang="zh-CN" sz="2400">
                <a:solidFill>
                  <a:schemeClr val="tx2">
                    <a:lumMod val="75000"/>
                  </a:schemeClr>
                </a:solidFill>
              </a:rPr>
              <a:t>2.2017</a:t>
            </a:r>
            <a:r>
              <a:rPr lang="zh-CN" altLang="en-US" sz="2400">
                <a:solidFill>
                  <a:schemeClr val="tx2">
                    <a:lumMod val="75000"/>
                  </a:schemeClr>
                </a:solidFill>
              </a:rPr>
              <a:t>年高考样卷   </a:t>
            </a:r>
            <a:r>
              <a:rPr sz="2400">
                <a:sym typeface="+mn-ea"/>
              </a:rPr>
              <a:t>阅读下面的文字，完成21—22题。（6分）</a:t>
            </a:r>
            <a:r>
              <a:rPr lang="zh-CN" altLang="en-US" sz="2400" b="1"/>
              <a:t/>
            </a:r>
            <a:br>
              <a:rPr lang="zh-CN" altLang="en-US" sz="2400" b="1"/>
            </a:br>
            <a:endParaRPr lang="zh-CN" altLang="en-US" sz="240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8435" name="内容占位符 2"/>
          <p:cNvSpPr>
            <a:spLocks noGrp="1"/>
          </p:cNvSpPr>
          <p:nvPr>
            <p:ph sz="half" idx="1"/>
          </p:nvPr>
        </p:nvSpPr>
        <p:spPr>
          <a:xfrm>
            <a:off x="-635" y="673100"/>
            <a:ext cx="6013450" cy="5451475"/>
          </a:xfrm>
        </p:spPr>
        <p:txBody>
          <a:bodyPr vert="horz" wrap="square" lIns="108881" tIns="54440" rIns="108881" bIns="54440" anchor="t"/>
          <a:lstStyle/>
          <a:p>
            <a:pPr marL="0" indent="0" latinLnBrk="1">
              <a:buClrTx/>
              <a:buSzTx/>
              <a:buFontTx/>
              <a:buNone/>
            </a:pPr>
            <a:r>
              <a:rPr lang="zh-CN" altLang="en-US" sz="1905" b="1">
                <a:latin typeface="+mn-lt"/>
                <a:ea typeface="+mn-ea"/>
                <a:cs typeface="+mn-cs"/>
              </a:rPr>
              <a:t>                                    一</a:t>
            </a:r>
            <a:endParaRPr lang="en-US" altLang="zh-CN" sz="1905" b="1">
              <a:latin typeface="+mn-lt"/>
              <a:ea typeface="+mn-ea"/>
              <a:cs typeface="+mn-cs"/>
            </a:endParaRPr>
          </a:p>
          <a:p>
            <a:pPr marL="0" indent="0" latinLnBrk="1">
              <a:buClrTx/>
              <a:buSzTx/>
              <a:buFontTx/>
              <a:buNone/>
            </a:pPr>
            <a:r>
              <a:rPr lang="zh-CN" altLang="en-US" sz="1905" b="1">
                <a:latin typeface="+mn-lt"/>
                <a:ea typeface="+mn-ea"/>
                <a:cs typeface="+mn-cs"/>
              </a:rPr>
              <a:t>       子路曰：“不仕无义。长幼之节，不可废也；君臣之义，如之何其废之？”（</a:t>
            </a:r>
            <a:r>
              <a:rPr lang="en-US" altLang="zh-CN" sz="1905" b="1">
                <a:latin typeface="+mn-lt"/>
                <a:ea typeface="+mn-ea"/>
                <a:cs typeface="+mn-cs"/>
              </a:rPr>
              <a:t>《</a:t>
            </a:r>
            <a:r>
              <a:rPr lang="zh-CN" altLang="en-US" sz="1905" b="1">
                <a:latin typeface="+mn-lt"/>
                <a:ea typeface="+mn-ea"/>
                <a:cs typeface="+mn-cs"/>
              </a:rPr>
              <a:t>论语 微子</a:t>
            </a:r>
            <a:r>
              <a:rPr lang="en-US" altLang="zh-CN" sz="1905" b="1">
                <a:latin typeface="+mn-lt"/>
                <a:ea typeface="+mn-ea"/>
                <a:cs typeface="+mn-cs"/>
              </a:rPr>
              <a:t>》</a:t>
            </a:r>
          </a:p>
          <a:p>
            <a:pPr marL="0" indent="0" latinLnBrk="1">
              <a:buClrTx/>
              <a:buSzTx/>
              <a:buFontTx/>
              <a:buNone/>
            </a:pPr>
            <a:r>
              <a:rPr lang="zh-CN" altLang="en-US" sz="1905" b="1">
                <a:latin typeface="+mn-lt"/>
                <a:ea typeface="+mn-ea"/>
                <a:cs typeface="+mn-cs"/>
              </a:rPr>
              <a:t>        谨庠序之教，申之以孝悌之义，颁白者不负戴于道路矣 。（</a:t>
            </a:r>
            <a:r>
              <a:rPr lang="en-US" altLang="zh-CN" sz="1905" b="1">
                <a:latin typeface="+mn-lt"/>
                <a:ea typeface="+mn-ea"/>
                <a:cs typeface="+mn-cs"/>
              </a:rPr>
              <a:t>《</a:t>
            </a:r>
            <a:r>
              <a:rPr lang="zh-CN" altLang="en-US" sz="1905" b="1">
                <a:latin typeface="+mn-lt"/>
                <a:ea typeface="+mn-ea"/>
                <a:cs typeface="+mn-cs"/>
              </a:rPr>
              <a:t>孟子  梁惠王上</a:t>
            </a:r>
            <a:r>
              <a:rPr lang="en-US" altLang="zh-CN" sz="1905" b="1">
                <a:latin typeface="+mn-lt"/>
                <a:ea typeface="+mn-ea"/>
                <a:cs typeface="+mn-cs"/>
              </a:rPr>
              <a:t>》</a:t>
            </a:r>
            <a:r>
              <a:rPr lang="zh-CN" altLang="en-US" sz="1905" b="1">
                <a:latin typeface="+mn-lt"/>
                <a:ea typeface="+mn-ea"/>
                <a:cs typeface="+mn-cs"/>
              </a:rPr>
              <a:t>）</a:t>
            </a:r>
            <a:endParaRPr lang="en-US" altLang="zh-CN" sz="1905" b="1">
              <a:latin typeface="+mn-lt"/>
              <a:ea typeface="+mn-ea"/>
              <a:cs typeface="+mn-cs"/>
            </a:endParaRPr>
          </a:p>
          <a:p>
            <a:pPr marL="0" indent="0" latinLnBrk="1">
              <a:buClrTx/>
              <a:buSzTx/>
              <a:buFontTx/>
              <a:buNone/>
            </a:pPr>
            <a:r>
              <a:rPr lang="zh-CN" altLang="en-US" sz="1905" b="1">
                <a:latin typeface="+mn-lt"/>
                <a:ea typeface="+mn-ea"/>
                <a:cs typeface="+mn-cs"/>
              </a:rPr>
              <a:t>                                      二</a:t>
            </a:r>
            <a:endParaRPr lang="en-US" altLang="zh-CN" sz="1905" b="1">
              <a:latin typeface="+mn-lt"/>
              <a:ea typeface="+mn-ea"/>
              <a:cs typeface="+mn-cs"/>
            </a:endParaRPr>
          </a:p>
          <a:p>
            <a:pPr marL="0" indent="0" latinLnBrk="1">
              <a:buClrTx/>
              <a:buSzTx/>
              <a:buFontTx/>
              <a:buNone/>
            </a:pPr>
            <a:r>
              <a:rPr lang="zh-CN" altLang="en-US" sz="1905" b="1">
                <a:latin typeface="+mn-lt"/>
                <a:ea typeface="+mn-ea"/>
                <a:cs typeface="+mn-cs"/>
              </a:rPr>
              <a:t>      义，利也。</a:t>
            </a:r>
            <a:r>
              <a:rPr lang="en-US" altLang="zh-CN" sz="1905" b="1">
                <a:latin typeface="+mn-lt"/>
                <a:ea typeface="+mn-ea"/>
                <a:cs typeface="+mn-cs"/>
              </a:rPr>
              <a:t>《</a:t>
            </a:r>
            <a:r>
              <a:rPr lang="zh-CN" altLang="en-US" sz="1905" b="1">
                <a:latin typeface="+mn-lt"/>
                <a:ea typeface="+mn-ea"/>
                <a:cs typeface="+mn-cs"/>
              </a:rPr>
              <a:t>墨子 经说上</a:t>
            </a:r>
            <a:r>
              <a:rPr lang="en-US" altLang="zh-CN" sz="1905" b="1">
                <a:latin typeface="+mn-lt"/>
                <a:ea typeface="+mn-ea"/>
                <a:cs typeface="+mn-cs"/>
              </a:rPr>
              <a:t>》</a:t>
            </a:r>
          </a:p>
          <a:p>
            <a:pPr marL="0" indent="0" latinLnBrk="1">
              <a:buClrTx/>
              <a:buSzTx/>
              <a:buFontTx/>
              <a:buNone/>
            </a:pPr>
            <a:r>
              <a:rPr lang="zh-CN" altLang="en-US" sz="1905" b="1">
                <a:latin typeface="+mn-lt"/>
                <a:ea typeface="+mn-ea"/>
                <a:cs typeface="+mn-cs"/>
              </a:rPr>
              <a:t>     今用义为政于国家，人民必众，刑政必治，社稷必安。所为贵良宝者，可以利民也，而义可以利人，故曰：义，天下之良宝也。（</a:t>
            </a:r>
            <a:r>
              <a:rPr lang="en-US" altLang="zh-CN" sz="1905" b="1">
                <a:latin typeface="+mn-lt"/>
                <a:ea typeface="+mn-ea"/>
                <a:cs typeface="+mn-cs"/>
              </a:rPr>
              <a:t>《</a:t>
            </a:r>
            <a:r>
              <a:rPr lang="zh-CN" altLang="en-US" sz="1905" b="1">
                <a:latin typeface="+mn-lt"/>
                <a:ea typeface="+mn-ea"/>
                <a:cs typeface="+mn-cs"/>
              </a:rPr>
              <a:t>墨子耕柱</a:t>
            </a:r>
            <a:r>
              <a:rPr lang="en-US" altLang="zh-CN" sz="1905" b="1">
                <a:latin typeface="+mn-lt"/>
                <a:ea typeface="+mn-ea"/>
                <a:cs typeface="+mn-cs"/>
              </a:rPr>
              <a:t>》</a:t>
            </a:r>
            <a:r>
              <a:rPr lang="zh-CN" altLang="en-US" sz="1905" b="1">
                <a:latin typeface="+mn-lt"/>
                <a:ea typeface="+mn-ea"/>
                <a:cs typeface="+mn-cs"/>
              </a:rPr>
              <a:t>）</a:t>
            </a:r>
          </a:p>
          <a:p>
            <a:pPr latinLnBrk="1">
              <a:buClrTx/>
              <a:buSzTx/>
              <a:buFontTx/>
            </a:pPr>
            <a:endParaRPr lang="en-US" altLang="zh-CN" sz="1905" b="1">
              <a:latin typeface="+mn-lt"/>
              <a:ea typeface="+mn-ea"/>
              <a:cs typeface="+mn-cs"/>
            </a:endParaRPr>
          </a:p>
          <a:p>
            <a:pPr latinLnBrk="1">
              <a:buClrTx/>
              <a:buSzTx/>
              <a:buFontTx/>
            </a:pPr>
            <a:endParaRPr lang="zh-CN" altLang="en-US" sz="2380" b="1">
              <a:solidFill>
                <a:srgbClr val="333333"/>
              </a:solidFill>
              <a:latin typeface="微软雅黑" panose="020B0503020204020204" charset="-122"/>
              <a:ea typeface="+mn-ea"/>
              <a:cs typeface="+mn-cs"/>
            </a:endParaRPr>
          </a:p>
        </p:txBody>
      </p:sp>
      <p:sp>
        <p:nvSpPr>
          <p:cNvPr id="14340" name="内容占位符 3"/>
          <p:cNvSpPr>
            <a:spLocks noGrp="1"/>
          </p:cNvSpPr>
          <p:nvPr>
            <p:ph sz="half" idx="2"/>
          </p:nvPr>
        </p:nvSpPr>
        <p:spPr>
          <a:xfrm>
            <a:off x="5892604" y="1295232"/>
            <a:ext cx="5646697" cy="4022553"/>
          </a:xfrm>
        </p:spPr>
        <p:txBody>
          <a:bodyPr vert="horz" wrap="square" lIns="108881" tIns="54440" rIns="108881" bIns="5444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1905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21.</a:t>
            </a:r>
            <a:r>
              <a:rPr kumimoji="0" lang="zh-CN" altLang="en-US" sz="1905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根据上述材料，指出儒家与墨家对“义”的不同理解。</a:t>
            </a:r>
            <a:endParaRPr kumimoji="0" lang="en-US" altLang="zh-CN" sz="1905" b="1" i="0" u="none" strike="noStrike" kern="0" cap="none" spc="0" normalizeH="0" baseline="0" noProof="0" smtClean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1905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22.</a:t>
            </a:r>
            <a:r>
              <a:rPr kumimoji="0" lang="zh-CN" altLang="en-US" sz="1905" b="1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结合材料，简要谈谈你对儒家之“义”或墨家之“义”的看法。</a:t>
            </a:r>
            <a:endParaRPr kumimoji="0" lang="en-US" altLang="zh-CN" sz="1905" b="1" i="0" u="none" strike="noStrike" kern="0" cap="none" spc="0" normalizeH="0" baseline="0" noProof="0" smtClean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1905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21</a:t>
            </a:r>
            <a:r>
              <a:rPr kumimoji="0" lang="zh-CN" altLang="en-US" sz="1905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儒家认为“义”是君臣父子兄弟之间的伦理道德规范（或礼法），可以维系社会的纲常秩序。墨家认为义即利，可以利人利民。</a:t>
            </a:r>
            <a:endParaRPr kumimoji="0" lang="en-US" altLang="zh-CN" sz="1905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905" b="0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kumimoji="0" lang="en-US" altLang="zh-CN" sz="1905" b="0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kumimoji="0" lang="zh-CN" altLang="zh-CN" sz="1905" b="0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“义”因为书本有注释，所以只写表面的长幼君臣孝悌的只给</a:t>
            </a:r>
            <a:r>
              <a:rPr kumimoji="0" lang="en-US" altLang="zh-CN" sz="1905" b="0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1905" b="0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分，写到</a:t>
            </a:r>
            <a:r>
              <a:rPr kumimoji="0" lang="zh-CN" altLang="zh-CN" sz="1905" b="0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规范</a:t>
            </a:r>
            <a:r>
              <a:rPr kumimoji="0" lang="zh-CN" altLang="en-US" sz="1905" b="0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等</a:t>
            </a:r>
            <a:r>
              <a:rPr kumimoji="0" lang="zh-CN" altLang="zh-CN" sz="1905" b="0" i="0" u="none" strike="noStrike" kern="1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才有</a:t>
            </a:r>
            <a:r>
              <a:rPr kumimoji="0" lang="en-US" altLang="zh-CN" sz="1905" b="0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1905" b="0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分。墨家的基本都答到“利”。</a:t>
            </a:r>
          </a:p>
          <a:p>
            <a:pPr marL="0" marR="0" lvl="0" indent="0" algn="just" defTabSz="914400" rtl="0" eaLnBrk="0" fontAlgn="base" latinLnBrk="0" hangingPunct="0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905" b="0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22.</a:t>
            </a:r>
            <a:r>
              <a:rPr kumimoji="0" lang="zh-CN" altLang="zh-CN" sz="1905" b="0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按照答案，观点</a:t>
            </a:r>
            <a:r>
              <a:rPr kumimoji="0" lang="en-US" altLang="zh-CN" sz="1905" b="0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1905" b="0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分，解释</a:t>
            </a:r>
            <a:r>
              <a:rPr kumimoji="0" lang="en-US" altLang="zh-CN" sz="1905" b="0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1905" b="0" i="0" u="none" strike="noStrike" kern="1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8" charset="0"/>
              </a:rPr>
              <a:t>分，言之有理即可。</a:t>
            </a:r>
          </a:p>
          <a:p>
            <a:pPr marL="342900" marR="0" lvl="0" indent="-342900" algn="l" defTabSz="914400" rtl="0" eaLnBrk="0" fontAlgn="base" latinLnBrk="0" hangingPunct="0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1905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400" b="1"/>
              <a:t>22.</a:t>
            </a:r>
            <a:r>
              <a:rPr lang="zh-CN" altLang="en-US" sz="2400" b="1"/>
              <a:t>示例：我更欣赏儒家之“义”，讲君臣之义，其中臣子应该尽臣子的责任，即辅佐君王；孝悌之义，指尊敬父母、师长，都强调各司其职，各行其道，进而弘扬礼仪之德，仁政之风。我认为这很有现实意义，在当今社会需要这种责任意识。</a:t>
            </a:r>
            <a:r>
              <a:rPr lang="zh-CN" altLang="en-US" sz="2400"/>
              <a:t>（观点1分，解释2分，言之有理即可。</a:t>
            </a:r>
            <a:r>
              <a:rPr lang="zh-CN" altLang="en-US"/>
              <a:t>）</a:t>
            </a:r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400" b="1">
                <a:solidFill>
                  <a:schemeClr val="tx2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译文：现在用义在国家施政,人口必然增多,刑政必然得到治理,社稷必然安定。之所以贵重良宝的原因,是它们能利人民,而义可以使人民得利,所以说:义是天下的良宝。</a:t>
            </a:r>
            <a:endParaRPr lang="zh-CN" altLang="en-US" sz="2400" b="1">
              <a:solidFill>
                <a:schemeClr val="tx2">
                  <a:lumMod val="75000"/>
                </a:schemeClr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endParaRPr lang="zh-CN" altLang="en-US" sz="2400" b="1">
              <a:solidFill>
                <a:schemeClr val="tx2">
                  <a:lumMod val="75000"/>
                </a:schemeClr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235" y="221615"/>
            <a:ext cx="12038330" cy="49212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000" b="1"/>
              <a:t>3</a:t>
            </a:r>
            <a:r>
              <a:rPr sz="2000" b="1"/>
              <a:t>、</a:t>
            </a:r>
            <a:r>
              <a:rPr lang="en-US" altLang="zh-CN" sz="2000" b="1"/>
              <a:t>(</a:t>
            </a:r>
            <a:r>
              <a:rPr sz="2000" b="1"/>
              <a:t>选做</a:t>
            </a:r>
            <a:r>
              <a:rPr lang="en-US" altLang="zh-CN" sz="2000" b="1"/>
              <a:t>)</a:t>
            </a:r>
            <a:r>
              <a:rPr sz="2000" b="1">
                <a:solidFill>
                  <a:srgbClr val="0070C0"/>
                </a:solidFill>
              </a:rPr>
              <a:t>2019.1丽水、衢州、湖州三地市 </a:t>
            </a:r>
            <a:r>
              <a:rPr lang="zh-CN" altLang="en-US" sz="2000" b="1"/>
              <a:t>阅读下面的文字，完成21～22题。（6分）</a:t>
            </a:r>
          </a:p>
          <a:p>
            <a:pPr marL="0" indent="0">
              <a:buNone/>
            </a:pPr>
            <a:r>
              <a:rPr lang="zh-CN" altLang="en-US" sz="2000" b="1"/>
              <a:t>     子谓颜渊曰：“用之则行，舍之则藏，惟我与尔有是夫！”子路曰：“子行三军，则谁与？”子曰：“暴虎冯河，死而无悔者，吾不与也；必也临事而惧，好谋而成者也。”   （《论语·述而》）</a:t>
            </a:r>
          </a:p>
          <a:p>
            <a:pPr marL="0" indent="0">
              <a:buNone/>
            </a:pPr>
            <a:r>
              <a:rPr lang="zh-CN" altLang="en-US" sz="2000" b="1"/>
              <a:t>      孔子之去齐，接淅①而行；去鲁，曰：“迟迟吾行也，去父母国之道也。”可以速而速，可以久而久，可以处而处，可以仕而仕，孔子也。              </a:t>
            </a:r>
            <a:r>
              <a:rPr lang="zh-CN" altLang="en-US" sz="2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（《孟子·万章下》）</a:t>
            </a:r>
          </a:p>
          <a:p>
            <a:pPr marL="0" indent="0">
              <a:buNone/>
            </a:pPr>
            <a:r>
              <a:rPr lang="zh-CN" altLang="en-US" sz="2000" b="1"/>
              <a:t>     子路宿于石门。晨门曰：“奚自？”子路曰：“自孔氏。”曰：“是知其不可而为之者与？”（《论语·宪问》）</a:t>
            </a:r>
          </a:p>
          <a:p>
            <a:pPr marL="0" indent="0">
              <a:buNone/>
            </a:pPr>
            <a:r>
              <a:rPr lang="zh-CN" altLang="en-US" sz="2000" b="1">
                <a:latin typeface="华文中宋" panose="02010600040101010101" charset="-122"/>
                <a:ea typeface="华文中宋" panose="02010600040101010101" charset="-122"/>
              </a:rPr>
              <a:t>【注释】①接淅：捧着已经淘湿的米，指行色匆忙</a:t>
            </a:r>
            <a:r>
              <a:rPr lang="zh-CN" altLang="en-US" sz="2000" b="1"/>
              <a:t>。</a:t>
            </a:r>
          </a:p>
          <a:p>
            <a:pPr marL="0" indent="0">
              <a:buNone/>
            </a:pPr>
            <a:r>
              <a:rPr lang="zh-CN" altLang="en-US" sz="2000" b="1"/>
              <a:t>21.阅读前两则材料，用一个短语概括孔子的处世态度。（1分）</a:t>
            </a:r>
          </a:p>
          <a:p>
            <a:pPr marL="0" indent="0">
              <a:buNone/>
            </a:pPr>
            <a:r>
              <a:rPr lang="zh-CN" altLang="en-US" sz="2000" b="1"/>
              <a:t>22.结合上面材料中孔子的言行，写一段关于孔子的评语，80字左右。（5分）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85445" y="5253990"/>
            <a:ext cx="1063180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150">
                <a:solidFill>
                  <a:srgbClr val="0070C0"/>
                </a:solidFill>
                <a:uFillTx/>
                <a:ea typeface="微软雅黑" panose="020B0503020204020204" charset="-122"/>
              </a:rPr>
              <a:t>21.知权达变（顺势而为、顺时而动、与世推移、用行舍藏、用舍行藏。1分）</a:t>
            </a:r>
          </a:p>
          <a:p>
            <a:r>
              <a:rPr lang="zh-CN" altLang="en-US" sz="2000" b="1" spc="150">
                <a:solidFill>
                  <a:srgbClr val="0070C0"/>
                </a:solidFill>
                <a:uFillTx/>
                <a:ea typeface="微软雅黑" panose="020B0503020204020204" charset="-122"/>
              </a:rPr>
              <a:t>22.孔子坚持理想又处事灵活。（2分）他坚持“仁政”、恢复周礼，坚忍不拔。（1分）当理想与现实冲突时，他能顺势而为，顺时而动。（1分）这种处世、处事的态度和原则给后人以积极的影响。（1分）（共5分）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zh-CN" altLang="en-US" sz="5400">
                <a:solidFill>
                  <a:schemeClr val="accent4">
                    <a:lumMod val="25000"/>
                  </a:schemeClr>
                </a:solidFill>
              </a:rPr>
              <a:t>欢迎继续听下一讲！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414000" y="110363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108881" tIns="54440" rIns="108881" bIns="54440" anchor="ctr"/>
          <a:lstStyle/>
          <a:p>
            <a:r>
              <a:rPr lang="zh-CN" altLang="en-US" sz="3200">
                <a:solidFill>
                  <a:srgbClr val="FF0000"/>
                </a:solidFill>
              </a:rPr>
              <a:t>一、我们在哪见过</a:t>
            </a:r>
            <a:r>
              <a:rPr lang="en-US" altLang="zh-CN" sz="3200">
                <a:solidFill>
                  <a:srgbClr val="FF0000"/>
                </a:solidFill>
              </a:rPr>
              <a:t>“</a:t>
            </a:r>
            <a:r>
              <a:rPr sz="3200">
                <a:solidFill>
                  <a:srgbClr val="FF0000"/>
                </a:solidFill>
              </a:rPr>
              <a:t>孔子</a:t>
            </a:r>
            <a:r>
              <a:rPr lang="en-US" altLang="zh-CN" sz="3200">
                <a:solidFill>
                  <a:srgbClr val="FF0000"/>
                </a:solidFill>
              </a:rPr>
              <a:t>”</a:t>
            </a:r>
            <a:r>
              <a:rPr sz="3200">
                <a:solidFill>
                  <a:srgbClr val="FF0000"/>
                </a:solidFill>
              </a:rPr>
              <a:t>和</a:t>
            </a:r>
            <a:r>
              <a:rPr lang="en-US" altLang="zh-CN" sz="3200">
                <a:solidFill>
                  <a:srgbClr val="FF0000"/>
                </a:solidFill>
              </a:rPr>
              <a:t>“</a:t>
            </a:r>
            <a:r>
              <a:rPr sz="3200">
                <a:solidFill>
                  <a:srgbClr val="FF0000"/>
                </a:solidFill>
              </a:rPr>
              <a:t>诸子</a:t>
            </a:r>
            <a:r>
              <a:rPr lang="en-US" altLang="zh-CN" sz="3200">
                <a:solidFill>
                  <a:srgbClr val="FF0000"/>
                </a:solidFill>
              </a:rPr>
              <a:t>”——</a:t>
            </a:r>
            <a:r>
              <a:rPr lang="zh-CN" altLang="en-US" sz="3200">
                <a:solidFill>
                  <a:srgbClr val="FF0000"/>
                </a:solidFill>
              </a:rPr>
              <a:t>源于课内</a:t>
            </a:r>
            <a:br>
              <a:rPr lang="zh-CN" altLang="en-US" sz="3200">
                <a:solidFill>
                  <a:srgbClr val="FF0000"/>
                </a:solidFill>
              </a:rPr>
            </a:b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2" name="内容占位符 6"/>
          <p:cNvSpPr>
            <a:spLocks noGrp="1"/>
          </p:cNvSpPr>
          <p:nvPr>
            <p:ph sz="half" idx="1"/>
          </p:nvPr>
        </p:nvSpPr>
        <p:spPr>
          <a:xfrm>
            <a:off x="669925" y="1125855"/>
            <a:ext cx="5367655" cy="3375025"/>
          </a:xfrm>
        </p:spPr>
        <p:txBody>
          <a:bodyPr vert="horz" wrap="square" lIns="108881" tIns="54440" rIns="108881" bIns="54440" anchor="t"/>
          <a:lstStyle/>
          <a:p>
            <a:pPr>
              <a:buClrTx/>
              <a:buSzTx/>
              <a:buFontTx/>
              <a:buNone/>
            </a:pPr>
            <a:r>
              <a:rPr lang="zh-CN" altLang="en-US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必修一</a:t>
            </a:r>
            <a:r>
              <a:rPr lang="en-US" altLang="zh-CN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《</a:t>
            </a:r>
            <a:r>
              <a:rPr lang="zh-CN" altLang="en-US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劝学</a:t>
            </a:r>
            <a:r>
              <a:rPr lang="en-US" altLang="zh-CN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》     </a:t>
            </a:r>
            <a:r>
              <a:rPr lang="zh-CN" altLang="en-US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荀子</a:t>
            </a:r>
            <a:endParaRPr lang="en-US" altLang="zh-CN" sz="2380" b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ClrTx/>
              <a:buSzTx/>
              <a:buFontTx/>
              <a:buNone/>
            </a:pPr>
            <a:r>
              <a:rPr lang="zh-CN" altLang="en-US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必修三</a:t>
            </a:r>
            <a:r>
              <a:rPr lang="en-US" altLang="zh-CN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《</a:t>
            </a:r>
            <a:r>
              <a:rPr lang="zh-CN" altLang="en-US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秋水</a:t>
            </a:r>
            <a:r>
              <a:rPr lang="en-US" altLang="zh-CN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》</a:t>
            </a:r>
            <a:r>
              <a:rPr lang="zh-CN" altLang="en-US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庄子 </a:t>
            </a:r>
            <a:r>
              <a:rPr lang="en-US" altLang="zh-CN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</a:p>
          <a:p>
            <a:pPr>
              <a:buClrTx/>
              <a:buSzTx/>
              <a:buFontTx/>
              <a:buNone/>
            </a:pPr>
            <a:r>
              <a:rPr lang="en-US" altLang="zh-CN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《</a:t>
            </a:r>
            <a:r>
              <a:rPr lang="zh-CN" altLang="en-US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非攻</a:t>
            </a:r>
            <a:r>
              <a:rPr lang="en-US" altLang="zh-CN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》    </a:t>
            </a:r>
            <a:r>
              <a:rPr lang="zh-CN" altLang="en-US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墨子</a:t>
            </a:r>
            <a:endParaRPr lang="en-US" altLang="zh-CN" sz="2380" b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ClrTx/>
              <a:buSzTx/>
              <a:buFontTx/>
              <a:buNone/>
            </a:pPr>
            <a:r>
              <a:rPr lang="zh-CN" altLang="en-US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必修四</a:t>
            </a:r>
            <a:r>
              <a:rPr lang="en-US" altLang="zh-CN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《</a:t>
            </a:r>
            <a:r>
              <a:rPr lang="zh-CN" altLang="en-US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季氏将伐颛臾</a:t>
            </a:r>
            <a:r>
              <a:rPr lang="en-US" altLang="zh-CN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》《</a:t>
            </a:r>
            <a:r>
              <a:rPr lang="zh-CN" altLang="en-US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论语</a:t>
            </a:r>
            <a:r>
              <a:rPr lang="en-US" altLang="zh-CN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》</a:t>
            </a:r>
          </a:p>
          <a:p>
            <a:pPr>
              <a:buClrTx/>
              <a:buSzTx/>
              <a:buFontTx/>
              <a:buNone/>
            </a:pPr>
            <a:r>
              <a:rPr lang="en-US" altLang="zh-CN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 《</a:t>
            </a:r>
            <a:r>
              <a:rPr lang="zh-CN" altLang="en-US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寡人之于国也</a:t>
            </a:r>
            <a:r>
              <a:rPr lang="en-US" altLang="zh-CN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》《</a:t>
            </a:r>
            <a:r>
              <a:rPr lang="zh-CN" altLang="en-US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孟子</a:t>
            </a:r>
            <a:r>
              <a:rPr lang="en-US" altLang="zh-CN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》</a:t>
            </a:r>
          </a:p>
          <a:p>
            <a:pPr>
              <a:buClrTx/>
              <a:buSzTx/>
              <a:buFontTx/>
              <a:buNone/>
            </a:pPr>
            <a:r>
              <a:rPr lang="zh-CN" altLang="en-US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必修五  </a:t>
            </a:r>
            <a:r>
              <a:rPr lang="en-US" altLang="zh-CN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《</a:t>
            </a:r>
            <a:r>
              <a:rPr lang="zh-CN" altLang="en-US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逍遥游</a:t>
            </a:r>
            <a:r>
              <a:rPr lang="en-US" altLang="zh-CN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》        《</a:t>
            </a:r>
            <a:r>
              <a:rPr lang="zh-CN" altLang="en-US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庄子</a:t>
            </a:r>
            <a:r>
              <a:rPr lang="en-US" altLang="zh-CN" sz="2380" b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》</a:t>
            </a:r>
          </a:p>
          <a:p>
            <a:pPr>
              <a:buClrTx/>
              <a:buSzTx/>
              <a:buFontTx/>
              <a:buNone/>
            </a:pPr>
            <a:endParaRPr lang="zh-CN" altLang="en-US" b="1">
              <a:latin typeface="+mn-lt"/>
              <a:ea typeface="+mn-ea"/>
              <a:cs typeface="+mn-cs"/>
            </a:endParaRPr>
          </a:p>
        </p:txBody>
      </p:sp>
      <p:sp>
        <p:nvSpPr>
          <p:cNvPr id="7171" name="内容占位符 7"/>
          <p:cNvSpPr>
            <a:spLocks noGrp="1"/>
          </p:cNvSpPr>
          <p:nvPr>
            <p:ph sz="half" idx="2"/>
          </p:nvPr>
        </p:nvSpPr>
        <p:spPr>
          <a:xfrm>
            <a:off x="6037401" y="1669133"/>
            <a:ext cx="4958250" cy="4455431"/>
          </a:xfrm>
        </p:spPr>
        <p:txBody>
          <a:bodyPr vert="horz" wrap="square" lIns="108881" tIns="54440" rIns="108881" bIns="54440" anchor="t"/>
          <a:lstStyle/>
          <a:p>
            <a:pPr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1665" b="1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>
              <a:buClrTx/>
              <a:buSzTx/>
              <a:buFontTx/>
              <a:buNone/>
            </a:pPr>
            <a:endParaRPr lang="zh-CN" altLang="en-US"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360" y="4236720"/>
            <a:ext cx="5861685" cy="247777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90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论语</a:t>
            </a:r>
            <a:r>
              <a:rPr kumimoji="0" lang="en-US" altLang="zh-CN" sz="190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选读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为政以德</a:t>
            </a:r>
            <a:r>
              <a:rPr kumimoji="0" lang="en-US" altLang="zh-CN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为政以德</a:t>
            </a:r>
            <a:r>
              <a:rPr kumimoji="0" lang="zh-CN" altLang="en-US" sz="1905" b="1" i="1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思想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均贫富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含义；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克己复礼</a:t>
            </a:r>
            <a:r>
              <a:rPr kumimoji="0" lang="en-US" altLang="zh-CN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礼与仁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的关系，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孝悌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之情；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知其不可而为之</a:t>
            </a:r>
            <a:r>
              <a:rPr kumimoji="0" lang="en-US" altLang="zh-CN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：知其不可而为之的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责任感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仁者爱人</a:t>
            </a:r>
            <a:r>
              <a:rPr kumimoji="0" lang="en-US" altLang="zh-CN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仁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爱的基本含义；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45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82715" y="1125855"/>
            <a:ext cx="4810125" cy="37992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君子之风</a:t>
            </a:r>
            <a:r>
              <a:rPr kumimoji="0" lang="en-US" altLang="zh-CN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义利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观，君子自我修养的                     主要内容和要求；</a:t>
            </a:r>
            <a:endParaRPr kumimoji="0" lang="en-US" altLang="zh-CN" sz="1905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周而不比</a:t>
            </a:r>
            <a:r>
              <a:rPr kumimoji="0" lang="en-US" altLang="zh-CN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：人际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交往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观；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诲人不倦</a:t>
            </a:r>
            <a:r>
              <a:rPr kumimoji="0" lang="en-US" altLang="zh-CN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：有教无类、启发诱导、因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材施教的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原则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、方法及思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想价值和现实指导意义。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高山仰止</a:t>
            </a:r>
            <a:r>
              <a:rPr kumimoji="0" lang="en-US" altLang="zh-CN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：孔子与弟子之间感人的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师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生关系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沂水春风</a:t>
            </a:r>
            <a:r>
              <a:rPr kumimoji="0" lang="en-US" altLang="zh-CN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礼乐文化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（礼乐治国）；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中庸之道</a:t>
            </a:r>
            <a:r>
              <a:rPr kumimoji="0" lang="en-US" altLang="zh-CN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中庸思想</a:t>
            </a: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，和而不同的深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905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刻哲理。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145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10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108881" tIns="54440" rIns="108881" bIns="54440" anchor="ctr"/>
          <a:lstStyle/>
          <a:p>
            <a:r>
              <a:rPr lang="zh-CN" altLang="en-US" sz="3200">
                <a:solidFill>
                  <a:srgbClr val="FF0000"/>
                </a:solidFill>
              </a:rPr>
              <a:t>二、历年高考题中的</a:t>
            </a:r>
            <a:r>
              <a:rPr lang="en-US" altLang="zh-CN" sz="3200">
                <a:solidFill>
                  <a:srgbClr val="FF0000"/>
                </a:solidFill>
              </a:rPr>
              <a:t>“</a:t>
            </a:r>
            <a:r>
              <a:rPr sz="3200">
                <a:solidFill>
                  <a:srgbClr val="FF0000"/>
                </a:solidFill>
              </a:rPr>
              <a:t>孔子</a:t>
            </a:r>
            <a:r>
              <a:rPr lang="en-US" altLang="zh-CN" sz="3200">
                <a:solidFill>
                  <a:srgbClr val="FF0000"/>
                </a:solidFill>
              </a:rPr>
              <a:t>”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8194" name="内容占位符 7"/>
          <p:cNvSpPr>
            <a:spLocks noGrp="1"/>
          </p:cNvSpPr>
          <p:nvPr>
            <p:ph sz="half" idx="2"/>
          </p:nvPr>
        </p:nvSpPr>
        <p:spPr>
          <a:xfrm>
            <a:off x="6037401" y="1669133"/>
            <a:ext cx="4958250" cy="4455431"/>
          </a:xfrm>
        </p:spPr>
        <p:txBody>
          <a:bodyPr vert="horz" wrap="square" lIns="108881" tIns="54440" rIns="108881" bIns="54440" anchor="t"/>
          <a:lstStyle/>
          <a:p>
            <a:pPr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1665" b="1">
              <a:solidFill>
                <a:schemeClr val="tx2"/>
              </a:solidFill>
              <a:latin typeface="+mn-lt"/>
              <a:ea typeface="+mn-ea"/>
              <a:cs typeface="+mn-cs"/>
            </a:endParaRPr>
          </a:p>
          <a:p>
            <a:pPr>
              <a:buClrTx/>
              <a:buSzTx/>
              <a:buFontTx/>
              <a:buNone/>
            </a:pPr>
            <a:endParaRPr lang="zh-CN" altLang="en-US"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46458" y="1402601"/>
            <a:ext cx="5502657" cy="41205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fontAlgn="base" hangingPunct="1"/>
            <a:r>
              <a:rPr lang="en-US" altLang="zh-CN" sz="3335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《</a:t>
            </a:r>
            <a:r>
              <a:rPr lang="zh-CN" altLang="en-US" sz="3335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论语</a:t>
            </a:r>
            <a:r>
              <a:rPr lang="en-US" altLang="zh-CN" sz="3335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》</a:t>
            </a:r>
            <a:r>
              <a:rPr lang="zh-CN" altLang="en-US" sz="3335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选读</a:t>
            </a:r>
          </a:p>
          <a:p>
            <a:pPr lvl="0" eaLnBrk="1" fontAlgn="base" hangingPunct="1">
              <a:spcBef>
                <a:spcPct val="50000"/>
              </a:spcBef>
            </a:pPr>
            <a:r>
              <a:rPr lang="en-US" altLang="zh-CN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《</a:t>
            </a:r>
            <a:r>
              <a:rPr lang="zh-CN" altLang="en-US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为政以德</a:t>
            </a:r>
            <a:r>
              <a:rPr lang="en-US" altLang="zh-CN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》</a:t>
            </a:r>
            <a:r>
              <a:rPr lang="zh-CN" altLang="en-US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r>
              <a:rPr lang="en-US" altLang="zh-CN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2011</a:t>
            </a:r>
          </a:p>
          <a:p>
            <a:pPr lvl="0" eaLnBrk="1" fontAlgn="base" hangingPunct="1">
              <a:spcBef>
                <a:spcPct val="50000"/>
              </a:spcBef>
            </a:pPr>
            <a:r>
              <a:rPr lang="en-US" altLang="zh-CN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《</a:t>
            </a:r>
            <a:r>
              <a:rPr lang="zh-CN" altLang="en-US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克己复礼</a:t>
            </a:r>
            <a:r>
              <a:rPr lang="en-US" altLang="zh-CN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》</a:t>
            </a:r>
            <a:r>
              <a:rPr lang="zh-CN" altLang="en-US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r>
              <a:rPr lang="en-US" altLang="zh-CN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2018</a:t>
            </a:r>
          </a:p>
          <a:p>
            <a:pPr lvl="0" eaLnBrk="1" fontAlgn="base" hangingPunct="1">
              <a:spcBef>
                <a:spcPct val="50000"/>
              </a:spcBef>
            </a:pPr>
            <a:r>
              <a:rPr lang="en-US" altLang="zh-CN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《</a:t>
            </a:r>
            <a:r>
              <a:rPr lang="zh-CN" altLang="en-US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知其不可而为之</a:t>
            </a:r>
            <a:r>
              <a:rPr lang="en-US" altLang="zh-CN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》</a:t>
            </a:r>
            <a:r>
              <a:rPr lang="zh-CN" altLang="en-US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：？</a:t>
            </a:r>
          </a:p>
          <a:p>
            <a:pPr lvl="0" eaLnBrk="1" fontAlgn="base" hangingPunct="1">
              <a:spcBef>
                <a:spcPct val="50000"/>
              </a:spcBef>
            </a:pPr>
            <a:r>
              <a:rPr lang="en-US" altLang="zh-CN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《</a:t>
            </a:r>
            <a:r>
              <a:rPr lang="zh-CN" altLang="en-US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仁者爱人</a:t>
            </a:r>
            <a:r>
              <a:rPr lang="en-US" altLang="zh-CN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》</a:t>
            </a:r>
            <a:r>
              <a:rPr lang="zh-CN" altLang="en-US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r>
              <a:rPr lang="en-US" altLang="zh-CN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2012</a:t>
            </a:r>
          </a:p>
          <a:p>
            <a:pPr lvl="0" eaLnBrk="1" fontAlgn="base" hangingPunct="1">
              <a:spcBef>
                <a:spcPct val="50000"/>
              </a:spcBef>
            </a:pPr>
            <a:r>
              <a:rPr lang="en-US" altLang="zh-CN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《</a:t>
            </a:r>
            <a:r>
              <a:rPr lang="zh-CN" altLang="en-US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君子之风</a:t>
            </a:r>
            <a:r>
              <a:rPr lang="en-US" altLang="zh-CN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》</a:t>
            </a:r>
            <a:r>
              <a:rPr lang="zh-CN" altLang="en-US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：</a:t>
            </a:r>
            <a:r>
              <a:rPr lang="en-US" altLang="zh-CN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2010</a:t>
            </a:r>
            <a:r>
              <a:rPr lang="zh-CN" altLang="en-US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、</a:t>
            </a:r>
            <a:r>
              <a:rPr lang="en-US" altLang="zh-CN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2013</a:t>
            </a:r>
            <a:r>
              <a:rPr lang="zh-CN" altLang="en-US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、</a:t>
            </a:r>
            <a:r>
              <a:rPr lang="en-US" altLang="zh-CN" sz="2380" b="1" strike="noStrike" noProof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charset="-122"/>
              </a:rPr>
              <a:t>2019</a:t>
            </a:r>
          </a:p>
          <a:p>
            <a:pPr lvl="0" eaLnBrk="1" fontAlgn="base" hangingPunct="1">
              <a:spcBef>
                <a:spcPct val="50000"/>
              </a:spcBef>
            </a:pPr>
            <a:endParaRPr lang="zh-CN" altLang="en-US" sz="1905" b="1" strike="noStrike" noProof="1">
              <a:solidFill>
                <a:schemeClr val="tx2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lvl="0" eaLnBrk="1" fontAlgn="base" hangingPunct="1"/>
            <a:endParaRPr lang="zh-CN" altLang="en-US" sz="2145" strike="noStrike" noProof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15100" y="885190"/>
            <a:ext cx="5372735" cy="429958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38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38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周而不比</a:t>
            </a:r>
            <a:r>
              <a:rPr kumimoji="0" lang="en-US" altLang="zh-CN" sz="238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38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en-US" altLang="zh-CN" sz="238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2014</a:t>
            </a:r>
            <a:endParaRPr kumimoji="0" lang="en-US" altLang="zh-CN" sz="238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38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38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诲人不倦</a:t>
            </a:r>
            <a:r>
              <a:rPr kumimoji="0" lang="en-US" altLang="zh-CN" sz="238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38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en-US" altLang="zh-CN" sz="238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2009</a:t>
            </a:r>
            <a:r>
              <a:rPr kumimoji="0" lang="zh-CN" altLang="en-US" sz="238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238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2017</a:t>
            </a:r>
            <a:endParaRPr kumimoji="0" lang="zh-CN" altLang="en-US" sz="238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38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38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高山仰止</a:t>
            </a:r>
            <a:r>
              <a:rPr kumimoji="0" lang="en-US" altLang="zh-CN" sz="238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38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en-US" altLang="zh-CN" sz="238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2017</a:t>
            </a:r>
            <a:endParaRPr kumimoji="0" lang="en-US" altLang="zh-CN" sz="238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38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38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沂水春风</a:t>
            </a:r>
            <a:r>
              <a:rPr kumimoji="0" lang="en-US" altLang="zh-CN" sz="238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38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：？</a:t>
            </a:r>
            <a:endParaRPr kumimoji="0" lang="en-US" altLang="zh-CN" sz="238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38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0" lang="zh-CN" altLang="en-US" sz="238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中庸之道</a:t>
            </a:r>
            <a:r>
              <a:rPr kumimoji="0" lang="en-US" altLang="zh-CN" sz="238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0" lang="zh-CN" altLang="en-US" sz="238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：？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38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zh-CN" altLang="en-US" sz="238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孔子</a:t>
            </a:r>
            <a:r>
              <a:rPr kumimoji="0" lang="en-US" altLang="zh-CN" sz="238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r>
              <a:rPr kumimoji="0" lang="zh-CN" altLang="en-US" sz="238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不见了</a:t>
            </a:r>
            <a:endParaRPr kumimoji="0" lang="en-US" altLang="zh-CN" sz="238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38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2015</a:t>
            </a:r>
            <a:r>
              <a:rPr kumimoji="0" lang="zh-CN" altLang="en-US" sz="238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？朱熹关于《孟子》的一段注释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38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2016</a:t>
            </a:r>
            <a:r>
              <a:rPr kumimoji="0" lang="zh-CN" altLang="en-US" sz="238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？《墨子·节用》中的一段话</a:t>
            </a:r>
          </a:p>
        </p:txBody>
      </p:sp>
      <p:sp>
        <p:nvSpPr>
          <p:cNvPr id="8197" name="文本框 1"/>
          <p:cNvSpPr txBox="1"/>
          <p:nvPr/>
        </p:nvSpPr>
        <p:spPr>
          <a:xfrm>
            <a:off x="1644350" y="5661442"/>
            <a:ext cx="9413240" cy="6045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sz="33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共</a:t>
            </a:r>
            <a:r>
              <a:rPr lang="en-US" altLang="zh-CN" sz="33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15</a:t>
            </a:r>
            <a:r>
              <a:rPr lang="zh-CN" altLang="en-US" sz="33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课，其中</a:t>
            </a:r>
            <a:r>
              <a:rPr lang="en-US" altLang="zh-CN" sz="33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333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课“建议不列入各类考试范围”。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1"/>
          <p:cNvSpPr>
            <a:spLocks noGrp="1"/>
          </p:cNvSpPr>
          <p:nvPr>
            <p:ph type="title"/>
          </p:nvPr>
        </p:nvSpPr>
        <p:spPr>
          <a:xfrm>
            <a:off x="1560830" y="840740"/>
            <a:ext cx="9434830" cy="580390"/>
          </a:xfrm>
        </p:spPr>
        <p:txBody>
          <a:bodyPr vert="horz" wrap="square" lIns="108881" tIns="54440" rIns="108881" bIns="54440" anchor="ctr"/>
          <a:lstStyle/>
          <a:p>
            <a:r>
              <a:rPr lang="en-US" altLang="zh-CN" sz="4285"/>
              <a:t>《</a:t>
            </a:r>
            <a:r>
              <a:rPr lang="zh-CN" altLang="en-US" sz="4285"/>
              <a:t>考试说明</a:t>
            </a:r>
            <a:r>
              <a:rPr lang="en-US" altLang="zh-CN" sz="4285"/>
              <a:t>》</a:t>
            </a:r>
            <a:r>
              <a:rPr lang="zh-CN" altLang="en-US" sz="4285"/>
              <a:t>相关内容解读</a:t>
            </a:r>
            <a:br>
              <a:rPr lang="zh-CN" altLang="en-US" sz="4285"/>
            </a:br>
            <a:endParaRPr lang="zh-CN" altLang="en-US" sz="4285"/>
          </a:p>
        </p:txBody>
      </p:sp>
      <p:graphicFrame>
        <p:nvGraphicFramePr>
          <p:cNvPr id="8216" name="表格 821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51943" y="1659681"/>
          <a:ext cx="10874375" cy="5080635"/>
        </p:xfrm>
        <a:graphic>
          <a:graphicData uri="http://schemas.openxmlformats.org/drawingml/2006/table">
            <a:tbl>
              <a:tblPr/>
              <a:tblGrid>
                <a:gridCol w="2266950"/>
                <a:gridCol w="1755140"/>
                <a:gridCol w="1965960"/>
                <a:gridCol w="2309495"/>
                <a:gridCol w="2576830"/>
              </a:tblGrid>
              <a:tr h="67691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346075" lvl="0" indent="-346075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38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</a:rPr>
                        <a:t>2014</a:t>
                      </a:r>
                      <a:r>
                        <a:rPr lang="zh-CN" altLang="zh-CN" sz="2380">
                          <a:solidFill>
                            <a:srgbClr val="000000"/>
                          </a:solidFill>
                          <a:latin typeface="Calibri" panose="020F0502020204030204" charset="0"/>
                          <a:ea typeface="黑体" panose="02010609060101010101" charset="-122"/>
                        </a:rPr>
                        <a:t>年</a:t>
                      </a:r>
                      <a:endParaRPr lang="zh-CN" altLang="zh-CN" sz="119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108877" marR="108877" marT="54431" marB="5443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346075" lvl="0" indent="-346075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38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</a:rPr>
                        <a:t>2015</a:t>
                      </a:r>
                      <a:r>
                        <a:rPr lang="zh-CN" altLang="zh-CN" sz="2380">
                          <a:solidFill>
                            <a:srgbClr val="000000"/>
                          </a:solidFill>
                          <a:latin typeface="Calibri" panose="020F0502020204030204" charset="0"/>
                          <a:ea typeface="黑体" panose="02010609060101010101" charset="-122"/>
                        </a:rPr>
                        <a:t>年</a:t>
                      </a:r>
                      <a:endParaRPr lang="zh-CN" altLang="zh-CN" sz="119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108877" marR="108877" marT="54431" marB="5443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346075" lvl="0" indent="-346075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38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</a:rPr>
                        <a:t>2016</a:t>
                      </a:r>
                      <a:r>
                        <a:rPr lang="zh-CN" altLang="en-US" sz="238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</a:rPr>
                        <a:t>年</a:t>
                      </a:r>
                      <a:endParaRPr lang="zh-CN" altLang="zh-CN" sz="2380">
                        <a:solidFill>
                          <a:srgbClr val="000000"/>
                        </a:solidFill>
                        <a:latin typeface="黑体" panose="02010609060101010101" charset="-122"/>
                        <a:ea typeface="宋体" panose="02010600030101010101" pitchFamily="2" charset="-122"/>
                      </a:endParaRPr>
                    </a:p>
                    <a:p>
                      <a:pPr marL="346075" lvl="0" indent="-346075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zh-CN" sz="1190">
                        <a:solidFill>
                          <a:schemeClr val="tx1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L="108877" marR="108877" marT="54431" marB="5443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346075" lvl="0" indent="-346075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38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</a:rPr>
                        <a:t>2017</a:t>
                      </a:r>
                      <a:r>
                        <a:rPr lang="zh-CN" altLang="en-US" sz="238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</a:rPr>
                        <a:t>年</a:t>
                      </a:r>
                      <a:r>
                        <a:rPr lang="en-US" altLang="zh-CN" sz="238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</a:rPr>
                        <a:t>-2019</a:t>
                      </a:r>
                      <a:r>
                        <a:rPr lang="zh-CN" altLang="en-US" sz="238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</a:rPr>
                        <a:t>年</a:t>
                      </a:r>
                      <a:endParaRPr lang="zh-CN" altLang="zh-CN" sz="2380">
                        <a:solidFill>
                          <a:srgbClr val="000000"/>
                        </a:solidFill>
                        <a:latin typeface="黑体" panose="02010609060101010101" charset="-122"/>
                        <a:ea typeface="宋体" panose="02010600030101010101" pitchFamily="2" charset="-122"/>
                      </a:endParaRPr>
                    </a:p>
                  </a:txBody>
                  <a:tcPr marL="108877" marR="108877" marT="54431" marB="5443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346075" lvl="0" indent="-346075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zh-CN" sz="2380" b="1">
                          <a:solidFill>
                            <a:srgbClr val="FF0000"/>
                          </a:solidFill>
                          <a:latin typeface="黑体" panose="02010609060101010101" charset="-122"/>
                          <a:ea typeface="宋体" panose="02010600030101010101" pitchFamily="2" charset="-122"/>
                        </a:rPr>
                        <a:t>解读</a:t>
                      </a:r>
                    </a:p>
                    <a:p>
                      <a:pPr marL="346075" lvl="0" indent="-346075" algn="ctr" eaLnBrk="1" hangingPunct="1">
                        <a:spcBef>
                          <a:spcPct val="0"/>
                        </a:spcBef>
                        <a:buNone/>
                      </a:pPr>
                      <a:endParaRPr lang="zh-CN" altLang="zh-CN" sz="1190">
                        <a:solidFill>
                          <a:schemeClr val="tx1"/>
                        </a:solidFill>
                        <a:latin typeface="Calibri" panose="020F0502020204030204" charset="0"/>
                        <a:ea typeface="黑体" panose="02010609060101010101" charset="-122"/>
                      </a:endParaRPr>
                    </a:p>
                  </a:txBody>
                  <a:tcPr marL="108877" marR="108877" marT="54431" marB="5443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0372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346075" lvl="0" indent="-3460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145" b="1">
                          <a:solidFill>
                            <a:srgbClr val="000000"/>
                          </a:solidFill>
                          <a:latin typeface="Calibri" panose="020F0502020204030204" charset="0"/>
                          <a:ea typeface="黑体" panose="02010609060101010101" charset="-122"/>
                        </a:rPr>
                        <a:t>               </a:t>
                      </a:r>
                      <a:endParaRPr lang="zh-CN" altLang="zh-CN" sz="2145">
                        <a:solidFill>
                          <a:schemeClr val="tx1"/>
                        </a:solidFill>
                        <a:latin typeface="Calibri" panose="020F0502020204030204" charset="0"/>
                        <a:ea typeface="黑体" panose="02010609060101010101" charset="-122"/>
                      </a:endParaRPr>
                    </a:p>
                    <a:p>
                      <a:pPr marL="346075" lvl="0" indent="-3460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145" b="1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10.</a:t>
                      </a:r>
                      <a:r>
                        <a:rPr lang="zh-CN" altLang="zh-CN" sz="2145" b="1">
                          <a:solidFill>
                            <a:srgbClr val="000000"/>
                          </a:solidFill>
                          <a:latin typeface="Calibri" panose="020F0502020204030204" charset="0"/>
                          <a:ea typeface="黑体" panose="02010609060101010101" charset="-122"/>
                        </a:rPr>
                        <a:t>传统文化经典</a:t>
                      </a:r>
                      <a:r>
                        <a:rPr lang="zh-CN" altLang="zh-CN" sz="2145" b="1">
                          <a:solidFill>
                            <a:srgbClr val="0070C0"/>
                          </a:solidFill>
                          <a:latin typeface="Calibri" panose="020F0502020204030204" charset="0"/>
                          <a:ea typeface="黑体" panose="02010609060101010101" charset="-122"/>
                        </a:rPr>
                        <a:t>（《〈论语〉选读》</a:t>
                      </a:r>
                      <a:r>
                        <a:rPr lang="en-US" altLang="zh-CN" sz="2145" b="1">
                          <a:solidFill>
                            <a:srgbClr val="0070C0"/>
                          </a:solidFill>
                          <a:latin typeface="Calibri" panose="020F0502020204030204" charset="0"/>
                          <a:ea typeface="黑体" panose="02010609060101010101" charset="-122"/>
                        </a:rPr>
                        <a:t>)</a:t>
                      </a:r>
                      <a:r>
                        <a:rPr lang="zh-CN" altLang="zh-CN" sz="2145" b="1">
                          <a:solidFill>
                            <a:srgbClr val="000000"/>
                          </a:solidFill>
                          <a:latin typeface="Calibri" panose="020F0502020204030204" charset="0"/>
                          <a:ea typeface="黑体" panose="02010609060101010101" charset="-122"/>
                        </a:rPr>
                        <a:t>的理解和评价</a:t>
                      </a:r>
                      <a:endParaRPr lang="zh-CN" altLang="zh-CN" sz="2145">
                        <a:solidFill>
                          <a:schemeClr val="tx1"/>
                        </a:solidFill>
                        <a:latin typeface="Calibri" panose="020F0502020204030204" charset="0"/>
                        <a:ea typeface="黑体" panose="02010609060101010101" charset="-122"/>
                      </a:endParaRPr>
                    </a:p>
                  </a:txBody>
                  <a:tcPr marL="108877" marR="108877" marT="54431" marB="5443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346075" lvl="0" indent="-346075" eaLnBrk="1" hangingPunct="1">
                        <a:spcBef>
                          <a:spcPct val="0"/>
                        </a:spcBef>
                        <a:buNone/>
                      </a:pPr>
                      <a:endParaRPr lang="en-US" altLang="zh-CN" sz="2145" b="1">
                        <a:solidFill>
                          <a:srgbClr val="000000"/>
                        </a:solidFill>
                        <a:latin typeface="Calibri" panose="020F0502020204030204" charset="0"/>
                        <a:ea typeface="黑体" panose="02010609060101010101" charset="-122"/>
                      </a:endParaRPr>
                    </a:p>
                    <a:p>
                      <a:pPr marL="346075" lvl="0" indent="-3460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145" b="1">
                          <a:solidFill>
                            <a:srgbClr val="000000"/>
                          </a:solidFill>
                          <a:latin typeface="Calibri" panose="020F0502020204030204" charset="0"/>
                          <a:ea typeface="黑体" panose="02010609060101010101" charset="-122"/>
                        </a:rPr>
                        <a:t>10.</a:t>
                      </a:r>
                      <a:r>
                        <a:rPr lang="zh-CN" altLang="zh-CN" sz="2145" b="1">
                          <a:solidFill>
                            <a:srgbClr val="000000"/>
                          </a:solidFill>
                          <a:latin typeface="Calibri" panose="020F0502020204030204" charset="0"/>
                          <a:ea typeface="黑体" panose="02010609060101010101" charset="-122"/>
                        </a:rPr>
                        <a:t>传统文化经典的理解、</a:t>
                      </a:r>
                      <a:r>
                        <a:rPr lang="zh-CN" altLang="zh-CN" sz="2145" b="1">
                          <a:solidFill>
                            <a:srgbClr val="FF0000"/>
                          </a:solidFill>
                          <a:latin typeface="Calibri" panose="020F0502020204030204" charset="0"/>
                          <a:ea typeface="黑体" panose="02010609060101010101" charset="-122"/>
                        </a:rPr>
                        <a:t>分析</a:t>
                      </a:r>
                      <a:r>
                        <a:rPr lang="zh-CN" altLang="zh-CN" sz="2145" b="1">
                          <a:solidFill>
                            <a:srgbClr val="000000"/>
                          </a:solidFill>
                          <a:latin typeface="Calibri" panose="020F0502020204030204" charset="0"/>
                          <a:ea typeface="黑体" panose="02010609060101010101" charset="-122"/>
                        </a:rPr>
                        <a:t>和评价</a:t>
                      </a:r>
                    </a:p>
                  </a:txBody>
                  <a:tcPr marL="108877" marR="108877" marT="54431" marB="5443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346075" lvl="0" indent="-346075" eaLnBrk="1" hangingPunct="1">
                        <a:spcBef>
                          <a:spcPct val="0"/>
                        </a:spcBef>
                        <a:buNone/>
                      </a:pPr>
                      <a:endParaRPr lang="en-US" altLang="zh-CN" sz="2145" b="1">
                        <a:solidFill>
                          <a:srgbClr val="FF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  <a:p>
                      <a:pPr marL="346075" lvl="0" indent="-3460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145" b="1">
                          <a:solidFill>
                            <a:srgbClr val="000000"/>
                          </a:solidFill>
                          <a:latin typeface="Calibri" panose="020F0502020204030204" charset="0"/>
                          <a:ea typeface="黑体" panose="02010609060101010101" charset="-122"/>
                        </a:rPr>
                        <a:t>10.</a:t>
                      </a:r>
                      <a:r>
                        <a:rPr lang="zh-CN" altLang="zh-CN" sz="2145" b="1">
                          <a:solidFill>
                            <a:srgbClr val="000000"/>
                          </a:solidFill>
                          <a:latin typeface="Calibri" panose="020F0502020204030204" charset="0"/>
                          <a:ea typeface="黑体" panose="02010609060101010101" charset="-122"/>
                        </a:rPr>
                        <a:t>传统文化经典的理解、</a:t>
                      </a:r>
                      <a:r>
                        <a:rPr lang="zh-CN" altLang="zh-CN" sz="2145" b="1">
                          <a:solidFill>
                            <a:srgbClr val="FF0000"/>
                          </a:solidFill>
                          <a:latin typeface="Calibri" panose="020F0502020204030204" charset="0"/>
                          <a:ea typeface="黑体" panose="02010609060101010101" charset="-122"/>
                        </a:rPr>
                        <a:t>分析</a:t>
                      </a:r>
                      <a:r>
                        <a:rPr lang="zh-CN" altLang="zh-CN" sz="2145" b="1">
                          <a:solidFill>
                            <a:srgbClr val="000000"/>
                          </a:solidFill>
                          <a:latin typeface="Calibri" panose="020F0502020204030204" charset="0"/>
                          <a:ea typeface="黑体" panose="02010609060101010101" charset="-122"/>
                        </a:rPr>
                        <a:t>和评价</a:t>
                      </a:r>
                    </a:p>
                  </a:txBody>
                  <a:tcPr marL="108877" marR="108877" marT="54431" marB="5443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346075" lvl="0" indent="-346075" eaLnBrk="1" hangingPunct="1">
                        <a:spcBef>
                          <a:spcPct val="0"/>
                        </a:spcBef>
                        <a:buNone/>
                      </a:pPr>
                      <a:endParaRPr lang="en-US" altLang="zh-CN" sz="2145" b="1">
                        <a:solidFill>
                          <a:srgbClr val="000000"/>
                        </a:solidFill>
                        <a:latin typeface="Calibri" panose="020F0502020204030204" charset="0"/>
                        <a:ea typeface="黑体" panose="02010609060101010101" charset="-122"/>
                      </a:endParaRPr>
                    </a:p>
                    <a:p>
                      <a:pPr marL="346075" lvl="0" indent="-3460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145" b="1">
                          <a:solidFill>
                            <a:srgbClr val="000000"/>
                          </a:solidFill>
                          <a:latin typeface="Calibri" panose="020F0502020204030204" charset="0"/>
                          <a:ea typeface="黑体" panose="02010609060101010101" charset="-122"/>
                        </a:rPr>
                        <a:t>10.</a:t>
                      </a:r>
                      <a:r>
                        <a:rPr lang="zh-CN" altLang="zh-CN" sz="2145" b="1">
                          <a:solidFill>
                            <a:srgbClr val="000000"/>
                          </a:solidFill>
                          <a:latin typeface="Calibri" panose="020F0502020204030204" charset="0"/>
                          <a:ea typeface="黑体" panose="02010609060101010101" charset="-122"/>
                        </a:rPr>
                        <a:t>传统文化经典</a:t>
                      </a:r>
                      <a:r>
                        <a:rPr lang="zh-CN" altLang="zh-CN" sz="2145" b="1">
                          <a:solidFill>
                            <a:srgbClr val="0070C0"/>
                          </a:solidFill>
                          <a:latin typeface="Calibri" panose="020F0502020204030204" charset="0"/>
                          <a:ea typeface="黑体" panose="02010609060101010101" charset="-122"/>
                        </a:rPr>
                        <a:t>（</a:t>
                      </a:r>
                      <a:r>
                        <a:rPr lang="zh-CN" altLang="en-US" sz="2145" b="1">
                          <a:solidFill>
                            <a:srgbClr val="0070C0"/>
                          </a:solidFill>
                          <a:latin typeface="Calibri" panose="020F0502020204030204" charset="0"/>
                          <a:ea typeface="黑体" panose="02010609060101010101" charset="-122"/>
                        </a:rPr>
                        <a:t>如</a:t>
                      </a:r>
                      <a:r>
                        <a:rPr lang="zh-CN" altLang="zh-CN" sz="2145" b="1">
                          <a:solidFill>
                            <a:srgbClr val="0070C0"/>
                          </a:solidFill>
                          <a:latin typeface="Calibri" panose="020F0502020204030204" charset="0"/>
                          <a:ea typeface="黑体" panose="02010609060101010101" charset="-122"/>
                        </a:rPr>
                        <a:t>《〈论语〉选读》</a:t>
                      </a:r>
                      <a:r>
                        <a:rPr lang="en-US" altLang="zh-CN" sz="2145" b="1">
                          <a:solidFill>
                            <a:srgbClr val="0070C0"/>
                          </a:solidFill>
                          <a:latin typeface="Calibri" panose="020F0502020204030204" charset="0"/>
                          <a:ea typeface="黑体" panose="02010609060101010101" charset="-122"/>
                        </a:rPr>
                        <a:t>)</a:t>
                      </a:r>
                      <a:r>
                        <a:rPr lang="zh-CN" altLang="zh-CN" sz="2145" b="1">
                          <a:solidFill>
                            <a:srgbClr val="000000"/>
                          </a:solidFill>
                          <a:latin typeface="Calibri" panose="020F0502020204030204" charset="0"/>
                          <a:ea typeface="黑体" panose="02010609060101010101" charset="-122"/>
                        </a:rPr>
                        <a:t>的理解和评价</a:t>
                      </a:r>
                      <a:endParaRPr lang="zh-CN" altLang="zh-CN" sz="2145">
                        <a:solidFill>
                          <a:schemeClr val="tx1"/>
                        </a:solidFill>
                        <a:latin typeface="Calibri" panose="020F0502020204030204" charset="0"/>
                        <a:ea typeface="黑体" panose="02010609060101010101" charset="-122"/>
                      </a:endParaRPr>
                    </a:p>
                    <a:p>
                      <a:pPr marL="346075" lvl="0" indent="-3460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145" b="1">
                          <a:solidFill>
                            <a:srgbClr val="FF0000"/>
                          </a:solidFill>
                          <a:latin typeface="Calibri" panose="020F0502020204030204" charset="0"/>
                          <a:ea typeface="黑体" panose="02010609060101010101" charset="-122"/>
                        </a:rPr>
                        <a:t>          </a:t>
                      </a:r>
                      <a:endParaRPr lang="en-US" altLang="zh-CN" sz="2145" b="1">
                        <a:solidFill>
                          <a:srgbClr val="FF0000"/>
                        </a:solidFill>
                        <a:latin typeface="Calibri" panose="020F0502020204030204" charset="0"/>
                        <a:ea typeface="黑体" panose="02010609060101010101" charset="-122"/>
                      </a:endParaRPr>
                    </a:p>
                    <a:p>
                      <a:pPr marL="346075" lvl="0" indent="-3460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145" b="1">
                          <a:solidFill>
                            <a:srgbClr val="FF0000"/>
                          </a:solidFill>
                          <a:latin typeface="Calibri" panose="020F0502020204030204" charset="0"/>
                          <a:ea typeface="黑体" panose="02010609060101010101" charset="-122"/>
                        </a:rPr>
                        <a:t>              </a:t>
                      </a:r>
                      <a:endParaRPr lang="zh-CN" altLang="zh-CN" sz="2380">
                        <a:solidFill>
                          <a:schemeClr val="tx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108877" marR="108877" marT="54431" marB="5443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>
                          <a:solidFill>
                            <a:schemeClr val="bg2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>
                          <a:solidFill>
                            <a:schemeClr val="bg2"/>
                          </a:solidFill>
                          <a:latin typeface="+mn-lt"/>
                          <a:ea typeface="+mn-ea"/>
                        </a:defRPr>
                      </a:lvl5pPr>
                    </a:lstStyle>
                    <a:p>
                      <a:pPr marL="346075" lvl="0" indent="-3460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145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r>
                        <a:rPr lang="zh-CN" altLang="en-US" sz="2145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</a:t>
                      </a:r>
                      <a:r>
                        <a:rPr lang="en-US" altLang="zh-CN" sz="2145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</a:t>
                      </a:r>
                      <a:r>
                        <a:rPr lang="zh-CN" altLang="en-US" sz="2145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年：</a:t>
                      </a:r>
                      <a:endParaRPr lang="en-US" altLang="zh-CN" sz="2145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346075" lvl="0" indent="-3460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145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多了“分析”两字。去括号内的内容。</a:t>
                      </a:r>
                      <a:endParaRPr lang="en-US" altLang="zh-CN" sz="2145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346075" lvl="0" indent="-3460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145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不是不考论语，而是</a:t>
                      </a:r>
                      <a:r>
                        <a:rPr lang="zh-CN" altLang="en-US" sz="2145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语料的选用范围扩大了。</a:t>
                      </a:r>
                      <a:endParaRPr lang="en-US" altLang="zh-CN" sz="2145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346075" lvl="0" indent="-3460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145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          </a:t>
                      </a:r>
                    </a:p>
                    <a:p>
                      <a:pPr marL="346075" lvl="0" indent="-3460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145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17-19</a:t>
                      </a:r>
                      <a:r>
                        <a:rPr lang="zh-CN" altLang="en-US" sz="2145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年：</a:t>
                      </a:r>
                      <a:endParaRPr lang="en-US" altLang="zh-CN" sz="2145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346075" lvl="0" indent="-3460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145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  加了</a:t>
                      </a:r>
                      <a:r>
                        <a:rPr lang="zh-CN" altLang="en-US" sz="2145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“如”</a:t>
                      </a:r>
                      <a:r>
                        <a:rPr lang="en-US" altLang="zh-CN" sz="2145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,</a:t>
                      </a:r>
                      <a:r>
                        <a:rPr lang="zh-CN" altLang="en-US" sz="2145" b="1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删了“分析”两字。</a:t>
                      </a:r>
                      <a:endParaRPr lang="en-US" altLang="zh-CN" sz="2145" b="1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346075" lvl="0" indent="-346075" eaLnBrk="1" hangingPunct="1">
                        <a:spcBef>
                          <a:spcPct val="0"/>
                        </a:spcBef>
                        <a:buNone/>
                      </a:pPr>
                      <a:endParaRPr lang="zh-CN" altLang="zh-CN" sz="2380">
                        <a:solidFill>
                          <a:schemeClr val="tx1"/>
                        </a:solidFill>
                        <a:latin typeface="仿宋" panose="02010609060101010101" pitchFamily="49" charset="-122"/>
                        <a:ea typeface="仿宋" panose="02010609060101010101" pitchFamily="49" charset="-122"/>
                      </a:endParaRPr>
                    </a:p>
                  </a:txBody>
                  <a:tcPr marL="108877" marR="108877" marT="54431" marB="5443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238" name="Rectangle 1"/>
          <p:cNvSpPr/>
          <p:nvPr/>
        </p:nvSpPr>
        <p:spPr>
          <a:xfrm>
            <a:off x="651943" y="79798"/>
            <a:ext cx="3108960" cy="38481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zh-CN" sz="1905" b="1">
                <a:solidFill>
                  <a:srgbClr val="323232"/>
                </a:solidFill>
                <a:latin typeface="inherit" charset="0"/>
                <a:ea typeface="宋体" panose="02010600030101010101" pitchFamily="2" charset="-122"/>
              </a:rPr>
              <a:t>《考试说明》相关内容解读</a:t>
            </a:r>
            <a:endParaRPr lang="zh-CN" altLang="zh-CN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669925" y="443230"/>
            <a:ext cx="11366500" cy="441960"/>
          </a:xfrm>
          <a:noFill/>
          <a:ln>
            <a:noFill/>
          </a:ln>
        </p:spPr>
        <p:txBody>
          <a:bodyPr>
            <a:noAutofit/>
          </a:bodyPr>
          <a:lstStyle/>
          <a:p>
            <a:pPr eaLnBrk="1" hangingPunct="1"/>
            <a:r>
              <a:rPr sz="3600" spc="15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三、假如</a:t>
            </a:r>
            <a:r>
              <a:rPr lang="en-US" altLang="zh-CN" sz="3600" spc="15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</a:t>
            </a:r>
            <a:r>
              <a:rPr sz="3600" spc="15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诸子</a:t>
            </a:r>
            <a:r>
              <a:rPr lang="en-US" altLang="zh-CN" sz="3600" spc="15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”</a:t>
            </a:r>
            <a:r>
              <a:rPr sz="3600" spc="15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遇见</a:t>
            </a:r>
            <a:r>
              <a:rPr lang="en-US" altLang="zh-CN" sz="3600" spc="15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</a:t>
            </a:r>
            <a:r>
              <a:rPr sz="3600" spc="15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孔子</a:t>
            </a:r>
            <a:r>
              <a:rPr lang="en-US" altLang="zh-CN" sz="3600" spc="15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”——</a:t>
            </a:r>
            <a:r>
              <a:rPr sz="3600" spc="15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比较题答题策略</a:t>
            </a:r>
            <a:r>
              <a:rPr kumimoji="0" lang="zh-CN" altLang="en-US" sz="4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panose="02010600040101010101" charset="-122"/>
                <a:ea typeface="华文宋体" panose="02010600040101010101" charset="-122"/>
                <a:cs typeface="+mn-cs"/>
              </a:rPr>
              <a:t/>
            </a:r>
            <a:br>
              <a:rPr kumimoji="0" lang="zh-CN" altLang="en-US" sz="4400" b="1" i="0" u="none" strike="noStrike" kern="1200" cap="none" spc="150" normalizeH="0" baseline="0" noProof="1">
                <a:solidFill>
                  <a:schemeClr val="tx1"/>
                </a:solidFill>
                <a:uFillTx/>
                <a:latin typeface="华文宋体" panose="02010600040101010101" charset="-122"/>
                <a:ea typeface="华文宋体" panose="02010600040101010101" charset="-122"/>
                <a:cs typeface="+mn-cs"/>
              </a:rPr>
            </a:b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16387" name="Rectangle 3"/>
          <p:cNvSpPr>
            <a:spLocks noGrp="1"/>
          </p:cNvSpPr>
          <p:nvPr>
            <p:ph idx="1"/>
          </p:nvPr>
        </p:nvSpPr>
        <p:spPr>
          <a:xfrm>
            <a:off x="501650" y="1192530"/>
            <a:ext cx="11099800" cy="4933950"/>
          </a:xfrm>
          <a:noFill/>
          <a:ln>
            <a:noFill/>
          </a:ln>
        </p:spPr>
        <p:txBody>
          <a:bodyPr>
            <a:normAutofit fontScale="87500" lnSpcReduction="20000"/>
          </a:bodyPr>
          <a:lstStyle/>
          <a:p>
            <a:pPr eaLnBrk="1" hangingPunct="1"/>
            <a:r>
              <a:rPr lang="en-US" altLang="zh-CN" sz="3600" b="1">
                <a:sym typeface="+mn-ea"/>
              </a:rPr>
              <a:t>《</a:t>
            </a:r>
            <a:r>
              <a:rPr sz="3600" b="1">
                <a:sym typeface="+mn-ea"/>
              </a:rPr>
              <a:t>论语</a:t>
            </a:r>
            <a:r>
              <a:rPr lang="en-US" altLang="zh-CN" sz="3600" b="1">
                <a:sym typeface="+mn-ea"/>
              </a:rPr>
              <a:t>》</a:t>
            </a:r>
            <a:r>
              <a:rPr sz="3600" b="1">
                <a:sym typeface="+mn-ea"/>
              </a:rPr>
              <a:t>思想与其他诸子的思想进行横向比较：如课本</a:t>
            </a:r>
            <a:r>
              <a:rPr lang="en-US" altLang="zh-CN" sz="3600" b="1">
                <a:sym typeface="+mn-ea"/>
              </a:rPr>
              <a:t>P25</a:t>
            </a:r>
            <a:r>
              <a:rPr sz="3600" b="1">
                <a:sym typeface="+mn-ea"/>
              </a:rPr>
              <a:t>，见后页。 </a:t>
            </a:r>
            <a:r>
              <a:rPr sz="36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（本课）</a:t>
            </a:r>
          </a:p>
          <a:p>
            <a:pPr eaLnBrk="1" hangingPunct="1"/>
            <a:endParaRPr lang="zh-CN" altLang="en-US" sz="3600" b="1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pPr algn="l" eaLnBrk="1" hangingPunct="1">
              <a:buClrTx/>
              <a:buSzTx/>
            </a:pPr>
            <a:r>
              <a:rPr lang="en-US" altLang="zh-CN" sz="3600" b="1"/>
              <a:t>《</a:t>
            </a:r>
            <a:r>
              <a:rPr lang="zh-CN" altLang="en-US" sz="3600" b="1"/>
              <a:t>论语</a:t>
            </a:r>
            <a:r>
              <a:rPr lang="en-US" altLang="zh-CN" sz="3600" b="1"/>
              <a:t>》</a:t>
            </a:r>
            <a:r>
              <a:rPr lang="zh-CN" altLang="en-US" sz="3600" b="1"/>
              <a:t>思想与后代儒学继承者思想进行纵向比较 ：如课文</a:t>
            </a:r>
            <a:r>
              <a:rPr lang="en-US" altLang="zh-CN" sz="3600" b="1"/>
              <a:t>P10</a:t>
            </a:r>
            <a:r>
              <a:rPr sz="3600" b="1"/>
              <a:t>、</a:t>
            </a:r>
            <a:r>
              <a:rPr lang="en-US" altLang="zh-CN" sz="3600" b="1"/>
              <a:t>P30</a:t>
            </a:r>
            <a:r>
              <a:rPr lang="zh-CN" altLang="en-US" sz="3600" b="1"/>
              <a:t>。</a:t>
            </a:r>
            <a:r>
              <a:rPr lang="zh-CN" altLang="en-US" sz="36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（另一课《</a:t>
            </a:r>
            <a:r>
              <a:rPr sz="36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假如“后人”遇见“孔子”》）</a:t>
            </a:r>
          </a:p>
          <a:p>
            <a:pPr algn="l" eaLnBrk="1" hangingPunct="1">
              <a:buClrTx/>
              <a:buSzTx/>
            </a:pPr>
            <a:r>
              <a:rPr lang="en-US" altLang="zh-CN" sz="36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P10</a:t>
            </a:r>
            <a:r>
              <a:rPr sz="36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宋儒对</a:t>
            </a:r>
            <a:r>
              <a:rPr lang="en-US" altLang="zh-CN" sz="36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“</a:t>
            </a:r>
            <a:r>
              <a:rPr sz="36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克己复礼</a:t>
            </a:r>
            <a:r>
              <a:rPr lang="en-US" altLang="zh-CN" sz="36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”</a:t>
            </a:r>
            <a:r>
              <a:rPr sz="36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的理解。</a:t>
            </a:r>
            <a:endParaRPr lang="en-US" altLang="zh-CN" sz="3600" b="1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  <a:p>
            <a:pPr algn="l" eaLnBrk="1" hangingPunct="1">
              <a:buClrTx/>
              <a:buSzTx/>
            </a:pPr>
            <a:r>
              <a:rPr lang="en-US" altLang="zh-CN" sz="36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P30</a:t>
            </a:r>
            <a:r>
              <a:rPr sz="36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朱熹《论语精义》中对</a:t>
            </a:r>
            <a:r>
              <a:rPr lang="en-US" altLang="zh-CN" sz="36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“</a:t>
            </a:r>
            <a:r>
              <a:rPr sz="36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患得之</a:t>
            </a:r>
            <a:r>
              <a:rPr lang="en-US" altLang="zh-CN" sz="36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”</a:t>
            </a:r>
            <a:r>
              <a:rPr sz="36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的理解。</a:t>
            </a:r>
            <a:endParaRPr lang="zh-CN" altLang="en-US" sz="3600" b="1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pPr eaLnBrk="1" hangingPunct="1"/>
            <a:endParaRPr lang="zh-CN" altLang="en-US" sz="3600" b="1"/>
          </a:p>
          <a:p>
            <a:pPr eaLnBrk="1" hangingPunct="1"/>
            <a:endParaRPr lang="en-US" altLang="zh-CN" sz="3600"/>
          </a:p>
        </p:txBody>
      </p:sp>
    </p:spTree>
  </p:cSld>
  <p:clrMapOvr>
    <a:masterClrMapping/>
  </p:clrMapOvr>
  <p:transition>
    <p:pull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3210" y="744855"/>
            <a:ext cx="11624945" cy="1297305"/>
          </a:xfrm>
        </p:spPr>
        <p:txBody>
          <a:bodyPr>
            <a:normAutofit fontScale="90000"/>
          </a:bodyPr>
          <a:lstStyle/>
          <a:p>
            <a:pPr fontAlgn="auto">
              <a:lnSpc>
                <a:spcPct val="150000"/>
              </a:lnSpc>
            </a:pPr>
            <a:r>
              <a:rPr sz="2220"/>
              <a:t>（2019年浙江高考题）阅读下面的材料，完成21-22题。（6分）</a:t>
            </a:r>
            <a:br>
              <a:rPr sz="2220"/>
            </a:br>
            <a:r>
              <a:rPr sz="2220"/>
              <a:t>子曰：“君子道者三，我无能焉：仁者不忧，知者不惑，勇者不惧。”子贡曰：“夫子自道也。”（《论语·宪问》）</a:t>
            </a:r>
            <a:br>
              <a:rPr sz="2220"/>
            </a:br>
            <a:r>
              <a:rPr sz="2220"/>
              <a:t>       尧以不得舜为己忧，舜以不得禹、率陶为己忧。（《孟子·滕文公上》）</a:t>
            </a:r>
            <a:br>
              <a:rPr sz="2220"/>
            </a:br>
            <a:r>
              <a:rPr sz="2220"/>
              <a:t>【注】相传尧传天下给舜，舜传天下给禹。</a:t>
            </a:r>
            <a:br>
              <a:rPr sz="2220"/>
            </a:br>
            <a:r>
              <a:rPr sz="2220"/>
              <a:t>21．“夫子自道”在句中的意思是</a:t>
            </a:r>
            <a:r>
              <a:rPr sz="2220" b="0" u="sng"/>
              <a:t>         </a:t>
            </a:r>
            <a:r>
              <a:rPr sz="2220"/>
              <a:t> 。子贡认为孔子的“我无能”是 </a:t>
            </a:r>
            <a:r>
              <a:rPr sz="2220" u="sng"/>
              <a:t>      </a:t>
            </a:r>
            <a:r>
              <a:rPr sz="2220"/>
              <a:t>的说法。（2分）</a:t>
            </a:r>
            <a:br>
              <a:rPr sz="2220"/>
            </a:br>
            <a:r>
              <a:rPr sz="2220"/>
              <a:t>22．尧、舜是孔子、孟子推崇的“仁者”，按孔子说法，应该“不忧”；按孟子说法，却又会“忧”。根据材料，简述孔子、孟子这么说的原因。（4分）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3845" y="5238115"/>
            <a:ext cx="11776710" cy="1264920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7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【答案】21. 先生在说自己    自谦    </a:t>
            </a:r>
          </a:p>
          <a:p>
            <a:pPr fontAlgn="auto">
              <a:lnSpc>
                <a:spcPct val="150000"/>
              </a:lnSpc>
            </a:pPr>
            <a:r>
              <a:rPr lang="zh-CN" altLang="en-US" sz="17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22. ①孔子认为有仁德者修为高超，乐天知命，所以面对人生各种不如意境遇时，都能“不忧”。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17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②孟子立足尧、舜帝王身份，认为他们因为没有得到理想的继承者而为天下百姓“忧”。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53745" y="223520"/>
            <a:ext cx="10684510" cy="521970"/>
          </a:xfrm>
          <a:prstGeom prst="rect">
            <a:avLst/>
          </a:prstGeom>
          <a:noFill/>
          <a:ln w="57150"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策略一：升级同主题下的“翻译”功能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3210" y="1012190"/>
            <a:ext cx="10708640" cy="1029970"/>
          </a:xfrm>
        </p:spPr>
        <p:txBody>
          <a:bodyPr>
            <a:normAutofit fontScale="90000"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22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P25</a:t>
            </a:r>
            <a:r>
              <a:rPr sz="222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页</a:t>
            </a:r>
            <a:br>
              <a:rPr sz="222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</a:br>
            <a:r>
              <a:rPr sz="222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      </a:t>
            </a:r>
            <a:r>
              <a:rPr sz="2220" b="1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</a:t>
            </a:r>
            <a:r>
              <a:rPr lang="zh-CN" altLang="en-US" sz="222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同是主张相爱，孔子的仁爱把孝悌视为根本，主张在“亲亲”(“仁者，人也，亲亲为大。”)的基础上推己及人；墨子的兼爱则主张“兼相爱，交相利”，说 “爱人者，人必从而爱之；利人者，人必从而利之”。墨子的主张和孔子有什么不同？为什么孟子说“墨子兼爱，是无父也”？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373755"/>
            <a:ext cx="11513820" cy="3129280"/>
          </a:xfrm>
        </p:spPr>
        <p:txBody>
          <a:bodyPr>
            <a:normAutofit fontScale="92500"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0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“</a:t>
            </a:r>
            <a:r>
              <a:rPr lang="zh-CN" altLang="en-US" sz="20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孔子的“仁爱”是建立在“礼”的基础上，</a:t>
            </a:r>
            <a:r>
              <a:rPr lang="zh-CN" altLang="en-US" sz="20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也</a:t>
            </a:r>
            <a:r>
              <a:rPr lang="zh-CN" altLang="en-US" sz="20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是以“礼”为原则和指导的，</a:t>
            </a:r>
            <a:r>
              <a:rPr lang="zh-CN" altLang="en-US" sz="20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所以孔子提倡“君君、臣臣、父父、子子”，以亲情为纽带，推己及人，从家庭亲人到整个社会，根据</a:t>
            </a:r>
            <a:r>
              <a:rPr lang="zh-CN" altLang="en-US" sz="20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远近亲疏，贵贱尊卑而有所区别，有等级差别的爱，有先后厚薄之分。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0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墨子的“兼爱”则是建立在</a:t>
            </a:r>
            <a:r>
              <a:rPr lang="zh-CN" altLang="en-US" sz="20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所有人平等的基础上，人与人之间互相友爱，利益共享</a:t>
            </a:r>
            <a:r>
              <a:rPr lang="zh-CN" altLang="en-US" sz="20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。显然这是一种理想主义的观点，在阶级社会里，是难以实现的。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0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墨子的兼爱是取消等级差别的普遍之爱，这就</a:t>
            </a:r>
            <a:r>
              <a:rPr lang="zh-CN" altLang="en-US" sz="20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破坏了严格区分上下尊卑的宗法等级制度</a:t>
            </a:r>
            <a:r>
              <a:rPr lang="zh-CN" altLang="en-US" sz="20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，所以孟子说墨子的兼爱是无父。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53745" y="223520"/>
            <a:ext cx="10684510" cy="953135"/>
          </a:xfrm>
          <a:prstGeom prst="rect">
            <a:avLst/>
          </a:prstGeom>
          <a:noFill/>
          <a:ln w="57150"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策略二：寻求各自特点，定位</a:t>
            </a:r>
            <a:r>
              <a:rPr lang="en-US" altLang="zh-CN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“</a:t>
            </a:r>
            <a:r>
              <a:rPr lang="zh-CN" altLang="en-US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出发点</a:t>
            </a:r>
            <a:r>
              <a:rPr lang="en-US" altLang="zh-CN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”</a:t>
            </a:r>
            <a:r>
              <a:rPr lang="zh-CN" altLang="en-US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。</a:t>
            </a:r>
            <a:endParaRPr lang="en-US" altLang="zh-CN" sz="2800" b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r>
              <a:rPr lang="zh-CN" altLang="en-US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（如：有没有等级差别）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3210" y="1012190"/>
            <a:ext cx="11754485" cy="1029970"/>
          </a:xfrm>
        </p:spPr>
        <p:txBody>
          <a:bodyPr>
            <a:normAutofit fontScale="90000"/>
          </a:bodyPr>
          <a:lstStyle/>
          <a:p>
            <a:pPr fontAlgn="auto">
              <a:lnSpc>
                <a:spcPct val="150000"/>
              </a:lnSpc>
            </a:pPr>
            <a:r>
              <a:rPr sz="2220"/>
              <a:t>（</a:t>
            </a:r>
            <a:r>
              <a:rPr sz="2220">
                <a:solidFill>
                  <a:srgbClr val="FF0000"/>
                </a:solidFill>
              </a:rPr>
              <a:t>201</a:t>
            </a:r>
            <a:r>
              <a:rPr lang="en-US" altLang="zh-CN" sz="2220">
                <a:solidFill>
                  <a:srgbClr val="FF0000"/>
                </a:solidFill>
              </a:rPr>
              <a:t>1</a:t>
            </a:r>
            <a:r>
              <a:rPr sz="2220"/>
              <a:t>年浙江高考题）阅读下面两段文字，完成23-24题。（5分）</a:t>
            </a:r>
            <a:br>
              <a:rPr sz="2220"/>
            </a:br>
            <a:r>
              <a:rPr sz="2220"/>
              <a:t>      子曰:“道之以政,齐之以刑,民免而无耻;道之以德,齐之以礼,有耻且格。”（《论语》）</a:t>
            </a:r>
            <a:br>
              <a:rPr sz="2220"/>
            </a:br>
            <a:r>
              <a:rPr sz="2220"/>
              <a:t>      夫圣人之治国，不恃人之为吾善也，而用其不得为非也。恃人之为吾善也，境内不什数；用人不得为非，一国可使齐。为治者用众而舍寡，故不务德而务法。（《韩非子》）</a:t>
            </a:r>
            <a:br>
              <a:rPr sz="2220"/>
            </a:br>
            <a:r>
              <a:rPr sz="222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【注】①为吾善；自我完善。②用：使。③不什数：不能用十来计算，不到十个。</a:t>
            </a:r>
            <a:br>
              <a:rPr sz="222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</a:br>
            <a:r>
              <a:rPr sz="2220"/>
              <a:t>23．从上面两段文字中，概括出孔子和韩非子的为政观。（1分）</a:t>
            </a:r>
            <a:br>
              <a:rPr sz="2220"/>
            </a:br>
            <a:r>
              <a:rPr sz="2220"/>
              <a:t>孔子：____________     韩非子：____________ </a:t>
            </a:r>
            <a:br>
              <a:rPr sz="2220"/>
            </a:br>
            <a:r>
              <a:rPr sz="2220"/>
              <a:t>24．对这两种为政观进行简要评析。（4分）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75895" y="5382895"/>
            <a:ext cx="11689715" cy="1120140"/>
          </a:xfrm>
        </p:spPr>
        <p:txBody>
          <a:bodyPr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900" b="1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24．孔子认为法治虽有一定的作用，但百姓会没有羞耻心，不心悦诚服，所以要“德治”；韩非子认为能够自我完善的人很少，要管理众人，必须以法治国，采用对大多数人有关键有效的方法才是明智的。两种观点各有侧重，各有偏颇，应互相补充。</a:t>
            </a:r>
            <a:r>
              <a:rPr lang="zh-CN" altLang="en-US" sz="1900" b="1"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31165" y="0"/>
            <a:ext cx="11247120" cy="953135"/>
          </a:xfrm>
          <a:prstGeom prst="rect">
            <a:avLst/>
          </a:prstGeom>
          <a:noFill/>
          <a:ln w="57150"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策略三：循章摘句，探寻不同的“落脚点”。 </a:t>
            </a:r>
          </a:p>
          <a:p>
            <a:r>
              <a:rPr lang="zh-CN" altLang="en-US" sz="28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策略四：辩证分析，表达“我”的“观点”。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97" name="表格 5229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179830" y="1161415"/>
          <a:ext cx="9478645" cy="4762500"/>
        </p:xfrm>
        <a:graphic>
          <a:graphicData uri="http://schemas.openxmlformats.org/drawingml/2006/table">
            <a:tbl>
              <a:tblPr/>
              <a:tblGrid>
                <a:gridCol w="1241425"/>
                <a:gridCol w="1240790"/>
                <a:gridCol w="6996430"/>
              </a:tblGrid>
              <a:tr h="54356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</a:rPr>
                        <a:t>学派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</a:rPr>
                        <a:t>代表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</a:rPr>
                        <a:t>主　　张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680">
                <a:tc rowSpan="2"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</a:rPr>
                        <a:t>道家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</a:rPr>
                        <a:t>老子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>
                        <a:solidFill>
                          <a:srgbClr val="0000FF"/>
                        </a:solidFill>
                      </a:endParaRPr>
                    </a:p>
                  </a:txBody>
                  <a:tcPr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2925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</a:rPr>
                        <a:t>庄子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55320">
                <a:tc rowSpan="3"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</a:rPr>
                        <a:t>儒家</a:t>
                      </a:r>
                    </a:p>
                  </a:txBody>
                  <a:tcPr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</a:rPr>
                        <a:t>孔子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</a:rPr>
                        <a:t>实行仁政，以德治国 ，积极入世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580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</a:rPr>
                        <a:t>孟子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</a:rPr>
                        <a:t>“仁政”、“民贵”、“君轻”、人性本善 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35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</a:rPr>
                        <a:t>荀子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</a:rPr>
                        <a:t>人定胜天、人性本恶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5315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</a:rPr>
                        <a:t>墨家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</a:rPr>
                        <a:t>墨子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</a:rPr>
                        <a:t>“兼爱”、“非攻”、推己及人，爱一切</a:t>
                      </a:r>
                      <a:r>
                        <a:rPr lang="zh-CN" altLang="en-US"/>
                        <a:t> 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356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</a:rPr>
                        <a:t>法家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</a:rPr>
                        <a:t>韩非子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solidFill>
                            <a:srgbClr val="0000FF"/>
                          </a:solidFill>
                        </a:rPr>
                        <a:t>“以法治国”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2284" name="矩形 52283"/>
          <p:cNvSpPr/>
          <p:nvPr/>
        </p:nvSpPr>
        <p:spPr>
          <a:xfrm>
            <a:off x="15240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sz="40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补充资料</a:t>
            </a:r>
            <a:r>
              <a:rPr lang="en-US" altLang="zh-CN" sz="40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:</a:t>
            </a:r>
            <a:r>
              <a:rPr lang="zh-CN" altLang="en-US" sz="40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诸子思想简介</a:t>
            </a:r>
          </a:p>
        </p:txBody>
      </p:sp>
      <p:sp>
        <p:nvSpPr>
          <p:cNvPr id="52293" name="文本框 52292"/>
          <p:cNvSpPr txBox="1"/>
          <p:nvPr/>
        </p:nvSpPr>
        <p:spPr>
          <a:xfrm>
            <a:off x="3652520" y="1715135"/>
            <a:ext cx="699008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2400" b="1">
                <a:solidFill>
                  <a:srgbClr val="0000FF"/>
                </a:solidFill>
                <a:latin typeface="Calibri" panose="020F0502020204030204" charset="0"/>
              </a:rPr>
              <a:t>无为而治、认为人应该达观，顺天忘我，主张遁世 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Calibri" panose="020F0502020204030204" charset="0"/>
              </a:rPr>
              <a:t>主张返璞归真，顺乎自然，清静无为，垂拱而治</a:t>
            </a:r>
            <a:r>
              <a:rPr lang="zh-CN" altLang="en-US" b="1">
                <a:solidFill>
                  <a:srgbClr val="0000FF"/>
                </a:solidFill>
                <a:latin typeface="Calibri" panose="020F0502020204030204" charset="0"/>
              </a:rPr>
              <a:t> 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0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8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8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9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9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9114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0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91140"/>
</p:tagLst>
</file>

<file path=ppt/tags/tag2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e7c5d99-278d-4549-9f77-108324c37baf}"/>
</p:tagLst>
</file>

<file path=ppt/tags/tag2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82ac747-d424-4e43-8a9d-780ec895d0de}"/>
</p:tagLst>
</file>

<file path=ppt/tags/tag2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637"/>
  <p:tag name="KSO_WM_UNIT_CLEAR" val="1"/>
  <p:tag name="KSO_WM_UNIT_ID" val="diagram160637_4*l_i*1_1"/>
  <p:tag name="KSO_WM_UNIT_INDEX" val="1_1"/>
  <p:tag name="KSO_WM_UNIT_LAYERLEVEL" val="1_1"/>
  <p:tag name="KSO_WM_UNIT_LINE_FILL_TYPE" val="2"/>
  <p:tag name="KSO_WM_UNIT_LINE_FORE_SCHEMECOLOR_INDEX" val="13"/>
  <p:tag name="KSO_WM_UNIT_TYPE" val="l_i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0637"/>
  <p:tag name="KSO_WM_UNIT_ID" val="diagram160637_4*i*3"/>
  <p:tag name="KSO_WM_UNIT_INDEX" val="3"/>
  <p:tag name="KSO_WM_UNIT_TYPE" val="i"/>
</p:tagLst>
</file>

<file path=ppt/tags/tag2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0637"/>
  <p:tag name="KSO_WM_UNIT_ID" val="diagram160637_4*i*8"/>
  <p:tag name="KSO_WM_UNIT_INDEX" val="8"/>
  <p:tag name="KSO_WM_UNIT_TYPE" val="i"/>
</p:tagLst>
</file>

<file path=ppt/tags/tag2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0637"/>
  <p:tag name="KSO_WM_UNIT_ID" val="diagram160637_4*i*13"/>
  <p:tag name="KSO_WM_UNIT_INDEX" val="13"/>
  <p:tag name="KSO_WM_UNIT_TYPE" val="i"/>
</p:tagLst>
</file>

<file path=ppt/tags/tag2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160637"/>
  <p:tag name="KSO_WM_UNIT_ID" val="diagram160637_4*i*18"/>
  <p:tag name="KSO_WM_UNIT_INDEX" val="18"/>
  <p:tag name="KSO_WM_UNIT_TYPE" val="i"/>
</p:tagLst>
</file>

<file path=ppt/tags/tag2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637"/>
  <p:tag name="KSO_WM_UNIT_CLEAR" val="1"/>
  <p:tag name="KSO_WM_UNIT_COMPATIBLE" val="0"/>
  <p:tag name="KSO_WM_UNIT_FILL_FORE_SCHEMECOLOR_INDEX" val="8"/>
  <p:tag name="KSO_WM_UNIT_FILL_TYPE" val="1"/>
  <p:tag name="KSO_WM_UNIT_HIGHLIGHT" val="0"/>
  <p:tag name="KSO_WM_UNIT_ID" val="diagram160637_4*l_h_f*1_4_1"/>
  <p:tag name="KSO_WM_UNIT_INDEX" val="1_4_1"/>
  <p:tag name="KSO_WM_UNIT_LAYERLEVEL" val="1_1_1"/>
  <p:tag name="KSO_WM_UNIT_PRESET_TEXT_INDEX" val="4"/>
  <p:tag name="KSO_WM_UNIT_PRESET_TEXT_LEN" val="11"/>
  <p:tag name="KSO_WM_UNIT_TEXT_FILL_FORE_SCHEMECOLOR_INDEX" val="14"/>
  <p:tag name="KSO_WM_UNIT_TEXT_FILL_TYPE" val="1"/>
  <p:tag name="KSO_WM_UNIT_TYPE" val="l_h_f"/>
  <p:tag name="KSO_WM_UNIT_VALUE" val="54"/>
</p:tagLst>
</file>

<file path=ppt/tags/tag2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637"/>
  <p:tag name="KSO_WM_UNIT_CLEAR" val="1"/>
  <p:tag name="KSO_WM_UNIT_ID" val="diagram160637_4*l_i*1_5"/>
  <p:tag name="KSO_WM_UNIT_INDEX" val="1_5"/>
  <p:tag name="KSO_WM_UNIT_LAYERLEVEL" val="1_1"/>
  <p:tag name="KSO_WM_UNIT_LINE_FILL_TYPE" val="2"/>
  <p:tag name="KSO_WM_UNIT_LINE_FORE_SCHEMECOLOR_INDEX" val="8"/>
  <p:tag name="KSO_WM_UNIT_TEXT_FILL_FORE_SCHEMECOLOR_INDEX" val="14"/>
  <p:tag name="KSO_WM_UNIT_TEXT_FILL_TYPE" val="1"/>
  <p:tag name="KSO_WM_UNIT_TYPE" val="l_i"/>
</p:tagLst>
</file>

<file path=ppt/tags/tag2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637"/>
  <p:tag name="KSO_WM_UNIT_CLEAR" val="1"/>
  <p:tag name="KSO_WM_UNIT_COMPATIBLE" val="0"/>
  <p:tag name="KSO_WM_UNIT_FILL_FORE_SCHEMECOLOR_INDEX" val="7"/>
  <p:tag name="KSO_WM_UNIT_FILL_TYPE" val="1"/>
  <p:tag name="KSO_WM_UNIT_HIGHLIGHT" val="0"/>
  <p:tag name="KSO_WM_UNIT_ID" val="diagram160637_4*l_h_f*1_3_1"/>
  <p:tag name="KSO_WM_UNIT_INDEX" val="1_3_1"/>
  <p:tag name="KSO_WM_UNIT_LAYERLEVEL" val="1_1_1"/>
  <p:tag name="KSO_WM_UNIT_PRESET_TEXT_INDEX" val="4"/>
  <p:tag name="KSO_WM_UNIT_PRESET_TEXT_LEN" val="11"/>
  <p:tag name="KSO_WM_UNIT_TEXT_FILL_FORE_SCHEMECOLOR_INDEX" val="14"/>
  <p:tag name="KSO_WM_UNIT_TEXT_FILL_TYPE" val="1"/>
  <p:tag name="KSO_WM_UNIT_TYPE" val="l_h_f"/>
  <p:tag name="KSO_WM_UNIT_VALUE" val="54"/>
</p:tagLst>
</file>

<file path=ppt/tags/tag2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637"/>
  <p:tag name="KSO_WM_UNIT_CLEAR" val="1"/>
  <p:tag name="KSO_WM_UNIT_ID" val="diagram160637_4*l_i*1_4"/>
  <p:tag name="KSO_WM_UNIT_INDEX" val="1_4"/>
  <p:tag name="KSO_WM_UNIT_LAYERLEVEL" val="1_1"/>
  <p:tag name="KSO_WM_UNIT_LINE_FILL_TYPE" val="2"/>
  <p:tag name="KSO_WM_UNIT_LINE_FORE_SCHEMECOLOR_INDEX" val="7"/>
  <p:tag name="KSO_WM_UNIT_TEXT_FILL_FORE_SCHEMECOLOR_INDEX" val="14"/>
  <p:tag name="KSO_WM_UNIT_TEXT_FILL_TYPE" val="1"/>
  <p:tag name="KSO_WM_UNIT_TYPE" val="l_i"/>
</p:tagLst>
</file>

<file path=ppt/tags/tag2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637"/>
  <p:tag name="KSO_WM_UNIT_CLEAR" val="1"/>
  <p:tag name="KSO_WM_UNIT_COMPATIBLE" val="0"/>
  <p:tag name="KSO_WM_UNIT_FILL_FORE_SCHEMECOLOR_INDEX" val="6"/>
  <p:tag name="KSO_WM_UNIT_FILL_TYPE" val="1"/>
  <p:tag name="KSO_WM_UNIT_HIGHLIGHT" val="0"/>
  <p:tag name="KSO_WM_UNIT_ID" val="diagram160637_4*l_h_f*1_2_1"/>
  <p:tag name="KSO_WM_UNIT_INDEX" val="1_2_1"/>
  <p:tag name="KSO_WM_UNIT_LAYERLEVEL" val="1_1_1"/>
  <p:tag name="KSO_WM_UNIT_PRESET_TEXT_INDEX" val="4"/>
  <p:tag name="KSO_WM_UNIT_PRESET_TEXT_LEN" val="11"/>
  <p:tag name="KSO_WM_UNIT_TEXT_FILL_FORE_SCHEMECOLOR_INDEX" val="14"/>
  <p:tag name="KSO_WM_UNIT_TEXT_FILL_TYPE" val="1"/>
  <p:tag name="KSO_WM_UNIT_TYPE" val="l_h_f"/>
  <p:tag name="KSO_WM_UNIT_VALUE" val="54"/>
</p:tagLst>
</file>

<file path=ppt/tags/tag2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637"/>
  <p:tag name="KSO_WM_UNIT_CLEAR" val="1"/>
  <p:tag name="KSO_WM_UNIT_ID" val="diagram160637_4*l_i*1_3"/>
  <p:tag name="KSO_WM_UNIT_INDEX" val="1_3"/>
  <p:tag name="KSO_WM_UNIT_LAYERLEVEL" val="1_1"/>
  <p:tag name="KSO_WM_UNIT_LINE_FILL_TYPE" val="2"/>
  <p:tag name="KSO_WM_UNIT_LINE_FORE_SCHEMECOLOR_INDEX" val="6"/>
  <p:tag name="KSO_WM_UNIT_TEXT_FILL_FORE_SCHEMECOLOR_INDEX" val="14"/>
  <p:tag name="KSO_WM_UNIT_TEXT_FILL_TYPE" val="1"/>
  <p:tag name="KSO_WM_UNIT_TYPE" val="l_i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637"/>
  <p:tag name="KSO_WM_UNIT_CLEAR" val="1"/>
  <p:tag name="KSO_WM_UNIT_COMPATIBLE" val="0"/>
  <p:tag name="KSO_WM_UNIT_FILL_FORE_SCHEMECOLOR_INDEX" val="5"/>
  <p:tag name="KSO_WM_UNIT_FILL_TYPE" val="1"/>
  <p:tag name="KSO_WM_UNIT_HIGHLIGHT" val="0"/>
  <p:tag name="KSO_WM_UNIT_ID" val="diagram160637_4*l_h_f*1_1_1"/>
  <p:tag name="KSO_WM_UNIT_INDEX" val="1_1_1"/>
  <p:tag name="KSO_WM_UNIT_LAYERLEVEL" val="1_1_1"/>
  <p:tag name="KSO_WM_UNIT_PRESET_TEXT_INDEX" val="4"/>
  <p:tag name="KSO_WM_UNIT_PRESET_TEXT_LEN" val="11"/>
  <p:tag name="KSO_WM_UNIT_TEXT_FILL_FORE_SCHEMECOLOR_INDEX" val="14"/>
  <p:tag name="KSO_WM_UNIT_TEXT_FILL_TYPE" val="1"/>
  <p:tag name="KSO_WM_UNIT_TYPE" val="l_h_f"/>
  <p:tag name="KSO_WM_UNIT_VALUE" val="54"/>
</p:tagLst>
</file>

<file path=ppt/tags/tag2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160637"/>
  <p:tag name="KSO_WM_UNIT_CLEAR" val="1"/>
  <p:tag name="KSO_WM_UNIT_ID" val="diagram160637_4*l_i*1_2"/>
  <p:tag name="KSO_WM_UNIT_INDEX" val="1_2"/>
  <p:tag name="KSO_WM_UNIT_LAYERLEVEL" val="1_1"/>
  <p:tag name="KSO_WM_UNIT_LINE_FILL_TYPE" val="2"/>
  <p:tag name="KSO_WM_UNIT_LINE_FORE_SCHEMECOLOR_INDEX" val="5"/>
  <p:tag name="KSO_WM_UNIT_TEXT_FILL_FORE_SCHEMECOLOR_INDEX" val="14"/>
  <p:tag name="KSO_WM_UNIT_TEXT_FILL_TYPE" val="1"/>
  <p:tag name="KSO_WM_UNIT_TYPE" val="l_i"/>
</p:tagLst>
</file>

<file path=ppt/tags/tag2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67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187567_3*m_i*1_2"/>
  <p:tag name="KSO_WM_UNIT_INDEX" val="1_2"/>
  <p:tag name="KSO_WM_UNIT_LAYERLEVEL" val="1_1"/>
  <p:tag name="KSO_WM_UNIT_TEXT_FILL_FORE_SCHEMECOLOR_INDEX" val="2"/>
  <p:tag name="KSO_WM_UNIT_TEXT_FILL_TYPE" val="1"/>
  <p:tag name="KSO_WM_UNIT_TYPE" val="m_i"/>
</p:tagLst>
</file>

<file path=ppt/tags/tag2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67"/>
  <p:tag name="KSO_WM_UNIT_COMPATIBLE" val="0"/>
  <p:tag name="KSO_WM_UNIT_DIAGRAM_ISNUMVISUAL" val="0"/>
  <p:tag name="KSO_WM_UNIT_DIAGRAM_ISREFERUNIT" val="0"/>
  <p:tag name="KSO_WM_UNIT_HIGHLIGHT" val="0"/>
  <p:tag name="KSO_WM_UNIT_ID" val="diagram20187567_3*m_d*1_1"/>
  <p:tag name="KSO_WM_UNIT_INDEX" val="1_1"/>
  <p:tag name="KSO_WM_UNIT_LAYERLEVEL" val="1_1"/>
  <p:tag name="KSO_WM_UNIT_SUPPORT_UNIT_TYPE" val="[&quot;all&quot;]"/>
  <p:tag name="KSO_WM_UNIT_TYPE" val="m_d"/>
  <p:tag name="KSO_WM_UNIT_VALUE" val="1179*780"/>
</p:tagLst>
</file>

<file path=ppt/tags/tag2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67"/>
  <p:tag name="KSO_WM_UNIT_COMPATIBLE" val="0"/>
  <p:tag name="KSO_WM_UNIT_DIAGRAM_ISNUMVISUAL" val="0"/>
  <p:tag name="KSO_WM_UNIT_DIAGRAM_ISREFERUNIT" val="0"/>
  <p:tag name="KSO_WM_UNIT_HIGHLIGHT" val="0"/>
  <p:tag name="KSO_WM_UNIT_ID" val="diagram20187567_3*m_i*1_1"/>
  <p:tag name="KSO_WM_UNIT_INDEX" val="1_1"/>
  <p:tag name="KSO_WM_UNIT_LAYERLEVEL" val="1_1"/>
  <p:tag name="KSO_WM_UNIT_LINE_FILL_TYPE" val="2"/>
  <p:tag name="KSO_WM_UNIT_LINE_FORE_SCHEMECOLOR_INDEX" val="14"/>
  <p:tag name="KSO_WM_UNIT_TYPE" val="m_i"/>
</p:tagLst>
</file>

<file path=ppt/tags/tag2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67"/>
  <p:tag name="KSO_WM_UNIT_COMPATIBLE" val="0"/>
  <p:tag name="KSO_WM_UNIT_DIAGRAM_ISNUMVISUAL" val="0"/>
  <p:tag name="KSO_WM_UNIT_DIAGRAM_ISREFERUNIT" val="0"/>
  <p:tag name="KSO_WM_UNIT_FILL_FORE_SCHEMECOLOR_INDEX" val="16"/>
  <p:tag name="KSO_WM_UNIT_FILL_TYPE" val="1"/>
  <p:tag name="KSO_WM_UNIT_HIGHLIGHT" val="0"/>
  <p:tag name="KSO_WM_UNIT_ID" val="diagram20187567_3*m_h_i*1_1_1"/>
  <p:tag name="KSO_WM_UNIT_INDEX" val="1_1_1"/>
  <p:tag name="KSO_WM_UNIT_LAYERLEVEL" val="1_1_1"/>
  <p:tag name="KSO_WM_UNIT_LINE_FILL_TYPE" val="2"/>
  <p:tag name="KSO_WM_UNIT_LINE_FORE_SCHEMECOLOR_INDEX" val="5"/>
  <p:tag name="KSO_WM_UNIT_TEXT_FILL_FORE_SCHEMECOLOR_INDEX" val="2"/>
  <p:tag name="KSO_WM_UNIT_TEXT_FILL_TYPE" val="1"/>
  <p:tag name="KSO_WM_UNIT_TYPE" val="m_h_i"/>
</p:tagLst>
</file>

<file path=ppt/tags/tag2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67"/>
  <p:tag name="KSO_WM_UNIT_COMPATIBLE" val="0"/>
  <p:tag name="KSO_WM_UNIT_DIAGRAM_ISNUMVISUAL" val="0"/>
  <p:tag name="KSO_WM_UNIT_DIAGRAM_ISREFERUNIT" val="0"/>
  <p:tag name="KSO_WM_UNIT_HIGHLIGHT" val="0"/>
  <p:tag name="KSO_WM_UNIT_ID" val="diagram20187567_3*m_h_a*1_1_1"/>
  <p:tag name="KSO_WM_UNIT_INDEX" val="1_1_1"/>
  <p:tag name="KSO_WM_UNIT_ISCONTENTSTITLE" val="0"/>
  <p:tag name="KSO_WM_UNIT_LAYERLEVEL" val="1_1_1"/>
  <p:tag name="KSO_WM_UNIT_NOCLEAR" val="0"/>
  <p:tag name="KSO_WM_UNIT_PRESET_TEXT" val="单击此处添加标题"/>
  <p:tag name="KSO_WM_UNIT_TEXT_FILL_FORE_SCHEMECOLOR_INDEX" val="5"/>
  <p:tag name="KSO_WM_UNIT_TEXT_FILL_TYPE" val="1"/>
  <p:tag name="KSO_WM_UNIT_TYPE" val="m_h_a"/>
  <p:tag name="KSO_WM_UNIT_VALUE" val="21"/>
</p:tagLst>
</file>

<file path=ppt/tags/tag2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67"/>
  <p:tag name="KSO_WM_UNIT_COMPATIBLE" val="0"/>
  <p:tag name="KSO_WM_UNIT_DIAGRAM_ISNUMVISUAL" val="0"/>
  <p:tag name="KSO_WM_UNIT_DIAGRAM_ISREFERUNIT" val="0"/>
  <p:tag name="KSO_WM_UNIT_HIGHLIGHT" val="0"/>
  <p:tag name="KSO_WM_UNIT_ID" val="diagram20187567_3*m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13"/>
  <p:tag name="KSO_WM_UNIT_TEXT_FILL_TYPE" val="1"/>
  <p:tag name="KSO_WM_UNIT_TYPE" val="m_h_f"/>
  <p:tag name="KSO_WM_UNIT_VALUE" val="27"/>
</p:tagLst>
</file>

<file path=ppt/tags/tag2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67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187567_3*m_h_i*1_1_2"/>
  <p:tag name="KSO_WM_UNIT_INDEX" val="1_1_2"/>
  <p:tag name="KSO_WM_UNIT_LAYERLEVEL" val="1_1_1"/>
  <p:tag name="KSO_WM_UNIT_TEXT_FILL_FORE_SCHEMECOLOR_INDEX" val="14"/>
  <p:tag name="KSO_WM_UNIT_TEXT_FILL_TYPE" val="1"/>
  <p:tag name="KSO_WM_UNIT_TYPE" val="m_h_i"/>
</p:tagLst>
</file>

<file path=ppt/tags/tag2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67"/>
  <p:tag name="KSO_WM_UNIT_COMPATIBLE" val="0"/>
  <p:tag name="KSO_WM_UNIT_DIAGRAM_ISNUMVISUAL" val="0"/>
  <p:tag name="KSO_WM_UNIT_DIAGRAM_ISREFERUNIT" val="0"/>
  <p:tag name="KSO_WM_UNIT_HIGHLIGHT" val="0"/>
  <p:tag name="KSO_WM_UNIT_ID" val="diagram20187567_3*m_h_i*1_1_3"/>
  <p:tag name="KSO_WM_UNIT_INDEX" val="1_1_3"/>
  <p:tag name="KSO_WM_UNIT_LAYERLEVEL" val="1_1_1"/>
  <p:tag name="KSO_WM_UNIT_TEXT_FILL_FORE_SCHEMECOLOR_INDEX" val="14"/>
  <p:tag name="KSO_WM_UNIT_TEXT_FILL_TYPE" val="1"/>
  <p:tag name="KSO_WM_UNIT_TYPE" val="m_h_i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67"/>
  <p:tag name="KSO_WM_UNIT_COMPATIBLE" val="0"/>
  <p:tag name="KSO_WM_UNIT_DIAGRAM_ISNUMVISUAL" val="0"/>
  <p:tag name="KSO_WM_UNIT_DIAGRAM_ISREFERUNIT" val="0"/>
  <p:tag name="KSO_WM_UNIT_FILL_FORE_SCHEMECOLOR_INDEX" val="16"/>
  <p:tag name="KSO_WM_UNIT_FILL_TYPE" val="1"/>
  <p:tag name="KSO_WM_UNIT_HIGHLIGHT" val="0"/>
  <p:tag name="KSO_WM_UNIT_ID" val="diagram20187567_3*m_h_i*1_2_3"/>
  <p:tag name="KSO_WM_UNIT_INDEX" val="1_2_3"/>
  <p:tag name="KSO_WM_UNIT_LAYERLEVEL" val="1_1_1"/>
  <p:tag name="KSO_WM_UNIT_LINE_FILL_TYPE" val="2"/>
  <p:tag name="KSO_WM_UNIT_LINE_FORE_SCHEMECOLOR_INDEX" val="6"/>
  <p:tag name="KSO_WM_UNIT_TEXT_FILL_FORE_SCHEMECOLOR_INDEX" val="2"/>
  <p:tag name="KSO_WM_UNIT_TEXT_FILL_TYPE" val="1"/>
  <p:tag name="KSO_WM_UNIT_TYPE" val="m_h_i"/>
</p:tagLst>
</file>

<file path=ppt/tags/tag2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67"/>
  <p:tag name="KSO_WM_UNIT_COMPATIBLE" val="0"/>
  <p:tag name="KSO_WM_UNIT_DIAGRAM_ISNUMVISUAL" val="0"/>
  <p:tag name="KSO_WM_UNIT_DIAGRAM_ISREFERUNIT" val="0"/>
  <p:tag name="KSO_WM_UNIT_HIGHLIGHT" val="0"/>
  <p:tag name="KSO_WM_UNIT_ID" val="diagram20187567_3*m_h_a*1_2_1"/>
  <p:tag name="KSO_WM_UNIT_INDEX" val="1_2_1"/>
  <p:tag name="KSO_WM_UNIT_ISCONTENTSTITLE" val="0"/>
  <p:tag name="KSO_WM_UNIT_LAYERLEVEL" val="1_1_1"/>
  <p:tag name="KSO_WM_UNIT_NOCLEAR" val="0"/>
  <p:tag name="KSO_WM_UNIT_PRESET_TEXT" val="单击此处添加标题"/>
  <p:tag name="KSO_WM_UNIT_TEXT_FILL_FORE_SCHEMECOLOR_INDEX" val="6"/>
  <p:tag name="KSO_WM_UNIT_TEXT_FILL_TYPE" val="1"/>
  <p:tag name="KSO_WM_UNIT_TYPE" val="m_h_a"/>
  <p:tag name="KSO_WM_UNIT_VALUE" val="21"/>
</p:tagLst>
</file>

<file path=ppt/tags/tag2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67"/>
  <p:tag name="KSO_WM_UNIT_COMPATIBLE" val="0"/>
  <p:tag name="KSO_WM_UNIT_DIAGRAM_ISNUMVISUAL" val="0"/>
  <p:tag name="KSO_WM_UNIT_DIAGRAM_ISREFERUNIT" val="0"/>
  <p:tag name="KSO_WM_UNIT_HIGHLIGHT" val="0"/>
  <p:tag name="KSO_WM_UNIT_ID" val="diagram20187567_3*m_h_f*1_2_1"/>
  <p:tag name="KSO_WM_UNIT_INDEX" val="1_2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13"/>
  <p:tag name="KSO_WM_UNIT_TEXT_FILL_TYPE" val="1"/>
  <p:tag name="KSO_WM_UNIT_TYPE" val="m_h_f"/>
  <p:tag name="KSO_WM_UNIT_VALUE" val="27"/>
</p:tagLst>
</file>

<file path=ppt/tags/tag2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67"/>
  <p:tag name="KSO_WM_UNIT_COMPATIBLE" val="0"/>
  <p:tag name="KSO_WM_UNIT_DIAGRAM_ISNUMVISUAL" val="0"/>
  <p:tag name="KSO_WM_UNIT_DIAGRAM_ISREFERUNIT" val="0"/>
  <p:tag name="KSO_WM_UNIT_FILL_FORE_SCHEMECOLOR_INDEX" val="16"/>
  <p:tag name="KSO_WM_UNIT_FILL_TYPE" val="1"/>
  <p:tag name="KSO_WM_UNIT_HIGHLIGHT" val="0"/>
  <p:tag name="KSO_WM_UNIT_ID" val="diagram20187567_3*m_h_i*1_3_3"/>
  <p:tag name="KSO_WM_UNIT_INDEX" val="1_3_3"/>
  <p:tag name="KSO_WM_UNIT_LAYERLEVEL" val="1_1_1"/>
  <p:tag name="KSO_WM_UNIT_LINE_FILL_TYPE" val="2"/>
  <p:tag name="KSO_WM_UNIT_LINE_FORE_SCHEMECOLOR_INDEX" val="7"/>
  <p:tag name="KSO_WM_UNIT_TEXT_FILL_FORE_SCHEMECOLOR_INDEX" val="2"/>
  <p:tag name="KSO_WM_UNIT_TEXT_FILL_TYPE" val="1"/>
  <p:tag name="KSO_WM_UNIT_TYPE" val="m_h_i"/>
</p:tagLst>
</file>

<file path=ppt/tags/tag2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67"/>
  <p:tag name="KSO_WM_UNIT_COMPATIBLE" val="0"/>
  <p:tag name="KSO_WM_UNIT_DIAGRAM_ISNUMVISUAL" val="0"/>
  <p:tag name="KSO_WM_UNIT_DIAGRAM_ISREFERUNIT" val="0"/>
  <p:tag name="KSO_WM_UNIT_HIGHLIGHT" val="0"/>
  <p:tag name="KSO_WM_UNIT_ID" val="diagram20187567_3*m_h_a*1_3_1"/>
  <p:tag name="KSO_WM_UNIT_INDEX" val="1_3_1"/>
  <p:tag name="KSO_WM_UNIT_ISCONTENTSTITLE" val="0"/>
  <p:tag name="KSO_WM_UNIT_LAYERLEVEL" val="1_1_1"/>
  <p:tag name="KSO_WM_UNIT_NOCLEAR" val="0"/>
  <p:tag name="KSO_WM_UNIT_PRESET_TEXT" val="单击此处添加标题"/>
  <p:tag name="KSO_WM_UNIT_TEXT_FILL_FORE_SCHEMECOLOR_INDEX" val="7"/>
  <p:tag name="KSO_WM_UNIT_TEXT_FILL_TYPE" val="1"/>
  <p:tag name="KSO_WM_UNIT_TYPE" val="m_h_a"/>
  <p:tag name="KSO_WM_UNIT_VALUE" val="21"/>
</p:tagLst>
</file>

<file path=ppt/tags/tag2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67"/>
  <p:tag name="KSO_WM_UNIT_COMPATIBLE" val="0"/>
  <p:tag name="KSO_WM_UNIT_DIAGRAM_ISNUMVISUAL" val="0"/>
  <p:tag name="KSO_WM_UNIT_DIAGRAM_ISREFERUNIT" val="0"/>
  <p:tag name="KSO_WM_UNIT_HIGHLIGHT" val="0"/>
  <p:tag name="KSO_WM_UNIT_ID" val="diagram20187567_3*m_h_f*1_3_1"/>
  <p:tag name="KSO_WM_UNIT_INDEX" val="1_3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13"/>
  <p:tag name="KSO_WM_UNIT_TEXT_FILL_TYPE" val="1"/>
  <p:tag name="KSO_WM_UNIT_TYPE" val="m_h_f"/>
  <p:tag name="KSO_WM_UNIT_VALUE" val="27"/>
</p:tagLst>
</file>

<file path=ppt/tags/tag2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67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diagram20187567_3*m_h_i*1_3_2"/>
  <p:tag name="KSO_WM_UNIT_INDEX" val="1_3_2"/>
  <p:tag name="KSO_WM_UNIT_LAYERLEVEL" val="1_1_1"/>
  <p:tag name="KSO_WM_UNIT_TEXT_FILL_FORE_SCHEMECOLOR_INDEX" val="14"/>
  <p:tag name="KSO_WM_UNIT_TEXT_FILL_TYPE" val="1"/>
  <p:tag name="KSO_WM_UNIT_TYPE" val="m_h_i"/>
</p:tagLst>
</file>

<file path=ppt/tags/tag2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67"/>
  <p:tag name="KSO_WM_UNIT_COMPATIBLE" val="0"/>
  <p:tag name="KSO_WM_UNIT_DIAGRAM_ISNUMVISUAL" val="0"/>
  <p:tag name="KSO_WM_UNIT_DIAGRAM_ISREFERUNIT" val="0"/>
  <p:tag name="KSO_WM_UNIT_HIGHLIGHT" val="0"/>
  <p:tag name="KSO_WM_UNIT_ID" val="diagram20187567_3*m_h_i*1_3_1"/>
  <p:tag name="KSO_WM_UNIT_INDEX" val="1_3_1"/>
  <p:tag name="KSO_WM_UNIT_LAYERLEVEL" val="1_1_1"/>
  <p:tag name="KSO_WM_UNIT_TEXT_FILL_FORE_SCHEMECOLOR_INDEX" val="14"/>
  <p:tag name="KSO_WM_UNIT_TEXT_FILL_TYPE" val="1"/>
  <p:tag name="KSO_WM_UNIT_TYPE" val="m_h_i"/>
</p:tagLst>
</file>

<file path=ppt/tags/tag2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67"/>
  <p:tag name="KSO_WM_UNIT_COMPATIBLE" val="0"/>
  <p:tag name="KSO_WM_UNIT_DIAGRAM_ISNUMVISUAL" val="0"/>
  <p:tag name="KSO_WM_UNIT_DIAGRAM_ISREFERUNIT" val="0"/>
  <p:tag name="KSO_WM_UNIT_FILL_FORE_SCHEMECOLOR_INDEX" val="16"/>
  <p:tag name="KSO_WM_UNIT_FILL_TYPE" val="1"/>
  <p:tag name="KSO_WM_UNIT_HIGHLIGHT" val="0"/>
  <p:tag name="KSO_WM_UNIT_ID" val="diagram20187567_3*m_h_i*1_4_3"/>
  <p:tag name="KSO_WM_UNIT_INDEX" val="1_4_3"/>
  <p:tag name="KSO_WM_UNIT_LAYERLEVEL" val="1_1_1"/>
  <p:tag name="KSO_WM_UNIT_LINE_FILL_TYPE" val="2"/>
  <p:tag name="KSO_WM_UNIT_LINE_FORE_SCHEMECOLOR_INDEX" val="8"/>
  <p:tag name="KSO_WM_UNIT_TEXT_FILL_FORE_SCHEMECOLOR_INDEX" val="2"/>
  <p:tag name="KSO_WM_UNIT_TEXT_FILL_TYPE" val="1"/>
  <p:tag name="KSO_WM_UNIT_TYPE" val="m_h_i"/>
</p:tagLst>
</file>

<file path=ppt/tags/tag2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67"/>
  <p:tag name="KSO_WM_UNIT_COMPATIBLE" val="0"/>
  <p:tag name="KSO_WM_UNIT_DIAGRAM_ISNUMVISUAL" val="0"/>
  <p:tag name="KSO_WM_UNIT_DIAGRAM_ISREFERUNIT" val="0"/>
  <p:tag name="KSO_WM_UNIT_HIGHLIGHT" val="0"/>
  <p:tag name="KSO_WM_UNIT_ID" val="diagram20187567_3*m_h_a*1_4_1"/>
  <p:tag name="KSO_WM_UNIT_INDEX" val="1_4_1"/>
  <p:tag name="KSO_WM_UNIT_ISCONTENTSTITLE" val="0"/>
  <p:tag name="KSO_WM_UNIT_LAYERLEVEL" val="1_1_1"/>
  <p:tag name="KSO_WM_UNIT_NOCLEAR" val="0"/>
  <p:tag name="KSO_WM_UNIT_PRESET_TEXT" val="单击此处添加标题"/>
  <p:tag name="KSO_WM_UNIT_TEXT_FILL_FORE_SCHEMECOLOR_INDEX" val="8"/>
  <p:tag name="KSO_WM_UNIT_TEXT_FILL_TYPE" val="1"/>
  <p:tag name="KSO_WM_UNIT_TYPE" val="m_h_a"/>
  <p:tag name="KSO_WM_UNIT_VALUE" val="2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67"/>
  <p:tag name="KSO_WM_UNIT_COMPATIBLE" val="0"/>
  <p:tag name="KSO_WM_UNIT_DIAGRAM_ISNUMVISUAL" val="0"/>
  <p:tag name="KSO_WM_UNIT_DIAGRAM_ISREFERUNIT" val="0"/>
  <p:tag name="KSO_WM_UNIT_HIGHLIGHT" val="0"/>
  <p:tag name="KSO_WM_UNIT_ID" val="diagram20187567_3*m_h_f*1_4_1"/>
  <p:tag name="KSO_WM_UNIT_INDEX" val="1_4_1"/>
  <p:tag name="KSO_WM_UNIT_LAYERLEVEL" val="1_1_1"/>
  <p:tag name="KSO_WM_UNIT_NOCLEAR" val="0"/>
  <p:tag name="KSO_WM_UNIT_PRESET_TEXT" val="单击此处添加文本具体内容，简明扼要的阐述您的观点。"/>
  <p:tag name="KSO_WM_UNIT_TEXT_FILL_FORE_SCHEMECOLOR_INDEX" val="13"/>
  <p:tag name="KSO_WM_UNIT_TEXT_FILL_TYPE" val="1"/>
  <p:tag name="KSO_WM_UNIT_TYPE" val="m_h_f"/>
  <p:tag name="KSO_WM_UNIT_VALUE" val="27"/>
</p:tagLst>
</file>

<file path=ppt/tags/tag2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67"/>
  <p:tag name="KSO_WM_UNIT_COMPATIBLE" val="0"/>
  <p:tag name="KSO_WM_UNIT_DIAGRAM_ISNUMVISUAL" val="0"/>
  <p:tag name="KSO_WM_UNIT_DIAGRAM_ISREFERUNIT" val="0"/>
  <p:tag name="KSO_WM_UNIT_FILL_FORE_SCHEMECOLOR_INDEX" val="8"/>
  <p:tag name="KSO_WM_UNIT_FILL_TYPE" val="1"/>
  <p:tag name="KSO_WM_UNIT_HIGHLIGHT" val="0"/>
  <p:tag name="KSO_WM_UNIT_ID" val="diagram20187567_3*m_h_i*1_4_2"/>
  <p:tag name="KSO_WM_UNIT_INDEX" val="1_4_2"/>
  <p:tag name="KSO_WM_UNIT_LAYERLEVEL" val="1_1_1"/>
  <p:tag name="KSO_WM_UNIT_TEXT_FILL_FORE_SCHEMECOLOR_INDEX" val="14"/>
  <p:tag name="KSO_WM_UNIT_TEXT_FILL_TYPE" val="1"/>
  <p:tag name="KSO_WM_UNIT_TYPE" val="m_h_i"/>
</p:tagLst>
</file>

<file path=ppt/tags/tag2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187567"/>
  <p:tag name="KSO_WM_UNIT_COMPATIBLE" val="0"/>
  <p:tag name="KSO_WM_UNIT_DIAGRAM_ISNUMVISUAL" val="0"/>
  <p:tag name="KSO_WM_UNIT_DIAGRAM_ISREFERUNIT" val="0"/>
  <p:tag name="KSO_WM_UNIT_HIGHLIGHT" val="0"/>
  <p:tag name="KSO_WM_UNIT_ID" val="diagram20187567_3*m_h_i*1_4_1"/>
  <p:tag name="KSO_WM_UNIT_INDEX" val="1_4_1"/>
  <p:tag name="KSO_WM_UNIT_LAYERLEVEL" val="1_1_1"/>
  <p:tag name="KSO_WM_UNIT_TEXT_FILL_FORE_SCHEMECOLOR_INDEX" val="14"/>
  <p:tag name="KSO_WM_UNIT_TEXT_FILL_TYPE" val="1"/>
  <p:tag name="KSO_WM_UNIT_TYPE" val="m_h_i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9114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91140"/>
  <p:tag name="KSO_WM_TEMPLATE_SUBCATEGORY" val="0"/>
  <p:tag name="KSO_WM_TEMPLATE_THUMBS_INDEX" val="1、2、3、4、5、13、14、1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RGE_SHAPE" val="1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20191140">
      <a:dk1>
        <a:srgbClr val="000000"/>
      </a:dk1>
      <a:lt1>
        <a:srgbClr val="FFFFFF"/>
      </a:lt1>
      <a:dk2>
        <a:srgbClr val="729EE4"/>
      </a:dk2>
      <a:lt2>
        <a:srgbClr val="F0F0F0"/>
      </a:lt2>
      <a:accent1>
        <a:srgbClr val="729EE4"/>
      </a:accent1>
      <a:accent2>
        <a:srgbClr val="F3BC50"/>
      </a:accent2>
      <a:accent3>
        <a:srgbClr val="50D797"/>
      </a:accent3>
      <a:accent4>
        <a:srgbClr val="AAC4EE"/>
      </a:accent4>
      <a:accent5>
        <a:srgbClr val="F7D695"/>
      </a:accent5>
      <a:accent6>
        <a:srgbClr val="95E7C0"/>
      </a:accent6>
      <a:hlink>
        <a:srgbClr val="4276AA"/>
      </a:hlink>
      <a:folHlink>
        <a:srgbClr val="BFBFBF"/>
      </a:folHlink>
    </a:clrScheme>
    <a:fontScheme name="Arial Black-Arial">
      <a:majorFont>
        <a:latin typeface="Arial Black"/>
        <a:ea typeface="Arial"/>
        <a:cs typeface="Arial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20191140">
    <a:dk1>
      <a:srgbClr val="000000"/>
    </a:dk1>
    <a:lt1>
      <a:srgbClr val="FFFFFF"/>
    </a:lt1>
    <a:dk2>
      <a:srgbClr val="729EE4"/>
    </a:dk2>
    <a:lt2>
      <a:srgbClr val="F0F0F0"/>
    </a:lt2>
    <a:accent1>
      <a:srgbClr val="729EE4"/>
    </a:accent1>
    <a:accent2>
      <a:srgbClr val="F3BC50"/>
    </a:accent2>
    <a:accent3>
      <a:srgbClr val="50D797"/>
    </a:accent3>
    <a:accent4>
      <a:srgbClr val="AAC4EE"/>
    </a:accent4>
    <a:accent5>
      <a:srgbClr val="F7D695"/>
    </a:accent5>
    <a:accent6>
      <a:srgbClr val="95E7C0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20191140">
    <a:dk1>
      <a:srgbClr val="000000"/>
    </a:dk1>
    <a:lt1>
      <a:srgbClr val="FFFFFF"/>
    </a:lt1>
    <a:dk2>
      <a:srgbClr val="729EE4"/>
    </a:dk2>
    <a:lt2>
      <a:srgbClr val="F0F0F0"/>
    </a:lt2>
    <a:accent1>
      <a:srgbClr val="729EE4"/>
    </a:accent1>
    <a:accent2>
      <a:srgbClr val="F3BC50"/>
    </a:accent2>
    <a:accent3>
      <a:srgbClr val="50D797"/>
    </a:accent3>
    <a:accent4>
      <a:srgbClr val="AAC4EE"/>
    </a:accent4>
    <a:accent5>
      <a:srgbClr val="F7D695"/>
    </a:accent5>
    <a:accent6>
      <a:srgbClr val="95E7C0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2028</Words>
  <Application>Microsoft Office PowerPoint</Application>
  <PresentationFormat>自定义</PresentationFormat>
  <Paragraphs>157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主题​​</vt:lpstr>
      <vt:lpstr>PowerPoint 演示文稿</vt:lpstr>
      <vt:lpstr>一、我们在哪见过“孔子”和“诸子”——源于课内 </vt:lpstr>
      <vt:lpstr>二、历年高考题中的“孔子” </vt:lpstr>
      <vt:lpstr>《考试说明》相关内容解读 </vt:lpstr>
      <vt:lpstr>三、假如“诸子”遇见“孔子”——比较题答题策略 </vt:lpstr>
      <vt:lpstr>（2019年浙江高考题）阅读下面的材料，完成21-22题。（6分） 子曰：“君子道者三，我无能焉：仁者不忧，知者不惑，勇者不惧。”子贡曰：“夫子自道也。”（《论语·宪问》）        尧以不得舜为己忧，舜以不得禹、率陶为己忧。（《孟子·滕文公上》） 【注】相传尧传天下给舜，舜传天下给禹。 21．“夫子自道”在句中的意思是          。子贡认为孔子的“我无能”是       的说法。（2分） 22．尧、舜是孔子、孟子推崇的“仁者”，按孔子说法，应该“不忧”；按孟子说法，却又会“忧”。根据材料，简述孔子、孟子这么说的原因。（4分）</vt:lpstr>
      <vt:lpstr>P25页         同是主张相爱，孔子的仁爱把孝悌视为根本，主张在“亲亲”(“仁者，人也，亲亲为大。”)的基础上推己及人；墨子的兼爱则主张“兼相爱，交相利”，说 “爱人者，人必从而爱之；利人者，人必从而利之”。墨子的主张和孔子有什么不同？为什么孟子说“墨子兼爱，是无父也”？</vt:lpstr>
      <vt:lpstr>（2011年浙江高考题）阅读下面两段文字，完成23-24题。（5分）       子曰:“道之以政,齐之以刑,民免而无耻;道之以德,齐之以礼,有耻且格。”（《论语》）       夫圣人之治国，不恃人之为吾善也，而用其不得为非也。恃人之为吾善也，境内不什数；用人不得为非，一国可使齐。为治者用众而舍寡，故不务德而务法。（《韩非子》） 【注】①为吾善；自我完善。②用：使。③不什数：不能用十来计算，不到十个。 23．从上面两段文字中，概括出孔子和韩非子的为政观。（1分） 孔子：____________     韩非子：____________  24．对这两种为政观进行简要评析。（4分）</vt:lpstr>
      <vt:lpstr>PowerPoint 演示文稿</vt:lpstr>
      <vt:lpstr>小结:“诸子”遇见“孔子”：指出共同主张，分析主张的差异，表达“我”观点。 </vt:lpstr>
      <vt:lpstr>总结:假如“诸子”遇见“孔子”——比较题答题策略</vt:lpstr>
      <vt:lpstr>作业：</vt:lpstr>
      <vt:lpstr>2.2017年高考样卷   阅读下面的文字，完成21—22题。（6分） 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2021-11-27T23:47:47Z</cp:lastPrinted>
  <dcterms:created xsi:type="dcterms:W3CDTF">2021-11-27T23:47:47Z</dcterms:created>
  <dcterms:modified xsi:type="dcterms:W3CDTF">2021-12-03T01:21:12Z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