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89" r:id="rId4"/>
    <p:sldId id="293" r:id="rId5"/>
    <p:sldId id="281" r:id="rId6"/>
    <p:sldId id="257" r:id="rId7"/>
    <p:sldId id="297" r:id="rId8"/>
    <p:sldId id="279" r:id="rId9"/>
    <p:sldId id="351" r:id="rId10"/>
    <p:sldId id="298" r:id="rId11"/>
    <p:sldId id="391" r:id="rId12"/>
    <p:sldId id="390" r:id="rId13"/>
    <p:sldId id="280" r:id="rId14"/>
    <p:sldId id="288" r:id="rId15"/>
    <p:sldId id="299" r:id="rId16"/>
    <p:sldId id="291" r:id="rId17"/>
    <p:sldId id="395" r:id="rId18"/>
    <p:sldId id="285" r:id="rId19"/>
    <p:sldId id="435" r:id="rId20"/>
    <p:sldId id="436" r:id="rId21"/>
    <p:sldId id="437" r:id="rId22"/>
    <p:sldId id="290" r:id="rId23"/>
    <p:sldId id="300" r:id="rId24"/>
    <p:sldId id="392" r:id="rId25"/>
    <p:sldId id="273" r:id="rId26"/>
    <p:sldId id="438" r:id="rId27"/>
    <p:sldId id="439" r:id="rId28"/>
    <p:sldId id="440" r:id="rId29"/>
    <p:sldId id="294" r:id="rId30"/>
    <p:sldId id="464" r:id="rId31"/>
    <p:sldId id="292" r:id="rId32"/>
    <p:sldId id="295" r:id="rId33"/>
    <p:sldId id="463" r:id="rId34"/>
    <p:sldId id="301" r:id="rId35"/>
    <p:sldId id="393" r:id="rId36"/>
    <p:sldId id="349" r:id="rId37"/>
    <p:sldId id="466" r:id="rId38"/>
    <p:sldId id="465" r:id="rId39"/>
    <p:sldId id="296" r:id="rId40"/>
    <p:sldId id="258" r:id="rId41"/>
    <p:sldId id="433" r:id="rId42"/>
    <p:sldId id="287" r:id="rId43"/>
    <p:sldId id="271"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25">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9" d="100"/>
          <a:sy n="109" d="100"/>
        </p:scale>
        <p:origin x="600" y="102"/>
      </p:cViewPr>
      <p:guideLst>
        <p:guide orient="horz" pos="2160"/>
        <p:guide pos="3825"/>
      </p:guideLst>
    </p:cSldViewPr>
  </p:slideViewPr>
  <p:notesTextViewPr>
    <p:cViewPr>
      <p:scale>
        <a:sx n="1" d="1"/>
        <a:sy n="1" d="1"/>
      </p:scale>
      <p:origin x="0" y="0"/>
    </p:cViewPr>
  </p:notesTextViewPr>
  <p:sorterViewPr>
    <p:cViewPr>
      <p:scale>
        <a:sx n="100" d="100"/>
        <a:sy n="100" d="100"/>
      </p:scale>
      <p:origin x="0" y="-2358"/>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tags" Target="tags/tag14.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2021/4/6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84443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46240830"/>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943744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98D87E6-C829-47B0-82D3-67752A5BCD03}" type="datetimeFigureOut">
              <a:rPr lang="zh-CN" altLang="en-US" smtClean="0"/>
              <a:t>2021/4/6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4540F1-2510-4E1B-8796-7A6F41A6D58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8D87E6-C829-47B0-82D3-67752A5BCD03}" type="datetimeFigureOut">
              <a:rPr lang="zh-CN" altLang="en-US" smtClean="0"/>
              <a:t>2021/4/6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540F1-2510-4E1B-8796-7A6F41A6D58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slide" Target="slide15.xml" TargetMode="Internal" /><Relationship Id="rId4" Type="http://schemas.openxmlformats.org/officeDocument/2006/relationships/slide" Target="slide14.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7.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xml" /><Relationship Id="rId3" Type="http://schemas.openxmlformats.org/officeDocument/2006/relationships/image" Target="../media/image1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slide" Target="slide3.xml" TargetMode="Internal" /><Relationship Id="rId4" Type="http://schemas.openxmlformats.org/officeDocument/2006/relationships/slide" Target="slide4.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24.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25.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8.png" /><Relationship Id="rId3" Type="http://schemas.openxmlformats.org/officeDocument/2006/relationships/slide" Target="slide21.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xml" /><Relationship Id="rId3" Type="http://schemas.openxmlformats.org/officeDocument/2006/relationships/tags" Target="../tags/tag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 Id="rId3" Type="http://schemas.openxmlformats.org/officeDocument/2006/relationships/tags" Target="../tags/tag1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jpeg" /><Relationship Id="rId4" Type="http://schemas.openxmlformats.org/officeDocument/2006/relationships/slide" Target="slide2.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31.xml" TargetMode="Internal" /><Relationship Id="rId3" Type="http://schemas.openxmlformats.org/officeDocument/2006/relationships/slide" Target="slide33.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image" Target="../media/image21.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slide" Target="slide30.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xml" /><Relationship Id="rId3" Type="http://schemas.openxmlformats.org/officeDocument/2006/relationships/image" Target="../media/image16.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 Id="rId3" Type="http://schemas.openxmlformats.org/officeDocument/2006/relationships/image" Target="../media/image2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6.xml" TargetMode="Internal" /><Relationship Id="rId3" Type="http://schemas.openxmlformats.org/officeDocument/2006/relationships/image" Target="../media/image7.png" /><Relationship Id="rId4" Type="http://schemas.openxmlformats.org/officeDocument/2006/relationships/slide" Target="slide7.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slide" Target="slide5.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 Id="rId3" Type="http://schemas.openxmlformats.org/officeDocument/2006/relationships/tags" Target="../tags/tag3.xml" /><Relationship Id="rId4" Type="http://schemas.openxmlformats.org/officeDocument/2006/relationships/image" Target="../media/image12.png"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image" Target="../media/image13.png" /><Relationship Id="rId8" Type="http://schemas.openxmlformats.org/officeDocument/2006/relationships/tags" Target="../tags/tag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文本框 18"/>
          <p:cNvSpPr txBox="1"/>
          <p:nvPr/>
        </p:nvSpPr>
        <p:spPr>
          <a:xfrm>
            <a:off x="8674100" y="4491990"/>
            <a:ext cx="982980" cy="1732915"/>
          </a:xfrm>
          <a:prstGeom prst="rect">
            <a:avLst/>
          </a:prstGeom>
          <a:noFill/>
        </p:spPr>
        <p:txBody>
          <a:bodyPr vert="eaVert" wrap="square" rtlCol="0">
            <a:spAutoFit/>
          </a:bodyPr>
          <a:lstStyle/>
          <a:p>
            <a:pPr>
              <a:lnSpc>
                <a:spcPct val="130000"/>
              </a:lnSpc>
            </a:pPr>
            <a:r>
              <a:rPr lang="zh-CN" altLang="en-US" sz="4000">
                <a:solidFill>
                  <a:srgbClr val="9C767E"/>
                </a:solidFill>
                <a:latin typeface="方正宋刻本秀楷_GBK" panose="02000000000000000000" charset="-122"/>
                <a:ea typeface="方正宋刻本秀楷_GBK" panose="02000000000000000000" charset="-122"/>
              </a:rPr>
              <a:t>王安石</a:t>
            </a:r>
          </a:p>
        </p:txBody>
      </p:sp>
      <p:cxnSp>
        <p:nvCxnSpPr>
          <p:cNvPr id="21" name="直接连接符 20"/>
          <p:cNvCxnSpPr/>
          <p:nvPr/>
        </p:nvCxnSpPr>
        <p:spPr>
          <a:xfrm flipH="1">
            <a:off x="9859322" y="2266359"/>
            <a:ext cx="0" cy="3042579"/>
          </a:xfrm>
          <a:prstGeom prst="line">
            <a:avLst/>
          </a:prstGeom>
          <a:ln w="12700">
            <a:solidFill>
              <a:srgbClr val="9C767E"/>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custDataLst>
              <p:tags r:id="rId3"/>
            </p:custDataLst>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l="1209" t="51785" r="53580" b="625"/>
          <a:stretch>
            <a:fillRect/>
          </a:stretch>
        </p:blipFill>
        <p:spPr>
          <a:xfrm>
            <a:off x="8621395" y="1072515"/>
            <a:ext cx="2474595" cy="2079625"/>
          </a:xfrm>
          <a:prstGeom prst="rect">
            <a:avLst/>
          </a:prstGeom>
        </p:spPr>
      </p:pic>
      <p:pic>
        <p:nvPicPr>
          <p:cNvPr id="24" name="图片 23"/>
          <p:cNvPicPr>
            <a:picLocks noChangeAspect="1"/>
          </p:cNvPicPr>
          <p:nvPr>
            <p:custDataLst>
              <p:tags r:id="rId4"/>
            </p:custDataLst>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l="1209" t="51785" r="53580" b="625"/>
          <a:stretch>
            <a:fillRect/>
          </a:stretch>
        </p:blipFill>
        <p:spPr>
          <a:xfrm>
            <a:off x="9657080" y="-154940"/>
            <a:ext cx="2657475" cy="2233295"/>
          </a:xfrm>
          <a:prstGeom prst="rect">
            <a:avLst/>
          </a:prstGeom>
        </p:spPr>
      </p:pic>
      <p:sp>
        <p:nvSpPr>
          <p:cNvPr id="18" name="文本框 17"/>
          <p:cNvSpPr txBox="1"/>
          <p:nvPr/>
        </p:nvSpPr>
        <p:spPr>
          <a:xfrm>
            <a:off x="10332085" y="385445"/>
            <a:ext cx="1013460" cy="4681855"/>
          </a:xfrm>
          <a:prstGeom prst="rect">
            <a:avLst/>
          </a:prstGeom>
          <a:noFill/>
        </p:spPr>
        <p:txBody>
          <a:bodyPr vert="eaVert" wrap="square" rtlCol="0">
            <a:spAutoFit/>
          </a:bodyPr>
          <a:lstStyle/>
          <a:p>
            <a:r>
              <a:rPr lang="zh-CN" altLang="en-US" sz="5400">
                <a:solidFill>
                  <a:srgbClr val="9C767E"/>
                </a:solidFill>
                <a:latin typeface="方正宋刻本秀楷_GBK" panose="02000000000000000000" charset="-122"/>
                <a:ea typeface="方正宋刻本秀楷_GBK" panose="02000000000000000000" charset="-122"/>
              </a:rPr>
              <a:t>答司马谏议书</a:t>
            </a:r>
          </a:p>
        </p:txBody>
      </p:sp>
      <p:pic>
        <p:nvPicPr>
          <p:cNvPr id="11" name="图片 10" descr="图片包含 游戏机, 桌子&#10;&#10;描述已自动生成"/>
          <p:cNvPicPr>
            <a:picLocks noChangeAspect="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flipH="1">
            <a:off x="0" y="-154940"/>
            <a:ext cx="5038090" cy="70135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up)">
                                      <p:cBhvr>
                                        <p:cTn id="13" dur="500"/>
                                        <p:tgtEl>
                                          <p:spTgt spid="21"/>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p:tgtEl>
                                          <p:spTgt spid="19"/>
                                        </p:tgtEl>
                                        <p:attrNameLst>
                                          <p:attrName>ppt_y</p:attrName>
                                        </p:attrNameLst>
                                      </p:cBhvr>
                                      <p:tavLst>
                                        <p:tav tm="0">
                                          <p:val>
                                            <p:strVal val="#ppt_y+#ppt_h*1.125000"/>
                                          </p:val>
                                        </p:tav>
                                        <p:tav tm="100000">
                                          <p:val>
                                            <p:strVal val="#ppt_y"/>
                                          </p:val>
                                        </p:tav>
                                      </p:tavLst>
                                    </p:anim>
                                    <p:animEffect transition="in" filter="wipe(up)">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62685" y="798195"/>
            <a:ext cx="8683625" cy="5262245"/>
          </a:xfrm>
          <a:prstGeom prst="rect">
            <a:avLst/>
          </a:prstGeom>
          <a:noFill/>
        </p:spPr>
        <p:txBody>
          <a:bodyPr wrap="square" rtlCol="0">
            <a:spAutoFit/>
          </a:bodyPr>
          <a:lstStyle/>
          <a:p>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举几个王安石变法不当的例子。比如</a:t>
            </a:r>
            <a:r>
              <a:rPr lang="zh-CN" altLang="en-US" sz="2800" b="1">
                <a:solidFill>
                  <a:srgbClr val="C00000"/>
                </a:solidFill>
                <a:latin typeface="楷体" panose="02010609060101010101" charset="-122"/>
                <a:ea typeface="楷体" panose="02010609060101010101" charset="-122"/>
              </a:rPr>
              <a:t>青苗法</a:t>
            </a:r>
            <a:r>
              <a:rPr lang="zh-CN" altLang="en-US" sz="2800">
                <a:latin typeface="楷体" panose="02010609060101010101" charset="-122"/>
                <a:ea typeface="楷体" panose="02010609060101010101" charset="-122"/>
              </a:rPr>
              <a:t>，在每年二五月青黄不接时，由政府以低息给农民贷款贷粮。本是好意，但办事的人中饱私囊，成了强制农民借贷</a:t>
            </a:r>
            <a:r>
              <a:rPr lang="zh-CN" altLang="en-US" sz="2800" b="1">
                <a:solidFill>
                  <a:schemeClr val="tx1"/>
                </a:solidFill>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而且调高利息，农民负担比原来还重。再比如</a:t>
            </a:r>
            <a:r>
              <a:rPr lang="zh-CN" altLang="en-US" sz="2800" b="1">
                <a:solidFill>
                  <a:srgbClr val="C00000"/>
                </a:solidFill>
                <a:latin typeface="楷体" panose="02010609060101010101" charset="-122"/>
                <a:ea typeface="楷体" panose="02010609060101010101" charset="-122"/>
              </a:rPr>
              <a:t>水利法</a:t>
            </a:r>
            <a:r>
              <a:rPr lang="zh-CN" altLang="en-US" sz="2800">
                <a:latin typeface="楷体" panose="02010609060101010101" charset="-122"/>
                <a:ea typeface="楷体" panose="02010609060101010101" charset="-122"/>
              </a:rPr>
              <a:t>，鼓励开荒，兴修水利，费用由当地住户按贫富等级高下出资，也可以向政府贷款。结果兴修水利成了官员政绩考核标准，一些地方官员强制百姓交钱修建，百姓负担更重了。</a:t>
            </a:r>
          </a:p>
          <a:p>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王安石变法条目繁多，百姓一时接受不了，中间还被办事的人肆意解读篡改，弄的怨声载道，民不聊生。王安石出发点是好的，可是好心也会办坏事。直到神宗死后，太后执政，王安石罢官，宣告变法失败。</a:t>
            </a:r>
          </a:p>
        </p:txBody>
      </p:sp>
      <p:sp>
        <p:nvSpPr>
          <p:cNvPr id="18" name="文本框 17"/>
          <p:cNvSpPr txBox="1"/>
          <p:nvPr/>
        </p:nvSpPr>
        <p:spPr>
          <a:xfrm>
            <a:off x="10368915" y="1939290"/>
            <a:ext cx="1013460" cy="2980055"/>
          </a:xfrm>
          <a:prstGeom prst="rect">
            <a:avLst/>
          </a:prstGeom>
          <a:noFill/>
        </p:spPr>
        <p:txBody>
          <a:bodyPr vert="eaVert" wrap="square" rtlCol="0">
            <a:spAutoFit/>
          </a:bodyPr>
          <a:lstStyle/>
          <a:p>
            <a:r>
              <a:rPr lang="zh-CN" altLang="en-US" sz="5400">
                <a:solidFill>
                  <a:srgbClr val="9C767E"/>
                </a:solidFill>
                <a:latin typeface="方正宋刻本秀楷_GBK" panose="02000000000000000000" charset="-122"/>
                <a:ea typeface="方正宋刻本秀楷_GBK" panose="02000000000000000000" charset="-122"/>
              </a:rPr>
              <a:t>变法之弊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EFEBE2"/>
        </a:solidFill>
        <a:effectLst/>
      </p:bgPr>
    </p:bg>
    <p:spTree>
      <p:nvGrpSpPr>
        <p:cNvPr id="1" name=""/>
        <p:cNvGrpSpPr/>
        <p:nvPr/>
      </p:nvGrpSpPr>
      <p:grpSpPr>
        <a:xfrm>
          <a:off x="0" y="0"/>
          <a:ext cx="0" cy="0"/>
        </a:xfrm>
      </p:grpSpPr>
      <p:sp>
        <p:nvSpPr>
          <p:cNvPr id="5" name="文本框 4"/>
          <p:cNvSpPr txBox="1"/>
          <p:nvPr/>
        </p:nvSpPr>
        <p:spPr>
          <a:xfrm>
            <a:off x="1664335" y="2274570"/>
            <a:ext cx="5314315"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保守派：司马光</a:t>
            </a:r>
            <a:r>
              <a:rPr lang="en-US" altLang="zh-CN" sz="4000">
                <a:latin typeface="楷体" panose="02010609060101010101" charset="-122"/>
                <a:ea typeface="楷体" panose="02010609060101010101" charset="-122"/>
              </a:rPr>
              <a:t>……</a:t>
            </a:r>
          </a:p>
        </p:txBody>
      </p:sp>
      <p:sp>
        <p:nvSpPr>
          <p:cNvPr id="6" name="文本框 5"/>
          <p:cNvSpPr txBox="1"/>
          <p:nvPr/>
        </p:nvSpPr>
        <p:spPr>
          <a:xfrm>
            <a:off x="1664335" y="4601845"/>
            <a:ext cx="5442585"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rPr>
              <a:t>变法派：王安石</a:t>
            </a:r>
            <a:r>
              <a:rPr lang="en-US" altLang="zh-CN" sz="4000">
                <a:latin typeface="楷体" panose="02010609060101010101" charset="-122"/>
                <a:ea typeface="楷体" panose="02010609060101010101" charset="-122"/>
              </a:rPr>
              <a:t>……</a:t>
            </a:r>
          </a:p>
        </p:txBody>
      </p:sp>
      <p:sp>
        <p:nvSpPr>
          <p:cNvPr id="7" name="文本框 6"/>
          <p:cNvSpPr txBox="1"/>
          <p:nvPr/>
        </p:nvSpPr>
        <p:spPr>
          <a:xfrm>
            <a:off x="1940560" y="441960"/>
            <a:ext cx="3122930" cy="706755"/>
          </a:xfrm>
          <a:prstGeom prst="rect">
            <a:avLst/>
          </a:prstGeom>
          <a:noFill/>
        </p:spPr>
        <p:txBody>
          <a:bodyPr wrap="square" rtlCol="0">
            <a:spAutoFit/>
          </a:bodyPr>
          <a:lstStyle/>
          <a:p>
            <a:r>
              <a:rPr lang="zh-CN" altLang="en-US" sz="4000">
                <a:latin typeface="楷体" panose="02010609060101010101" charset="-122"/>
                <a:ea typeface="楷体" panose="02010609060101010101" charset="-122"/>
                <a:cs typeface="楷体" panose="02010609060101010101" charset="-122"/>
              </a:rPr>
              <a:t>宋神宗</a:t>
            </a:r>
            <a:r>
              <a:rPr lang="en-US" altLang="zh-CN" sz="4000">
                <a:latin typeface="楷体" panose="02010609060101010101" charset="-122"/>
                <a:ea typeface="楷体" panose="02010609060101010101" charset="-122"/>
                <a:cs typeface="楷体" panose="02010609060101010101" charset="-122"/>
              </a:rPr>
              <a:t> </a:t>
            </a:r>
            <a:r>
              <a:rPr lang="zh-CN" altLang="en-US" sz="4000">
                <a:latin typeface="楷体" panose="02010609060101010101" charset="-122"/>
                <a:ea typeface="楷体" panose="02010609060101010101" charset="-122"/>
                <a:cs typeface="楷体" panose="02010609060101010101" charset="-122"/>
              </a:rPr>
              <a:t>赵顼</a:t>
            </a:r>
          </a:p>
        </p:txBody>
      </p:sp>
      <p:sp>
        <p:nvSpPr>
          <p:cNvPr id="10" name="上下箭头 9"/>
          <p:cNvSpPr/>
          <p:nvPr/>
        </p:nvSpPr>
        <p:spPr>
          <a:xfrm>
            <a:off x="2380615" y="3126105"/>
            <a:ext cx="137160" cy="1330960"/>
          </a:xfrm>
          <a:prstGeom prst="upDownArrow">
            <a:avLst/>
          </a:prstGeom>
          <a:noFill/>
          <a:ln w="28575" cmpd="sng">
            <a:solidFill>
              <a:srgbClr val="8D451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148455" y="3330575"/>
            <a:ext cx="834390" cy="922020"/>
          </a:xfrm>
          <a:prstGeom prst="rect">
            <a:avLst/>
          </a:prstGeom>
          <a:noFill/>
        </p:spPr>
        <p:txBody>
          <a:bodyPr wrap="square" rtlCol="0">
            <a:spAutoFit/>
          </a:bodyPr>
          <a:lstStyle/>
          <a:p>
            <a:r>
              <a:rPr lang="zh-CN" altLang="en-US" sz="5400">
                <a:latin typeface="楷体" panose="02010609060101010101" charset="-122"/>
                <a:ea typeface="楷体" panose="02010609060101010101" charset="-122"/>
              </a:rPr>
              <a:t>？</a:t>
            </a:r>
          </a:p>
        </p:txBody>
      </p:sp>
      <p:pic>
        <p:nvPicPr>
          <p:cNvPr id="2" name="图片 1"/>
          <p:cNvPicPr>
            <a:picLocks noChangeAspect="1"/>
          </p:cNvPicPr>
          <p:nvPr/>
        </p:nvPicPr>
        <p:blipFill>
          <a:blip r:embed="rId2"/>
          <a:stretch>
            <a:fillRect/>
          </a:stretch>
        </p:blipFill>
        <p:spPr>
          <a:xfrm>
            <a:off x="8329930" y="-10795"/>
            <a:ext cx="3862070" cy="686816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游戏机, 桌子&#10;&#10;描述已自动生成"/>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195185" y="352425"/>
            <a:ext cx="4711065" cy="6558280"/>
          </a:xfrm>
          <a:prstGeom prst="rect">
            <a:avLst/>
          </a:prstGeom>
        </p:spPr>
      </p:pic>
      <p:sp>
        <p:nvSpPr>
          <p:cNvPr id="6" name="文本框 5"/>
          <p:cNvSpPr txBox="1"/>
          <p:nvPr/>
        </p:nvSpPr>
        <p:spPr>
          <a:xfrm>
            <a:off x="2883535" y="1302385"/>
            <a:ext cx="1413510" cy="4253865"/>
          </a:xfrm>
          <a:prstGeom prst="rect">
            <a:avLst/>
          </a:prstGeom>
          <a:noFill/>
        </p:spPr>
        <p:txBody>
          <a:bodyPr vert="eaVert" wrap="square" rtlCol="0">
            <a:spAutoFit/>
          </a:bodyPr>
          <a:lstStyle/>
          <a:p>
            <a:r>
              <a:rPr lang="zh-CN" altLang="en-US" sz="8000">
                <a:solidFill>
                  <a:srgbClr val="F65C5A"/>
                </a:solidFill>
                <a:latin typeface="方正宋刻本秀楷_GBK" panose="02000000000000000000" charset="-122"/>
                <a:ea typeface="方正宋刻本秀楷_GBK" panose="02000000000000000000" charset="-122"/>
              </a:rPr>
              <a:t>疏通文意</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44525" y="557530"/>
            <a:ext cx="10774045" cy="2553335"/>
          </a:xfrm>
          <a:prstGeom prst="rect">
            <a:avLst/>
          </a:prstGeom>
          <a:noFill/>
        </p:spPr>
        <p:txBody>
          <a:bodyPr wrap="square" rtlCol="0">
            <a:spAutoFit/>
          </a:bodyPr>
          <a:lstStyle/>
          <a:p>
            <a:r>
              <a:rPr lang="en-US" altLang="zh-CN" sz="3200" b="1">
                <a:solidFill>
                  <a:srgbClr val="C00000"/>
                </a:solidFill>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某启</a:t>
            </a:r>
            <a:r>
              <a:rPr lang="zh-CN" altLang="en-US" sz="3200">
                <a:latin typeface="楷体" panose="02010609060101010101" charset="-122"/>
                <a:ea typeface="楷体" panose="02010609060101010101" charset="-122"/>
              </a:rPr>
              <a:t>：昨日</a:t>
            </a:r>
            <a:r>
              <a:rPr lang="zh-CN" altLang="en-US" sz="3200" b="1">
                <a:solidFill>
                  <a:srgbClr val="C00000"/>
                </a:solidFill>
                <a:latin typeface="楷体" panose="02010609060101010101" charset="-122"/>
                <a:ea typeface="楷体" panose="02010609060101010101" charset="-122"/>
              </a:rPr>
              <a:t>蒙教</a:t>
            </a:r>
            <a:r>
              <a:rPr lang="zh-CN" altLang="en-US" sz="3200">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hlinkClick r:id="rId3" action="ppaction://hlinksldjump"/>
              </a:rPr>
              <a:t>窃以为</a:t>
            </a:r>
            <a:r>
              <a:rPr lang="zh-CN" altLang="en-US" sz="3200" u="sng">
                <a:latin typeface="楷体" panose="02010609060101010101" charset="-122"/>
                <a:ea typeface="楷体" panose="02010609060101010101" charset="-122"/>
                <a:hlinkClick r:id="rId3" action="ppaction://hlinksldjump"/>
              </a:rPr>
              <a:t>与君实</a:t>
            </a:r>
            <a:r>
              <a:rPr lang="zh-CN" altLang="en-US" sz="3200" b="1" u="sng">
                <a:solidFill>
                  <a:srgbClr val="C00000"/>
                </a:solidFill>
                <a:latin typeface="楷体" panose="02010609060101010101" charset="-122"/>
                <a:ea typeface="楷体" panose="02010609060101010101" charset="-122"/>
                <a:hlinkClick r:id="rId3" action="ppaction://hlinksldjump"/>
              </a:rPr>
              <a:t>游处</a:t>
            </a:r>
            <a:r>
              <a:rPr lang="en-US" altLang="zh-CN" sz="3200" b="1" u="sng">
                <a:solidFill>
                  <a:srgbClr val="7030A0"/>
                </a:solidFill>
                <a:latin typeface="楷体" panose="02010609060101010101" charset="-122"/>
                <a:ea typeface="楷体" panose="02010609060101010101" charset="-122"/>
                <a:hlinkClick r:id="rId3" action="ppaction://hlinksldjump"/>
              </a:rPr>
              <a:t>(</a:t>
            </a:r>
            <a:r>
              <a:rPr lang="en-US" altLang="zh-CN" sz="3200" b="1" u="sng">
                <a:solidFill>
                  <a:srgbClr val="7030A0"/>
                </a:solidFill>
                <a:latin typeface="宋体" panose="02010600030101010101" pitchFamily="2" charset="-122"/>
                <a:ea typeface="宋体" panose="02010600030101010101" pitchFamily="2" charset="-122"/>
                <a:hlinkClick r:id="rId3" action="ppaction://hlinksldjump"/>
              </a:rPr>
              <a:t>chǔ</a:t>
            </a:r>
            <a:r>
              <a:rPr lang="en-US" altLang="zh-CN" sz="3200" b="1" u="sng">
                <a:solidFill>
                  <a:srgbClr val="7030A0"/>
                </a:solidFill>
                <a:latin typeface="楷体" panose="02010609060101010101" charset="-122"/>
                <a:ea typeface="楷体" panose="02010609060101010101" charset="-122"/>
                <a:hlinkClick r:id="rId3" action="ppaction://hlinksldjump"/>
              </a:rPr>
              <a:t>)</a:t>
            </a:r>
            <a:r>
              <a:rPr lang="zh-CN" altLang="en-US" sz="3200" u="sng">
                <a:latin typeface="楷体" panose="02010609060101010101" charset="-122"/>
                <a:ea typeface="楷体" panose="02010609060101010101" charset="-122"/>
                <a:hlinkClick r:id="rId3" action="ppaction://hlinksldjump"/>
              </a:rPr>
              <a:t>相好之日久，</a:t>
            </a:r>
            <a:r>
              <a:rPr lang="zh-CN" altLang="en-US" sz="3200" b="1" u="sng">
                <a:solidFill>
                  <a:srgbClr val="C00000"/>
                </a:solidFill>
                <a:latin typeface="楷体" panose="02010609060101010101" charset="-122"/>
                <a:ea typeface="楷体" panose="02010609060101010101" charset="-122"/>
                <a:hlinkClick r:id="rId3" action="ppaction://hlinksldjump"/>
              </a:rPr>
              <a:t>而</a:t>
            </a:r>
            <a:r>
              <a:rPr lang="zh-CN" altLang="en-US" sz="3200" u="sng">
                <a:latin typeface="楷体" panose="02010609060101010101" charset="-122"/>
                <a:ea typeface="楷体" panose="02010609060101010101" charset="-122"/>
                <a:hlinkClick r:id="rId3" action="ppaction://hlinksldjump"/>
              </a:rPr>
              <a:t>议事</a:t>
            </a:r>
            <a:r>
              <a:rPr lang="zh-CN" altLang="en-US" sz="3200" b="1" u="sng">
                <a:solidFill>
                  <a:srgbClr val="C00000"/>
                </a:solidFill>
                <a:latin typeface="楷体" panose="02010609060101010101" charset="-122"/>
                <a:ea typeface="楷体" panose="02010609060101010101" charset="-122"/>
                <a:hlinkClick r:id="rId3" action="ppaction://hlinksldjump"/>
              </a:rPr>
              <a:t>每</a:t>
            </a:r>
            <a:r>
              <a:rPr lang="zh-CN" altLang="en-US" sz="3200" u="sng">
                <a:latin typeface="楷体" panose="02010609060101010101" charset="-122"/>
                <a:ea typeface="楷体" panose="02010609060101010101" charset="-122"/>
                <a:hlinkClick r:id="rId3" action="ppaction://hlinksldjump"/>
              </a:rPr>
              <a:t>不合，所</a:t>
            </a:r>
            <a:r>
              <a:rPr lang="zh-CN" altLang="en-US" sz="3200" b="1" u="sng">
                <a:solidFill>
                  <a:srgbClr val="C00000"/>
                </a:solidFill>
                <a:latin typeface="楷体" panose="02010609060101010101" charset="-122"/>
                <a:ea typeface="楷体" panose="02010609060101010101" charset="-122"/>
                <a:hlinkClick r:id="rId3" action="ppaction://hlinksldjump"/>
              </a:rPr>
              <a:t>操</a:t>
            </a:r>
            <a:r>
              <a:rPr lang="zh-CN" altLang="en-US" sz="3200" u="sng">
                <a:latin typeface="楷体" panose="02010609060101010101" charset="-122"/>
                <a:ea typeface="楷体" panose="02010609060101010101" charset="-122"/>
                <a:hlinkClick r:id="rId3" action="ppaction://hlinksldjump"/>
              </a:rPr>
              <a:t>之</a:t>
            </a:r>
            <a:r>
              <a:rPr lang="zh-CN" altLang="en-US" sz="3200" b="1" u="sng">
                <a:solidFill>
                  <a:srgbClr val="C00000"/>
                </a:solidFill>
                <a:latin typeface="楷体" panose="02010609060101010101" charset="-122"/>
                <a:ea typeface="楷体" panose="02010609060101010101" charset="-122"/>
                <a:hlinkClick r:id="rId3" action="ppaction://hlinksldjump"/>
              </a:rPr>
              <a:t>术</a:t>
            </a:r>
            <a:r>
              <a:rPr lang="zh-CN" altLang="en-US" sz="3200" u="sng">
                <a:latin typeface="楷体" panose="02010609060101010101" charset="-122"/>
                <a:ea typeface="楷体" panose="02010609060101010101" charset="-122"/>
                <a:hlinkClick r:id="rId3" action="ppaction://hlinksldjump"/>
              </a:rPr>
              <a:t>多异故也</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虽</a:t>
            </a:r>
            <a:r>
              <a:rPr lang="zh-CN" altLang="en-US" sz="3200">
                <a:latin typeface="楷体" panose="02010609060101010101" charset="-122"/>
                <a:ea typeface="楷体" panose="02010609060101010101" charset="-122"/>
              </a:rPr>
              <a:t>欲</a:t>
            </a:r>
            <a:r>
              <a:rPr lang="zh-CN" altLang="en-US" sz="3200" b="1" u="sng">
                <a:solidFill>
                  <a:srgbClr val="C00000"/>
                </a:solidFill>
                <a:latin typeface="楷体" panose="02010609060101010101" charset="-122"/>
                <a:ea typeface="楷体" panose="02010609060101010101" charset="-122"/>
              </a:rPr>
              <a:t>强</a:t>
            </a:r>
            <a:r>
              <a:rPr lang="en-US" altLang="zh-CN" sz="3200" b="1">
                <a:solidFill>
                  <a:srgbClr val="7030A0"/>
                </a:solidFill>
                <a:latin typeface="楷体" panose="02010609060101010101" charset="-122"/>
                <a:ea typeface="楷体" panose="02010609060101010101" charset="-122"/>
                <a:sym typeface="+mn-ea"/>
              </a:rPr>
              <a:t>（</a:t>
            </a:r>
            <a:r>
              <a:rPr lang="en-US" altLang="zh-CN" sz="3200" b="1">
                <a:solidFill>
                  <a:srgbClr val="7030A0"/>
                </a:solidFill>
                <a:latin typeface="宋体" panose="02010600030101010101" pitchFamily="2" charset="-122"/>
                <a:ea typeface="宋体" panose="02010600030101010101" pitchFamily="2" charset="-122"/>
                <a:sym typeface="+mn-ea"/>
              </a:rPr>
              <a:t>qiǎng</a:t>
            </a:r>
            <a:r>
              <a:rPr lang="en-US" altLang="zh-CN" sz="3200" b="1">
                <a:solidFill>
                  <a:srgbClr val="7030A0"/>
                </a:solidFill>
                <a:latin typeface="楷体" panose="02010609060101010101" charset="-122"/>
                <a:ea typeface="楷体" panose="02010609060101010101" charset="-122"/>
                <a:sym typeface="+mn-ea"/>
              </a:rPr>
              <a:t>）</a:t>
            </a:r>
            <a:r>
              <a:rPr lang="zh-CN" altLang="en-US" sz="3200" b="1" u="sng">
                <a:solidFill>
                  <a:srgbClr val="C00000"/>
                </a:solidFill>
                <a:latin typeface="楷体" panose="02010609060101010101" charset="-122"/>
                <a:ea typeface="楷体" panose="02010609060101010101" charset="-122"/>
              </a:rPr>
              <a:t>聒</a:t>
            </a:r>
            <a:r>
              <a:rPr lang="zh-CN" altLang="en-US" sz="3200">
                <a:latin typeface="楷体" panose="02010609060101010101" charset="-122"/>
                <a:ea typeface="楷体" panose="02010609060101010101" charset="-122"/>
              </a:rPr>
              <a:t>，终必不蒙</a:t>
            </a:r>
            <a:r>
              <a:rPr lang="zh-CN" altLang="en-US" sz="3200" b="1">
                <a:solidFill>
                  <a:srgbClr val="C00000"/>
                </a:solidFill>
                <a:latin typeface="楷体" panose="02010609060101010101" charset="-122"/>
                <a:ea typeface="楷体" panose="02010609060101010101" charset="-122"/>
              </a:rPr>
              <a:t>见察</a:t>
            </a:r>
            <a:r>
              <a:rPr lang="zh-CN" altLang="en-US" sz="3200">
                <a:latin typeface="楷体" panose="02010609060101010101" charset="-122"/>
                <a:ea typeface="楷体" panose="02010609060101010101" charset="-122"/>
              </a:rPr>
              <a:t>，故</a:t>
            </a:r>
            <a:r>
              <a:rPr lang="zh-CN" altLang="en-US" sz="3200" b="1">
                <a:solidFill>
                  <a:srgbClr val="C00000"/>
                </a:solidFill>
                <a:latin typeface="楷体" panose="02010609060101010101" charset="-122"/>
                <a:ea typeface="楷体" panose="02010609060101010101" charset="-122"/>
              </a:rPr>
              <a:t>略</a:t>
            </a:r>
            <a:r>
              <a:rPr lang="zh-CN" altLang="en-US" sz="3200" b="1" u="sng">
                <a:solidFill>
                  <a:srgbClr val="C00000"/>
                </a:solidFill>
                <a:latin typeface="楷体" panose="02010609060101010101" charset="-122"/>
                <a:ea typeface="楷体" panose="02010609060101010101" charset="-122"/>
              </a:rPr>
              <a:t>上报</a:t>
            </a:r>
            <a:r>
              <a:rPr lang="zh-CN" altLang="en-US" sz="3200">
                <a:latin typeface="楷体" panose="02010609060101010101" charset="-122"/>
                <a:ea typeface="楷体" panose="02010609060101010101" charset="-122"/>
              </a:rPr>
              <a:t>，不复一一自</a:t>
            </a:r>
            <a:r>
              <a:rPr lang="zh-CN" altLang="en-US" sz="3200" b="1">
                <a:solidFill>
                  <a:srgbClr val="C00000"/>
                </a:solidFill>
                <a:latin typeface="楷体" panose="02010609060101010101" charset="-122"/>
                <a:ea typeface="楷体" panose="02010609060101010101" charset="-122"/>
              </a:rPr>
              <a:t>辨</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重</a:t>
            </a:r>
            <a:r>
              <a:rPr lang="en-US" altLang="zh-CN" sz="3200" b="1">
                <a:solidFill>
                  <a:srgbClr val="7030A0"/>
                </a:solidFill>
                <a:latin typeface="楷体" panose="02010609060101010101" charset="-122"/>
                <a:ea typeface="楷体" panose="02010609060101010101" charset="-122"/>
              </a:rPr>
              <a:t>（</a:t>
            </a:r>
            <a:r>
              <a:rPr lang="en-US" altLang="zh-CN" sz="3200" b="1">
                <a:solidFill>
                  <a:srgbClr val="7030A0"/>
                </a:solidFill>
                <a:latin typeface="宋体" panose="02010600030101010101" pitchFamily="2" charset="-122"/>
                <a:ea typeface="宋体" panose="02010600030101010101" pitchFamily="2" charset="-122"/>
              </a:rPr>
              <a:t>chóng</a:t>
            </a:r>
            <a:r>
              <a:rPr lang="en-US" altLang="zh-CN" sz="3200" b="1">
                <a:solidFill>
                  <a:srgbClr val="7030A0"/>
                </a:solidFill>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念蒙君实</a:t>
            </a:r>
            <a:r>
              <a:rPr lang="zh-CN" altLang="en-US" sz="3200" b="1" u="sng">
                <a:solidFill>
                  <a:srgbClr val="C00000"/>
                </a:solidFill>
                <a:latin typeface="楷体" panose="02010609060101010101" charset="-122"/>
                <a:ea typeface="楷体" panose="02010609060101010101" charset="-122"/>
              </a:rPr>
              <a:t>视遇</a:t>
            </a:r>
            <a:r>
              <a:rPr lang="zh-CN" altLang="en-US" sz="3200">
                <a:latin typeface="楷体" panose="02010609060101010101" charset="-122"/>
                <a:ea typeface="楷体" panose="02010609060101010101" charset="-122"/>
              </a:rPr>
              <a:t>厚，于</a:t>
            </a:r>
            <a:r>
              <a:rPr lang="zh-CN" altLang="en-US" sz="3200" b="1" u="sng">
                <a:solidFill>
                  <a:srgbClr val="C00000"/>
                </a:solidFill>
                <a:latin typeface="楷体" panose="02010609060101010101" charset="-122"/>
                <a:ea typeface="楷体" panose="02010609060101010101" charset="-122"/>
              </a:rPr>
              <a:t>反覆</a:t>
            </a:r>
            <a:r>
              <a:rPr lang="zh-CN" altLang="en-US" sz="3200">
                <a:latin typeface="楷体" panose="02010609060101010101" charset="-122"/>
                <a:ea typeface="楷体" panose="02010609060101010101" charset="-122"/>
              </a:rPr>
              <a:t>不宜</a:t>
            </a:r>
            <a:r>
              <a:rPr lang="zh-CN" altLang="en-US" sz="3200" b="1" u="sng">
                <a:solidFill>
                  <a:srgbClr val="C00000"/>
                </a:solidFill>
                <a:latin typeface="楷体" panose="02010609060101010101" charset="-122"/>
                <a:ea typeface="楷体" panose="02010609060101010101" charset="-122"/>
              </a:rPr>
              <a:t>卤莽</a:t>
            </a:r>
            <a:r>
              <a:rPr lang="zh-CN" altLang="en-US" sz="3200">
                <a:latin typeface="楷体" panose="02010609060101010101" charset="-122"/>
                <a:ea typeface="楷体" panose="02010609060101010101" charset="-122"/>
              </a:rPr>
              <a:t>，故</a:t>
            </a:r>
            <a:r>
              <a:rPr lang="zh-CN" altLang="en-US" sz="3200" b="1">
                <a:solidFill>
                  <a:srgbClr val="C00000"/>
                </a:solidFill>
                <a:latin typeface="楷体" panose="02010609060101010101" charset="-122"/>
                <a:ea typeface="楷体" panose="02010609060101010101" charset="-122"/>
              </a:rPr>
              <a:t>今具道</a:t>
            </a:r>
            <a:r>
              <a:rPr lang="zh-CN" altLang="en-US" sz="3200" b="1" u="sng">
                <a:solidFill>
                  <a:srgbClr val="C00000"/>
                </a:solidFill>
                <a:latin typeface="楷体" panose="02010609060101010101" charset="-122"/>
                <a:ea typeface="楷体" panose="02010609060101010101" charset="-122"/>
              </a:rPr>
              <a:t>所以</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冀</a:t>
            </a:r>
            <a:r>
              <a:rPr lang="zh-CN" altLang="en-US" sz="3200">
                <a:latin typeface="楷体" panose="02010609060101010101" charset="-122"/>
                <a:ea typeface="楷体" panose="02010609060101010101" charset="-122"/>
              </a:rPr>
              <a:t>君实或见恕也。</a:t>
            </a:r>
          </a:p>
        </p:txBody>
      </p:sp>
      <p:sp>
        <p:nvSpPr>
          <p:cNvPr id="5" name="文本框 4"/>
          <p:cNvSpPr txBox="1"/>
          <p:nvPr/>
        </p:nvSpPr>
        <p:spPr>
          <a:xfrm>
            <a:off x="772795" y="3110865"/>
            <a:ext cx="10645775" cy="3107690"/>
          </a:xfrm>
          <a:prstGeom prst="rect">
            <a:avLst/>
          </a:prstGeom>
          <a:noFill/>
        </p:spPr>
        <p:txBody>
          <a:bodyPr wrap="square" rtlCol="0">
            <a:spAutoFit/>
          </a:bodyPr>
          <a:lstStyle/>
          <a:p>
            <a:r>
              <a:rPr lang="zh-CN" altLang="en-US" sz="2800" b="1">
                <a:solidFill>
                  <a:srgbClr val="C00000"/>
                </a:solidFill>
                <a:latin typeface="楷体" panose="02010609060101010101" charset="-122"/>
                <a:ea typeface="楷体" panose="02010609060101010101" charset="-122"/>
              </a:rPr>
              <a:t>某</a:t>
            </a:r>
            <a:r>
              <a:rPr lang="zh-CN" altLang="en-US" sz="2800">
                <a:latin typeface="楷体" panose="02010609060101010101" charset="-122"/>
                <a:ea typeface="楷体" panose="02010609060101010101" charset="-122"/>
              </a:rPr>
              <a:t>：草稿中用以代指本人名字  </a:t>
            </a:r>
            <a:r>
              <a:rPr lang="zh-CN" altLang="en-US" sz="2800" b="1">
                <a:solidFill>
                  <a:srgbClr val="C00000"/>
                </a:solidFill>
                <a:latin typeface="楷体" panose="02010609060101010101" charset="-122"/>
                <a:ea typeface="楷体" panose="02010609060101010101" charset="-122"/>
              </a:rPr>
              <a:t>启</a:t>
            </a:r>
            <a:r>
              <a:rPr lang="zh-CN" altLang="en-US" sz="2800">
                <a:latin typeface="楷体" panose="02010609060101010101" charset="-122"/>
                <a:ea typeface="楷体" panose="02010609060101010101" charset="-122"/>
              </a:rPr>
              <a:t>：陈述，禀告</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蒙</a:t>
            </a:r>
            <a:r>
              <a:rPr lang="zh-CN" altLang="en-US" sz="2800">
                <a:latin typeface="楷体" panose="02010609060101010101" charset="-122"/>
                <a:ea typeface="楷体" panose="02010609060101010101" charset="-122"/>
              </a:rPr>
              <a:t>：受（承蒙）</a:t>
            </a:r>
          </a:p>
          <a:p>
            <a:r>
              <a:rPr lang="zh-CN" altLang="en-US" sz="2800" b="1">
                <a:solidFill>
                  <a:srgbClr val="C00000"/>
                </a:solidFill>
                <a:latin typeface="楷体" panose="02010609060101010101" charset="-122"/>
                <a:ea typeface="楷体" panose="02010609060101010101" charset="-122"/>
              </a:rPr>
              <a:t>教</a:t>
            </a:r>
            <a:r>
              <a:rPr lang="zh-CN" altLang="en-US" sz="2800">
                <a:latin typeface="楷体" panose="02010609060101010101" charset="-122"/>
                <a:ea typeface="楷体" panose="02010609060101010101" charset="-122"/>
              </a:rPr>
              <a:t>：赐教</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窃</a:t>
            </a:r>
            <a:r>
              <a:rPr lang="zh-CN" altLang="en-US" sz="2800">
                <a:latin typeface="楷体" panose="02010609060101010101" charset="-122"/>
                <a:ea typeface="楷体" panose="02010609060101010101" charset="-122"/>
              </a:rPr>
              <a:t>：用作表示自己的谦辞</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以为</a:t>
            </a:r>
            <a:r>
              <a:rPr lang="zh-CN" altLang="en-US" sz="2800">
                <a:latin typeface="楷体" panose="02010609060101010101" charset="-122"/>
                <a:ea typeface="楷体" panose="02010609060101010101" charset="-122"/>
              </a:rPr>
              <a:t>：认为</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游处</a:t>
            </a:r>
            <a:r>
              <a:rPr lang="zh-CN" altLang="en-US" sz="2800">
                <a:latin typeface="楷体" panose="02010609060101010101" charset="-122"/>
                <a:ea typeface="楷体" panose="02010609060101010101" charset="-122"/>
              </a:rPr>
              <a:t>：同游共处，交往</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而</a:t>
            </a:r>
            <a:r>
              <a:rPr lang="zh-CN" altLang="en-US" sz="2800">
                <a:latin typeface="楷体" panose="02010609060101010101" charset="-122"/>
                <a:ea typeface="楷体" panose="02010609060101010101" charset="-122"/>
              </a:rPr>
              <a:t>：表转折</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每</a:t>
            </a:r>
            <a:r>
              <a:rPr lang="zh-CN" altLang="en-US" sz="2800">
                <a:latin typeface="楷体" panose="02010609060101010101" charset="-122"/>
                <a:ea typeface="楷体" panose="02010609060101010101" charset="-122"/>
              </a:rPr>
              <a:t>：常常</a:t>
            </a:r>
            <a:r>
              <a:rPr lang="en-US" altLang="zh-CN" sz="2800">
                <a:latin typeface="楷体" panose="02010609060101010101" charset="-122"/>
                <a:ea typeface="楷体" panose="02010609060101010101" charset="-122"/>
              </a:rPr>
              <a:t>  </a:t>
            </a:r>
            <a:r>
              <a:rPr lang="zh-CN" altLang="en-US" sz="2800">
                <a:latin typeface="楷体" panose="02010609060101010101" charset="-122"/>
                <a:ea typeface="楷体" panose="02010609060101010101" charset="-122"/>
              </a:rPr>
              <a:t>操：持</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术</a:t>
            </a:r>
            <a:r>
              <a:rPr lang="zh-CN" altLang="en-US" sz="2800">
                <a:latin typeface="楷体" panose="02010609060101010101" charset="-122"/>
                <a:ea typeface="楷体" panose="02010609060101010101" charset="-122"/>
              </a:rPr>
              <a:t>：方法，主张，这里指政治主张</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虽</a:t>
            </a:r>
            <a:r>
              <a:rPr lang="zh-CN" altLang="en-US" sz="2800">
                <a:latin typeface="楷体" panose="02010609060101010101" charset="-122"/>
                <a:ea typeface="楷体" panose="02010609060101010101" charset="-122"/>
              </a:rPr>
              <a:t>：即使</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强聒</a:t>
            </a:r>
            <a:r>
              <a:rPr lang="zh-CN" altLang="en-US" sz="2800">
                <a:latin typeface="楷体" panose="02010609060101010101" charset="-122"/>
                <a:ea typeface="楷体" panose="02010609060101010101" charset="-122"/>
                <a:sym typeface="+mn-ea"/>
              </a:rPr>
              <a:t>：勉强唠叨，这里指勉强解释  </a:t>
            </a:r>
            <a:r>
              <a:rPr lang="zh-CN" altLang="en-US" sz="2800" b="1">
                <a:solidFill>
                  <a:srgbClr val="C00000"/>
                </a:solidFill>
                <a:latin typeface="楷体" panose="02010609060101010101" charset="-122"/>
                <a:ea typeface="楷体" panose="02010609060101010101" charset="-122"/>
                <a:sym typeface="+mn-ea"/>
              </a:rPr>
              <a:t>见</a:t>
            </a:r>
            <a:r>
              <a:rPr lang="zh-CN" altLang="en-US" sz="2800">
                <a:latin typeface="楷体" panose="02010609060101010101" charset="-122"/>
                <a:ea typeface="楷体" panose="02010609060101010101" charset="-122"/>
                <a:sym typeface="+mn-ea"/>
              </a:rPr>
              <a:t>：表被动</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察</a:t>
            </a:r>
            <a:r>
              <a:rPr lang="zh-CN" altLang="en-US" sz="2800">
                <a:latin typeface="楷体" panose="02010609060101010101" charset="-122"/>
                <a:ea typeface="楷体" panose="02010609060101010101" charset="-122"/>
                <a:sym typeface="+mn-ea"/>
              </a:rPr>
              <a:t>：明辨，了解</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略</a:t>
            </a:r>
            <a:r>
              <a:rPr lang="zh-CN" altLang="en-US" sz="2800">
                <a:latin typeface="楷体" panose="02010609060101010101" charset="-122"/>
                <a:ea typeface="楷体" panose="02010609060101010101" charset="-122"/>
                <a:sym typeface="+mn-ea"/>
              </a:rPr>
              <a:t>：大致，简单，不详细</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上报</a:t>
            </a:r>
            <a:r>
              <a:rPr lang="zh-CN" altLang="en-US" sz="2800">
                <a:latin typeface="楷体" panose="02010609060101010101" charset="-122"/>
                <a:ea typeface="楷体" panose="02010609060101010101" charset="-122"/>
                <a:sym typeface="+mn-ea"/>
              </a:rPr>
              <a:t>：敬辞，给您回信</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辨</a:t>
            </a:r>
            <a:r>
              <a:rPr lang="zh-CN" altLang="en-US" sz="2800">
                <a:latin typeface="楷体" panose="02010609060101010101" charset="-122"/>
                <a:ea typeface="楷体" panose="02010609060101010101" charset="-122"/>
                <a:sym typeface="+mn-ea"/>
              </a:rPr>
              <a:t>：同“辩”，分辩，辩解</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重</a:t>
            </a:r>
            <a:r>
              <a:rPr lang="zh-CN" altLang="en-US" sz="2800">
                <a:latin typeface="楷体" panose="02010609060101010101" charset="-122"/>
                <a:ea typeface="楷体" panose="02010609060101010101" charset="-122"/>
                <a:sym typeface="+mn-ea"/>
              </a:rPr>
              <a:t>：又</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视遇</a:t>
            </a:r>
            <a:r>
              <a:rPr lang="zh-CN" altLang="en-US" sz="2800">
                <a:latin typeface="楷体" panose="02010609060101010101" charset="-122"/>
                <a:ea typeface="楷体" panose="02010609060101010101" charset="-122"/>
                <a:sym typeface="+mn-ea"/>
              </a:rPr>
              <a:t>：看待，对待</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反覆</a:t>
            </a:r>
            <a:r>
              <a:rPr lang="zh-CN" altLang="en-US" sz="2800">
                <a:latin typeface="楷体" panose="02010609060101010101" charset="-122"/>
                <a:ea typeface="楷体" panose="02010609060101010101" charset="-122"/>
                <a:sym typeface="+mn-ea"/>
              </a:rPr>
              <a:t>：书信往返</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卤莽</a:t>
            </a:r>
            <a:r>
              <a:rPr lang="zh-CN" altLang="en-US" sz="2800">
                <a:latin typeface="楷体" panose="02010609060101010101" charset="-122"/>
                <a:ea typeface="楷体" panose="02010609060101010101" charset="-122"/>
                <a:sym typeface="+mn-ea"/>
              </a:rPr>
              <a:t>：粗疏草率，</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卤</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同</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鲁</a:t>
            </a:r>
            <a:r>
              <a:rPr lang="en-US" altLang="zh-CN" sz="2800">
                <a:latin typeface="楷体" panose="02010609060101010101" charset="-122"/>
                <a:ea typeface="楷体" panose="02010609060101010101" charset="-122"/>
                <a:sym typeface="+mn-ea"/>
              </a:rPr>
              <a:t>”</a:t>
            </a:r>
          </a:p>
        </p:txBody>
      </p:sp>
      <p:sp>
        <p:nvSpPr>
          <p:cNvPr id="6" name="太阳形 5">
            <a:hlinkClick r:id="rId4" action="ppaction://hlinksldjump"/>
          </p:cNvPr>
          <p:cNvSpPr/>
          <p:nvPr/>
        </p:nvSpPr>
        <p:spPr>
          <a:xfrm>
            <a:off x="11264265" y="6076950"/>
            <a:ext cx="641985" cy="614045"/>
          </a:xfrm>
          <a:prstGeom prst="sun">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18160" y="993775"/>
            <a:ext cx="11155680" cy="2553335"/>
          </a:xfrm>
          <a:prstGeom prst="rect">
            <a:avLst/>
          </a:prstGeom>
          <a:noFill/>
        </p:spPr>
        <p:txBody>
          <a:bodyPr wrap="square" rtlCol="0">
            <a:spAutoFit/>
          </a:bodyPr>
          <a:lstStyle/>
          <a:p>
            <a:r>
              <a:rPr lang="en-US" altLang="zh-CN" sz="3200" b="1">
                <a:solidFill>
                  <a:srgbClr val="C00000"/>
                </a:solidFill>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某启</a:t>
            </a:r>
            <a:r>
              <a:rPr lang="zh-CN" altLang="en-US" sz="3200">
                <a:latin typeface="楷体" panose="02010609060101010101" charset="-122"/>
                <a:ea typeface="楷体" panose="02010609060101010101" charset="-122"/>
              </a:rPr>
              <a:t>：昨日</a:t>
            </a:r>
            <a:r>
              <a:rPr lang="zh-CN" altLang="en-US" sz="3200" b="1">
                <a:solidFill>
                  <a:srgbClr val="C00000"/>
                </a:solidFill>
                <a:latin typeface="楷体" panose="02010609060101010101" charset="-122"/>
                <a:ea typeface="楷体" panose="02010609060101010101" charset="-122"/>
              </a:rPr>
              <a:t>蒙教</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窃</a:t>
            </a:r>
            <a:r>
              <a:rPr lang="zh-CN" altLang="en-US" sz="3200" b="1" u="sng">
                <a:solidFill>
                  <a:srgbClr val="C00000"/>
                </a:solidFill>
                <a:latin typeface="楷体" panose="02010609060101010101" charset="-122"/>
                <a:ea typeface="楷体" panose="02010609060101010101" charset="-122"/>
              </a:rPr>
              <a:t>以为</a:t>
            </a:r>
            <a:r>
              <a:rPr lang="zh-CN" altLang="en-US" sz="3200">
                <a:latin typeface="楷体" panose="02010609060101010101" charset="-122"/>
                <a:ea typeface="楷体" panose="02010609060101010101" charset="-122"/>
              </a:rPr>
              <a:t>与君实</a:t>
            </a:r>
            <a:r>
              <a:rPr lang="zh-CN" altLang="en-US" sz="3200" b="1" u="sng">
                <a:solidFill>
                  <a:srgbClr val="C00000"/>
                </a:solidFill>
                <a:latin typeface="楷体" panose="02010609060101010101" charset="-122"/>
                <a:ea typeface="楷体" panose="02010609060101010101" charset="-122"/>
              </a:rPr>
              <a:t>游处</a:t>
            </a:r>
            <a:r>
              <a:rPr lang="en-US" altLang="zh-CN" sz="3200" b="1">
                <a:solidFill>
                  <a:srgbClr val="7030A0"/>
                </a:solidFill>
                <a:latin typeface="楷体" panose="02010609060101010101" charset="-122"/>
                <a:ea typeface="楷体" panose="02010609060101010101" charset="-122"/>
              </a:rPr>
              <a:t>(</a:t>
            </a:r>
            <a:r>
              <a:rPr lang="en-US" altLang="zh-CN" sz="3200" b="1">
                <a:solidFill>
                  <a:srgbClr val="7030A0"/>
                </a:solidFill>
                <a:latin typeface="宋体" panose="02010600030101010101" pitchFamily="2" charset="-122"/>
                <a:ea typeface="宋体" panose="02010600030101010101" pitchFamily="2" charset="-122"/>
              </a:rPr>
              <a:t>chǔ</a:t>
            </a:r>
            <a:r>
              <a:rPr lang="en-US" altLang="zh-CN" sz="3200" b="1">
                <a:solidFill>
                  <a:srgbClr val="7030A0"/>
                </a:solidFill>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相好之日久，</a:t>
            </a:r>
            <a:r>
              <a:rPr lang="zh-CN" altLang="en-US" sz="3200" b="1">
                <a:solidFill>
                  <a:srgbClr val="C00000"/>
                </a:solidFill>
                <a:latin typeface="楷体" panose="02010609060101010101" charset="-122"/>
                <a:ea typeface="楷体" panose="02010609060101010101" charset="-122"/>
              </a:rPr>
              <a:t>而</a:t>
            </a:r>
            <a:r>
              <a:rPr lang="zh-CN" altLang="en-US" sz="3200">
                <a:latin typeface="楷体" panose="02010609060101010101" charset="-122"/>
                <a:ea typeface="楷体" panose="02010609060101010101" charset="-122"/>
              </a:rPr>
              <a:t>议事</a:t>
            </a:r>
            <a:r>
              <a:rPr lang="zh-CN" altLang="en-US" sz="3200" b="1">
                <a:solidFill>
                  <a:srgbClr val="C00000"/>
                </a:solidFill>
                <a:latin typeface="楷体" panose="02010609060101010101" charset="-122"/>
                <a:ea typeface="楷体" panose="02010609060101010101" charset="-122"/>
              </a:rPr>
              <a:t>每</a:t>
            </a:r>
            <a:r>
              <a:rPr lang="zh-CN" altLang="en-US" sz="3200">
                <a:latin typeface="楷体" panose="02010609060101010101" charset="-122"/>
                <a:ea typeface="楷体" panose="02010609060101010101" charset="-122"/>
              </a:rPr>
              <a:t>不合，所</a:t>
            </a:r>
            <a:r>
              <a:rPr lang="zh-CN" altLang="en-US" sz="3200" b="1">
                <a:solidFill>
                  <a:srgbClr val="C00000"/>
                </a:solidFill>
                <a:latin typeface="楷体" panose="02010609060101010101" charset="-122"/>
                <a:ea typeface="楷体" panose="02010609060101010101" charset="-122"/>
              </a:rPr>
              <a:t>操</a:t>
            </a:r>
            <a:r>
              <a:rPr lang="zh-CN" altLang="en-US" sz="3200">
                <a:latin typeface="楷体" panose="02010609060101010101" charset="-122"/>
                <a:ea typeface="楷体" panose="02010609060101010101" charset="-122"/>
              </a:rPr>
              <a:t>之</a:t>
            </a:r>
            <a:r>
              <a:rPr lang="zh-CN" altLang="en-US" sz="3200" b="1">
                <a:solidFill>
                  <a:srgbClr val="C00000"/>
                </a:solidFill>
                <a:latin typeface="楷体" panose="02010609060101010101" charset="-122"/>
                <a:ea typeface="楷体" panose="02010609060101010101" charset="-122"/>
              </a:rPr>
              <a:t>术</a:t>
            </a:r>
            <a:r>
              <a:rPr lang="zh-CN" altLang="en-US" sz="3200">
                <a:latin typeface="楷体" panose="02010609060101010101" charset="-122"/>
                <a:ea typeface="楷体" panose="02010609060101010101" charset="-122"/>
              </a:rPr>
              <a:t>多异故也。</a:t>
            </a:r>
            <a:r>
              <a:rPr lang="zh-CN" altLang="en-US" sz="3200" b="1">
                <a:solidFill>
                  <a:srgbClr val="C00000"/>
                </a:solidFill>
                <a:latin typeface="楷体" panose="02010609060101010101" charset="-122"/>
                <a:ea typeface="楷体" panose="02010609060101010101" charset="-122"/>
              </a:rPr>
              <a:t>虽</a:t>
            </a:r>
            <a:r>
              <a:rPr lang="zh-CN" altLang="en-US" sz="3200">
                <a:latin typeface="楷体" panose="02010609060101010101" charset="-122"/>
                <a:ea typeface="楷体" panose="02010609060101010101" charset="-122"/>
              </a:rPr>
              <a:t>欲</a:t>
            </a:r>
            <a:r>
              <a:rPr lang="zh-CN" altLang="en-US" sz="3200" b="1" u="sng">
                <a:solidFill>
                  <a:srgbClr val="C00000"/>
                </a:solidFill>
                <a:latin typeface="楷体" panose="02010609060101010101" charset="-122"/>
                <a:ea typeface="楷体" panose="02010609060101010101" charset="-122"/>
              </a:rPr>
              <a:t>强</a:t>
            </a:r>
            <a:r>
              <a:rPr lang="en-US" altLang="zh-CN" sz="3200" b="1">
                <a:solidFill>
                  <a:srgbClr val="7030A0"/>
                </a:solidFill>
                <a:latin typeface="楷体" panose="02010609060101010101" charset="-122"/>
                <a:ea typeface="楷体" panose="02010609060101010101" charset="-122"/>
                <a:sym typeface="+mn-ea"/>
              </a:rPr>
              <a:t>（</a:t>
            </a:r>
            <a:r>
              <a:rPr lang="en-US" altLang="zh-CN" sz="3200" b="1">
                <a:solidFill>
                  <a:srgbClr val="7030A0"/>
                </a:solidFill>
                <a:latin typeface="宋体" panose="02010600030101010101" pitchFamily="2" charset="-122"/>
                <a:ea typeface="宋体" panose="02010600030101010101" pitchFamily="2" charset="-122"/>
                <a:sym typeface="+mn-ea"/>
              </a:rPr>
              <a:t>qiǎng</a:t>
            </a:r>
            <a:r>
              <a:rPr lang="en-US" altLang="zh-CN" sz="3200" b="1">
                <a:solidFill>
                  <a:srgbClr val="7030A0"/>
                </a:solidFill>
                <a:latin typeface="楷体" panose="02010609060101010101" charset="-122"/>
                <a:ea typeface="楷体" panose="02010609060101010101" charset="-122"/>
                <a:sym typeface="+mn-ea"/>
              </a:rPr>
              <a:t>）</a:t>
            </a:r>
            <a:r>
              <a:rPr lang="zh-CN" altLang="en-US" sz="3200" b="1" u="sng">
                <a:solidFill>
                  <a:srgbClr val="C00000"/>
                </a:solidFill>
                <a:latin typeface="楷体" panose="02010609060101010101" charset="-122"/>
                <a:ea typeface="楷体" panose="02010609060101010101" charset="-122"/>
              </a:rPr>
              <a:t>聒</a:t>
            </a:r>
            <a:r>
              <a:rPr lang="zh-CN" altLang="en-US" sz="3200">
                <a:latin typeface="楷体" panose="02010609060101010101" charset="-122"/>
                <a:ea typeface="楷体" panose="02010609060101010101" charset="-122"/>
              </a:rPr>
              <a:t>，终必不蒙见察，故</a:t>
            </a:r>
            <a:r>
              <a:rPr lang="zh-CN" altLang="en-US" sz="3200" b="1">
                <a:solidFill>
                  <a:srgbClr val="C00000"/>
                </a:solidFill>
                <a:latin typeface="楷体" panose="02010609060101010101" charset="-122"/>
                <a:ea typeface="楷体" panose="02010609060101010101" charset="-122"/>
              </a:rPr>
              <a:t>略</a:t>
            </a:r>
            <a:r>
              <a:rPr lang="zh-CN" altLang="en-US" sz="3200">
                <a:latin typeface="楷体" panose="02010609060101010101" charset="-122"/>
                <a:ea typeface="楷体" panose="02010609060101010101" charset="-122"/>
              </a:rPr>
              <a:t>上报，不复一一自</a:t>
            </a:r>
            <a:r>
              <a:rPr lang="zh-CN" altLang="en-US" sz="3200" b="1">
                <a:solidFill>
                  <a:srgbClr val="C00000"/>
                </a:solidFill>
                <a:latin typeface="楷体" panose="02010609060101010101" charset="-122"/>
                <a:ea typeface="楷体" panose="02010609060101010101" charset="-122"/>
              </a:rPr>
              <a:t>辨</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重</a:t>
            </a:r>
            <a:r>
              <a:rPr lang="en-US" altLang="zh-CN" sz="3200" b="1">
                <a:solidFill>
                  <a:srgbClr val="7030A0"/>
                </a:solidFill>
                <a:latin typeface="楷体" panose="02010609060101010101" charset="-122"/>
                <a:ea typeface="楷体" panose="02010609060101010101" charset="-122"/>
              </a:rPr>
              <a:t>（</a:t>
            </a:r>
            <a:r>
              <a:rPr lang="en-US" altLang="zh-CN" sz="3200" b="1">
                <a:solidFill>
                  <a:srgbClr val="7030A0"/>
                </a:solidFill>
                <a:latin typeface="宋体" panose="02010600030101010101" pitchFamily="2" charset="-122"/>
                <a:ea typeface="宋体" panose="02010600030101010101" pitchFamily="2" charset="-122"/>
              </a:rPr>
              <a:t>chóng</a:t>
            </a:r>
            <a:r>
              <a:rPr lang="en-US" altLang="zh-CN" sz="3200" b="1">
                <a:solidFill>
                  <a:srgbClr val="7030A0"/>
                </a:solidFill>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念蒙君实</a:t>
            </a:r>
            <a:r>
              <a:rPr lang="zh-CN" altLang="en-US" sz="3200" b="1" u="sng">
                <a:solidFill>
                  <a:srgbClr val="C00000"/>
                </a:solidFill>
                <a:latin typeface="楷体" panose="02010609060101010101" charset="-122"/>
                <a:ea typeface="楷体" panose="02010609060101010101" charset="-122"/>
              </a:rPr>
              <a:t>视遇</a:t>
            </a:r>
            <a:r>
              <a:rPr lang="zh-CN" altLang="en-US" sz="3200">
                <a:latin typeface="楷体" panose="02010609060101010101" charset="-122"/>
                <a:ea typeface="楷体" panose="02010609060101010101" charset="-122"/>
              </a:rPr>
              <a:t>厚，于</a:t>
            </a:r>
            <a:r>
              <a:rPr lang="zh-CN" altLang="en-US" sz="3200" b="1" u="sng">
                <a:solidFill>
                  <a:srgbClr val="C00000"/>
                </a:solidFill>
                <a:latin typeface="楷体" panose="02010609060101010101" charset="-122"/>
                <a:ea typeface="楷体" panose="02010609060101010101" charset="-122"/>
              </a:rPr>
              <a:t>反覆</a:t>
            </a:r>
            <a:r>
              <a:rPr lang="zh-CN" altLang="en-US" sz="3200">
                <a:latin typeface="楷体" panose="02010609060101010101" charset="-122"/>
                <a:ea typeface="楷体" panose="02010609060101010101" charset="-122"/>
              </a:rPr>
              <a:t>不宜</a:t>
            </a:r>
            <a:r>
              <a:rPr lang="zh-CN" altLang="en-US" sz="3200" b="1" u="sng">
                <a:solidFill>
                  <a:srgbClr val="C00000"/>
                </a:solidFill>
                <a:latin typeface="楷体" panose="02010609060101010101" charset="-122"/>
                <a:ea typeface="楷体" panose="02010609060101010101" charset="-122"/>
              </a:rPr>
              <a:t>卤莽</a:t>
            </a:r>
            <a:r>
              <a:rPr lang="zh-CN" altLang="en-US" sz="3200">
                <a:latin typeface="楷体" panose="02010609060101010101" charset="-122"/>
                <a:ea typeface="楷体" panose="02010609060101010101" charset="-122"/>
              </a:rPr>
              <a:t>，故</a:t>
            </a:r>
            <a:r>
              <a:rPr lang="zh-CN" altLang="en-US" sz="3200" b="1">
                <a:solidFill>
                  <a:srgbClr val="C00000"/>
                </a:solidFill>
                <a:latin typeface="楷体" panose="02010609060101010101" charset="-122"/>
                <a:ea typeface="楷体" panose="02010609060101010101" charset="-122"/>
              </a:rPr>
              <a:t>今具道</a:t>
            </a:r>
            <a:r>
              <a:rPr lang="zh-CN" altLang="en-US" sz="3200" b="1" u="sng">
                <a:solidFill>
                  <a:srgbClr val="C00000"/>
                </a:solidFill>
                <a:latin typeface="楷体" panose="02010609060101010101" charset="-122"/>
                <a:ea typeface="楷体" panose="02010609060101010101" charset="-122"/>
              </a:rPr>
              <a:t>所以</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冀</a:t>
            </a:r>
            <a:r>
              <a:rPr lang="zh-CN" altLang="en-US" sz="3200">
                <a:latin typeface="楷体" panose="02010609060101010101" charset="-122"/>
                <a:ea typeface="楷体" panose="02010609060101010101" charset="-122"/>
              </a:rPr>
              <a:t>君实</a:t>
            </a:r>
            <a:r>
              <a:rPr lang="zh-CN" altLang="en-US" sz="3200" b="1">
                <a:solidFill>
                  <a:srgbClr val="C00000"/>
                </a:solidFill>
                <a:latin typeface="楷体" panose="02010609060101010101" charset="-122"/>
                <a:ea typeface="楷体" panose="02010609060101010101" charset="-122"/>
              </a:rPr>
              <a:t>或</a:t>
            </a:r>
            <a:r>
              <a:rPr lang="zh-CN" altLang="en-US" sz="3200">
                <a:latin typeface="楷体" panose="02010609060101010101" charset="-122"/>
                <a:ea typeface="楷体" panose="02010609060101010101" charset="-122"/>
              </a:rPr>
              <a:t>见恕也。</a:t>
            </a:r>
          </a:p>
        </p:txBody>
      </p:sp>
      <p:sp>
        <p:nvSpPr>
          <p:cNvPr id="5" name="文本框 4"/>
          <p:cNvSpPr txBox="1"/>
          <p:nvPr/>
        </p:nvSpPr>
        <p:spPr>
          <a:xfrm>
            <a:off x="883285" y="3970655"/>
            <a:ext cx="10426065" cy="1568450"/>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今</a:t>
            </a:r>
            <a:r>
              <a:rPr lang="zh-CN" altLang="en-US" sz="3200">
                <a:latin typeface="楷体" panose="02010609060101010101" charset="-122"/>
                <a:ea typeface="楷体" panose="02010609060101010101" charset="-122"/>
              </a:rPr>
              <a:t>：现在  </a:t>
            </a:r>
            <a:r>
              <a:rPr lang="zh-CN" altLang="en-US" sz="3200" b="1">
                <a:solidFill>
                  <a:srgbClr val="C00000"/>
                </a:solidFill>
                <a:latin typeface="楷体" panose="02010609060101010101" charset="-122"/>
                <a:ea typeface="楷体" panose="02010609060101010101" charset="-122"/>
              </a:rPr>
              <a:t>具</a:t>
            </a:r>
            <a:r>
              <a:rPr lang="zh-CN" altLang="en-US" sz="3200">
                <a:latin typeface="楷体" panose="02010609060101010101" charset="-122"/>
                <a:ea typeface="楷体" panose="02010609060101010101" charset="-122"/>
              </a:rPr>
              <a:t>：详细地</a:t>
            </a:r>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道</a:t>
            </a:r>
            <a:r>
              <a:rPr lang="zh-CN" altLang="en-US" sz="3200">
                <a:latin typeface="楷体" panose="02010609060101010101" charset="-122"/>
                <a:ea typeface="楷体" panose="02010609060101010101" charset="-122"/>
              </a:rPr>
              <a:t>：说</a:t>
            </a:r>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所以</a:t>
            </a:r>
            <a:r>
              <a:rPr lang="zh-CN" altLang="en-US" sz="3200">
                <a:latin typeface="楷体" panose="02010609060101010101" charset="-122"/>
                <a:ea typeface="楷体" panose="02010609060101010101" charset="-122"/>
              </a:rPr>
              <a:t>：这里指我之所以这么做的原因</a:t>
            </a:r>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sym typeface="+mn-ea"/>
              </a:rPr>
              <a:t>冀</a:t>
            </a:r>
            <a:r>
              <a:rPr lang="zh-CN" altLang="en-US" sz="3200">
                <a:latin typeface="楷体" panose="02010609060101010101" charset="-122"/>
                <a:ea typeface="楷体" panose="02010609060101010101" charset="-122"/>
              </a:rPr>
              <a:t>：希望</a:t>
            </a:r>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或</a:t>
            </a:r>
            <a:r>
              <a:rPr lang="zh-CN" altLang="en-US" sz="3200">
                <a:latin typeface="楷体" panose="02010609060101010101" charset="-122"/>
                <a:ea typeface="楷体" panose="02010609060101010101" charset="-122"/>
              </a:rPr>
              <a:t>：或许</a:t>
            </a:r>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见恕</a:t>
            </a:r>
            <a:r>
              <a:rPr lang="zh-CN" altLang="en-US" sz="3200">
                <a:latin typeface="楷体" panose="02010609060101010101" charset="-122"/>
                <a:ea typeface="楷体" panose="02010609060101010101" charset="-122"/>
              </a:rPr>
              <a:t>：使我被宽恕，可翻译为</a:t>
            </a:r>
            <a:r>
              <a:rPr lang="zh-CN" altLang="en-US" sz="3200" u="sng">
                <a:latin typeface="楷体" panose="02010609060101010101" charset="-122"/>
                <a:ea typeface="楷体" panose="02010609060101010101" charset="-122"/>
              </a:rPr>
              <a:t>原谅我</a:t>
            </a:r>
            <a:endParaRPr lang="zh-CN" altLang="en-US" sz="3200" u="sng">
              <a:latin typeface="楷体" panose="02010609060101010101" charset="-122"/>
              <a:ea typeface="楷体" panose="02010609060101010101" charset="-122"/>
              <a:sym typeface="+mn-ea"/>
            </a:endParaRPr>
          </a:p>
        </p:txBody>
      </p:sp>
      <p:sp>
        <p:nvSpPr>
          <p:cNvPr id="6" name="太阳形 5">
            <a:hlinkClick r:id="rId2" action="ppaction://hlinksldjump"/>
          </p:cNvPr>
          <p:cNvSpPr/>
          <p:nvPr/>
        </p:nvSpPr>
        <p:spPr>
          <a:xfrm>
            <a:off x="10416540" y="5963920"/>
            <a:ext cx="486410" cy="446405"/>
          </a:xfrm>
          <a:prstGeom prst="su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24560" y="735965"/>
            <a:ext cx="5147945"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王安石和司马光的关系：</a:t>
            </a:r>
          </a:p>
        </p:txBody>
      </p:sp>
      <p:sp>
        <p:nvSpPr>
          <p:cNvPr id="6" name="文本框 5"/>
          <p:cNvSpPr txBox="1"/>
          <p:nvPr/>
        </p:nvSpPr>
        <p:spPr>
          <a:xfrm>
            <a:off x="549910" y="1696720"/>
            <a:ext cx="7043420" cy="583565"/>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rPr>
              <a:t>“与君实游处相好之日久”</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朋友</a:t>
            </a:r>
          </a:p>
        </p:txBody>
      </p:sp>
      <p:sp>
        <p:nvSpPr>
          <p:cNvPr id="7" name="文本框 6"/>
          <p:cNvSpPr txBox="1"/>
          <p:nvPr/>
        </p:nvSpPr>
        <p:spPr>
          <a:xfrm>
            <a:off x="549910" y="2595880"/>
            <a:ext cx="8133080" cy="3538220"/>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rPr>
              <a:t>司马光《与王介甫书》：</a:t>
            </a:r>
          </a:p>
          <a:p>
            <a:r>
              <a:rPr lang="zh-CN" altLang="en-US" sz="3200">
                <a:latin typeface="楷体" panose="02010609060101010101" charset="-122"/>
                <a:ea typeface="楷体" panose="02010609060101010101" charset="-122"/>
                <a:cs typeface="楷体" panose="02010609060101010101" charset="-122"/>
              </a:rPr>
              <a:t>“孔子曰：‘益者三友，损者三友。’光不材，不足以辱介甫为友，然自接待以来，十有余年，屡尝同僚，亦不可谓之无一日之雅 也。虽愧多闻，至于直谅，不敢不勉，若乃便辟、善柔、便佞，则固不敢为也。</a:t>
            </a:r>
          </a:p>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益友</a:t>
            </a:r>
          </a:p>
        </p:txBody>
      </p:sp>
      <p:sp>
        <p:nvSpPr>
          <p:cNvPr id="8" name="文本框 7"/>
          <p:cNvSpPr txBox="1"/>
          <p:nvPr/>
        </p:nvSpPr>
        <p:spPr>
          <a:xfrm>
            <a:off x="6161405" y="851535"/>
            <a:ext cx="5744845" cy="5015865"/>
          </a:xfrm>
          <a:prstGeom prst="rect">
            <a:avLst/>
          </a:prstGeom>
          <a:solidFill>
            <a:schemeClr val="bg1"/>
          </a:solidFill>
          <a:ln>
            <a:solidFill>
              <a:schemeClr val="accent1"/>
            </a:solidFill>
          </a:ln>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司马光把自己当作王安石的“益友”，所以才一而再、再而三地给对方写信，陈述自己对于老友主导的这次政治改革的不同意见：“故敢一陈其志，以自达于介甫，以终益友之义，其舍之取之，则在介甫矣！”于私尽朋友之谊，于公推心置腹，可谓光风霁月，贤者情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769620" y="980440"/>
            <a:ext cx="10276205" cy="1568450"/>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但是他们两位大贤友情的断绝就始于这两封书信。《宋史· 王安石传》记载：“安石与光素厚，光援朋友责善之义，三诒（</a:t>
            </a:r>
            <a:r>
              <a:rPr lang="en-US" altLang="zh-CN" sz="3200">
                <a:latin typeface="宋体" panose="02010600030101010101" pitchFamily="2" charset="-122"/>
                <a:ea typeface="宋体" panose="02010600030101010101" pitchFamily="2" charset="-122"/>
                <a:cs typeface="楷体" panose="02010609060101010101" charset="-122"/>
              </a:rPr>
              <a:t>yí</a:t>
            </a:r>
            <a:r>
              <a:rPr lang="zh-CN" altLang="en-US" sz="3200">
                <a:latin typeface="楷体" panose="02010609060101010101" charset="-122"/>
                <a:ea typeface="楷体" panose="02010609060101010101" charset="-122"/>
                <a:cs typeface="楷体" panose="02010609060101010101" charset="-122"/>
              </a:rPr>
              <a:t>）书反覆劝之，安石不乐。</a:t>
            </a:r>
            <a:r>
              <a:rPr lang="en-US" altLang="zh-CN" sz="3200">
                <a:latin typeface="楷体" panose="02010609060101010101" charset="-122"/>
                <a:ea typeface="楷体" panose="02010609060101010101" charset="-122"/>
                <a:cs typeface="楷体" panose="02010609060101010101" charset="-122"/>
              </a:rPr>
              <a:t>”</a:t>
            </a:r>
          </a:p>
        </p:txBody>
      </p:sp>
      <p:sp>
        <p:nvSpPr>
          <p:cNvPr id="6" name="文本框 5"/>
          <p:cNvSpPr txBox="1"/>
          <p:nvPr/>
        </p:nvSpPr>
        <p:spPr>
          <a:xfrm>
            <a:off x="659765" y="3608705"/>
            <a:ext cx="5145405" cy="1076325"/>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“呜呼！二公之贤多同，至议新法不合绝交，惜哉！</a:t>
            </a:r>
          </a:p>
        </p:txBody>
      </p:sp>
      <p:pic>
        <p:nvPicPr>
          <p:cNvPr id="7" name="图片 6"/>
          <p:cNvPicPr>
            <a:picLocks noChangeAspect="1"/>
          </p:cNvPicPr>
          <p:nvPr/>
        </p:nvPicPr>
        <p:blipFill>
          <a:blip r:embed="rId2"/>
          <a:srcRect b="6071"/>
          <a:stretch>
            <a:fillRect/>
          </a:stretch>
        </p:blipFill>
        <p:spPr>
          <a:xfrm>
            <a:off x="6227445" y="2867025"/>
            <a:ext cx="4527550" cy="31788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34720" y="1422400"/>
            <a:ext cx="10321925" cy="4030980"/>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安石陈述:昨天承蒙您来信赐教，我私下认为跟您往来交好的日子很久，但是议论起政事来常常意见不合，这是因为我们所持的政治主张多有不同的缘故啊。即使我想要(向您)勉强解释，最终必定不能被您理解，所以只是简略地给您写了回信，不再一一为自己辩解。又想到您实在待我优厚,书信往来不应该简慢草率，所以现在详细地说出我之所以这样做的理由，希望您或许能够原谅我吧。</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82955" y="645795"/>
            <a:ext cx="10491470" cy="2061210"/>
          </a:xfrm>
          <a:prstGeom prst="rect">
            <a:avLst/>
          </a:prstGeom>
          <a:noFill/>
        </p:spPr>
        <p:txBody>
          <a:bodyPr wrap="square" rtlCol="0">
            <a:spAutoFit/>
          </a:bodyPr>
          <a:lstStyle/>
          <a:p>
            <a:r>
              <a:rPr lang="en-US" altLang="zh-CN" sz="3200" b="1">
                <a:solidFill>
                  <a:srgbClr val="C00000"/>
                </a:solidFill>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某启：昨日蒙教，窃以为与君实游处相好之日久，而议事每不合，所操之术多异故也。虽欲强聒，终必不蒙见察，故略上报，不复一一自辨。重念蒙君实视遇厚，于反覆不宜卤莽，故今具道所以，冀君实或见恕也。</a:t>
            </a:r>
          </a:p>
        </p:txBody>
      </p:sp>
      <p:sp>
        <p:nvSpPr>
          <p:cNvPr id="5" name="文本框 4"/>
          <p:cNvSpPr txBox="1"/>
          <p:nvPr/>
        </p:nvSpPr>
        <p:spPr>
          <a:xfrm>
            <a:off x="684530" y="3885565"/>
            <a:ext cx="8632190" cy="1568450"/>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1</a:t>
            </a:r>
            <a:r>
              <a:rPr lang="zh-CN" altLang="en-US" sz="3200">
                <a:latin typeface="楷体" panose="02010609060101010101" charset="-122"/>
                <a:ea typeface="楷体" panose="02010609060101010101" charset="-122"/>
              </a:rPr>
              <a:t>、《答司马谏议书》第一段主要内容是什么？</a:t>
            </a:r>
          </a:p>
          <a:p>
            <a:r>
              <a:rPr lang="en-US" altLang="zh-CN" sz="3200">
                <a:latin typeface="楷体" panose="02010609060101010101" charset="-122"/>
                <a:ea typeface="楷体" panose="02010609060101010101" charset="-122"/>
              </a:rPr>
              <a:t>2</a:t>
            </a:r>
            <a:r>
              <a:rPr lang="zh-CN" altLang="en-US" sz="3200">
                <a:latin typeface="楷体" panose="02010609060101010101" charset="-122"/>
                <a:ea typeface="楷体" panose="02010609060101010101" charset="-122"/>
              </a:rPr>
              <a:t>、措辞有何特点？</a:t>
            </a:r>
          </a:p>
          <a:p>
            <a:r>
              <a:rPr lang="en-US" altLang="zh-CN" sz="3200">
                <a:latin typeface="楷体" panose="02010609060101010101" charset="-122"/>
                <a:ea typeface="楷体" panose="02010609060101010101" charset="-122"/>
              </a:rPr>
              <a:t>3</a:t>
            </a:r>
            <a:r>
              <a:rPr lang="zh-CN" altLang="en-US" sz="3200">
                <a:latin typeface="楷体" panose="02010609060101010101" charset="-122"/>
                <a:ea typeface="楷体" panose="02010609060101010101" charset="-122"/>
              </a:rPr>
              <a:t>、体现了王安石什么样的形象？</a:t>
            </a:r>
          </a:p>
        </p:txBody>
      </p:sp>
      <p:sp>
        <p:nvSpPr>
          <p:cNvPr id="6" name="文本框 5"/>
          <p:cNvSpPr txBox="1"/>
          <p:nvPr/>
        </p:nvSpPr>
        <p:spPr>
          <a:xfrm>
            <a:off x="684530" y="3137535"/>
            <a:ext cx="4147820" cy="583565"/>
          </a:xfrm>
          <a:prstGeom prst="rect">
            <a:avLst/>
          </a:prstGeom>
          <a:noFill/>
        </p:spPr>
        <p:txBody>
          <a:bodyPr wrap="square" rtlCol="0">
            <a:spAutoFit/>
          </a:bodyPr>
          <a:lstStyle/>
          <a:p>
            <a:r>
              <a:rPr lang="zh-CN" altLang="en-US" sz="3200">
                <a:latin typeface="楷体" panose="02010609060101010101" charset="-122"/>
                <a:ea typeface="楷体" panose="02010609060101010101" charset="-122"/>
              </a:rPr>
              <a:t>思考以下三个小问题：</a:t>
            </a:r>
          </a:p>
        </p:txBody>
      </p:sp>
      <p:sp>
        <p:nvSpPr>
          <p:cNvPr id="7" name="任意多边形: 形状 3265"/>
          <p:cNvSpPr/>
          <p:nvPr>
            <p:custDataLst>
              <p:tags r:id="rId2"/>
            </p:custDataLst>
          </p:nvPr>
        </p:nvSpPr>
        <p:spPr>
          <a:xfrm>
            <a:off x="9084310" y="2707005"/>
            <a:ext cx="2919730" cy="3766185"/>
          </a:xfrm>
          <a:custGeom>
            <a:gdLst>
              <a:gd name="connsiteX0" fmla="*/ 558336 w 1628481"/>
              <a:gd name="connsiteY0" fmla="*/ 1866502 h 1887361"/>
              <a:gd name="connsiteX1" fmla="*/ 568796 w 1628481"/>
              <a:gd name="connsiteY1" fmla="*/ 1877299 h 1887361"/>
              <a:gd name="connsiteX2" fmla="*/ 554512 w 1628481"/>
              <a:gd name="connsiteY2" fmla="*/ 1886597 h 1887361"/>
              <a:gd name="connsiteX3" fmla="*/ 546957 w 1628481"/>
              <a:gd name="connsiteY3" fmla="*/ 1886521 h 1887361"/>
              <a:gd name="connsiteX4" fmla="*/ 541953 w 1628481"/>
              <a:gd name="connsiteY4" fmla="*/ 1880861 h 1887361"/>
              <a:gd name="connsiteX5" fmla="*/ 542141 w 1628481"/>
              <a:gd name="connsiteY5" fmla="*/ 1880861 h 1887361"/>
              <a:gd name="connsiteX6" fmla="*/ 558336 w 1628481"/>
              <a:gd name="connsiteY6" fmla="*/ 1866502 h 1887361"/>
              <a:gd name="connsiteX7" fmla="*/ 569921 w 1628481"/>
              <a:gd name="connsiteY7" fmla="*/ 1864328 h 1887361"/>
              <a:gd name="connsiteX8" fmla="*/ 569921 w 1628481"/>
              <a:gd name="connsiteY8" fmla="*/ 1864328 h 1887361"/>
              <a:gd name="connsiteX9" fmla="*/ 369050 w 1628481"/>
              <a:gd name="connsiteY9" fmla="*/ 1858030 h 1887361"/>
              <a:gd name="connsiteX10" fmla="*/ 383484 w 1628481"/>
              <a:gd name="connsiteY10" fmla="*/ 1865528 h 1887361"/>
              <a:gd name="connsiteX11" fmla="*/ 369050 w 1628481"/>
              <a:gd name="connsiteY11" fmla="*/ 1858030 h 1887361"/>
              <a:gd name="connsiteX12" fmla="*/ 684414 w 1628481"/>
              <a:gd name="connsiteY12" fmla="*/ 1841347 h 1887361"/>
              <a:gd name="connsiteX13" fmla="*/ 688463 w 1628481"/>
              <a:gd name="connsiteY13" fmla="*/ 1845958 h 1887361"/>
              <a:gd name="connsiteX14" fmla="*/ 680665 w 1628481"/>
              <a:gd name="connsiteY14" fmla="*/ 1850157 h 1887361"/>
              <a:gd name="connsiteX15" fmla="*/ 684414 w 1628481"/>
              <a:gd name="connsiteY15" fmla="*/ 1841347 h 1887361"/>
              <a:gd name="connsiteX16" fmla="*/ 392894 w 1628481"/>
              <a:gd name="connsiteY16" fmla="*/ 1830212 h 1887361"/>
              <a:gd name="connsiteX17" fmla="*/ 402304 w 1628481"/>
              <a:gd name="connsiteY17" fmla="*/ 1836323 h 1887361"/>
              <a:gd name="connsiteX18" fmla="*/ 413551 w 1628481"/>
              <a:gd name="connsiteY18" fmla="*/ 1835761 h 1887361"/>
              <a:gd name="connsiteX19" fmla="*/ 393044 w 1628481"/>
              <a:gd name="connsiteY19" fmla="*/ 1830287 h 1887361"/>
              <a:gd name="connsiteX20" fmla="*/ 339059 w 1628481"/>
              <a:gd name="connsiteY20" fmla="*/ 1817653 h 1887361"/>
              <a:gd name="connsiteX21" fmla="*/ 349181 w 1628481"/>
              <a:gd name="connsiteY21" fmla="*/ 1820278 h 1887361"/>
              <a:gd name="connsiteX22" fmla="*/ 357466 w 1628481"/>
              <a:gd name="connsiteY22" fmla="*/ 1830475 h 1887361"/>
              <a:gd name="connsiteX23" fmla="*/ 349106 w 1628481"/>
              <a:gd name="connsiteY23" fmla="*/ 1828413 h 1887361"/>
              <a:gd name="connsiteX24" fmla="*/ 339059 w 1628481"/>
              <a:gd name="connsiteY24" fmla="*/ 1817653 h 1887361"/>
              <a:gd name="connsiteX25" fmla="*/ 835685 w 1628481"/>
              <a:gd name="connsiteY25" fmla="*/ 1808506 h 1887361"/>
              <a:gd name="connsiteX26" fmla="*/ 836848 w 1628481"/>
              <a:gd name="connsiteY26" fmla="*/ 1815179 h 1887361"/>
              <a:gd name="connsiteX27" fmla="*/ 835399 w 1628481"/>
              <a:gd name="connsiteY27" fmla="*/ 1808628 h 1887361"/>
              <a:gd name="connsiteX28" fmla="*/ 640026 w 1628481"/>
              <a:gd name="connsiteY28" fmla="*/ 1808365 h 1887361"/>
              <a:gd name="connsiteX29" fmla="*/ 648349 w 1628481"/>
              <a:gd name="connsiteY29" fmla="*/ 1809331 h 1887361"/>
              <a:gd name="connsiteX30" fmla="*/ 630804 w 1628481"/>
              <a:gd name="connsiteY30" fmla="*/ 1813080 h 1887361"/>
              <a:gd name="connsiteX31" fmla="*/ 640026 w 1628481"/>
              <a:gd name="connsiteY31" fmla="*/ 1808365 h 1887361"/>
              <a:gd name="connsiteX32" fmla="*/ 848507 w 1628481"/>
              <a:gd name="connsiteY32" fmla="*/ 1804982 h 1887361"/>
              <a:gd name="connsiteX33" fmla="*/ 843108 w 1628481"/>
              <a:gd name="connsiteY33" fmla="*/ 1810193 h 1887361"/>
              <a:gd name="connsiteX34" fmla="*/ 848507 w 1628481"/>
              <a:gd name="connsiteY34" fmla="*/ 1804982 h 1887361"/>
              <a:gd name="connsiteX35" fmla="*/ 829724 w 1628481"/>
              <a:gd name="connsiteY35" fmla="*/ 1803820 h 1887361"/>
              <a:gd name="connsiteX36" fmla="*/ 834383 w 1628481"/>
              <a:gd name="connsiteY36" fmla="*/ 1804031 h 1887361"/>
              <a:gd name="connsiteX37" fmla="*/ 835399 w 1628481"/>
              <a:gd name="connsiteY37" fmla="*/ 1808628 h 1887361"/>
              <a:gd name="connsiteX38" fmla="*/ 833286 w 1628481"/>
              <a:gd name="connsiteY38" fmla="*/ 1809527 h 1887361"/>
              <a:gd name="connsiteX39" fmla="*/ 830887 w 1628481"/>
              <a:gd name="connsiteY39" fmla="*/ 1810605 h 1887361"/>
              <a:gd name="connsiteX40" fmla="*/ 829724 w 1628481"/>
              <a:gd name="connsiteY40" fmla="*/ 1803820 h 1887361"/>
              <a:gd name="connsiteX41" fmla="*/ 379585 w 1628481"/>
              <a:gd name="connsiteY41" fmla="*/ 1795684 h 1887361"/>
              <a:gd name="connsiteX42" fmla="*/ 374824 w 1628481"/>
              <a:gd name="connsiteY42" fmla="*/ 1800258 h 1887361"/>
              <a:gd name="connsiteX43" fmla="*/ 374711 w 1628481"/>
              <a:gd name="connsiteY43" fmla="*/ 1800221 h 1887361"/>
              <a:gd name="connsiteX44" fmla="*/ 390832 w 1628481"/>
              <a:gd name="connsiteY44" fmla="*/ 1804269 h 1887361"/>
              <a:gd name="connsiteX45" fmla="*/ 379585 w 1628481"/>
              <a:gd name="connsiteY45" fmla="*/ 1795684 h 1887361"/>
              <a:gd name="connsiteX46" fmla="*/ 451265 w 1628481"/>
              <a:gd name="connsiteY46" fmla="*/ 1795309 h 1887361"/>
              <a:gd name="connsiteX47" fmla="*/ 420224 w 1628481"/>
              <a:gd name="connsiteY47" fmla="*/ 1802582 h 1887361"/>
              <a:gd name="connsiteX48" fmla="*/ 421911 w 1628481"/>
              <a:gd name="connsiteY48" fmla="*/ 1808806 h 1887361"/>
              <a:gd name="connsiteX49" fmla="*/ 408040 w 1628481"/>
              <a:gd name="connsiteY49" fmla="*/ 1818066 h 1887361"/>
              <a:gd name="connsiteX50" fmla="*/ 401592 w 1628481"/>
              <a:gd name="connsiteY50" fmla="*/ 1812367 h 1887361"/>
              <a:gd name="connsiteX51" fmla="*/ 390944 w 1628481"/>
              <a:gd name="connsiteY51" fmla="*/ 1809818 h 1887361"/>
              <a:gd name="connsiteX52" fmla="*/ 392632 w 1628481"/>
              <a:gd name="connsiteY52" fmla="*/ 1814504 h 1887361"/>
              <a:gd name="connsiteX53" fmla="*/ 396381 w 1628481"/>
              <a:gd name="connsiteY53" fmla="*/ 1817916 h 1887361"/>
              <a:gd name="connsiteX54" fmla="*/ 406615 w 1628481"/>
              <a:gd name="connsiteY54" fmla="*/ 1822040 h 1887361"/>
              <a:gd name="connsiteX55" fmla="*/ 424235 w 1628481"/>
              <a:gd name="connsiteY55" fmla="*/ 1827476 h 1887361"/>
              <a:gd name="connsiteX56" fmla="*/ 430421 w 1628481"/>
              <a:gd name="connsiteY56" fmla="*/ 1819978 h 1887361"/>
              <a:gd name="connsiteX57" fmla="*/ 436532 w 1628481"/>
              <a:gd name="connsiteY57" fmla="*/ 1812480 h 1887361"/>
              <a:gd name="connsiteX58" fmla="*/ 425285 w 1628481"/>
              <a:gd name="connsiteY58" fmla="*/ 1816229 h 1887361"/>
              <a:gd name="connsiteX59" fmla="*/ 425023 w 1628481"/>
              <a:gd name="connsiteY59" fmla="*/ 1807381 h 1887361"/>
              <a:gd name="connsiteX60" fmla="*/ 451265 w 1628481"/>
              <a:gd name="connsiteY60" fmla="*/ 1795309 h 1887361"/>
              <a:gd name="connsiteX61" fmla="*/ 247049 w 1628481"/>
              <a:gd name="connsiteY61" fmla="*/ 1786621 h 1887361"/>
              <a:gd name="connsiteX62" fmla="*/ 257368 w 1628481"/>
              <a:gd name="connsiteY62" fmla="*/ 1789424 h 1887361"/>
              <a:gd name="connsiteX63" fmla="*/ 276713 w 1628481"/>
              <a:gd name="connsiteY63" fmla="*/ 1790923 h 1887361"/>
              <a:gd name="connsiteX64" fmla="*/ 281212 w 1628481"/>
              <a:gd name="connsiteY64" fmla="*/ 1806819 h 1887361"/>
              <a:gd name="connsiteX65" fmla="*/ 258343 w 1628481"/>
              <a:gd name="connsiteY65" fmla="*/ 1796659 h 1887361"/>
              <a:gd name="connsiteX66" fmla="*/ 234875 w 1628481"/>
              <a:gd name="connsiteY66" fmla="*/ 1789836 h 1887361"/>
              <a:gd name="connsiteX67" fmla="*/ 247049 w 1628481"/>
              <a:gd name="connsiteY67" fmla="*/ 1786621 h 1887361"/>
              <a:gd name="connsiteX68" fmla="*/ 133840 w 1628481"/>
              <a:gd name="connsiteY68" fmla="*/ 1783912 h 1887361"/>
              <a:gd name="connsiteX69" fmla="*/ 140213 w 1628481"/>
              <a:gd name="connsiteY69" fmla="*/ 1798908 h 1887361"/>
              <a:gd name="connsiteX70" fmla="*/ 142875 w 1628481"/>
              <a:gd name="connsiteY70" fmla="*/ 1818291 h 1887361"/>
              <a:gd name="connsiteX71" fmla="*/ 134552 w 1628481"/>
              <a:gd name="connsiteY71" fmla="*/ 1802207 h 1887361"/>
              <a:gd name="connsiteX72" fmla="*/ 133840 w 1628481"/>
              <a:gd name="connsiteY72" fmla="*/ 1783912 h 1887361"/>
              <a:gd name="connsiteX73" fmla="*/ 846375 w 1628481"/>
              <a:gd name="connsiteY73" fmla="*/ 1778530 h 1887361"/>
              <a:gd name="connsiteX74" fmla="*/ 844645 w 1628481"/>
              <a:gd name="connsiteY74" fmla="*/ 1781551 h 1887361"/>
              <a:gd name="connsiteX75" fmla="*/ 842396 w 1628481"/>
              <a:gd name="connsiteY75" fmla="*/ 1784212 h 1887361"/>
              <a:gd name="connsiteX76" fmla="*/ 846375 w 1628481"/>
              <a:gd name="connsiteY76" fmla="*/ 1778530 h 1887361"/>
              <a:gd name="connsiteX77" fmla="*/ 616858 w 1628481"/>
              <a:gd name="connsiteY77" fmla="*/ 1777652 h 1887361"/>
              <a:gd name="connsiteX78" fmla="*/ 620607 w 1628481"/>
              <a:gd name="connsiteY78" fmla="*/ 1792648 h 1887361"/>
              <a:gd name="connsiteX79" fmla="*/ 616858 w 1628481"/>
              <a:gd name="connsiteY79" fmla="*/ 1777652 h 1887361"/>
              <a:gd name="connsiteX80" fmla="*/ 817522 w 1628481"/>
              <a:gd name="connsiteY80" fmla="*/ 1771410 h 1887361"/>
              <a:gd name="connsiteX81" fmla="*/ 838947 w 1628481"/>
              <a:gd name="connsiteY81" fmla="*/ 1780239 h 1887361"/>
              <a:gd name="connsiteX82" fmla="*/ 794747 w 1628481"/>
              <a:gd name="connsiteY82" fmla="*/ 1778776 h 1887361"/>
              <a:gd name="connsiteX83" fmla="*/ 817522 w 1628481"/>
              <a:gd name="connsiteY83" fmla="*/ 1771410 h 1887361"/>
              <a:gd name="connsiteX84" fmla="*/ 1209766 w 1628481"/>
              <a:gd name="connsiteY84" fmla="*/ 1762965 h 1887361"/>
              <a:gd name="connsiteX85" fmla="*/ 1209796 w 1628481"/>
              <a:gd name="connsiteY85" fmla="*/ 1763030 h 1887361"/>
              <a:gd name="connsiteX86" fmla="*/ 1209646 w 1628481"/>
              <a:gd name="connsiteY86" fmla="*/ 1763105 h 1887361"/>
              <a:gd name="connsiteX87" fmla="*/ 838497 w 1628481"/>
              <a:gd name="connsiteY87" fmla="*/ 1759629 h 1887361"/>
              <a:gd name="connsiteX88" fmla="*/ 842996 w 1628481"/>
              <a:gd name="connsiteY88" fmla="*/ 1768279 h 1887361"/>
              <a:gd name="connsiteX89" fmla="*/ 834936 w 1628481"/>
              <a:gd name="connsiteY89" fmla="*/ 1766330 h 1887361"/>
              <a:gd name="connsiteX90" fmla="*/ 834898 w 1628481"/>
              <a:gd name="connsiteY90" fmla="*/ 1766330 h 1887361"/>
              <a:gd name="connsiteX91" fmla="*/ 838497 w 1628481"/>
              <a:gd name="connsiteY91" fmla="*/ 1759629 h 1887361"/>
              <a:gd name="connsiteX92" fmla="*/ 829481 w 1628481"/>
              <a:gd name="connsiteY92" fmla="*/ 1759113 h 1887361"/>
              <a:gd name="connsiteX93" fmla="*/ 832911 w 1628481"/>
              <a:gd name="connsiteY93" fmla="*/ 1759394 h 1887361"/>
              <a:gd name="connsiteX94" fmla="*/ 827663 w 1628481"/>
              <a:gd name="connsiteY94" fmla="*/ 1764568 h 1887361"/>
              <a:gd name="connsiteX95" fmla="*/ 827625 w 1628481"/>
              <a:gd name="connsiteY95" fmla="*/ 1764568 h 1887361"/>
              <a:gd name="connsiteX96" fmla="*/ 829481 w 1628481"/>
              <a:gd name="connsiteY96" fmla="*/ 1759113 h 1887361"/>
              <a:gd name="connsiteX97" fmla="*/ 221228 w 1628481"/>
              <a:gd name="connsiteY97" fmla="*/ 1755720 h 1887361"/>
              <a:gd name="connsiteX98" fmla="*/ 219879 w 1628481"/>
              <a:gd name="connsiteY98" fmla="*/ 1762318 h 1887361"/>
              <a:gd name="connsiteX99" fmla="*/ 200872 w 1628481"/>
              <a:gd name="connsiteY99" fmla="*/ 1756507 h 1887361"/>
              <a:gd name="connsiteX100" fmla="*/ 236974 w 1628481"/>
              <a:gd name="connsiteY100" fmla="*/ 1770754 h 1887361"/>
              <a:gd name="connsiteX101" fmla="*/ 237731 w 1628481"/>
              <a:gd name="connsiteY101" fmla="*/ 1770400 h 1887361"/>
              <a:gd name="connsiteX102" fmla="*/ 233637 w 1628481"/>
              <a:gd name="connsiteY102" fmla="*/ 1766592 h 1887361"/>
              <a:gd name="connsiteX103" fmla="*/ 241834 w 1628481"/>
              <a:gd name="connsiteY103" fmla="*/ 1761794 h 1887361"/>
              <a:gd name="connsiteX104" fmla="*/ 233975 w 1628481"/>
              <a:gd name="connsiteY104" fmla="*/ 1761794 h 1887361"/>
              <a:gd name="connsiteX105" fmla="*/ 221228 w 1628481"/>
              <a:gd name="connsiteY105" fmla="*/ 1755720 h 1887361"/>
              <a:gd name="connsiteX106" fmla="*/ 857282 w 1628481"/>
              <a:gd name="connsiteY106" fmla="*/ 1755477 h 1887361"/>
              <a:gd name="connsiteX107" fmla="*/ 861117 w 1628481"/>
              <a:gd name="connsiteY107" fmla="*/ 1757299 h 1887361"/>
              <a:gd name="connsiteX108" fmla="*/ 864740 w 1628481"/>
              <a:gd name="connsiteY108" fmla="*/ 1757145 h 1887361"/>
              <a:gd name="connsiteX109" fmla="*/ 860654 w 1628481"/>
              <a:gd name="connsiteY109" fmla="*/ 1764643 h 1887361"/>
              <a:gd name="connsiteX110" fmla="*/ 858685 w 1628481"/>
              <a:gd name="connsiteY110" fmla="*/ 1764507 h 1887361"/>
              <a:gd name="connsiteX111" fmla="*/ 857242 w 1628481"/>
              <a:gd name="connsiteY111" fmla="*/ 1755458 h 1887361"/>
              <a:gd name="connsiteX112" fmla="*/ 857279 w 1628481"/>
              <a:gd name="connsiteY112" fmla="*/ 1755458 h 1887361"/>
              <a:gd name="connsiteX113" fmla="*/ 857282 w 1628481"/>
              <a:gd name="connsiteY113" fmla="*/ 1755477 h 1887361"/>
              <a:gd name="connsiteX114" fmla="*/ 1211295 w 1628481"/>
              <a:gd name="connsiteY114" fmla="*/ 1752945 h 1887361"/>
              <a:gd name="connsiteX115" fmla="*/ 1212889 w 1628481"/>
              <a:gd name="connsiteY115" fmla="*/ 1759319 h 1887361"/>
              <a:gd name="connsiteX116" fmla="*/ 1209766 w 1628481"/>
              <a:gd name="connsiteY116" fmla="*/ 1762965 h 1887361"/>
              <a:gd name="connsiteX117" fmla="*/ 1207289 w 1628481"/>
              <a:gd name="connsiteY117" fmla="*/ 1757443 h 1887361"/>
              <a:gd name="connsiteX118" fmla="*/ 1211295 w 1628481"/>
              <a:gd name="connsiteY118" fmla="*/ 1752945 h 1887361"/>
              <a:gd name="connsiteX119" fmla="*/ 309049 w 1628481"/>
              <a:gd name="connsiteY119" fmla="*/ 1752574 h 1887361"/>
              <a:gd name="connsiteX120" fmla="*/ 305974 w 1628481"/>
              <a:gd name="connsiteY120" fmla="*/ 1755926 h 1887361"/>
              <a:gd name="connsiteX121" fmla="*/ 305933 w 1628481"/>
              <a:gd name="connsiteY121" fmla="*/ 1757036 h 1887361"/>
              <a:gd name="connsiteX122" fmla="*/ 306752 w 1628481"/>
              <a:gd name="connsiteY122" fmla="*/ 1756737 h 1887361"/>
              <a:gd name="connsiteX123" fmla="*/ 310079 w 1628481"/>
              <a:gd name="connsiteY123" fmla="*/ 1754783 h 1887361"/>
              <a:gd name="connsiteX124" fmla="*/ 387608 w 1628481"/>
              <a:gd name="connsiteY124" fmla="*/ 1749347 h 1887361"/>
              <a:gd name="connsiteX125" fmla="*/ 386889 w 1628481"/>
              <a:gd name="connsiteY125" fmla="*/ 1749935 h 1887361"/>
              <a:gd name="connsiteX126" fmla="*/ 387648 w 1628481"/>
              <a:gd name="connsiteY126" fmla="*/ 1750150 h 1887361"/>
              <a:gd name="connsiteX127" fmla="*/ 459176 w 1628481"/>
              <a:gd name="connsiteY127" fmla="*/ 1749084 h 1887361"/>
              <a:gd name="connsiteX128" fmla="*/ 444517 w 1628481"/>
              <a:gd name="connsiteY128" fmla="*/ 1761756 h 1887361"/>
              <a:gd name="connsiteX129" fmla="*/ 446317 w 1628481"/>
              <a:gd name="connsiteY129" fmla="*/ 1777764 h 1887361"/>
              <a:gd name="connsiteX130" fmla="*/ 459288 w 1628481"/>
              <a:gd name="connsiteY130" fmla="*/ 1766517 h 1887361"/>
              <a:gd name="connsiteX131" fmla="*/ 462212 w 1628481"/>
              <a:gd name="connsiteY131" fmla="*/ 1774390 h 1887361"/>
              <a:gd name="connsiteX132" fmla="*/ 472597 w 1628481"/>
              <a:gd name="connsiteY132" fmla="*/ 1762131 h 1887361"/>
              <a:gd name="connsiteX133" fmla="*/ 464499 w 1628481"/>
              <a:gd name="connsiteY133" fmla="*/ 1758719 h 1887361"/>
              <a:gd name="connsiteX134" fmla="*/ 463750 w 1628481"/>
              <a:gd name="connsiteY134" fmla="*/ 1754970 h 1887361"/>
              <a:gd name="connsiteX135" fmla="*/ 462138 w 1628481"/>
              <a:gd name="connsiteY135" fmla="*/ 1752421 h 1887361"/>
              <a:gd name="connsiteX136" fmla="*/ 459176 w 1628481"/>
              <a:gd name="connsiteY136" fmla="*/ 1749084 h 1887361"/>
              <a:gd name="connsiteX137" fmla="*/ 321073 w 1628481"/>
              <a:gd name="connsiteY137" fmla="*/ 1741409 h 1887361"/>
              <a:gd name="connsiteX138" fmla="*/ 320408 w 1628481"/>
              <a:gd name="connsiteY138" fmla="*/ 1742974 h 1887361"/>
              <a:gd name="connsiteX139" fmla="*/ 313041 w 1628481"/>
              <a:gd name="connsiteY139" fmla="*/ 1757070 h 1887361"/>
              <a:gd name="connsiteX140" fmla="*/ 317765 w 1628481"/>
              <a:gd name="connsiteY140" fmla="*/ 1756601 h 1887361"/>
              <a:gd name="connsiteX141" fmla="*/ 322329 w 1628481"/>
              <a:gd name="connsiteY141" fmla="*/ 1756040 h 1887361"/>
              <a:gd name="connsiteX142" fmla="*/ 326725 w 1628481"/>
              <a:gd name="connsiteY142" fmla="*/ 1755270 h 1887361"/>
              <a:gd name="connsiteX143" fmla="*/ 337634 w 1628481"/>
              <a:gd name="connsiteY143" fmla="*/ 1757520 h 1887361"/>
              <a:gd name="connsiteX144" fmla="*/ 340001 w 1628481"/>
              <a:gd name="connsiteY144" fmla="*/ 1753132 h 1887361"/>
              <a:gd name="connsiteX145" fmla="*/ 333248 w 1628481"/>
              <a:gd name="connsiteY145" fmla="*/ 1755833 h 1887361"/>
              <a:gd name="connsiteX146" fmla="*/ 331936 w 1628481"/>
              <a:gd name="connsiteY146" fmla="*/ 1750884 h 1887361"/>
              <a:gd name="connsiteX147" fmla="*/ 341271 w 1628481"/>
              <a:gd name="connsiteY147" fmla="*/ 1745523 h 1887361"/>
              <a:gd name="connsiteX148" fmla="*/ 341171 w 1628481"/>
              <a:gd name="connsiteY148" fmla="*/ 1743854 h 1887361"/>
              <a:gd name="connsiteX149" fmla="*/ 330877 w 1628481"/>
              <a:gd name="connsiteY149" fmla="*/ 1744726 h 1887361"/>
              <a:gd name="connsiteX150" fmla="*/ 785552 w 1628481"/>
              <a:gd name="connsiteY150" fmla="*/ 1739595 h 1887361"/>
              <a:gd name="connsiteX151" fmla="*/ 790510 w 1628481"/>
              <a:gd name="connsiteY151" fmla="*/ 1744023 h 1887361"/>
              <a:gd name="connsiteX152" fmla="*/ 782445 w 1628481"/>
              <a:gd name="connsiteY152" fmla="*/ 1749830 h 1887361"/>
              <a:gd name="connsiteX153" fmla="*/ 781577 w 1628481"/>
              <a:gd name="connsiteY153" fmla="*/ 1748746 h 1887361"/>
              <a:gd name="connsiteX154" fmla="*/ 785503 w 1628481"/>
              <a:gd name="connsiteY154" fmla="*/ 1739616 h 1887361"/>
              <a:gd name="connsiteX155" fmla="*/ 373993 w 1628481"/>
              <a:gd name="connsiteY155" fmla="*/ 1736629 h 1887361"/>
              <a:gd name="connsiteX156" fmla="*/ 378831 w 1628481"/>
              <a:gd name="connsiteY156" fmla="*/ 1742669 h 1887361"/>
              <a:gd name="connsiteX157" fmla="*/ 384693 w 1628481"/>
              <a:gd name="connsiteY157" fmla="*/ 1738448 h 1887361"/>
              <a:gd name="connsiteX158" fmla="*/ 384571 w 1628481"/>
              <a:gd name="connsiteY158" fmla="*/ 1738100 h 1887361"/>
              <a:gd name="connsiteX159" fmla="*/ 271765 w 1628481"/>
              <a:gd name="connsiteY159" fmla="*/ 1733001 h 1887361"/>
              <a:gd name="connsiteX160" fmla="*/ 264979 w 1628481"/>
              <a:gd name="connsiteY160" fmla="*/ 1743424 h 1887361"/>
              <a:gd name="connsiteX161" fmla="*/ 275776 w 1628481"/>
              <a:gd name="connsiteY161" fmla="*/ 1734726 h 1887361"/>
              <a:gd name="connsiteX162" fmla="*/ 271765 w 1628481"/>
              <a:gd name="connsiteY162" fmla="*/ 1733001 h 1887361"/>
              <a:gd name="connsiteX163" fmla="*/ 154384 w 1628481"/>
              <a:gd name="connsiteY163" fmla="*/ 1721754 h 1887361"/>
              <a:gd name="connsiteX164" fmla="*/ 164280 w 1628481"/>
              <a:gd name="connsiteY164" fmla="*/ 1739463 h 1887361"/>
              <a:gd name="connsiteX165" fmla="*/ 171043 w 1628481"/>
              <a:gd name="connsiteY165" fmla="*/ 1740965 h 1887361"/>
              <a:gd name="connsiteX166" fmla="*/ 165744 w 1628481"/>
              <a:gd name="connsiteY166" fmla="*/ 1736863 h 1887361"/>
              <a:gd name="connsiteX167" fmla="*/ 168556 w 1628481"/>
              <a:gd name="connsiteY167" fmla="*/ 1735611 h 1887361"/>
              <a:gd name="connsiteX168" fmla="*/ 164694 w 1628481"/>
              <a:gd name="connsiteY168" fmla="*/ 1730040 h 1887361"/>
              <a:gd name="connsiteX169" fmla="*/ 154384 w 1628481"/>
              <a:gd name="connsiteY169" fmla="*/ 1721754 h 1887361"/>
              <a:gd name="connsiteX170" fmla="*/ 1230378 w 1628481"/>
              <a:gd name="connsiteY170" fmla="*/ 1719017 h 1887361"/>
              <a:gd name="connsiteX171" fmla="*/ 1240312 w 1628481"/>
              <a:gd name="connsiteY171" fmla="*/ 1726028 h 1887361"/>
              <a:gd name="connsiteX172" fmla="*/ 1232290 w 1628481"/>
              <a:gd name="connsiteY172" fmla="*/ 1744398 h 1887361"/>
              <a:gd name="connsiteX173" fmla="*/ 1230378 w 1628481"/>
              <a:gd name="connsiteY173" fmla="*/ 1719017 h 1887361"/>
              <a:gd name="connsiteX174" fmla="*/ 1211933 w 1628481"/>
              <a:gd name="connsiteY174" fmla="*/ 1710957 h 1887361"/>
              <a:gd name="connsiteX175" fmla="*/ 1220518 w 1628481"/>
              <a:gd name="connsiteY175" fmla="*/ 1731314 h 1887361"/>
              <a:gd name="connsiteX176" fmla="*/ 1220405 w 1628481"/>
              <a:gd name="connsiteY176" fmla="*/ 1731314 h 1887361"/>
              <a:gd name="connsiteX177" fmla="*/ 1218081 w 1628481"/>
              <a:gd name="connsiteY177" fmla="*/ 1731951 h 1887361"/>
              <a:gd name="connsiteX178" fmla="*/ 1208184 w 1628481"/>
              <a:gd name="connsiteY178" fmla="*/ 1711932 h 1887361"/>
              <a:gd name="connsiteX179" fmla="*/ 1211933 w 1628481"/>
              <a:gd name="connsiteY179" fmla="*/ 1710957 h 1887361"/>
              <a:gd name="connsiteX180" fmla="*/ 1278215 w 1628481"/>
              <a:gd name="connsiteY180" fmla="*/ 1709767 h 1887361"/>
              <a:gd name="connsiteX181" fmla="*/ 1283126 w 1628481"/>
              <a:gd name="connsiteY181" fmla="*/ 1710282 h 1887361"/>
              <a:gd name="connsiteX182" fmla="*/ 1283013 w 1628481"/>
              <a:gd name="connsiteY182" fmla="*/ 1710282 h 1887361"/>
              <a:gd name="connsiteX183" fmla="*/ 1276453 w 1628481"/>
              <a:gd name="connsiteY183" fmla="*/ 1712232 h 1887361"/>
              <a:gd name="connsiteX184" fmla="*/ 1278215 w 1628481"/>
              <a:gd name="connsiteY184" fmla="*/ 1709767 h 1887361"/>
              <a:gd name="connsiteX185" fmla="*/ 1071309 w 1628481"/>
              <a:gd name="connsiteY185" fmla="*/ 1707583 h 1887361"/>
              <a:gd name="connsiteX186" fmla="*/ 1076108 w 1628481"/>
              <a:gd name="connsiteY186" fmla="*/ 1718342 h 1887361"/>
              <a:gd name="connsiteX187" fmla="*/ 1071309 w 1628481"/>
              <a:gd name="connsiteY187" fmla="*/ 1707583 h 1887361"/>
              <a:gd name="connsiteX188" fmla="*/ 1308808 w 1628481"/>
              <a:gd name="connsiteY188" fmla="*/ 1704564 h 1887361"/>
              <a:gd name="connsiteX189" fmla="*/ 1308880 w 1628481"/>
              <a:gd name="connsiteY189" fmla="*/ 1704659 h 1887361"/>
              <a:gd name="connsiteX190" fmla="*/ 1308768 w 1628481"/>
              <a:gd name="connsiteY190" fmla="*/ 1704659 h 1887361"/>
              <a:gd name="connsiteX191" fmla="*/ 885959 w 1628481"/>
              <a:gd name="connsiteY191" fmla="*/ 1702110 h 1887361"/>
              <a:gd name="connsiteX192" fmla="*/ 878011 w 1628481"/>
              <a:gd name="connsiteY192" fmla="*/ 1707658 h 1887361"/>
              <a:gd name="connsiteX193" fmla="*/ 883372 w 1628481"/>
              <a:gd name="connsiteY193" fmla="*/ 1708483 h 1887361"/>
              <a:gd name="connsiteX194" fmla="*/ 885959 w 1628481"/>
              <a:gd name="connsiteY194" fmla="*/ 1702110 h 1887361"/>
              <a:gd name="connsiteX195" fmla="*/ 928491 w 1628481"/>
              <a:gd name="connsiteY195" fmla="*/ 1699753 h 1887361"/>
              <a:gd name="connsiteX196" fmla="*/ 934508 w 1628481"/>
              <a:gd name="connsiteY196" fmla="*/ 1702110 h 1887361"/>
              <a:gd name="connsiteX197" fmla="*/ 934621 w 1628481"/>
              <a:gd name="connsiteY197" fmla="*/ 1702335 h 1887361"/>
              <a:gd name="connsiteX198" fmla="*/ 926298 w 1628481"/>
              <a:gd name="connsiteY198" fmla="*/ 1706084 h 1887361"/>
              <a:gd name="connsiteX199" fmla="*/ 928491 w 1628481"/>
              <a:gd name="connsiteY199" fmla="*/ 1699753 h 1887361"/>
              <a:gd name="connsiteX200" fmla="*/ 796806 w 1628481"/>
              <a:gd name="connsiteY200" fmla="*/ 1697696 h 1887361"/>
              <a:gd name="connsiteX201" fmla="*/ 793584 w 1628481"/>
              <a:gd name="connsiteY201" fmla="*/ 1704059 h 1887361"/>
              <a:gd name="connsiteX202" fmla="*/ 801457 w 1628481"/>
              <a:gd name="connsiteY202" fmla="*/ 1709420 h 1887361"/>
              <a:gd name="connsiteX203" fmla="*/ 786761 w 1628481"/>
              <a:gd name="connsiteY203" fmla="*/ 1731352 h 1887361"/>
              <a:gd name="connsiteX204" fmla="*/ 800932 w 1628481"/>
              <a:gd name="connsiteY204" fmla="*/ 1735101 h 1887361"/>
              <a:gd name="connsiteX205" fmla="*/ 805084 w 1628481"/>
              <a:gd name="connsiteY205" fmla="*/ 1710170 h 1887361"/>
              <a:gd name="connsiteX206" fmla="*/ 807179 w 1628481"/>
              <a:gd name="connsiteY206" fmla="*/ 1702923 h 1887361"/>
              <a:gd name="connsiteX207" fmla="*/ 132978 w 1628481"/>
              <a:gd name="connsiteY207" fmla="*/ 1696899 h 1887361"/>
              <a:gd name="connsiteX208" fmla="*/ 141099 w 1628481"/>
              <a:gd name="connsiteY208" fmla="*/ 1708886 h 1887361"/>
              <a:gd name="connsiteX209" fmla="*/ 153540 w 1628481"/>
              <a:gd name="connsiteY209" fmla="*/ 1718049 h 1887361"/>
              <a:gd name="connsiteX210" fmla="*/ 153522 w 1628481"/>
              <a:gd name="connsiteY210" fmla="*/ 1718118 h 1887361"/>
              <a:gd name="connsiteX211" fmla="*/ 153634 w 1628481"/>
              <a:gd name="connsiteY211" fmla="*/ 1718118 h 1887361"/>
              <a:gd name="connsiteX212" fmla="*/ 153540 w 1628481"/>
              <a:gd name="connsiteY212" fmla="*/ 1718049 h 1887361"/>
              <a:gd name="connsiteX213" fmla="*/ 154944 w 1628481"/>
              <a:gd name="connsiteY213" fmla="*/ 1712542 h 1887361"/>
              <a:gd name="connsiteX214" fmla="*/ 150035 w 1628481"/>
              <a:gd name="connsiteY214" fmla="*/ 1700010 h 1887361"/>
              <a:gd name="connsiteX215" fmla="*/ 132978 w 1628481"/>
              <a:gd name="connsiteY215" fmla="*/ 1696899 h 1887361"/>
              <a:gd name="connsiteX216" fmla="*/ 802553 w 1628481"/>
              <a:gd name="connsiteY216" fmla="*/ 1688290 h 1887361"/>
              <a:gd name="connsiteX217" fmla="*/ 801111 w 1628481"/>
              <a:gd name="connsiteY217" fmla="*/ 1689195 h 1887361"/>
              <a:gd name="connsiteX218" fmla="*/ 800342 w 1628481"/>
              <a:gd name="connsiteY218" fmla="*/ 1690713 h 1887361"/>
              <a:gd name="connsiteX219" fmla="*/ 806748 w 1628481"/>
              <a:gd name="connsiteY219" fmla="*/ 1694171 h 1887361"/>
              <a:gd name="connsiteX220" fmla="*/ 811015 w 1628481"/>
              <a:gd name="connsiteY220" fmla="*/ 1698248 h 1887361"/>
              <a:gd name="connsiteX221" fmla="*/ 811356 w 1628481"/>
              <a:gd name="connsiteY221" fmla="*/ 1691336 h 1887361"/>
              <a:gd name="connsiteX222" fmla="*/ 808598 w 1628481"/>
              <a:gd name="connsiteY222" fmla="*/ 1690382 h 1887361"/>
              <a:gd name="connsiteX223" fmla="*/ 808580 w 1628481"/>
              <a:gd name="connsiteY223" fmla="*/ 1691725 h 1887361"/>
              <a:gd name="connsiteX224" fmla="*/ 808580 w 1628481"/>
              <a:gd name="connsiteY224" fmla="*/ 1691875 h 1887361"/>
              <a:gd name="connsiteX225" fmla="*/ 807208 w 1628481"/>
              <a:gd name="connsiteY225" fmla="*/ 1689901 h 1887361"/>
              <a:gd name="connsiteX226" fmla="*/ 1211780 w 1628481"/>
              <a:gd name="connsiteY226" fmla="*/ 1682238 h 1887361"/>
              <a:gd name="connsiteX227" fmla="*/ 1211782 w 1628481"/>
              <a:gd name="connsiteY227" fmla="*/ 1682240 h 1887361"/>
              <a:gd name="connsiteX228" fmla="*/ 1211782 w 1628481"/>
              <a:gd name="connsiteY228" fmla="*/ 1682390 h 1887361"/>
              <a:gd name="connsiteX229" fmla="*/ 1312142 w 1628481"/>
              <a:gd name="connsiteY229" fmla="*/ 1681415 h 1887361"/>
              <a:gd name="connsiteX230" fmla="*/ 1315104 w 1628481"/>
              <a:gd name="connsiteY230" fmla="*/ 1689588 h 1887361"/>
              <a:gd name="connsiteX231" fmla="*/ 1308808 w 1628481"/>
              <a:gd name="connsiteY231" fmla="*/ 1704564 h 1887361"/>
              <a:gd name="connsiteX232" fmla="*/ 1304855 w 1628481"/>
              <a:gd name="connsiteY232" fmla="*/ 1699377 h 1887361"/>
              <a:gd name="connsiteX233" fmla="*/ 1308168 w 1628481"/>
              <a:gd name="connsiteY233" fmla="*/ 1693112 h 1887361"/>
              <a:gd name="connsiteX234" fmla="*/ 1310680 w 1628481"/>
              <a:gd name="connsiteY234" fmla="*/ 1689850 h 1887361"/>
              <a:gd name="connsiteX235" fmla="*/ 1312592 w 1628481"/>
              <a:gd name="connsiteY235" fmla="*/ 1686851 h 1887361"/>
              <a:gd name="connsiteX236" fmla="*/ 1312142 w 1628481"/>
              <a:gd name="connsiteY236" fmla="*/ 1681415 h 1887361"/>
              <a:gd name="connsiteX237" fmla="*/ 987781 w 1628481"/>
              <a:gd name="connsiteY237" fmla="*/ 1676467 h 1887361"/>
              <a:gd name="connsiteX238" fmla="*/ 994491 w 1628481"/>
              <a:gd name="connsiteY238" fmla="*/ 1687151 h 1887361"/>
              <a:gd name="connsiteX239" fmla="*/ 991117 w 1628481"/>
              <a:gd name="connsiteY239" fmla="*/ 1699410 h 1887361"/>
              <a:gd name="connsiteX240" fmla="*/ 991117 w 1628481"/>
              <a:gd name="connsiteY240" fmla="*/ 1699560 h 1887361"/>
              <a:gd name="connsiteX241" fmla="*/ 986206 w 1628481"/>
              <a:gd name="connsiteY241" fmla="*/ 1689550 h 1887361"/>
              <a:gd name="connsiteX242" fmla="*/ 987781 w 1628481"/>
              <a:gd name="connsiteY242" fmla="*/ 1676467 h 1887361"/>
              <a:gd name="connsiteX243" fmla="*/ 1179413 w 1628481"/>
              <a:gd name="connsiteY243" fmla="*/ 1670569 h 1887361"/>
              <a:gd name="connsiteX244" fmla="*/ 1185840 w 1628481"/>
              <a:gd name="connsiteY244" fmla="*/ 1678978 h 1887361"/>
              <a:gd name="connsiteX245" fmla="*/ 1179991 w 1628481"/>
              <a:gd name="connsiteY245" fmla="*/ 1671803 h 1887361"/>
              <a:gd name="connsiteX246" fmla="*/ 1119182 w 1628481"/>
              <a:gd name="connsiteY246" fmla="*/ 1668931 h 1887361"/>
              <a:gd name="connsiteX247" fmla="*/ 1119326 w 1628481"/>
              <a:gd name="connsiteY247" fmla="*/ 1668984 h 1887361"/>
              <a:gd name="connsiteX248" fmla="*/ 1119182 w 1628481"/>
              <a:gd name="connsiteY248" fmla="*/ 1669081 h 1887361"/>
              <a:gd name="connsiteX249" fmla="*/ 1174930 w 1628481"/>
              <a:gd name="connsiteY249" fmla="*/ 1665594 h 1887361"/>
              <a:gd name="connsiteX250" fmla="*/ 1179991 w 1628481"/>
              <a:gd name="connsiteY250" fmla="*/ 1671803 h 1887361"/>
              <a:gd name="connsiteX251" fmla="*/ 1180929 w 1628481"/>
              <a:gd name="connsiteY251" fmla="*/ 1673805 h 1887361"/>
              <a:gd name="connsiteX252" fmla="*/ 1178417 w 1628481"/>
              <a:gd name="connsiteY252" fmla="*/ 1671180 h 1887361"/>
              <a:gd name="connsiteX253" fmla="*/ 1174930 w 1628481"/>
              <a:gd name="connsiteY253" fmla="*/ 1665594 h 1887361"/>
              <a:gd name="connsiteX254" fmla="*/ 1047840 w 1628481"/>
              <a:gd name="connsiteY254" fmla="*/ 1665257 h 1887361"/>
              <a:gd name="connsiteX255" fmla="*/ 1066810 w 1628481"/>
              <a:gd name="connsiteY255" fmla="*/ 1677403 h 1887361"/>
              <a:gd name="connsiteX256" fmla="*/ 1065123 w 1628481"/>
              <a:gd name="connsiteY256" fmla="*/ 1680290 h 1887361"/>
              <a:gd name="connsiteX257" fmla="*/ 1045066 w 1628481"/>
              <a:gd name="connsiteY257" fmla="*/ 1670093 h 1887361"/>
              <a:gd name="connsiteX258" fmla="*/ 1047840 w 1628481"/>
              <a:gd name="connsiteY258" fmla="*/ 1665257 h 1887361"/>
              <a:gd name="connsiteX259" fmla="*/ 1115096 w 1628481"/>
              <a:gd name="connsiteY259" fmla="*/ 1664620 h 1887361"/>
              <a:gd name="connsiteX260" fmla="*/ 1107074 w 1628481"/>
              <a:gd name="connsiteY260" fmla="*/ 1683365 h 1887361"/>
              <a:gd name="connsiteX261" fmla="*/ 1115096 w 1628481"/>
              <a:gd name="connsiteY261" fmla="*/ 1664620 h 1887361"/>
              <a:gd name="connsiteX262" fmla="*/ 1133016 w 1628481"/>
              <a:gd name="connsiteY262" fmla="*/ 1664057 h 1887361"/>
              <a:gd name="connsiteX263" fmla="*/ 1131891 w 1628481"/>
              <a:gd name="connsiteY263" fmla="*/ 1673580 h 1887361"/>
              <a:gd name="connsiteX264" fmla="*/ 1119326 w 1628481"/>
              <a:gd name="connsiteY264" fmla="*/ 1668984 h 1887361"/>
              <a:gd name="connsiteX265" fmla="*/ 1125968 w 1628481"/>
              <a:gd name="connsiteY265" fmla="*/ 1664507 h 1887361"/>
              <a:gd name="connsiteX266" fmla="*/ 1133016 w 1628481"/>
              <a:gd name="connsiteY266" fmla="*/ 1664057 h 1887361"/>
              <a:gd name="connsiteX267" fmla="*/ 971586 w 1628481"/>
              <a:gd name="connsiteY267" fmla="*/ 1662671 h 1887361"/>
              <a:gd name="connsiteX268" fmla="*/ 962476 w 1628481"/>
              <a:gd name="connsiteY268" fmla="*/ 1671818 h 1887361"/>
              <a:gd name="connsiteX269" fmla="*/ 961795 w 1628481"/>
              <a:gd name="connsiteY269" fmla="*/ 1674041 h 1887361"/>
              <a:gd name="connsiteX270" fmla="*/ 965868 w 1628481"/>
              <a:gd name="connsiteY270" fmla="*/ 1673170 h 1887361"/>
              <a:gd name="connsiteX271" fmla="*/ 970290 w 1628481"/>
              <a:gd name="connsiteY271" fmla="*/ 1669060 h 1887361"/>
              <a:gd name="connsiteX272" fmla="*/ 972070 w 1628481"/>
              <a:gd name="connsiteY272" fmla="*/ 1666884 h 1887361"/>
              <a:gd name="connsiteX273" fmla="*/ 1003115 w 1628481"/>
              <a:gd name="connsiteY273" fmla="*/ 1662483 h 1887361"/>
              <a:gd name="connsiteX274" fmla="*/ 1006114 w 1628481"/>
              <a:gd name="connsiteY274" fmla="*/ 1668332 h 1887361"/>
              <a:gd name="connsiteX275" fmla="*/ 994342 w 1628481"/>
              <a:gd name="connsiteY275" fmla="*/ 1679616 h 1887361"/>
              <a:gd name="connsiteX276" fmla="*/ 992168 w 1628481"/>
              <a:gd name="connsiteY276" fmla="*/ 1669981 h 1887361"/>
              <a:gd name="connsiteX277" fmla="*/ 1003115 w 1628481"/>
              <a:gd name="connsiteY277" fmla="*/ 1662483 h 1887361"/>
              <a:gd name="connsiteX278" fmla="*/ 1017029 w 1628481"/>
              <a:gd name="connsiteY278" fmla="*/ 1660136 h 1887361"/>
              <a:gd name="connsiteX279" fmla="*/ 1016986 w 1628481"/>
              <a:gd name="connsiteY279" fmla="*/ 1660196 h 1887361"/>
              <a:gd name="connsiteX280" fmla="*/ 1016836 w 1628481"/>
              <a:gd name="connsiteY280" fmla="*/ 1660196 h 1887361"/>
              <a:gd name="connsiteX281" fmla="*/ 128404 w 1628481"/>
              <a:gd name="connsiteY281" fmla="*/ 1659297 h 1887361"/>
              <a:gd name="connsiteX282" fmla="*/ 128779 w 1628481"/>
              <a:gd name="connsiteY282" fmla="*/ 1663045 h 1887361"/>
              <a:gd name="connsiteX283" fmla="*/ 128479 w 1628481"/>
              <a:gd name="connsiteY283" fmla="*/ 1666082 h 1887361"/>
              <a:gd name="connsiteX284" fmla="*/ 119256 w 1628481"/>
              <a:gd name="connsiteY284" fmla="*/ 1667694 h 1887361"/>
              <a:gd name="connsiteX285" fmla="*/ 122068 w 1628481"/>
              <a:gd name="connsiteY285" fmla="*/ 1690188 h 1887361"/>
              <a:gd name="connsiteX286" fmla="*/ 114570 w 1628481"/>
              <a:gd name="connsiteY286" fmla="*/ 1678716 h 1887361"/>
              <a:gd name="connsiteX287" fmla="*/ 113221 w 1628481"/>
              <a:gd name="connsiteY287" fmla="*/ 1672268 h 1887361"/>
              <a:gd name="connsiteX288" fmla="*/ 109472 w 1628481"/>
              <a:gd name="connsiteY288" fmla="*/ 1666382 h 1887361"/>
              <a:gd name="connsiteX289" fmla="*/ 115657 w 1628481"/>
              <a:gd name="connsiteY289" fmla="*/ 1662033 h 1887361"/>
              <a:gd name="connsiteX290" fmla="*/ 99687 w 1628481"/>
              <a:gd name="connsiteY290" fmla="*/ 1668369 h 1887361"/>
              <a:gd name="connsiteX291" fmla="*/ 104298 w 1628481"/>
              <a:gd name="connsiteY291" fmla="*/ 1677029 h 1887361"/>
              <a:gd name="connsiteX292" fmla="*/ 110109 w 1628481"/>
              <a:gd name="connsiteY292" fmla="*/ 1686664 h 1887361"/>
              <a:gd name="connsiteX293" fmla="*/ 124157 w 1628481"/>
              <a:gd name="connsiteY293" fmla="*/ 1693951 h 1887361"/>
              <a:gd name="connsiteX294" fmla="*/ 122922 w 1628481"/>
              <a:gd name="connsiteY294" fmla="*/ 1694482 h 1887361"/>
              <a:gd name="connsiteX295" fmla="*/ 126155 w 1628481"/>
              <a:gd name="connsiteY295" fmla="*/ 1694987 h 1887361"/>
              <a:gd name="connsiteX296" fmla="*/ 124157 w 1628481"/>
              <a:gd name="connsiteY296" fmla="*/ 1693951 h 1887361"/>
              <a:gd name="connsiteX297" fmla="*/ 125180 w 1628481"/>
              <a:gd name="connsiteY297" fmla="*/ 1693511 h 1887361"/>
              <a:gd name="connsiteX298" fmla="*/ 132528 w 1628481"/>
              <a:gd name="connsiteY298" fmla="*/ 1693412 h 1887361"/>
              <a:gd name="connsiteX299" fmla="*/ 131778 w 1628481"/>
              <a:gd name="connsiteY299" fmla="*/ 1674667 h 1887361"/>
              <a:gd name="connsiteX300" fmla="*/ 132565 w 1628481"/>
              <a:gd name="connsiteY300" fmla="*/ 1666869 h 1887361"/>
              <a:gd name="connsiteX301" fmla="*/ 131253 w 1628481"/>
              <a:gd name="connsiteY301" fmla="*/ 1662821 h 1887361"/>
              <a:gd name="connsiteX302" fmla="*/ 128404 w 1628481"/>
              <a:gd name="connsiteY302" fmla="*/ 1659297 h 1887361"/>
              <a:gd name="connsiteX303" fmla="*/ 1146213 w 1628481"/>
              <a:gd name="connsiteY303" fmla="*/ 1652810 h 1887361"/>
              <a:gd name="connsiteX304" fmla="*/ 1165514 w 1628481"/>
              <a:gd name="connsiteY304" fmla="*/ 1659205 h 1887361"/>
              <a:gd name="connsiteX305" fmla="*/ 1168213 w 1628481"/>
              <a:gd name="connsiteY305" fmla="*/ 1661794 h 1887361"/>
              <a:gd name="connsiteX306" fmla="*/ 1169643 w 1628481"/>
              <a:gd name="connsiteY306" fmla="*/ 1661621 h 1887361"/>
              <a:gd name="connsiteX307" fmla="*/ 1169534 w 1628481"/>
              <a:gd name="connsiteY307" fmla="*/ 1663062 h 1887361"/>
              <a:gd name="connsiteX308" fmla="*/ 1175455 w 1628481"/>
              <a:gd name="connsiteY308" fmla="*/ 1668743 h 1887361"/>
              <a:gd name="connsiteX309" fmla="*/ 1169297 w 1628481"/>
              <a:gd name="connsiteY309" fmla="*/ 1673875 h 1887361"/>
              <a:gd name="connsiteX310" fmla="*/ 1167131 w 1628481"/>
              <a:gd name="connsiteY310" fmla="*/ 1671887 h 1887361"/>
              <a:gd name="connsiteX311" fmla="*/ 1158396 w 1628481"/>
              <a:gd name="connsiteY311" fmla="*/ 1665107 h 1887361"/>
              <a:gd name="connsiteX312" fmla="*/ 1159258 w 1628481"/>
              <a:gd name="connsiteY312" fmla="*/ 1664661 h 1887361"/>
              <a:gd name="connsiteX313" fmla="*/ 1154761 w 1628481"/>
              <a:gd name="connsiteY313" fmla="*/ 1660533 h 1887361"/>
              <a:gd name="connsiteX314" fmla="*/ 1153711 w 1628481"/>
              <a:gd name="connsiteY314" fmla="*/ 1667019 h 1887361"/>
              <a:gd name="connsiteX315" fmla="*/ 1146213 w 1628481"/>
              <a:gd name="connsiteY315" fmla="*/ 1652810 h 1887361"/>
              <a:gd name="connsiteX316" fmla="*/ 985368 w 1628481"/>
              <a:gd name="connsiteY316" fmla="*/ 1652729 h 1887361"/>
              <a:gd name="connsiteX317" fmla="*/ 984670 w 1628481"/>
              <a:gd name="connsiteY317" fmla="*/ 1653074 h 1887361"/>
              <a:gd name="connsiteX318" fmla="*/ 975372 w 1628481"/>
              <a:gd name="connsiteY318" fmla="*/ 1658247 h 1887361"/>
              <a:gd name="connsiteX319" fmla="*/ 976281 w 1628481"/>
              <a:gd name="connsiteY319" fmla="*/ 1661734 h 1887361"/>
              <a:gd name="connsiteX320" fmla="*/ 977053 w 1628481"/>
              <a:gd name="connsiteY320" fmla="*/ 1660790 h 1887361"/>
              <a:gd name="connsiteX321" fmla="*/ 985489 w 1628481"/>
              <a:gd name="connsiteY321" fmla="*/ 1660349 h 1887361"/>
              <a:gd name="connsiteX322" fmla="*/ 1074754 w 1628481"/>
              <a:gd name="connsiteY322" fmla="*/ 1651221 h 1887361"/>
              <a:gd name="connsiteX323" fmla="*/ 1081469 w 1628481"/>
              <a:gd name="connsiteY323" fmla="*/ 1652248 h 1887361"/>
              <a:gd name="connsiteX324" fmla="*/ 1084618 w 1628481"/>
              <a:gd name="connsiteY324" fmla="*/ 1678791 h 1887361"/>
              <a:gd name="connsiteX325" fmla="*/ 1068722 w 1628481"/>
              <a:gd name="connsiteY325" fmla="*/ 1655022 h 1887361"/>
              <a:gd name="connsiteX326" fmla="*/ 1074754 w 1628481"/>
              <a:gd name="connsiteY326" fmla="*/ 1651221 h 1887361"/>
              <a:gd name="connsiteX327" fmla="*/ 1131889 w 1628481"/>
              <a:gd name="connsiteY327" fmla="*/ 1648026 h 1887361"/>
              <a:gd name="connsiteX328" fmla="*/ 1132106 w 1628481"/>
              <a:gd name="connsiteY328" fmla="*/ 1650229 h 1887361"/>
              <a:gd name="connsiteX329" fmla="*/ 1133429 w 1628481"/>
              <a:gd name="connsiteY329" fmla="*/ 1650884 h 1887361"/>
              <a:gd name="connsiteX330" fmla="*/ 124505 w 1628481"/>
              <a:gd name="connsiteY330" fmla="*/ 1647825 h 1887361"/>
              <a:gd name="connsiteX331" fmla="*/ 131516 w 1628481"/>
              <a:gd name="connsiteY331" fmla="*/ 1657085 h 1887361"/>
              <a:gd name="connsiteX332" fmla="*/ 124505 w 1628481"/>
              <a:gd name="connsiteY332" fmla="*/ 1647825 h 1887361"/>
              <a:gd name="connsiteX333" fmla="*/ 1180983 w 1628481"/>
              <a:gd name="connsiteY333" fmla="*/ 1643291 h 1887361"/>
              <a:gd name="connsiteX334" fmla="*/ 1179831 w 1628481"/>
              <a:gd name="connsiteY334" fmla="*/ 1645839 h 1887361"/>
              <a:gd name="connsiteX335" fmla="*/ 1181793 w 1628481"/>
              <a:gd name="connsiteY335" fmla="*/ 1644080 h 1887361"/>
              <a:gd name="connsiteX336" fmla="*/ 1232627 w 1628481"/>
              <a:gd name="connsiteY336" fmla="*/ 1635078 h 1887361"/>
              <a:gd name="connsiteX337" fmla="*/ 1237876 w 1628481"/>
              <a:gd name="connsiteY337" fmla="*/ 1639951 h 1887361"/>
              <a:gd name="connsiteX338" fmla="*/ 1248635 w 1628481"/>
              <a:gd name="connsiteY338" fmla="*/ 1659258 h 1887361"/>
              <a:gd name="connsiteX339" fmla="*/ 1247810 w 1628481"/>
              <a:gd name="connsiteY339" fmla="*/ 1662708 h 1887361"/>
              <a:gd name="connsiteX340" fmla="*/ 1234914 w 1628481"/>
              <a:gd name="connsiteY340" fmla="*/ 1647187 h 1887361"/>
              <a:gd name="connsiteX341" fmla="*/ 1232627 w 1628481"/>
              <a:gd name="connsiteY341" fmla="*/ 1635078 h 1887361"/>
              <a:gd name="connsiteX342" fmla="*/ 1330438 w 1628481"/>
              <a:gd name="connsiteY342" fmla="*/ 1630354 h 1887361"/>
              <a:gd name="connsiteX343" fmla="*/ 1342922 w 1628481"/>
              <a:gd name="connsiteY343" fmla="*/ 1632603 h 1887361"/>
              <a:gd name="connsiteX344" fmla="*/ 1333624 w 1628481"/>
              <a:gd name="connsiteY344" fmla="*/ 1648611 h 1887361"/>
              <a:gd name="connsiteX345" fmla="*/ 1333512 w 1628481"/>
              <a:gd name="connsiteY345" fmla="*/ 1648611 h 1887361"/>
              <a:gd name="connsiteX346" fmla="*/ 1330438 w 1628481"/>
              <a:gd name="connsiteY346" fmla="*/ 1630354 h 1887361"/>
              <a:gd name="connsiteX347" fmla="*/ 1204510 w 1628481"/>
              <a:gd name="connsiteY347" fmla="*/ 1629491 h 1887361"/>
              <a:gd name="connsiteX348" fmla="*/ 1206119 w 1628481"/>
              <a:gd name="connsiteY348" fmla="*/ 1632602 h 1887361"/>
              <a:gd name="connsiteX349" fmla="*/ 1207294 w 1628481"/>
              <a:gd name="connsiteY349" fmla="*/ 1632056 h 1887361"/>
              <a:gd name="connsiteX350" fmla="*/ 1149587 w 1628481"/>
              <a:gd name="connsiteY350" fmla="*/ 1628742 h 1887361"/>
              <a:gd name="connsiteX351" fmla="*/ 1148111 w 1628481"/>
              <a:gd name="connsiteY351" fmla="*/ 1629626 h 1887361"/>
              <a:gd name="connsiteX352" fmla="*/ 1149323 w 1628481"/>
              <a:gd name="connsiteY352" fmla="*/ 1631207 h 1887361"/>
              <a:gd name="connsiteX353" fmla="*/ 1193699 w 1628481"/>
              <a:gd name="connsiteY353" fmla="*/ 1622106 h 1887361"/>
              <a:gd name="connsiteX354" fmla="*/ 1195475 w 1628481"/>
              <a:gd name="connsiteY354" fmla="*/ 1629042 h 1887361"/>
              <a:gd name="connsiteX355" fmla="*/ 1197049 w 1628481"/>
              <a:gd name="connsiteY355" fmla="*/ 1622294 h 1887361"/>
              <a:gd name="connsiteX356" fmla="*/ 1197125 w 1628481"/>
              <a:gd name="connsiteY356" fmla="*/ 1622256 h 1887361"/>
              <a:gd name="connsiteX357" fmla="*/ 1193699 w 1628481"/>
              <a:gd name="connsiteY357" fmla="*/ 1622106 h 1887361"/>
              <a:gd name="connsiteX358" fmla="*/ 1302244 w 1628481"/>
              <a:gd name="connsiteY358" fmla="*/ 1615733 h 1887361"/>
              <a:gd name="connsiteX359" fmla="*/ 1320240 w 1628481"/>
              <a:gd name="connsiteY359" fmla="*/ 1629417 h 1887361"/>
              <a:gd name="connsiteX360" fmla="*/ 1318365 w 1628481"/>
              <a:gd name="connsiteY360" fmla="*/ 1632304 h 1887361"/>
              <a:gd name="connsiteX361" fmla="*/ 1299133 w 1628481"/>
              <a:gd name="connsiteY361" fmla="*/ 1620494 h 1887361"/>
              <a:gd name="connsiteX362" fmla="*/ 1302244 w 1628481"/>
              <a:gd name="connsiteY362" fmla="*/ 1615733 h 1887361"/>
              <a:gd name="connsiteX363" fmla="*/ 1112362 w 1628481"/>
              <a:gd name="connsiteY363" fmla="*/ 1614027 h 1887361"/>
              <a:gd name="connsiteX364" fmla="*/ 1112359 w 1628481"/>
              <a:gd name="connsiteY364" fmla="*/ 1617720 h 1887361"/>
              <a:gd name="connsiteX365" fmla="*/ 1115091 w 1628481"/>
              <a:gd name="connsiteY365" fmla="*/ 1617467 h 1887361"/>
              <a:gd name="connsiteX366" fmla="*/ 1115247 w 1628481"/>
              <a:gd name="connsiteY366" fmla="*/ 1615208 h 1887361"/>
              <a:gd name="connsiteX367" fmla="*/ 1166374 w 1628481"/>
              <a:gd name="connsiteY367" fmla="*/ 1613945 h 1887361"/>
              <a:gd name="connsiteX368" fmla="*/ 1166383 w 1628481"/>
              <a:gd name="connsiteY368" fmla="*/ 1613971 h 1887361"/>
              <a:gd name="connsiteX369" fmla="*/ 1166308 w 1628481"/>
              <a:gd name="connsiteY369" fmla="*/ 1613971 h 1887361"/>
              <a:gd name="connsiteX370" fmla="*/ 1119707 w 1628481"/>
              <a:gd name="connsiteY370" fmla="*/ 1612498 h 1887361"/>
              <a:gd name="connsiteX371" fmla="*/ 1118429 w 1628481"/>
              <a:gd name="connsiteY371" fmla="*/ 1614960 h 1887361"/>
              <a:gd name="connsiteX372" fmla="*/ 1117709 w 1628481"/>
              <a:gd name="connsiteY372" fmla="*/ 1617214 h 1887361"/>
              <a:gd name="connsiteX373" fmla="*/ 1122444 w 1628481"/>
              <a:gd name="connsiteY373" fmla="*/ 1615583 h 1887361"/>
              <a:gd name="connsiteX374" fmla="*/ 1132783 w 1628481"/>
              <a:gd name="connsiteY374" fmla="*/ 1611284 h 1887361"/>
              <a:gd name="connsiteX375" fmla="*/ 1124693 w 1628481"/>
              <a:gd name="connsiteY375" fmla="*/ 1612809 h 1887361"/>
              <a:gd name="connsiteX376" fmla="*/ 1133766 w 1628481"/>
              <a:gd name="connsiteY376" fmla="*/ 1627805 h 1887361"/>
              <a:gd name="connsiteX377" fmla="*/ 1142920 w 1628481"/>
              <a:gd name="connsiteY377" fmla="*/ 1622118 h 1887361"/>
              <a:gd name="connsiteX378" fmla="*/ 1133668 w 1628481"/>
              <a:gd name="connsiteY378" fmla="*/ 1611853 h 1887361"/>
              <a:gd name="connsiteX379" fmla="*/ 1261606 w 1628481"/>
              <a:gd name="connsiteY379" fmla="*/ 1606811 h 1887361"/>
              <a:gd name="connsiteX380" fmla="*/ 1261606 w 1628481"/>
              <a:gd name="connsiteY380" fmla="*/ 1606961 h 1887361"/>
              <a:gd name="connsiteX381" fmla="*/ 1261193 w 1628481"/>
              <a:gd name="connsiteY381" fmla="*/ 1606867 h 1887361"/>
              <a:gd name="connsiteX382" fmla="*/ 1255869 w 1628481"/>
              <a:gd name="connsiteY382" fmla="*/ 1605656 h 1887361"/>
              <a:gd name="connsiteX383" fmla="*/ 1261193 w 1628481"/>
              <a:gd name="connsiteY383" fmla="*/ 1606867 h 1887361"/>
              <a:gd name="connsiteX384" fmla="*/ 1259759 w 1628481"/>
              <a:gd name="connsiteY384" fmla="*/ 1607063 h 1887361"/>
              <a:gd name="connsiteX385" fmla="*/ 1251383 w 1628481"/>
              <a:gd name="connsiteY385" fmla="*/ 1604038 h 1887361"/>
              <a:gd name="connsiteX386" fmla="*/ 1254759 w 1628481"/>
              <a:gd name="connsiteY386" fmla="*/ 1605255 h 1887361"/>
              <a:gd name="connsiteX387" fmla="*/ 1255869 w 1628481"/>
              <a:gd name="connsiteY387" fmla="*/ 1605656 h 1887361"/>
              <a:gd name="connsiteX388" fmla="*/ 1252738 w 1628481"/>
              <a:gd name="connsiteY388" fmla="*/ 1604944 h 1887361"/>
              <a:gd name="connsiteX389" fmla="*/ 1166729 w 1628481"/>
              <a:gd name="connsiteY389" fmla="*/ 1603174 h 1887361"/>
              <a:gd name="connsiteX390" fmla="*/ 1177367 w 1628481"/>
              <a:gd name="connsiteY390" fmla="*/ 1605086 h 1887361"/>
              <a:gd name="connsiteX391" fmla="*/ 1172807 w 1628481"/>
              <a:gd name="connsiteY391" fmla="*/ 1611440 h 1887361"/>
              <a:gd name="connsiteX392" fmla="*/ 1166374 w 1628481"/>
              <a:gd name="connsiteY392" fmla="*/ 1613945 h 1887361"/>
              <a:gd name="connsiteX393" fmla="*/ 1163586 w 1628481"/>
              <a:gd name="connsiteY393" fmla="*/ 1605718 h 1887361"/>
              <a:gd name="connsiteX394" fmla="*/ 1166729 w 1628481"/>
              <a:gd name="connsiteY394" fmla="*/ 1603174 h 1887361"/>
              <a:gd name="connsiteX395" fmla="*/ 1244623 w 1628481"/>
              <a:gd name="connsiteY395" fmla="*/ 1603099 h 1887361"/>
              <a:gd name="connsiteX396" fmla="*/ 1252738 w 1628481"/>
              <a:gd name="connsiteY396" fmla="*/ 1604944 h 1887361"/>
              <a:gd name="connsiteX397" fmla="*/ 1254407 w 1628481"/>
              <a:gd name="connsiteY397" fmla="*/ 1606061 h 1887361"/>
              <a:gd name="connsiteX398" fmla="*/ 1250658 w 1628481"/>
              <a:gd name="connsiteY398" fmla="*/ 1605648 h 1887361"/>
              <a:gd name="connsiteX399" fmla="*/ 1330218 w 1628481"/>
              <a:gd name="connsiteY399" fmla="*/ 1602941 h 1887361"/>
              <a:gd name="connsiteX400" fmla="*/ 1336810 w 1628481"/>
              <a:gd name="connsiteY400" fmla="*/ 1604336 h 1887361"/>
              <a:gd name="connsiteX401" fmla="*/ 1335250 w 1628481"/>
              <a:gd name="connsiteY401" fmla="*/ 1617954 h 1887361"/>
              <a:gd name="connsiteX402" fmla="*/ 1336026 w 1628481"/>
              <a:gd name="connsiteY402" fmla="*/ 1622006 h 1887361"/>
              <a:gd name="connsiteX403" fmla="*/ 1338072 w 1628481"/>
              <a:gd name="connsiteY403" fmla="*/ 1621155 h 1887361"/>
              <a:gd name="connsiteX404" fmla="*/ 1341330 w 1628481"/>
              <a:gd name="connsiteY404" fmla="*/ 1626427 h 1887361"/>
              <a:gd name="connsiteX405" fmla="*/ 1336340 w 1628481"/>
              <a:gd name="connsiteY405" fmla="*/ 1623644 h 1887361"/>
              <a:gd name="connsiteX406" fmla="*/ 1337935 w 1628481"/>
              <a:gd name="connsiteY406" fmla="*/ 1631966 h 1887361"/>
              <a:gd name="connsiteX407" fmla="*/ 1323876 w 1628481"/>
              <a:gd name="connsiteY407" fmla="*/ 1606473 h 1887361"/>
              <a:gd name="connsiteX408" fmla="*/ 1330218 w 1628481"/>
              <a:gd name="connsiteY408" fmla="*/ 1602941 h 1887361"/>
              <a:gd name="connsiteX409" fmla="*/ 1104561 w 1628481"/>
              <a:gd name="connsiteY409" fmla="*/ 1596051 h 1887361"/>
              <a:gd name="connsiteX410" fmla="*/ 1103614 w 1628481"/>
              <a:gd name="connsiteY410" fmla="*/ 1596174 h 1887361"/>
              <a:gd name="connsiteX411" fmla="*/ 1105167 w 1628481"/>
              <a:gd name="connsiteY411" fmla="*/ 1599172 h 1887361"/>
              <a:gd name="connsiteX412" fmla="*/ 1105912 w 1628481"/>
              <a:gd name="connsiteY412" fmla="*/ 1604374 h 1887361"/>
              <a:gd name="connsiteX413" fmla="*/ 1117236 w 1628481"/>
              <a:gd name="connsiteY413" fmla="*/ 1609713 h 1887361"/>
              <a:gd name="connsiteX414" fmla="*/ 1113629 w 1628481"/>
              <a:gd name="connsiteY414" fmla="*/ 1605648 h 1887361"/>
              <a:gd name="connsiteX415" fmla="*/ 1108345 w 1628481"/>
              <a:gd name="connsiteY415" fmla="*/ 1600055 h 1887361"/>
              <a:gd name="connsiteX416" fmla="*/ 1106924 w 1628481"/>
              <a:gd name="connsiteY416" fmla="*/ 1600812 h 1887361"/>
              <a:gd name="connsiteX417" fmla="*/ 1104611 w 1628481"/>
              <a:gd name="connsiteY417" fmla="*/ 1597988 h 1887361"/>
              <a:gd name="connsiteX418" fmla="*/ 1105724 w 1628481"/>
              <a:gd name="connsiteY418" fmla="*/ 1597282 h 1887361"/>
              <a:gd name="connsiteX419" fmla="*/ 1160796 w 1628481"/>
              <a:gd name="connsiteY419" fmla="*/ 1594904 h 1887361"/>
              <a:gd name="connsiteX420" fmla="*/ 1164133 w 1628481"/>
              <a:gd name="connsiteY420" fmla="*/ 1596876 h 1887361"/>
              <a:gd name="connsiteX421" fmla="*/ 1150782 w 1628481"/>
              <a:gd name="connsiteY421" fmla="*/ 1597391 h 1887361"/>
              <a:gd name="connsiteX422" fmla="*/ 1148871 w 1628481"/>
              <a:gd name="connsiteY422" fmla="*/ 1599172 h 1887361"/>
              <a:gd name="connsiteX423" fmla="*/ 1149761 w 1628481"/>
              <a:gd name="connsiteY423" fmla="*/ 1604397 h 1887361"/>
              <a:gd name="connsiteX424" fmla="*/ 1146758 w 1628481"/>
              <a:gd name="connsiteY424" fmla="*/ 1601142 h 1887361"/>
              <a:gd name="connsiteX425" fmla="*/ 1144376 w 1628481"/>
              <a:gd name="connsiteY425" fmla="*/ 1603362 h 1887361"/>
              <a:gd name="connsiteX426" fmla="*/ 1141413 w 1628481"/>
              <a:gd name="connsiteY426" fmla="*/ 1606511 h 1887361"/>
              <a:gd name="connsiteX427" fmla="*/ 1144414 w 1628481"/>
              <a:gd name="connsiteY427" fmla="*/ 1606623 h 1887361"/>
              <a:gd name="connsiteX428" fmla="*/ 1150440 w 1628481"/>
              <a:gd name="connsiteY428" fmla="*/ 1608188 h 1887361"/>
              <a:gd name="connsiteX429" fmla="*/ 1155527 w 1628481"/>
              <a:gd name="connsiteY429" fmla="*/ 1613348 h 1887361"/>
              <a:gd name="connsiteX430" fmla="*/ 1158134 w 1628481"/>
              <a:gd name="connsiteY430" fmla="*/ 1611459 h 1887361"/>
              <a:gd name="connsiteX431" fmla="*/ 1157112 w 1628481"/>
              <a:gd name="connsiteY431" fmla="*/ 1614957 h 1887361"/>
              <a:gd name="connsiteX432" fmla="*/ 1160797 w 1628481"/>
              <a:gd name="connsiteY432" fmla="*/ 1618695 h 1887361"/>
              <a:gd name="connsiteX433" fmla="*/ 1155848 w 1628481"/>
              <a:gd name="connsiteY433" fmla="*/ 1622968 h 1887361"/>
              <a:gd name="connsiteX434" fmla="*/ 1163346 w 1628481"/>
              <a:gd name="connsiteY434" fmla="*/ 1630804 h 1887361"/>
              <a:gd name="connsiteX435" fmla="*/ 1164096 w 1628481"/>
              <a:gd name="connsiteY435" fmla="*/ 1636877 h 1887361"/>
              <a:gd name="connsiteX436" fmla="*/ 1153850 w 1628481"/>
              <a:gd name="connsiteY436" fmla="*/ 1626859 h 1887361"/>
              <a:gd name="connsiteX437" fmla="*/ 1151919 w 1628481"/>
              <a:gd name="connsiteY437" fmla="*/ 1634592 h 1887361"/>
              <a:gd name="connsiteX438" fmla="*/ 1158960 w 1628481"/>
              <a:gd name="connsiteY438" fmla="*/ 1643775 h 1887361"/>
              <a:gd name="connsiteX439" fmla="*/ 1167433 w 1628481"/>
              <a:gd name="connsiteY439" fmla="*/ 1641938 h 1887361"/>
              <a:gd name="connsiteX440" fmla="*/ 1171182 w 1628481"/>
              <a:gd name="connsiteY440" fmla="*/ 1650523 h 1887361"/>
              <a:gd name="connsiteX441" fmla="*/ 1172569 w 1628481"/>
              <a:gd name="connsiteY441" fmla="*/ 1643925 h 1887361"/>
              <a:gd name="connsiteX442" fmla="*/ 1162597 w 1628481"/>
              <a:gd name="connsiteY442" fmla="*/ 1627242 h 1887361"/>
              <a:gd name="connsiteX443" fmla="*/ 1171107 w 1628481"/>
              <a:gd name="connsiteY443" fmla="*/ 1637964 h 1887361"/>
              <a:gd name="connsiteX444" fmla="*/ 1165746 w 1628481"/>
              <a:gd name="connsiteY444" fmla="*/ 1629716 h 1887361"/>
              <a:gd name="connsiteX445" fmla="*/ 1168070 w 1628481"/>
              <a:gd name="connsiteY445" fmla="*/ 1625967 h 1887361"/>
              <a:gd name="connsiteX446" fmla="*/ 1172831 w 1628481"/>
              <a:gd name="connsiteY446" fmla="*/ 1634628 h 1887361"/>
              <a:gd name="connsiteX447" fmla="*/ 1178154 w 1628481"/>
              <a:gd name="connsiteY447" fmla="*/ 1627130 h 1887361"/>
              <a:gd name="connsiteX448" fmla="*/ 1171106 w 1628481"/>
              <a:gd name="connsiteY448" fmla="*/ 1622519 h 1887361"/>
              <a:gd name="connsiteX449" fmla="*/ 1184528 w 1628481"/>
              <a:gd name="connsiteY449" fmla="*/ 1606773 h 1887361"/>
              <a:gd name="connsiteX450" fmla="*/ 1192251 w 1628481"/>
              <a:gd name="connsiteY450" fmla="*/ 1611084 h 1887361"/>
              <a:gd name="connsiteX451" fmla="*/ 1192251 w 1628481"/>
              <a:gd name="connsiteY451" fmla="*/ 1614308 h 1887361"/>
              <a:gd name="connsiteX452" fmla="*/ 1190114 w 1628481"/>
              <a:gd name="connsiteY452" fmla="*/ 1599312 h 1887361"/>
              <a:gd name="connsiteX453" fmla="*/ 1161959 w 1628481"/>
              <a:gd name="connsiteY453" fmla="*/ 1595114 h 1887361"/>
              <a:gd name="connsiteX454" fmla="*/ 1232188 w 1628481"/>
              <a:gd name="connsiteY454" fmla="*/ 1582752 h 1887361"/>
              <a:gd name="connsiteX455" fmla="*/ 1226169 w 1628481"/>
              <a:gd name="connsiteY455" fmla="*/ 1584900 h 1887361"/>
              <a:gd name="connsiteX456" fmla="*/ 1210396 w 1628481"/>
              <a:gd name="connsiteY456" fmla="*/ 1583754 h 1887361"/>
              <a:gd name="connsiteX457" fmla="*/ 1212805 w 1628481"/>
              <a:gd name="connsiteY457" fmla="*/ 1592540 h 1887361"/>
              <a:gd name="connsiteX458" fmla="*/ 1208653 w 1628481"/>
              <a:gd name="connsiteY458" fmla="*/ 1593646 h 1887361"/>
              <a:gd name="connsiteX459" fmla="*/ 1209420 w 1628481"/>
              <a:gd name="connsiteY459" fmla="*/ 1593839 h 1887361"/>
              <a:gd name="connsiteX460" fmla="*/ 1218530 w 1628481"/>
              <a:gd name="connsiteY460" fmla="*/ 1595564 h 1887361"/>
              <a:gd name="connsiteX461" fmla="*/ 1225803 w 1628481"/>
              <a:gd name="connsiteY461" fmla="*/ 1585029 h 1887361"/>
              <a:gd name="connsiteX462" fmla="*/ 1233638 w 1628481"/>
              <a:gd name="connsiteY462" fmla="*/ 1590578 h 1887361"/>
              <a:gd name="connsiteX463" fmla="*/ 1233461 w 1628481"/>
              <a:gd name="connsiteY463" fmla="*/ 1586313 h 1887361"/>
              <a:gd name="connsiteX464" fmla="*/ 1272029 w 1628481"/>
              <a:gd name="connsiteY464" fmla="*/ 1575393 h 1887361"/>
              <a:gd name="connsiteX465" fmla="*/ 1274129 w 1628481"/>
              <a:gd name="connsiteY465" fmla="*/ 1577868 h 1887361"/>
              <a:gd name="connsiteX466" fmla="*/ 1274282 w 1628481"/>
              <a:gd name="connsiteY466" fmla="*/ 1579865 h 1887361"/>
              <a:gd name="connsiteX467" fmla="*/ 1281963 w 1628481"/>
              <a:gd name="connsiteY467" fmla="*/ 1582517 h 1887361"/>
              <a:gd name="connsiteX468" fmla="*/ 1280173 w 1628481"/>
              <a:gd name="connsiteY468" fmla="*/ 1579462 h 1887361"/>
              <a:gd name="connsiteX469" fmla="*/ 1277787 w 1628481"/>
              <a:gd name="connsiteY469" fmla="*/ 1578087 h 1887361"/>
              <a:gd name="connsiteX470" fmla="*/ 1278154 w 1628481"/>
              <a:gd name="connsiteY470" fmla="*/ 1579053 h 1887361"/>
              <a:gd name="connsiteX471" fmla="*/ 1272029 w 1628481"/>
              <a:gd name="connsiteY471" fmla="*/ 1575393 h 1887361"/>
              <a:gd name="connsiteX472" fmla="*/ 1267659 w 1628481"/>
              <a:gd name="connsiteY472" fmla="*/ 1566668 h 1887361"/>
              <a:gd name="connsiteX473" fmla="*/ 1267442 w 1628481"/>
              <a:gd name="connsiteY473" fmla="*/ 1566715 h 1887361"/>
              <a:gd name="connsiteX474" fmla="*/ 1267362 w 1628481"/>
              <a:gd name="connsiteY474" fmla="*/ 1566928 h 1887361"/>
              <a:gd name="connsiteX475" fmla="*/ 1371002 w 1628481"/>
              <a:gd name="connsiteY475" fmla="*/ 1550576 h 1887361"/>
              <a:gd name="connsiteX476" fmla="*/ 1375988 w 1628481"/>
              <a:gd name="connsiteY476" fmla="*/ 1552113 h 1887361"/>
              <a:gd name="connsiteX477" fmla="*/ 1375650 w 1628481"/>
              <a:gd name="connsiteY477" fmla="*/ 1558486 h 1887361"/>
              <a:gd name="connsiteX478" fmla="*/ 1375500 w 1628481"/>
              <a:gd name="connsiteY478" fmla="*/ 1558524 h 1887361"/>
              <a:gd name="connsiteX479" fmla="*/ 1371002 w 1628481"/>
              <a:gd name="connsiteY479" fmla="*/ 1550576 h 1887361"/>
              <a:gd name="connsiteX480" fmla="*/ 1332462 w 1628481"/>
              <a:gd name="connsiteY480" fmla="*/ 1543978 h 1887361"/>
              <a:gd name="connsiteX481" fmla="*/ 1327101 w 1628481"/>
              <a:gd name="connsiteY481" fmla="*/ 1555337 h 1887361"/>
              <a:gd name="connsiteX482" fmla="*/ 1327026 w 1628481"/>
              <a:gd name="connsiteY482" fmla="*/ 1555224 h 1887361"/>
              <a:gd name="connsiteX483" fmla="*/ 1332462 w 1628481"/>
              <a:gd name="connsiteY483" fmla="*/ 1543978 h 1887361"/>
              <a:gd name="connsiteX484" fmla="*/ 1370289 w 1628481"/>
              <a:gd name="connsiteY484" fmla="*/ 1543753 h 1887361"/>
              <a:gd name="connsiteX485" fmla="*/ 1364853 w 1628481"/>
              <a:gd name="connsiteY485" fmla="*/ 1552788 h 1887361"/>
              <a:gd name="connsiteX486" fmla="*/ 1370289 w 1628481"/>
              <a:gd name="connsiteY486" fmla="*/ 1543753 h 1887361"/>
              <a:gd name="connsiteX487" fmla="*/ 1295910 w 1628481"/>
              <a:gd name="connsiteY487" fmla="*/ 1537079 h 1887361"/>
              <a:gd name="connsiteX488" fmla="*/ 1308094 w 1628481"/>
              <a:gd name="connsiteY488" fmla="*/ 1545777 h 1887361"/>
              <a:gd name="connsiteX489" fmla="*/ 1295835 w 1628481"/>
              <a:gd name="connsiteY489" fmla="*/ 1537154 h 1887361"/>
              <a:gd name="connsiteX490" fmla="*/ 1313728 w 1628481"/>
              <a:gd name="connsiteY490" fmla="*/ 1525493 h 1887361"/>
              <a:gd name="connsiteX491" fmla="*/ 1313904 w 1628481"/>
              <a:gd name="connsiteY491" fmla="*/ 1525533 h 1887361"/>
              <a:gd name="connsiteX492" fmla="*/ 1313904 w 1628481"/>
              <a:gd name="connsiteY492" fmla="*/ 1525683 h 1887361"/>
              <a:gd name="connsiteX493" fmla="*/ 1429373 w 1628481"/>
              <a:gd name="connsiteY493" fmla="*/ 1450666 h 1887361"/>
              <a:gd name="connsiteX494" fmla="*/ 1434847 w 1628481"/>
              <a:gd name="connsiteY494" fmla="*/ 1454677 h 1887361"/>
              <a:gd name="connsiteX495" fmla="*/ 1429284 w 1628481"/>
              <a:gd name="connsiteY495" fmla="*/ 1450916 h 1887361"/>
              <a:gd name="connsiteX496" fmla="*/ 1425385 w 1628481"/>
              <a:gd name="connsiteY496" fmla="*/ 1448280 h 1887361"/>
              <a:gd name="connsiteX497" fmla="*/ 1429284 w 1628481"/>
              <a:gd name="connsiteY497" fmla="*/ 1450916 h 1887361"/>
              <a:gd name="connsiteX498" fmla="*/ 1428600 w 1628481"/>
              <a:gd name="connsiteY498" fmla="*/ 1452845 h 1887361"/>
              <a:gd name="connsiteX499" fmla="*/ 1427799 w 1628481"/>
              <a:gd name="connsiteY499" fmla="*/ 1455052 h 1887361"/>
              <a:gd name="connsiteX500" fmla="*/ 1422250 w 1628481"/>
              <a:gd name="connsiteY500" fmla="*/ 1450965 h 1887361"/>
              <a:gd name="connsiteX501" fmla="*/ 1425385 w 1628481"/>
              <a:gd name="connsiteY501" fmla="*/ 1448280 h 1887361"/>
              <a:gd name="connsiteX502" fmla="*/ 1435324 w 1628481"/>
              <a:gd name="connsiteY502" fmla="*/ 1447154 h 1887361"/>
              <a:gd name="connsiteX503" fmla="*/ 1435334 w 1628481"/>
              <a:gd name="connsiteY503" fmla="*/ 1447179 h 1887361"/>
              <a:gd name="connsiteX504" fmla="*/ 1435259 w 1628481"/>
              <a:gd name="connsiteY504" fmla="*/ 1447179 h 1887361"/>
              <a:gd name="connsiteX505" fmla="*/ 1435334 w 1628481"/>
              <a:gd name="connsiteY505" fmla="*/ 1440056 h 1887361"/>
              <a:gd name="connsiteX506" fmla="*/ 1438924 w 1628481"/>
              <a:gd name="connsiteY506" fmla="*/ 1445740 h 1887361"/>
              <a:gd name="connsiteX507" fmla="*/ 1435324 w 1628481"/>
              <a:gd name="connsiteY507" fmla="*/ 1447154 h 1887361"/>
              <a:gd name="connsiteX508" fmla="*/ 1433619 w 1628481"/>
              <a:gd name="connsiteY508" fmla="*/ 1442929 h 1887361"/>
              <a:gd name="connsiteX509" fmla="*/ 1435334 w 1628481"/>
              <a:gd name="connsiteY509" fmla="*/ 1440056 h 1887361"/>
              <a:gd name="connsiteX510" fmla="*/ 1416558 w 1628481"/>
              <a:gd name="connsiteY510" fmla="*/ 1429199 h 1887361"/>
              <a:gd name="connsiteX511" fmla="*/ 1416589 w 1628481"/>
              <a:gd name="connsiteY511" fmla="*/ 1429334 h 1887361"/>
              <a:gd name="connsiteX512" fmla="*/ 1416514 w 1628481"/>
              <a:gd name="connsiteY512" fmla="*/ 1429409 h 1887361"/>
              <a:gd name="connsiteX513" fmla="*/ 1411097 w 1628481"/>
              <a:gd name="connsiteY513" fmla="*/ 1428838 h 1887361"/>
              <a:gd name="connsiteX514" fmla="*/ 1397216 w 1628481"/>
              <a:gd name="connsiteY514" fmla="*/ 1441162 h 1887361"/>
              <a:gd name="connsiteX515" fmla="*/ 1383486 w 1628481"/>
              <a:gd name="connsiteY515" fmla="*/ 1452915 h 1887361"/>
              <a:gd name="connsiteX516" fmla="*/ 1391926 w 1628481"/>
              <a:gd name="connsiteY516" fmla="*/ 1435103 h 1887361"/>
              <a:gd name="connsiteX517" fmla="*/ 1411341 w 1628481"/>
              <a:gd name="connsiteY517" fmla="*/ 1428622 h 1887361"/>
              <a:gd name="connsiteX518" fmla="*/ 1411416 w 1628481"/>
              <a:gd name="connsiteY518" fmla="*/ 1428734 h 1887361"/>
              <a:gd name="connsiteX519" fmla="*/ 1411097 w 1628481"/>
              <a:gd name="connsiteY519" fmla="*/ 1428838 h 1887361"/>
              <a:gd name="connsiteX520" fmla="*/ 1348321 w 1628481"/>
              <a:gd name="connsiteY520" fmla="*/ 1428622 h 1887361"/>
              <a:gd name="connsiteX521" fmla="*/ 1348245 w 1628481"/>
              <a:gd name="connsiteY521" fmla="*/ 1428659 h 1887361"/>
              <a:gd name="connsiteX522" fmla="*/ 1348358 w 1628481"/>
              <a:gd name="connsiteY522" fmla="*/ 1428840 h 1887361"/>
              <a:gd name="connsiteX523" fmla="*/ 1349895 w 1628481"/>
              <a:gd name="connsiteY523" fmla="*/ 1437769 h 1887361"/>
              <a:gd name="connsiteX524" fmla="*/ 1353597 w 1628481"/>
              <a:gd name="connsiteY524" fmla="*/ 1437207 h 1887361"/>
              <a:gd name="connsiteX525" fmla="*/ 1348358 w 1628481"/>
              <a:gd name="connsiteY525" fmla="*/ 1428840 h 1887361"/>
              <a:gd name="connsiteX526" fmla="*/ 1393441 w 1628481"/>
              <a:gd name="connsiteY526" fmla="*/ 1424278 h 1887361"/>
              <a:gd name="connsiteX527" fmla="*/ 1393458 w 1628481"/>
              <a:gd name="connsiteY527" fmla="*/ 1424310 h 1887361"/>
              <a:gd name="connsiteX528" fmla="*/ 1393308 w 1628481"/>
              <a:gd name="connsiteY528" fmla="*/ 1424385 h 1887361"/>
              <a:gd name="connsiteX529" fmla="*/ 1417822 w 1628481"/>
              <a:gd name="connsiteY529" fmla="*/ 1421274 h 1887361"/>
              <a:gd name="connsiteX530" fmla="*/ 1416102 w 1628481"/>
              <a:gd name="connsiteY530" fmla="*/ 1426035 h 1887361"/>
              <a:gd name="connsiteX531" fmla="*/ 1416800 w 1628481"/>
              <a:gd name="connsiteY531" fmla="*/ 1428031 h 1887361"/>
              <a:gd name="connsiteX532" fmla="*/ 1416558 w 1628481"/>
              <a:gd name="connsiteY532" fmla="*/ 1429199 h 1887361"/>
              <a:gd name="connsiteX533" fmla="*/ 1415084 w 1628481"/>
              <a:gd name="connsiteY533" fmla="*/ 1422840 h 1887361"/>
              <a:gd name="connsiteX534" fmla="*/ 1417822 w 1628481"/>
              <a:gd name="connsiteY534" fmla="*/ 1421274 h 1887361"/>
              <a:gd name="connsiteX535" fmla="*/ 1399208 w 1628481"/>
              <a:gd name="connsiteY535" fmla="*/ 1421210 h 1887361"/>
              <a:gd name="connsiteX536" fmla="*/ 1399231 w 1628481"/>
              <a:gd name="connsiteY536" fmla="*/ 1421274 h 1887361"/>
              <a:gd name="connsiteX537" fmla="*/ 1399081 w 1628481"/>
              <a:gd name="connsiteY537" fmla="*/ 1421349 h 1887361"/>
              <a:gd name="connsiteX538" fmla="*/ 1393083 w 1628481"/>
              <a:gd name="connsiteY538" fmla="*/ 1417525 h 1887361"/>
              <a:gd name="connsiteX539" fmla="*/ 1395642 w 1628481"/>
              <a:gd name="connsiteY539" fmla="*/ 1422501 h 1887361"/>
              <a:gd name="connsiteX540" fmla="*/ 1393441 w 1628481"/>
              <a:gd name="connsiteY540" fmla="*/ 1424278 h 1887361"/>
              <a:gd name="connsiteX541" fmla="*/ 1390768 w 1628481"/>
              <a:gd name="connsiteY541" fmla="*/ 1419371 h 1887361"/>
              <a:gd name="connsiteX542" fmla="*/ 1393083 w 1628481"/>
              <a:gd name="connsiteY542" fmla="*/ 1417525 h 1887361"/>
              <a:gd name="connsiteX543" fmla="*/ 1396734 w 1628481"/>
              <a:gd name="connsiteY543" fmla="*/ 1414432 h 1887361"/>
              <a:gd name="connsiteX544" fmla="*/ 1405680 w 1628481"/>
              <a:gd name="connsiteY544" fmla="*/ 1417712 h 1887361"/>
              <a:gd name="connsiteX545" fmla="*/ 1401200 w 1628481"/>
              <a:gd name="connsiteY545" fmla="*/ 1419038 h 1887361"/>
              <a:gd name="connsiteX546" fmla="*/ 1399208 w 1628481"/>
              <a:gd name="connsiteY546" fmla="*/ 1421210 h 1887361"/>
              <a:gd name="connsiteX547" fmla="*/ 1411453 w 1628481"/>
              <a:gd name="connsiteY547" fmla="*/ 1396380 h 1887361"/>
              <a:gd name="connsiteX548" fmla="*/ 1405267 w 1628481"/>
              <a:gd name="connsiteY548" fmla="*/ 1399904 h 1887361"/>
              <a:gd name="connsiteX549" fmla="*/ 1405567 w 1628481"/>
              <a:gd name="connsiteY549" fmla="*/ 1399829 h 1887361"/>
              <a:gd name="connsiteX550" fmla="*/ 1411453 w 1628481"/>
              <a:gd name="connsiteY550" fmla="*/ 1396380 h 1887361"/>
              <a:gd name="connsiteX551" fmla="*/ 66883 w 1628481"/>
              <a:gd name="connsiteY551" fmla="*/ 1390345 h 1887361"/>
              <a:gd name="connsiteX552" fmla="*/ 61185 w 1628481"/>
              <a:gd name="connsiteY552" fmla="*/ 1400055 h 1887361"/>
              <a:gd name="connsiteX553" fmla="*/ 70857 w 1628481"/>
              <a:gd name="connsiteY553" fmla="*/ 1415951 h 1887361"/>
              <a:gd name="connsiteX554" fmla="*/ 83154 w 1628481"/>
              <a:gd name="connsiteY554" fmla="*/ 1420337 h 1887361"/>
              <a:gd name="connsiteX555" fmla="*/ 80230 w 1628481"/>
              <a:gd name="connsiteY555" fmla="*/ 1403691 h 1887361"/>
              <a:gd name="connsiteX556" fmla="*/ 66883 w 1628481"/>
              <a:gd name="connsiteY556" fmla="*/ 1390345 h 1887361"/>
              <a:gd name="connsiteX557" fmla="*/ 1326356 w 1628481"/>
              <a:gd name="connsiteY557" fmla="*/ 1373882 h 1887361"/>
              <a:gd name="connsiteX558" fmla="*/ 1327064 w 1628481"/>
              <a:gd name="connsiteY558" fmla="*/ 1375124 h 1887361"/>
              <a:gd name="connsiteX559" fmla="*/ 1330663 w 1628481"/>
              <a:gd name="connsiteY559" fmla="*/ 1383446 h 1887361"/>
              <a:gd name="connsiteX560" fmla="*/ 1330663 w 1628481"/>
              <a:gd name="connsiteY560" fmla="*/ 1399904 h 1887361"/>
              <a:gd name="connsiteX561" fmla="*/ 1338910 w 1628481"/>
              <a:gd name="connsiteY561" fmla="*/ 1399605 h 1887361"/>
              <a:gd name="connsiteX562" fmla="*/ 1345846 w 1628481"/>
              <a:gd name="connsiteY562" fmla="*/ 1422998 h 1887361"/>
              <a:gd name="connsiteX563" fmla="*/ 1356643 w 1628481"/>
              <a:gd name="connsiteY563" fmla="*/ 1418237 h 1887361"/>
              <a:gd name="connsiteX564" fmla="*/ 1337111 w 1628481"/>
              <a:gd name="connsiteY564" fmla="*/ 1387083 h 1887361"/>
              <a:gd name="connsiteX565" fmla="*/ 1326314 w 1628481"/>
              <a:gd name="connsiteY565" fmla="*/ 1375386 h 1887361"/>
              <a:gd name="connsiteX566" fmla="*/ 1330063 w 1628481"/>
              <a:gd name="connsiteY566" fmla="*/ 1377111 h 1887361"/>
              <a:gd name="connsiteX567" fmla="*/ 1326356 w 1628481"/>
              <a:gd name="connsiteY567" fmla="*/ 1373882 h 1887361"/>
              <a:gd name="connsiteX568" fmla="*/ 1606887 w 1628481"/>
              <a:gd name="connsiteY568" fmla="*/ 1362828 h 1887361"/>
              <a:gd name="connsiteX569" fmla="*/ 1613448 w 1628481"/>
              <a:gd name="connsiteY569" fmla="*/ 1370851 h 1887361"/>
              <a:gd name="connsiteX570" fmla="*/ 1606887 w 1628481"/>
              <a:gd name="connsiteY570" fmla="*/ 1362828 h 1887361"/>
              <a:gd name="connsiteX571" fmla="*/ 1434172 w 1628481"/>
              <a:gd name="connsiteY571" fmla="*/ 1362078 h 1887361"/>
              <a:gd name="connsiteX572" fmla="*/ 1434654 w 1628481"/>
              <a:gd name="connsiteY572" fmla="*/ 1362115 h 1887361"/>
              <a:gd name="connsiteX573" fmla="*/ 1434134 w 1628481"/>
              <a:gd name="connsiteY573" fmla="*/ 1362453 h 1887361"/>
              <a:gd name="connsiteX574" fmla="*/ 1442457 w 1628481"/>
              <a:gd name="connsiteY574" fmla="*/ 1360091 h 1887361"/>
              <a:gd name="connsiteX575" fmla="*/ 1447003 w 1628481"/>
              <a:gd name="connsiteY575" fmla="*/ 1363053 h 1887361"/>
              <a:gd name="connsiteX576" fmla="*/ 1434654 w 1628481"/>
              <a:gd name="connsiteY576" fmla="*/ 1362115 h 1887361"/>
              <a:gd name="connsiteX577" fmla="*/ 1436946 w 1628481"/>
              <a:gd name="connsiteY577" fmla="*/ 1360625 h 1887361"/>
              <a:gd name="connsiteX578" fmla="*/ 1442457 w 1628481"/>
              <a:gd name="connsiteY578" fmla="*/ 1360091 h 1887361"/>
              <a:gd name="connsiteX579" fmla="*/ 1472036 w 1628481"/>
              <a:gd name="connsiteY579" fmla="*/ 1357804 h 1887361"/>
              <a:gd name="connsiteX580" fmla="*/ 1477022 w 1628481"/>
              <a:gd name="connsiteY580" fmla="*/ 1361591 h 1887361"/>
              <a:gd name="connsiteX581" fmla="*/ 1476985 w 1628481"/>
              <a:gd name="connsiteY581" fmla="*/ 1361966 h 1887361"/>
              <a:gd name="connsiteX582" fmla="*/ 1464088 w 1628481"/>
              <a:gd name="connsiteY582" fmla="*/ 1359491 h 1887361"/>
              <a:gd name="connsiteX583" fmla="*/ 1472036 w 1628481"/>
              <a:gd name="connsiteY583" fmla="*/ 1357804 h 1887361"/>
              <a:gd name="connsiteX584" fmla="*/ 45589 w 1628481"/>
              <a:gd name="connsiteY584" fmla="*/ 1356454 h 1887361"/>
              <a:gd name="connsiteX585" fmla="*/ 50500 w 1628481"/>
              <a:gd name="connsiteY585" fmla="*/ 1362903 h 1887361"/>
              <a:gd name="connsiteX586" fmla="*/ 33817 w 1628481"/>
              <a:gd name="connsiteY586" fmla="*/ 1362903 h 1887361"/>
              <a:gd name="connsiteX587" fmla="*/ 45589 w 1628481"/>
              <a:gd name="connsiteY587" fmla="*/ 1356454 h 1887361"/>
              <a:gd name="connsiteX588" fmla="*/ 1381986 w 1628481"/>
              <a:gd name="connsiteY588" fmla="*/ 1348956 h 1887361"/>
              <a:gd name="connsiteX589" fmla="*/ 1381986 w 1628481"/>
              <a:gd name="connsiteY589" fmla="*/ 1356154 h 1887361"/>
              <a:gd name="connsiteX590" fmla="*/ 1381986 w 1628481"/>
              <a:gd name="connsiteY590" fmla="*/ 1348993 h 1887361"/>
              <a:gd name="connsiteX591" fmla="*/ 1481596 w 1628481"/>
              <a:gd name="connsiteY591" fmla="*/ 1345770 h 1887361"/>
              <a:gd name="connsiteX592" fmla="*/ 1482496 w 1628481"/>
              <a:gd name="connsiteY592" fmla="*/ 1350794 h 1887361"/>
              <a:gd name="connsiteX593" fmla="*/ 1493743 w 1628481"/>
              <a:gd name="connsiteY593" fmla="*/ 1349631 h 1887361"/>
              <a:gd name="connsiteX594" fmla="*/ 1518299 w 1628481"/>
              <a:gd name="connsiteY594" fmla="*/ 1363765 h 1887361"/>
              <a:gd name="connsiteX595" fmla="*/ 1518261 w 1628481"/>
              <a:gd name="connsiteY595" fmla="*/ 1363990 h 1887361"/>
              <a:gd name="connsiteX596" fmla="*/ 1475635 w 1628481"/>
              <a:gd name="connsiteY596" fmla="*/ 1357542 h 1887361"/>
              <a:gd name="connsiteX597" fmla="*/ 1470349 w 1628481"/>
              <a:gd name="connsiteY597" fmla="*/ 1354093 h 1887361"/>
              <a:gd name="connsiteX598" fmla="*/ 1481596 w 1628481"/>
              <a:gd name="connsiteY598" fmla="*/ 1345770 h 1887361"/>
              <a:gd name="connsiteX599" fmla="*/ 90014 w 1628481"/>
              <a:gd name="connsiteY599" fmla="*/ 1341121 h 1887361"/>
              <a:gd name="connsiteX600" fmla="*/ 104748 w 1628481"/>
              <a:gd name="connsiteY600" fmla="*/ 1360166 h 1887361"/>
              <a:gd name="connsiteX601" fmla="*/ 104748 w 1628481"/>
              <a:gd name="connsiteY601" fmla="*/ 1360278 h 1887361"/>
              <a:gd name="connsiteX602" fmla="*/ 81842 w 1628481"/>
              <a:gd name="connsiteY602" fmla="*/ 1346332 h 1887361"/>
              <a:gd name="connsiteX603" fmla="*/ 90014 w 1628481"/>
              <a:gd name="connsiteY603" fmla="*/ 1341121 h 1887361"/>
              <a:gd name="connsiteX604" fmla="*/ 1390384 w 1628481"/>
              <a:gd name="connsiteY604" fmla="*/ 1338834 h 1887361"/>
              <a:gd name="connsiteX605" fmla="*/ 1399672 w 1628481"/>
              <a:gd name="connsiteY605" fmla="*/ 1342227 h 1887361"/>
              <a:gd name="connsiteX606" fmla="*/ 1399570 w 1628481"/>
              <a:gd name="connsiteY606" fmla="*/ 1342363 h 1887361"/>
              <a:gd name="connsiteX607" fmla="*/ 1387980 w 1628481"/>
              <a:gd name="connsiteY607" fmla="*/ 1334907 h 1887361"/>
              <a:gd name="connsiteX608" fmla="*/ 1385398 w 1628481"/>
              <a:gd name="connsiteY608" fmla="*/ 1339058 h 1887361"/>
              <a:gd name="connsiteX609" fmla="*/ 1387275 w 1628481"/>
              <a:gd name="connsiteY609" fmla="*/ 1340160 h 1887361"/>
              <a:gd name="connsiteX610" fmla="*/ 1390182 w 1628481"/>
              <a:gd name="connsiteY610" fmla="*/ 1340807 h 1887361"/>
              <a:gd name="connsiteX611" fmla="*/ 1398219 w 1628481"/>
              <a:gd name="connsiteY611" fmla="*/ 1344158 h 1887361"/>
              <a:gd name="connsiteX612" fmla="*/ 1399570 w 1628481"/>
              <a:gd name="connsiteY612" fmla="*/ 1342363 h 1887361"/>
              <a:gd name="connsiteX613" fmla="*/ 1402193 w 1628481"/>
              <a:gd name="connsiteY613" fmla="*/ 1343371 h 1887361"/>
              <a:gd name="connsiteX614" fmla="*/ 1410141 w 1628481"/>
              <a:gd name="connsiteY614" fmla="*/ 1341759 h 1887361"/>
              <a:gd name="connsiteX615" fmla="*/ 1397980 w 1628481"/>
              <a:gd name="connsiteY615" fmla="*/ 1337939 h 1887361"/>
              <a:gd name="connsiteX616" fmla="*/ 1520323 w 1628481"/>
              <a:gd name="connsiteY616" fmla="*/ 1332574 h 1887361"/>
              <a:gd name="connsiteX617" fmla="*/ 1500191 w 1628481"/>
              <a:gd name="connsiteY617" fmla="*/ 1344083 h 1887361"/>
              <a:gd name="connsiteX618" fmla="*/ 1500154 w 1628481"/>
              <a:gd name="connsiteY618" fmla="*/ 1344458 h 1887361"/>
              <a:gd name="connsiteX619" fmla="*/ 1504240 w 1628481"/>
              <a:gd name="connsiteY619" fmla="*/ 1350081 h 1887361"/>
              <a:gd name="connsiteX620" fmla="*/ 1488532 w 1628481"/>
              <a:gd name="connsiteY620" fmla="*/ 1346332 h 1887361"/>
              <a:gd name="connsiteX621" fmla="*/ 1520323 w 1628481"/>
              <a:gd name="connsiteY621" fmla="*/ 1332574 h 1887361"/>
              <a:gd name="connsiteX622" fmla="*/ 1576596 w 1628481"/>
              <a:gd name="connsiteY622" fmla="*/ 1332311 h 1887361"/>
              <a:gd name="connsiteX623" fmla="*/ 1597215 w 1628481"/>
              <a:gd name="connsiteY623" fmla="*/ 1339922 h 1887361"/>
              <a:gd name="connsiteX624" fmla="*/ 1597327 w 1628481"/>
              <a:gd name="connsiteY624" fmla="*/ 1340034 h 1887361"/>
              <a:gd name="connsiteX625" fmla="*/ 1596202 w 1628481"/>
              <a:gd name="connsiteY625" fmla="*/ 1342358 h 1887361"/>
              <a:gd name="connsiteX626" fmla="*/ 1574796 w 1628481"/>
              <a:gd name="connsiteY626" fmla="*/ 1336060 h 1887361"/>
              <a:gd name="connsiteX627" fmla="*/ 1576596 w 1628481"/>
              <a:gd name="connsiteY627" fmla="*/ 1332311 h 1887361"/>
              <a:gd name="connsiteX628" fmla="*/ 1526280 w 1628481"/>
              <a:gd name="connsiteY628" fmla="*/ 1330452 h 1887361"/>
              <a:gd name="connsiteX629" fmla="*/ 1535094 w 1628481"/>
              <a:gd name="connsiteY629" fmla="*/ 1330699 h 1887361"/>
              <a:gd name="connsiteX630" fmla="*/ 1535057 w 1628481"/>
              <a:gd name="connsiteY630" fmla="*/ 1330924 h 1887361"/>
              <a:gd name="connsiteX631" fmla="*/ 1528037 w 1628481"/>
              <a:gd name="connsiteY631" fmla="*/ 1330680 h 1887361"/>
              <a:gd name="connsiteX632" fmla="*/ 1524481 w 1628481"/>
              <a:gd name="connsiteY632" fmla="*/ 1330217 h 1887361"/>
              <a:gd name="connsiteX633" fmla="*/ 1526280 w 1628481"/>
              <a:gd name="connsiteY633" fmla="*/ 1330452 h 1887361"/>
              <a:gd name="connsiteX634" fmla="*/ 1525101 w 1628481"/>
              <a:gd name="connsiteY634" fmla="*/ 1330418 h 1887361"/>
              <a:gd name="connsiteX635" fmla="*/ 1517736 w 1628481"/>
              <a:gd name="connsiteY635" fmla="*/ 1330212 h 1887361"/>
              <a:gd name="connsiteX636" fmla="*/ 1525101 w 1628481"/>
              <a:gd name="connsiteY636" fmla="*/ 1330418 h 1887361"/>
              <a:gd name="connsiteX637" fmla="*/ 1527934 w 1628481"/>
              <a:gd name="connsiteY637" fmla="*/ 1331336 h 1887361"/>
              <a:gd name="connsiteX638" fmla="*/ 1524185 w 1628481"/>
              <a:gd name="connsiteY638" fmla="*/ 1331336 h 1887361"/>
              <a:gd name="connsiteX639" fmla="*/ 91889 w 1628481"/>
              <a:gd name="connsiteY639" fmla="*/ 1323651 h 1887361"/>
              <a:gd name="connsiteX640" fmla="*/ 97962 w 1628481"/>
              <a:gd name="connsiteY640" fmla="*/ 1337110 h 1887361"/>
              <a:gd name="connsiteX641" fmla="*/ 91889 w 1628481"/>
              <a:gd name="connsiteY641" fmla="*/ 1323651 h 1887361"/>
              <a:gd name="connsiteX642" fmla="*/ 1600158 w 1628481"/>
              <a:gd name="connsiteY642" fmla="*/ 1319457 h 1887361"/>
              <a:gd name="connsiteX643" fmla="*/ 1606925 w 1628481"/>
              <a:gd name="connsiteY643" fmla="*/ 1319715 h 1887361"/>
              <a:gd name="connsiteX644" fmla="*/ 1614910 w 1628481"/>
              <a:gd name="connsiteY644" fmla="*/ 1339734 h 1887361"/>
              <a:gd name="connsiteX645" fmla="*/ 1594965 w 1628481"/>
              <a:gd name="connsiteY645" fmla="*/ 1322789 h 1887361"/>
              <a:gd name="connsiteX646" fmla="*/ 1600158 w 1628481"/>
              <a:gd name="connsiteY646" fmla="*/ 1319457 h 1887361"/>
              <a:gd name="connsiteX647" fmla="*/ 1491974 w 1628481"/>
              <a:gd name="connsiteY647" fmla="*/ 1317486 h 1887361"/>
              <a:gd name="connsiteX648" fmla="*/ 1492244 w 1628481"/>
              <a:gd name="connsiteY648" fmla="*/ 1317727 h 1887361"/>
              <a:gd name="connsiteX649" fmla="*/ 1492094 w 1628481"/>
              <a:gd name="connsiteY649" fmla="*/ 1317802 h 1887361"/>
              <a:gd name="connsiteX650" fmla="*/ 1489706 w 1628481"/>
              <a:gd name="connsiteY650" fmla="*/ 1311510 h 1887361"/>
              <a:gd name="connsiteX651" fmla="*/ 1489909 w 1628481"/>
              <a:gd name="connsiteY651" fmla="*/ 1312044 h 1887361"/>
              <a:gd name="connsiteX652" fmla="*/ 1495543 w 1628481"/>
              <a:gd name="connsiteY652" fmla="*/ 1312479 h 1887361"/>
              <a:gd name="connsiteX653" fmla="*/ 79442 w 1628481"/>
              <a:gd name="connsiteY653" fmla="*/ 1309592 h 1887361"/>
              <a:gd name="connsiteX654" fmla="*/ 82104 w 1628481"/>
              <a:gd name="connsiteY654" fmla="*/ 1322639 h 1887361"/>
              <a:gd name="connsiteX655" fmla="*/ 79442 w 1628481"/>
              <a:gd name="connsiteY655" fmla="*/ 1309592 h 1887361"/>
              <a:gd name="connsiteX656" fmla="*/ 1451229 w 1628481"/>
              <a:gd name="connsiteY656" fmla="*/ 1302357 h 1887361"/>
              <a:gd name="connsiteX657" fmla="*/ 1455845 w 1628481"/>
              <a:gd name="connsiteY657" fmla="*/ 1305422 h 1887361"/>
              <a:gd name="connsiteX658" fmla="*/ 1447226 w 1628481"/>
              <a:gd name="connsiteY658" fmla="*/ 1305689 h 1887361"/>
              <a:gd name="connsiteX659" fmla="*/ 1447103 w 1628481"/>
              <a:gd name="connsiteY659" fmla="*/ 1304677 h 1887361"/>
              <a:gd name="connsiteX660" fmla="*/ 1447813 w 1628481"/>
              <a:gd name="connsiteY660" fmla="*/ 1303880 h 1887361"/>
              <a:gd name="connsiteX661" fmla="*/ 1451229 w 1628481"/>
              <a:gd name="connsiteY661" fmla="*/ 1302357 h 1887361"/>
              <a:gd name="connsiteX662" fmla="*/ 42515 w 1628481"/>
              <a:gd name="connsiteY662" fmla="*/ 1287961 h 1887361"/>
              <a:gd name="connsiteX663" fmla="*/ 66621 w 1628481"/>
              <a:gd name="connsiteY663" fmla="*/ 1317165 h 1887361"/>
              <a:gd name="connsiteX664" fmla="*/ 65309 w 1628481"/>
              <a:gd name="connsiteY664" fmla="*/ 1336997 h 1887361"/>
              <a:gd name="connsiteX665" fmla="*/ 79855 w 1628481"/>
              <a:gd name="connsiteY665" fmla="*/ 1353230 h 1887361"/>
              <a:gd name="connsiteX666" fmla="*/ 62947 w 1628481"/>
              <a:gd name="connsiteY666" fmla="*/ 1354167 h 1887361"/>
              <a:gd name="connsiteX667" fmla="*/ 54849 w 1628481"/>
              <a:gd name="connsiteY667" fmla="*/ 1335235 h 1887361"/>
              <a:gd name="connsiteX668" fmla="*/ 34230 w 1628481"/>
              <a:gd name="connsiteY668" fmla="*/ 1336810 h 1887361"/>
              <a:gd name="connsiteX669" fmla="*/ 37679 w 1628481"/>
              <a:gd name="connsiteY669" fmla="*/ 1325113 h 1887361"/>
              <a:gd name="connsiteX670" fmla="*/ 50688 w 1628481"/>
              <a:gd name="connsiteY670" fmla="*/ 1326462 h 1887361"/>
              <a:gd name="connsiteX671" fmla="*/ 45739 w 1628481"/>
              <a:gd name="connsiteY671" fmla="*/ 1307230 h 1887361"/>
              <a:gd name="connsiteX672" fmla="*/ 42515 w 1628481"/>
              <a:gd name="connsiteY672" fmla="*/ 1287961 h 1887361"/>
              <a:gd name="connsiteX673" fmla="*/ 1475785 w 1628481"/>
              <a:gd name="connsiteY673" fmla="*/ 1280875 h 1887361"/>
              <a:gd name="connsiteX674" fmla="*/ 1474361 w 1628481"/>
              <a:gd name="connsiteY674" fmla="*/ 1297783 h 1887361"/>
              <a:gd name="connsiteX675" fmla="*/ 1474323 w 1628481"/>
              <a:gd name="connsiteY675" fmla="*/ 1298158 h 1887361"/>
              <a:gd name="connsiteX676" fmla="*/ 1475785 w 1628481"/>
              <a:gd name="connsiteY676" fmla="*/ 1280875 h 1887361"/>
              <a:gd name="connsiteX677" fmla="*/ 1502141 w 1628481"/>
              <a:gd name="connsiteY677" fmla="*/ 1276526 h 1887361"/>
              <a:gd name="connsiteX678" fmla="*/ 1502141 w 1628481"/>
              <a:gd name="connsiteY678" fmla="*/ 1276564 h 1887361"/>
              <a:gd name="connsiteX679" fmla="*/ 1505890 w 1628481"/>
              <a:gd name="connsiteY679" fmla="*/ 1283574 h 1887361"/>
              <a:gd name="connsiteX680" fmla="*/ 1502141 w 1628481"/>
              <a:gd name="connsiteY680" fmla="*/ 1276526 h 1887361"/>
              <a:gd name="connsiteX681" fmla="*/ 1625557 w 1628481"/>
              <a:gd name="connsiteY681" fmla="*/ 1271765 h 1887361"/>
              <a:gd name="connsiteX682" fmla="*/ 1625669 w 1628481"/>
              <a:gd name="connsiteY682" fmla="*/ 1271878 h 1887361"/>
              <a:gd name="connsiteX683" fmla="*/ 1622408 w 1628481"/>
              <a:gd name="connsiteY683" fmla="*/ 1279001 h 1887361"/>
              <a:gd name="connsiteX684" fmla="*/ 1625557 w 1628481"/>
              <a:gd name="connsiteY684" fmla="*/ 1271765 h 1887361"/>
              <a:gd name="connsiteX685" fmla="*/ 1543642 w 1628481"/>
              <a:gd name="connsiteY685" fmla="*/ 1254482 h 1887361"/>
              <a:gd name="connsiteX686" fmla="*/ 1564936 w 1628481"/>
              <a:gd name="connsiteY686" fmla="*/ 1260781 h 1887361"/>
              <a:gd name="connsiteX687" fmla="*/ 1566848 w 1628481"/>
              <a:gd name="connsiteY687" fmla="*/ 1264117 h 1887361"/>
              <a:gd name="connsiteX688" fmla="*/ 1566810 w 1628481"/>
              <a:gd name="connsiteY688" fmla="*/ 1264342 h 1887361"/>
              <a:gd name="connsiteX689" fmla="*/ 1546603 w 1628481"/>
              <a:gd name="connsiteY689" fmla="*/ 1263068 h 1887361"/>
              <a:gd name="connsiteX690" fmla="*/ 1536481 w 1628481"/>
              <a:gd name="connsiteY690" fmla="*/ 1255120 h 1887361"/>
              <a:gd name="connsiteX691" fmla="*/ 1543642 w 1628481"/>
              <a:gd name="connsiteY691" fmla="*/ 1254482 h 1887361"/>
              <a:gd name="connsiteX692" fmla="*/ 1495468 w 1628481"/>
              <a:gd name="connsiteY692" fmla="*/ 1238849 h 1887361"/>
              <a:gd name="connsiteX693" fmla="*/ 1495612 w 1628481"/>
              <a:gd name="connsiteY693" fmla="*/ 1238898 h 1887361"/>
              <a:gd name="connsiteX694" fmla="*/ 1495476 w 1628481"/>
              <a:gd name="connsiteY694" fmla="*/ 1238912 h 1887361"/>
              <a:gd name="connsiteX695" fmla="*/ 1499929 w 1628481"/>
              <a:gd name="connsiteY695" fmla="*/ 1238324 h 1887361"/>
              <a:gd name="connsiteX696" fmla="*/ 1502478 w 1628481"/>
              <a:gd name="connsiteY696" fmla="*/ 1240198 h 1887361"/>
              <a:gd name="connsiteX697" fmla="*/ 1505027 w 1628481"/>
              <a:gd name="connsiteY697" fmla="*/ 1242110 h 1887361"/>
              <a:gd name="connsiteX698" fmla="*/ 1495612 w 1628481"/>
              <a:gd name="connsiteY698" fmla="*/ 1238898 h 1887361"/>
              <a:gd name="connsiteX699" fmla="*/ 1500041 w 1628481"/>
              <a:gd name="connsiteY699" fmla="*/ 1238436 h 1887361"/>
              <a:gd name="connsiteX700" fmla="*/ 1502250 w 1628481"/>
              <a:gd name="connsiteY700" fmla="*/ 1224651 h 1887361"/>
              <a:gd name="connsiteX701" fmla="*/ 1502628 w 1628481"/>
              <a:gd name="connsiteY701" fmla="*/ 1224715 h 1887361"/>
              <a:gd name="connsiteX702" fmla="*/ 1502478 w 1628481"/>
              <a:gd name="connsiteY702" fmla="*/ 1224790 h 1887361"/>
              <a:gd name="connsiteX703" fmla="*/ 87203 w 1628481"/>
              <a:gd name="connsiteY703" fmla="*/ 1217030 h 1887361"/>
              <a:gd name="connsiteX704" fmla="*/ 100886 w 1628481"/>
              <a:gd name="connsiteY704" fmla="*/ 1236112 h 1887361"/>
              <a:gd name="connsiteX705" fmla="*/ 104335 w 1628481"/>
              <a:gd name="connsiteY705" fmla="*/ 1226440 h 1887361"/>
              <a:gd name="connsiteX706" fmla="*/ 87203 w 1628481"/>
              <a:gd name="connsiteY706" fmla="*/ 1217030 h 1887361"/>
              <a:gd name="connsiteX707" fmla="*/ 130803 w 1628481"/>
              <a:gd name="connsiteY707" fmla="*/ 1201359 h 1887361"/>
              <a:gd name="connsiteX708" fmla="*/ 134815 w 1628481"/>
              <a:gd name="connsiteY708" fmla="*/ 1208857 h 1887361"/>
              <a:gd name="connsiteX709" fmla="*/ 162894 w 1628481"/>
              <a:gd name="connsiteY709" fmla="*/ 1225165 h 1887361"/>
              <a:gd name="connsiteX710" fmla="*/ 162894 w 1628481"/>
              <a:gd name="connsiteY710" fmla="*/ 1225315 h 1887361"/>
              <a:gd name="connsiteX711" fmla="*/ 136202 w 1628481"/>
              <a:gd name="connsiteY711" fmla="*/ 1223478 h 1887361"/>
              <a:gd name="connsiteX712" fmla="*/ 130803 w 1628481"/>
              <a:gd name="connsiteY712" fmla="*/ 1201359 h 1887361"/>
              <a:gd name="connsiteX713" fmla="*/ 1619249 w 1628481"/>
              <a:gd name="connsiteY713" fmla="*/ 1174203 h 1887361"/>
              <a:gd name="connsiteX714" fmla="*/ 1619296 w 1628481"/>
              <a:gd name="connsiteY714" fmla="*/ 1174367 h 1887361"/>
              <a:gd name="connsiteX715" fmla="*/ 1619184 w 1628481"/>
              <a:gd name="connsiteY715" fmla="*/ 1174254 h 1887361"/>
              <a:gd name="connsiteX716" fmla="*/ 1615247 w 1628481"/>
              <a:gd name="connsiteY716" fmla="*/ 1150598 h 1887361"/>
              <a:gd name="connsiteX717" fmla="*/ 1624700 w 1628481"/>
              <a:gd name="connsiteY717" fmla="*/ 1169968 h 1887361"/>
              <a:gd name="connsiteX718" fmla="*/ 1619249 w 1628481"/>
              <a:gd name="connsiteY718" fmla="*/ 1174203 h 1887361"/>
              <a:gd name="connsiteX719" fmla="*/ 1616850 w 1628481"/>
              <a:gd name="connsiteY719" fmla="*/ 1165885 h 1887361"/>
              <a:gd name="connsiteX720" fmla="*/ 1604563 w 1628481"/>
              <a:gd name="connsiteY720" fmla="*/ 1160383 h 1887361"/>
              <a:gd name="connsiteX721" fmla="*/ 1615247 w 1628481"/>
              <a:gd name="connsiteY721" fmla="*/ 1150598 h 1887361"/>
              <a:gd name="connsiteX722" fmla="*/ 1608251 w 1628481"/>
              <a:gd name="connsiteY722" fmla="*/ 1144211 h 1887361"/>
              <a:gd name="connsiteX723" fmla="*/ 1602051 w 1628481"/>
              <a:gd name="connsiteY723" fmla="*/ 1149511 h 1887361"/>
              <a:gd name="connsiteX724" fmla="*/ 1608251 w 1628481"/>
              <a:gd name="connsiteY724" fmla="*/ 1144211 h 1887361"/>
              <a:gd name="connsiteX725" fmla="*/ 139650 w 1628481"/>
              <a:gd name="connsiteY725" fmla="*/ 1120194 h 1887361"/>
              <a:gd name="connsiteX726" fmla="*/ 130390 w 1628481"/>
              <a:gd name="connsiteY726" fmla="*/ 1125255 h 1887361"/>
              <a:gd name="connsiteX727" fmla="*/ 139650 w 1628481"/>
              <a:gd name="connsiteY727" fmla="*/ 1120194 h 1887361"/>
              <a:gd name="connsiteX728" fmla="*/ 1515838 w 1628481"/>
              <a:gd name="connsiteY728" fmla="*/ 1103695 h 1887361"/>
              <a:gd name="connsiteX729" fmla="*/ 1515225 w 1628481"/>
              <a:gd name="connsiteY729" fmla="*/ 1104111 h 1887361"/>
              <a:gd name="connsiteX730" fmla="*/ 1515262 w 1628481"/>
              <a:gd name="connsiteY730" fmla="*/ 1103736 h 1887361"/>
              <a:gd name="connsiteX731" fmla="*/ 121656 w 1628481"/>
              <a:gd name="connsiteY731" fmla="*/ 1103136 h 1887361"/>
              <a:gd name="connsiteX732" fmla="*/ 120681 w 1628481"/>
              <a:gd name="connsiteY732" fmla="*/ 1130354 h 1887361"/>
              <a:gd name="connsiteX733" fmla="*/ 121656 w 1628481"/>
              <a:gd name="connsiteY733" fmla="*/ 1103136 h 1887361"/>
              <a:gd name="connsiteX734" fmla="*/ 134688 w 1628481"/>
              <a:gd name="connsiteY734" fmla="*/ 1102550 h 1887361"/>
              <a:gd name="connsiteX735" fmla="*/ 139388 w 1628481"/>
              <a:gd name="connsiteY735" fmla="*/ 1104223 h 1887361"/>
              <a:gd name="connsiteX736" fmla="*/ 134632 w 1628481"/>
              <a:gd name="connsiteY736" fmla="*/ 1102612 h 1887361"/>
              <a:gd name="connsiteX737" fmla="*/ 1530220 w 1628481"/>
              <a:gd name="connsiteY737" fmla="*/ 1100362 h 1887361"/>
              <a:gd name="connsiteX738" fmla="*/ 1528140 w 1628481"/>
              <a:gd name="connsiteY738" fmla="*/ 1102808 h 1887361"/>
              <a:gd name="connsiteX739" fmla="*/ 1515838 w 1628481"/>
              <a:gd name="connsiteY739" fmla="*/ 1103695 h 1887361"/>
              <a:gd name="connsiteX740" fmla="*/ 1518463 w 1628481"/>
              <a:gd name="connsiteY740" fmla="*/ 1101913 h 1887361"/>
              <a:gd name="connsiteX741" fmla="*/ 1530220 w 1628481"/>
              <a:gd name="connsiteY741" fmla="*/ 1100362 h 1887361"/>
              <a:gd name="connsiteX742" fmla="*/ 153784 w 1628481"/>
              <a:gd name="connsiteY742" fmla="*/ 1094063 h 1887361"/>
              <a:gd name="connsiteX743" fmla="*/ 155562 w 1628481"/>
              <a:gd name="connsiteY743" fmla="*/ 1097229 h 1887361"/>
              <a:gd name="connsiteX744" fmla="*/ 158404 w 1628481"/>
              <a:gd name="connsiteY744" fmla="*/ 1095340 h 1887361"/>
              <a:gd name="connsiteX745" fmla="*/ 1547016 w 1628481"/>
              <a:gd name="connsiteY745" fmla="*/ 1073107 h 1887361"/>
              <a:gd name="connsiteX746" fmla="*/ 1550765 w 1628481"/>
              <a:gd name="connsiteY746" fmla="*/ 1090277 h 1887361"/>
              <a:gd name="connsiteX747" fmla="*/ 1547016 w 1628481"/>
              <a:gd name="connsiteY747" fmla="*/ 1073107 h 1887361"/>
              <a:gd name="connsiteX748" fmla="*/ 116032 w 1628481"/>
              <a:gd name="connsiteY748" fmla="*/ 1067483 h 1887361"/>
              <a:gd name="connsiteX749" fmla="*/ 120606 w 1628481"/>
              <a:gd name="connsiteY749" fmla="*/ 1073107 h 1887361"/>
              <a:gd name="connsiteX750" fmla="*/ 116032 w 1628481"/>
              <a:gd name="connsiteY750" fmla="*/ 1067483 h 1887361"/>
              <a:gd name="connsiteX751" fmla="*/ 97747 w 1628481"/>
              <a:gd name="connsiteY751" fmla="*/ 1065224 h 1887361"/>
              <a:gd name="connsiteX752" fmla="*/ 106435 w 1628481"/>
              <a:gd name="connsiteY752" fmla="*/ 1065384 h 1887361"/>
              <a:gd name="connsiteX753" fmla="*/ 103698 w 1628481"/>
              <a:gd name="connsiteY753" fmla="*/ 1071720 h 1887361"/>
              <a:gd name="connsiteX754" fmla="*/ 101861 w 1628481"/>
              <a:gd name="connsiteY754" fmla="*/ 1067971 h 1887361"/>
              <a:gd name="connsiteX755" fmla="*/ 91814 w 1628481"/>
              <a:gd name="connsiteY755" fmla="*/ 1066921 h 1887361"/>
              <a:gd name="connsiteX756" fmla="*/ 97747 w 1628481"/>
              <a:gd name="connsiteY756" fmla="*/ 1065224 h 1887361"/>
              <a:gd name="connsiteX757" fmla="*/ 1584094 w 1628481"/>
              <a:gd name="connsiteY757" fmla="*/ 1034942 h 1887361"/>
              <a:gd name="connsiteX758" fmla="*/ 1588255 w 1628481"/>
              <a:gd name="connsiteY758" fmla="*/ 1042065 h 1887361"/>
              <a:gd name="connsiteX759" fmla="*/ 1588217 w 1628481"/>
              <a:gd name="connsiteY759" fmla="*/ 1042440 h 1887361"/>
              <a:gd name="connsiteX760" fmla="*/ 1579482 w 1628481"/>
              <a:gd name="connsiteY760" fmla="*/ 1038691 h 1887361"/>
              <a:gd name="connsiteX761" fmla="*/ 1584094 w 1628481"/>
              <a:gd name="connsiteY761" fmla="*/ 1034942 h 1887361"/>
              <a:gd name="connsiteX762" fmla="*/ 260261 w 1628481"/>
              <a:gd name="connsiteY762" fmla="*/ 1009926 h 1887361"/>
              <a:gd name="connsiteX763" fmla="*/ 262880 w 1628481"/>
              <a:gd name="connsiteY763" fmla="*/ 1011474 h 1887361"/>
              <a:gd name="connsiteX764" fmla="*/ 257294 w 1628481"/>
              <a:gd name="connsiteY764" fmla="*/ 1014028 h 1887361"/>
              <a:gd name="connsiteX765" fmla="*/ 259943 w 1628481"/>
              <a:gd name="connsiteY765" fmla="*/ 1018310 h 1887361"/>
              <a:gd name="connsiteX766" fmla="*/ 263726 w 1628481"/>
              <a:gd name="connsiteY766" fmla="*/ 1020733 h 1887361"/>
              <a:gd name="connsiteX767" fmla="*/ 270792 w 1628481"/>
              <a:gd name="connsiteY767" fmla="*/ 1019855 h 1887361"/>
              <a:gd name="connsiteX768" fmla="*/ 271567 w 1628481"/>
              <a:gd name="connsiteY768" fmla="*/ 1018634 h 1887361"/>
              <a:gd name="connsiteX769" fmla="*/ 269018 w 1628481"/>
              <a:gd name="connsiteY769" fmla="*/ 1015794 h 1887361"/>
              <a:gd name="connsiteX770" fmla="*/ 268203 w 1628481"/>
              <a:gd name="connsiteY770" fmla="*/ 1015035 h 1887361"/>
              <a:gd name="connsiteX771" fmla="*/ 268299 w 1628481"/>
              <a:gd name="connsiteY771" fmla="*/ 1014992 h 1887361"/>
              <a:gd name="connsiteX772" fmla="*/ 264603 w 1628481"/>
              <a:gd name="connsiteY772" fmla="*/ 1010874 h 1887361"/>
              <a:gd name="connsiteX773" fmla="*/ 173278 w 1628481"/>
              <a:gd name="connsiteY773" fmla="*/ 1000377 h 1887361"/>
              <a:gd name="connsiteX774" fmla="*/ 167093 w 1628481"/>
              <a:gd name="connsiteY774" fmla="*/ 1002476 h 1887361"/>
              <a:gd name="connsiteX775" fmla="*/ 175078 w 1628481"/>
              <a:gd name="connsiteY775" fmla="*/ 1010911 h 1887361"/>
              <a:gd name="connsiteX776" fmla="*/ 186325 w 1628481"/>
              <a:gd name="connsiteY776" fmla="*/ 1015860 h 1887361"/>
              <a:gd name="connsiteX777" fmla="*/ 173278 w 1628481"/>
              <a:gd name="connsiteY777" fmla="*/ 1000377 h 1887361"/>
              <a:gd name="connsiteX778" fmla="*/ 143062 w 1628481"/>
              <a:gd name="connsiteY778" fmla="*/ 981332 h 1887361"/>
              <a:gd name="connsiteX779" fmla="*/ 154758 w 1628481"/>
              <a:gd name="connsiteY779" fmla="*/ 981857 h 1887361"/>
              <a:gd name="connsiteX780" fmla="*/ 159182 w 1628481"/>
              <a:gd name="connsiteY780" fmla="*/ 985643 h 1887361"/>
              <a:gd name="connsiteX781" fmla="*/ 143062 w 1628481"/>
              <a:gd name="connsiteY781" fmla="*/ 981332 h 1887361"/>
              <a:gd name="connsiteX782" fmla="*/ 189474 w 1628481"/>
              <a:gd name="connsiteY782" fmla="*/ 971209 h 1887361"/>
              <a:gd name="connsiteX783" fmla="*/ 191573 w 1628481"/>
              <a:gd name="connsiteY783" fmla="*/ 977358 h 1887361"/>
              <a:gd name="connsiteX784" fmla="*/ 189474 w 1628481"/>
              <a:gd name="connsiteY784" fmla="*/ 971209 h 1887361"/>
              <a:gd name="connsiteX785" fmla="*/ 137186 w 1628481"/>
              <a:gd name="connsiteY785" fmla="*/ 954334 h 1887361"/>
              <a:gd name="connsiteX786" fmla="*/ 138690 w 1628481"/>
              <a:gd name="connsiteY786" fmla="*/ 959246 h 1887361"/>
              <a:gd name="connsiteX787" fmla="*/ 135677 w 1628481"/>
              <a:gd name="connsiteY787" fmla="*/ 964386 h 1887361"/>
              <a:gd name="connsiteX788" fmla="*/ 129786 w 1628481"/>
              <a:gd name="connsiteY788" fmla="*/ 958051 h 1887361"/>
              <a:gd name="connsiteX789" fmla="*/ 137176 w 1628481"/>
              <a:gd name="connsiteY789" fmla="*/ 954302 h 1887361"/>
              <a:gd name="connsiteX790" fmla="*/ 137251 w 1628481"/>
              <a:gd name="connsiteY790" fmla="*/ 954302 h 1887361"/>
              <a:gd name="connsiteX791" fmla="*/ 137186 w 1628481"/>
              <a:gd name="connsiteY791" fmla="*/ 954334 h 1887361"/>
              <a:gd name="connsiteX792" fmla="*/ 154196 w 1628481"/>
              <a:gd name="connsiteY792" fmla="*/ 953627 h 1887361"/>
              <a:gd name="connsiteX793" fmla="*/ 188012 w 1628481"/>
              <a:gd name="connsiteY793" fmla="*/ 989280 h 1887361"/>
              <a:gd name="connsiteX794" fmla="*/ 171629 w 1628481"/>
              <a:gd name="connsiteY794" fmla="*/ 985531 h 1887361"/>
              <a:gd name="connsiteX795" fmla="*/ 164693 w 1628481"/>
              <a:gd name="connsiteY795" fmla="*/ 976008 h 1887361"/>
              <a:gd name="connsiteX796" fmla="*/ 144711 w 1628481"/>
              <a:gd name="connsiteY796" fmla="*/ 971547 h 1887361"/>
              <a:gd name="connsiteX797" fmla="*/ 148460 w 1628481"/>
              <a:gd name="connsiteY797" fmla="*/ 967798 h 1887361"/>
              <a:gd name="connsiteX798" fmla="*/ 160982 w 1628481"/>
              <a:gd name="connsiteY798" fmla="*/ 971547 h 1887361"/>
              <a:gd name="connsiteX799" fmla="*/ 154196 w 1628481"/>
              <a:gd name="connsiteY799" fmla="*/ 953627 h 1887361"/>
              <a:gd name="connsiteX800" fmla="*/ 285223 w 1628481"/>
              <a:gd name="connsiteY800" fmla="*/ 948191 h 1887361"/>
              <a:gd name="connsiteX801" fmla="*/ 287360 w 1628481"/>
              <a:gd name="connsiteY801" fmla="*/ 957638 h 1887361"/>
              <a:gd name="connsiteX802" fmla="*/ 290470 w 1628481"/>
              <a:gd name="connsiteY802" fmla="*/ 957392 h 1887361"/>
              <a:gd name="connsiteX803" fmla="*/ 287296 w 1628481"/>
              <a:gd name="connsiteY803" fmla="*/ 954126 h 1887361"/>
              <a:gd name="connsiteX804" fmla="*/ 287365 w 1628481"/>
              <a:gd name="connsiteY804" fmla="*/ 949898 h 1887361"/>
              <a:gd name="connsiteX805" fmla="*/ 133390 w 1628481"/>
              <a:gd name="connsiteY805" fmla="*/ 940356 h 1887361"/>
              <a:gd name="connsiteX806" fmla="*/ 141863 w 1628481"/>
              <a:gd name="connsiteY806" fmla="*/ 952090 h 1887361"/>
              <a:gd name="connsiteX807" fmla="*/ 133390 w 1628481"/>
              <a:gd name="connsiteY807" fmla="*/ 940356 h 1887361"/>
              <a:gd name="connsiteX808" fmla="*/ 1477247 w 1628481"/>
              <a:gd name="connsiteY808" fmla="*/ 937769 h 1887361"/>
              <a:gd name="connsiteX809" fmla="*/ 1477247 w 1628481"/>
              <a:gd name="connsiteY809" fmla="*/ 937806 h 1887361"/>
              <a:gd name="connsiteX810" fmla="*/ 1484745 w 1628481"/>
              <a:gd name="connsiteY810" fmla="*/ 944854 h 1887361"/>
              <a:gd name="connsiteX811" fmla="*/ 1477247 w 1628481"/>
              <a:gd name="connsiteY811" fmla="*/ 937769 h 1887361"/>
              <a:gd name="connsiteX812" fmla="*/ 1432897 w 1628481"/>
              <a:gd name="connsiteY812" fmla="*/ 911564 h 1887361"/>
              <a:gd name="connsiteX813" fmla="*/ 1432897 w 1628481"/>
              <a:gd name="connsiteY813" fmla="*/ 911676 h 1887361"/>
              <a:gd name="connsiteX814" fmla="*/ 1432732 w 1628481"/>
              <a:gd name="connsiteY814" fmla="*/ 911667 h 1887361"/>
              <a:gd name="connsiteX815" fmla="*/ 1427986 w 1628481"/>
              <a:gd name="connsiteY815" fmla="*/ 906315 h 1887361"/>
              <a:gd name="connsiteX816" fmla="*/ 1424424 w 1628481"/>
              <a:gd name="connsiteY816" fmla="*/ 907102 h 1887361"/>
              <a:gd name="connsiteX817" fmla="*/ 1421013 w 1628481"/>
              <a:gd name="connsiteY817" fmla="*/ 911048 h 1887361"/>
              <a:gd name="connsiteX818" fmla="*/ 1432732 w 1628481"/>
              <a:gd name="connsiteY818" fmla="*/ 911667 h 1887361"/>
              <a:gd name="connsiteX819" fmla="*/ 1427612 w 1628481"/>
              <a:gd name="connsiteY819" fmla="*/ 914881 h 1887361"/>
              <a:gd name="connsiteX820" fmla="*/ 1444556 w 1628481"/>
              <a:gd name="connsiteY820" fmla="*/ 926822 h 1887361"/>
              <a:gd name="connsiteX821" fmla="*/ 1450142 w 1628481"/>
              <a:gd name="connsiteY821" fmla="*/ 919099 h 1887361"/>
              <a:gd name="connsiteX822" fmla="*/ 1471624 w 1628481"/>
              <a:gd name="connsiteY822" fmla="*/ 934507 h 1887361"/>
              <a:gd name="connsiteX823" fmla="*/ 1475898 w 1628481"/>
              <a:gd name="connsiteY823" fmla="*/ 920486 h 1887361"/>
              <a:gd name="connsiteX824" fmla="*/ 1440133 w 1628481"/>
              <a:gd name="connsiteY824" fmla="*/ 909239 h 1887361"/>
              <a:gd name="connsiteX825" fmla="*/ 1424237 w 1628481"/>
              <a:gd name="connsiteY825" fmla="*/ 907890 h 1887361"/>
              <a:gd name="connsiteX826" fmla="*/ 1427986 w 1628481"/>
              <a:gd name="connsiteY826" fmla="*/ 906315 h 1887361"/>
              <a:gd name="connsiteX827" fmla="*/ 165423 w 1628481"/>
              <a:gd name="connsiteY827" fmla="*/ 903131 h 1887361"/>
              <a:gd name="connsiteX828" fmla="*/ 164707 w 1628481"/>
              <a:gd name="connsiteY828" fmla="*/ 907730 h 1887361"/>
              <a:gd name="connsiteX829" fmla="*/ 161319 w 1628481"/>
              <a:gd name="connsiteY829" fmla="*/ 921423 h 1887361"/>
              <a:gd name="connsiteX830" fmla="*/ 168619 w 1628481"/>
              <a:gd name="connsiteY830" fmla="*/ 912840 h 1887361"/>
              <a:gd name="connsiteX831" fmla="*/ 166456 w 1628481"/>
              <a:gd name="connsiteY831" fmla="*/ 911713 h 1887361"/>
              <a:gd name="connsiteX832" fmla="*/ 172398 w 1628481"/>
              <a:gd name="connsiteY832" fmla="*/ 906295 h 1887361"/>
              <a:gd name="connsiteX833" fmla="*/ 167927 w 1628481"/>
              <a:gd name="connsiteY833" fmla="*/ 905958 h 1887361"/>
              <a:gd name="connsiteX834" fmla="*/ 1501391 w 1628481"/>
              <a:gd name="connsiteY834" fmla="*/ 890194 h 1887361"/>
              <a:gd name="connsiteX835" fmla="*/ 1506489 w 1628481"/>
              <a:gd name="connsiteY835" fmla="*/ 895181 h 1887361"/>
              <a:gd name="connsiteX836" fmla="*/ 1506415 w 1628481"/>
              <a:gd name="connsiteY836" fmla="*/ 895630 h 1887361"/>
              <a:gd name="connsiteX837" fmla="*/ 1501391 w 1628481"/>
              <a:gd name="connsiteY837" fmla="*/ 890194 h 1887361"/>
              <a:gd name="connsiteX838" fmla="*/ 1557326 w 1628481"/>
              <a:gd name="connsiteY838" fmla="*/ 887982 h 1887361"/>
              <a:gd name="connsiteX839" fmla="*/ 1557288 w 1628481"/>
              <a:gd name="connsiteY839" fmla="*/ 888432 h 1887361"/>
              <a:gd name="connsiteX840" fmla="*/ 1550577 w 1628481"/>
              <a:gd name="connsiteY840" fmla="*/ 889332 h 1887361"/>
              <a:gd name="connsiteX841" fmla="*/ 1552527 w 1628481"/>
              <a:gd name="connsiteY841" fmla="*/ 894131 h 1887361"/>
              <a:gd name="connsiteX842" fmla="*/ 1545704 w 1628481"/>
              <a:gd name="connsiteY842" fmla="*/ 895031 h 1887361"/>
              <a:gd name="connsiteX843" fmla="*/ 1557326 w 1628481"/>
              <a:gd name="connsiteY843" fmla="*/ 887982 h 1887361"/>
              <a:gd name="connsiteX844" fmla="*/ 1522460 w 1628481"/>
              <a:gd name="connsiteY844" fmla="*/ 884608 h 1887361"/>
              <a:gd name="connsiteX845" fmla="*/ 1519423 w 1628481"/>
              <a:gd name="connsiteY845" fmla="*/ 928359 h 1887361"/>
              <a:gd name="connsiteX846" fmla="*/ 1522460 w 1628481"/>
              <a:gd name="connsiteY846" fmla="*/ 884608 h 1887361"/>
              <a:gd name="connsiteX847" fmla="*/ 1510613 w 1628481"/>
              <a:gd name="connsiteY847" fmla="*/ 880522 h 1887361"/>
              <a:gd name="connsiteX848" fmla="*/ 1508439 w 1628481"/>
              <a:gd name="connsiteY848" fmla="*/ 888057 h 1887361"/>
              <a:gd name="connsiteX849" fmla="*/ 1508402 w 1628481"/>
              <a:gd name="connsiteY849" fmla="*/ 888507 h 1887361"/>
              <a:gd name="connsiteX850" fmla="*/ 1510613 w 1628481"/>
              <a:gd name="connsiteY850" fmla="*/ 880522 h 1887361"/>
              <a:gd name="connsiteX851" fmla="*/ 1524514 w 1628481"/>
              <a:gd name="connsiteY851" fmla="*/ 879616 h 1887361"/>
              <a:gd name="connsiteX852" fmla="*/ 1525853 w 1628481"/>
              <a:gd name="connsiteY852" fmla="*/ 880025 h 1887361"/>
              <a:gd name="connsiteX853" fmla="*/ 1526546 w 1628481"/>
              <a:gd name="connsiteY853" fmla="*/ 881347 h 1887361"/>
              <a:gd name="connsiteX854" fmla="*/ 1526509 w 1628481"/>
              <a:gd name="connsiteY854" fmla="*/ 881797 h 1887361"/>
              <a:gd name="connsiteX855" fmla="*/ 1523966 w 1628481"/>
              <a:gd name="connsiteY855" fmla="*/ 879018 h 1887361"/>
              <a:gd name="connsiteX856" fmla="*/ 1524514 w 1628481"/>
              <a:gd name="connsiteY856" fmla="*/ 879616 h 1887361"/>
              <a:gd name="connsiteX857" fmla="*/ 1523922 w 1628481"/>
              <a:gd name="connsiteY857" fmla="*/ 879435 h 1887361"/>
              <a:gd name="connsiteX858" fmla="*/ 1553381 w 1628481"/>
              <a:gd name="connsiteY858" fmla="*/ 876469 h 1887361"/>
              <a:gd name="connsiteX859" fmla="*/ 1552564 w 1628481"/>
              <a:gd name="connsiteY859" fmla="*/ 881609 h 1887361"/>
              <a:gd name="connsiteX860" fmla="*/ 1552527 w 1628481"/>
              <a:gd name="connsiteY860" fmla="*/ 882059 h 1887361"/>
              <a:gd name="connsiteX861" fmla="*/ 1547503 w 1628481"/>
              <a:gd name="connsiteY861" fmla="*/ 876511 h 1887361"/>
              <a:gd name="connsiteX862" fmla="*/ 1553381 w 1628481"/>
              <a:gd name="connsiteY862" fmla="*/ 876469 h 1887361"/>
              <a:gd name="connsiteX863" fmla="*/ 1524485 w 1628481"/>
              <a:gd name="connsiteY863" fmla="*/ 874105 h 1887361"/>
              <a:gd name="connsiteX864" fmla="*/ 1523966 w 1628481"/>
              <a:gd name="connsiteY864" fmla="*/ 879018 h 1887361"/>
              <a:gd name="connsiteX865" fmla="*/ 1520926 w 1628481"/>
              <a:gd name="connsiteY865" fmla="*/ 875695 h 1887361"/>
              <a:gd name="connsiteX866" fmla="*/ 1524485 w 1628481"/>
              <a:gd name="connsiteY866" fmla="*/ 874105 h 1887361"/>
              <a:gd name="connsiteX867" fmla="*/ 1499170 w 1628481"/>
              <a:gd name="connsiteY867" fmla="*/ 865292 h 1887361"/>
              <a:gd name="connsiteX868" fmla="*/ 1498354 w 1628481"/>
              <a:gd name="connsiteY868" fmla="*/ 865826 h 1887361"/>
              <a:gd name="connsiteX869" fmla="*/ 1498392 w 1628481"/>
              <a:gd name="connsiteY869" fmla="*/ 865376 h 1887361"/>
              <a:gd name="connsiteX870" fmla="*/ 676346 w 1628481"/>
              <a:gd name="connsiteY870" fmla="*/ 859412 h 1887361"/>
              <a:gd name="connsiteX871" fmla="*/ 672577 w 1628481"/>
              <a:gd name="connsiteY871" fmla="*/ 860708 h 1887361"/>
              <a:gd name="connsiteX872" fmla="*/ 673842 w 1628481"/>
              <a:gd name="connsiteY872" fmla="*/ 861139 h 1887361"/>
              <a:gd name="connsiteX873" fmla="*/ 676686 w 1628481"/>
              <a:gd name="connsiteY873" fmla="*/ 860050 h 1887361"/>
              <a:gd name="connsiteX874" fmla="*/ 676747 w 1628481"/>
              <a:gd name="connsiteY874" fmla="*/ 859923 h 1887361"/>
              <a:gd name="connsiteX875" fmla="*/ 1500416 w 1628481"/>
              <a:gd name="connsiteY875" fmla="*/ 858666 h 1887361"/>
              <a:gd name="connsiteX876" fmla="*/ 1507507 w 1628481"/>
              <a:gd name="connsiteY876" fmla="*/ 864396 h 1887361"/>
              <a:gd name="connsiteX877" fmla="*/ 1499170 w 1628481"/>
              <a:gd name="connsiteY877" fmla="*/ 865292 h 1887361"/>
              <a:gd name="connsiteX878" fmla="*/ 1501813 w 1628481"/>
              <a:gd name="connsiteY878" fmla="*/ 863563 h 1887361"/>
              <a:gd name="connsiteX879" fmla="*/ 1500416 w 1628481"/>
              <a:gd name="connsiteY879" fmla="*/ 858666 h 1887361"/>
              <a:gd name="connsiteX880" fmla="*/ 674292 w 1628481"/>
              <a:gd name="connsiteY880" fmla="*/ 856791 h 1887361"/>
              <a:gd name="connsiteX881" fmla="*/ 669722 w 1628481"/>
              <a:gd name="connsiteY881" fmla="*/ 857911 h 1887361"/>
              <a:gd name="connsiteX882" fmla="*/ 667810 w 1628481"/>
              <a:gd name="connsiteY882" fmla="*/ 858254 h 1887361"/>
              <a:gd name="connsiteX883" fmla="*/ 667647 w 1628481"/>
              <a:gd name="connsiteY883" fmla="*/ 859030 h 1887361"/>
              <a:gd name="connsiteX884" fmla="*/ 670246 w 1628481"/>
              <a:gd name="connsiteY884" fmla="*/ 859915 h 1887361"/>
              <a:gd name="connsiteX885" fmla="*/ 674254 w 1628481"/>
              <a:gd name="connsiteY885" fmla="*/ 858478 h 1887361"/>
              <a:gd name="connsiteX886" fmla="*/ 675388 w 1628481"/>
              <a:gd name="connsiteY886" fmla="*/ 858190 h 1887361"/>
              <a:gd name="connsiteX887" fmla="*/ 120155 w 1628481"/>
              <a:gd name="connsiteY887" fmla="*/ 848093 h 1887361"/>
              <a:gd name="connsiteX888" fmla="*/ 120155 w 1628481"/>
              <a:gd name="connsiteY888" fmla="*/ 848130 h 1887361"/>
              <a:gd name="connsiteX889" fmla="*/ 122742 w 1628481"/>
              <a:gd name="connsiteY889" fmla="*/ 866875 h 1887361"/>
              <a:gd name="connsiteX890" fmla="*/ 120155 w 1628481"/>
              <a:gd name="connsiteY890" fmla="*/ 848093 h 1887361"/>
              <a:gd name="connsiteX891" fmla="*/ 1480921 w 1628481"/>
              <a:gd name="connsiteY891" fmla="*/ 845469 h 1887361"/>
              <a:gd name="connsiteX892" fmla="*/ 1486545 w 1628481"/>
              <a:gd name="connsiteY892" fmla="*/ 846819 h 1887361"/>
              <a:gd name="connsiteX893" fmla="*/ 1473423 w 1628481"/>
              <a:gd name="connsiteY893" fmla="*/ 846819 h 1887361"/>
              <a:gd name="connsiteX894" fmla="*/ 1480921 w 1628481"/>
              <a:gd name="connsiteY894" fmla="*/ 845469 h 1887361"/>
              <a:gd name="connsiteX895" fmla="*/ 1447581 w 1628481"/>
              <a:gd name="connsiteY895" fmla="*/ 843687 h 1887361"/>
              <a:gd name="connsiteX896" fmla="*/ 1447631 w 1628481"/>
              <a:gd name="connsiteY896" fmla="*/ 845044 h 1887361"/>
              <a:gd name="connsiteX897" fmla="*/ 1451904 w 1628481"/>
              <a:gd name="connsiteY897" fmla="*/ 845807 h 1887361"/>
              <a:gd name="connsiteX898" fmla="*/ 1452337 w 1628481"/>
              <a:gd name="connsiteY898" fmla="*/ 844447 h 1887361"/>
              <a:gd name="connsiteX899" fmla="*/ 1449566 w 1628481"/>
              <a:gd name="connsiteY899" fmla="*/ 844377 h 1887361"/>
              <a:gd name="connsiteX900" fmla="*/ 1488494 w 1628481"/>
              <a:gd name="connsiteY900" fmla="*/ 840071 h 1887361"/>
              <a:gd name="connsiteX901" fmla="*/ 1490181 w 1628481"/>
              <a:gd name="connsiteY901" fmla="*/ 841983 h 1887361"/>
              <a:gd name="connsiteX902" fmla="*/ 1501053 w 1628481"/>
              <a:gd name="connsiteY902" fmla="*/ 840671 h 1887361"/>
              <a:gd name="connsiteX903" fmla="*/ 1527634 w 1628481"/>
              <a:gd name="connsiteY903" fmla="*/ 844382 h 1887361"/>
              <a:gd name="connsiteX904" fmla="*/ 1527521 w 1628481"/>
              <a:gd name="connsiteY904" fmla="*/ 844419 h 1887361"/>
              <a:gd name="connsiteX905" fmla="*/ 1484408 w 1628481"/>
              <a:gd name="connsiteY905" fmla="*/ 845244 h 1887361"/>
              <a:gd name="connsiteX906" fmla="*/ 1478597 w 1628481"/>
              <a:gd name="connsiteY906" fmla="*/ 844307 h 1887361"/>
              <a:gd name="connsiteX907" fmla="*/ 1488494 w 1628481"/>
              <a:gd name="connsiteY907" fmla="*/ 840071 h 1887361"/>
              <a:gd name="connsiteX908" fmla="*/ 1446993 w 1628481"/>
              <a:gd name="connsiteY908" fmla="*/ 839846 h 1887361"/>
              <a:gd name="connsiteX909" fmla="*/ 1447174 w 1628481"/>
              <a:gd name="connsiteY909" fmla="*/ 841020 h 1887361"/>
              <a:gd name="connsiteX910" fmla="*/ 1448366 w 1628481"/>
              <a:gd name="connsiteY910" fmla="*/ 842011 h 1887361"/>
              <a:gd name="connsiteX911" fmla="*/ 1448314 w 1628481"/>
              <a:gd name="connsiteY911" fmla="*/ 843230 h 1887361"/>
              <a:gd name="connsiteX912" fmla="*/ 1452366 w 1628481"/>
              <a:gd name="connsiteY912" fmla="*/ 844356 h 1887361"/>
              <a:gd name="connsiteX913" fmla="*/ 1453118 w 1628481"/>
              <a:gd name="connsiteY913" fmla="*/ 841997 h 1887361"/>
              <a:gd name="connsiteX914" fmla="*/ 1446993 w 1628481"/>
              <a:gd name="connsiteY914" fmla="*/ 839846 h 1887361"/>
              <a:gd name="connsiteX915" fmla="*/ 138075 w 1628481"/>
              <a:gd name="connsiteY915" fmla="*/ 839807 h 1887361"/>
              <a:gd name="connsiteX916" fmla="*/ 133314 w 1628481"/>
              <a:gd name="connsiteY916" fmla="*/ 857203 h 1887361"/>
              <a:gd name="connsiteX917" fmla="*/ 134064 w 1628481"/>
              <a:gd name="connsiteY917" fmla="*/ 873586 h 1887361"/>
              <a:gd name="connsiteX918" fmla="*/ 143211 w 1628481"/>
              <a:gd name="connsiteY918" fmla="*/ 876922 h 1887361"/>
              <a:gd name="connsiteX919" fmla="*/ 152396 w 1628481"/>
              <a:gd name="connsiteY919" fmla="*/ 880259 h 1887361"/>
              <a:gd name="connsiteX920" fmla="*/ 145461 w 1628481"/>
              <a:gd name="connsiteY920" fmla="*/ 871599 h 1887361"/>
              <a:gd name="connsiteX921" fmla="*/ 153746 w 1628481"/>
              <a:gd name="connsiteY921" fmla="*/ 868824 h 1887361"/>
              <a:gd name="connsiteX922" fmla="*/ 161685 w 1628481"/>
              <a:gd name="connsiteY922" fmla="*/ 879387 h 1887361"/>
              <a:gd name="connsiteX923" fmla="*/ 173480 w 1628481"/>
              <a:gd name="connsiteY923" fmla="*/ 889087 h 1887361"/>
              <a:gd name="connsiteX924" fmla="*/ 173480 w 1628481"/>
              <a:gd name="connsiteY924" fmla="*/ 889056 h 1887361"/>
              <a:gd name="connsiteX925" fmla="*/ 167430 w 1628481"/>
              <a:gd name="connsiteY925" fmla="*/ 875760 h 1887361"/>
              <a:gd name="connsiteX926" fmla="*/ 163142 w 1628481"/>
              <a:gd name="connsiteY926" fmla="*/ 870743 h 1887361"/>
              <a:gd name="connsiteX927" fmla="*/ 160308 w 1628481"/>
              <a:gd name="connsiteY927" fmla="*/ 875273 h 1887361"/>
              <a:gd name="connsiteX928" fmla="*/ 160195 w 1628481"/>
              <a:gd name="connsiteY928" fmla="*/ 875273 h 1887361"/>
              <a:gd name="connsiteX929" fmla="*/ 155832 w 1628481"/>
              <a:gd name="connsiteY929" fmla="*/ 867917 h 1887361"/>
              <a:gd name="connsiteX930" fmla="*/ 157652 w 1628481"/>
              <a:gd name="connsiteY930" fmla="*/ 864319 h 1887361"/>
              <a:gd name="connsiteX931" fmla="*/ 156408 w 1628481"/>
              <a:gd name="connsiteY931" fmla="*/ 862864 h 1887361"/>
              <a:gd name="connsiteX932" fmla="*/ 151272 w 1628481"/>
              <a:gd name="connsiteY932" fmla="*/ 866613 h 1887361"/>
              <a:gd name="connsiteX933" fmla="*/ 137550 w 1628481"/>
              <a:gd name="connsiteY933" fmla="*/ 857315 h 1887361"/>
              <a:gd name="connsiteX934" fmla="*/ 138075 w 1628481"/>
              <a:gd name="connsiteY934" fmla="*/ 839807 h 1887361"/>
              <a:gd name="connsiteX935" fmla="*/ 1614872 w 1628481"/>
              <a:gd name="connsiteY935" fmla="*/ 837409 h 1887361"/>
              <a:gd name="connsiteX936" fmla="*/ 1622708 w 1628481"/>
              <a:gd name="connsiteY936" fmla="*/ 839846 h 1887361"/>
              <a:gd name="connsiteX937" fmla="*/ 1614872 w 1628481"/>
              <a:gd name="connsiteY937" fmla="*/ 837409 h 1887361"/>
              <a:gd name="connsiteX938" fmla="*/ 1524410 w 1628481"/>
              <a:gd name="connsiteY938" fmla="*/ 831973 h 1887361"/>
              <a:gd name="connsiteX939" fmla="*/ 1506489 w 1628481"/>
              <a:gd name="connsiteY939" fmla="*/ 838046 h 1887361"/>
              <a:gd name="connsiteX940" fmla="*/ 1511476 w 1628481"/>
              <a:gd name="connsiteY940" fmla="*/ 839958 h 1887361"/>
              <a:gd name="connsiteX941" fmla="*/ 1495355 w 1628481"/>
              <a:gd name="connsiteY941" fmla="*/ 839696 h 1887361"/>
              <a:gd name="connsiteX942" fmla="*/ 1524410 w 1628481"/>
              <a:gd name="connsiteY942" fmla="*/ 831973 h 1887361"/>
              <a:gd name="connsiteX943" fmla="*/ 1529936 w 1628481"/>
              <a:gd name="connsiteY943" fmla="*/ 830895 h 1887361"/>
              <a:gd name="connsiteX944" fmla="*/ 1531758 w 1628481"/>
              <a:gd name="connsiteY944" fmla="*/ 831036 h 1887361"/>
              <a:gd name="connsiteX945" fmla="*/ 1528009 w 1628481"/>
              <a:gd name="connsiteY945" fmla="*/ 831373 h 1887361"/>
              <a:gd name="connsiteX946" fmla="*/ 1521485 w 1628481"/>
              <a:gd name="connsiteY946" fmla="*/ 831373 h 1887361"/>
              <a:gd name="connsiteX947" fmla="*/ 1533187 w 1628481"/>
              <a:gd name="connsiteY947" fmla="*/ 830712 h 1887361"/>
              <a:gd name="connsiteX948" fmla="*/ 1529936 w 1628481"/>
              <a:gd name="connsiteY948" fmla="*/ 830895 h 1887361"/>
              <a:gd name="connsiteX949" fmla="*/ 1528277 w 1628481"/>
              <a:gd name="connsiteY949" fmla="*/ 830768 h 1887361"/>
              <a:gd name="connsiteX950" fmla="*/ 1531861 w 1628481"/>
              <a:gd name="connsiteY950" fmla="*/ 830722 h 1887361"/>
              <a:gd name="connsiteX951" fmla="*/ 1538731 w 1628481"/>
              <a:gd name="connsiteY951" fmla="*/ 830398 h 1887361"/>
              <a:gd name="connsiteX952" fmla="*/ 1538768 w 1628481"/>
              <a:gd name="connsiteY952" fmla="*/ 830436 h 1887361"/>
              <a:gd name="connsiteX953" fmla="*/ 1537146 w 1628481"/>
              <a:gd name="connsiteY953" fmla="*/ 830682 h 1887361"/>
              <a:gd name="connsiteX954" fmla="*/ 1533187 w 1628481"/>
              <a:gd name="connsiteY954" fmla="*/ 830712 h 1887361"/>
              <a:gd name="connsiteX955" fmla="*/ 1579857 w 1628481"/>
              <a:gd name="connsiteY955" fmla="*/ 828299 h 1887361"/>
              <a:gd name="connsiteX956" fmla="*/ 1601489 w 1628481"/>
              <a:gd name="connsiteY956" fmla="*/ 829873 h 1887361"/>
              <a:gd name="connsiteX957" fmla="*/ 1601526 w 1628481"/>
              <a:gd name="connsiteY957" fmla="*/ 829911 h 1887361"/>
              <a:gd name="connsiteX958" fmla="*/ 1600814 w 1628481"/>
              <a:gd name="connsiteY958" fmla="*/ 830811 h 1887361"/>
              <a:gd name="connsiteX959" fmla="*/ 1578657 w 1628481"/>
              <a:gd name="connsiteY959" fmla="*/ 829873 h 1887361"/>
              <a:gd name="connsiteX960" fmla="*/ 1579857 w 1628481"/>
              <a:gd name="connsiteY960" fmla="*/ 828299 h 1887361"/>
              <a:gd name="connsiteX961" fmla="*/ 1443675 w 1628481"/>
              <a:gd name="connsiteY961" fmla="*/ 827924 h 1887361"/>
              <a:gd name="connsiteX962" fmla="*/ 1443732 w 1628481"/>
              <a:gd name="connsiteY962" fmla="*/ 828374 h 1887361"/>
              <a:gd name="connsiteX963" fmla="*/ 1446209 w 1628481"/>
              <a:gd name="connsiteY963" fmla="*/ 827924 h 1887361"/>
              <a:gd name="connsiteX964" fmla="*/ 1451567 w 1628481"/>
              <a:gd name="connsiteY964" fmla="*/ 824287 h 1887361"/>
              <a:gd name="connsiteX965" fmla="*/ 1456590 w 1628481"/>
              <a:gd name="connsiteY965" fmla="*/ 825501 h 1887361"/>
              <a:gd name="connsiteX966" fmla="*/ 1447917 w 1628481"/>
              <a:gd name="connsiteY966" fmla="*/ 826151 h 1887361"/>
              <a:gd name="connsiteX967" fmla="*/ 1447617 w 1628481"/>
              <a:gd name="connsiteY967" fmla="*/ 825684 h 1887361"/>
              <a:gd name="connsiteX968" fmla="*/ 1448394 w 1628481"/>
              <a:gd name="connsiteY968" fmla="*/ 825178 h 1887361"/>
              <a:gd name="connsiteX969" fmla="*/ 1451567 w 1628481"/>
              <a:gd name="connsiteY969" fmla="*/ 824287 h 1887361"/>
              <a:gd name="connsiteX970" fmla="*/ 139462 w 1628481"/>
              <a:gd name="connsiteY970" fmla="*/ 822187 h 1887361"/>
              <a:gd name="connsiteX971" fmla="*/ 139462 w 1628481"/>
              <a:gd name="connsiteY971" fmla="*/ 822225 h 1887361"/>
              <a:gd name="connsiteX972" fmla="*/ 142612 w 1628481"/>
              <a:gd name="connsiteY972" fmla="*/ 837596 h 1887361"/>
              <a:gd name="connsiteX973" fmla="*/ 145648 w 1628481"/>
              <a:gd name="connsiteY973" fmla="*/ 824512 h 1887361"/>
              <a:gd name="connsiteX974" fmla="*/ 139462 w 1628481"/>
              <a:gd name="connsiteY974" fmla="*/ 822187 h 1887361"/>
              <a:gd name="connsiteX975" fmla="*/ 1608124 w 1628481"/>
              <a:gd name="connsiteY975" fmla="*/ 821888 h 1887361"/>
              <a:gd name="connsiteX976" fmla="*/ 1619034 w 1628481"/>
              <a:gd name="connsiteY976" fmla="*/ 828674 h 1887361"/>
              <a:gd name="connsiteX977" fmla="*/ 1596877 w 1628481"/>
              <a:gd name="connsiteY977" fmla="*/ 823688 h 1887361"/>
              <a:gd name="connsiteX978" fmla="*/ 1608124 w 1628481"/>
              <a:gd name="connsiteY978" fmla="*/ 821888 h 1887361"/>
              <a:gd name="connsiteX979" fmla="*/ 1523198 w 1628481"/>
              <a:gd name="connsiteY979" fmla="*/ 815530 h 1887361"/>
              <a:gd name="connsiteX980" fmla="*/ 1524335 w 1628481"/>
              <a:gd name="connsiteY980" fmla="*/ 815590 h 1887361"/>
              <a:gd name="connsiteX981" fmla="*/ 1524260 w 1628481"/>
              <a:gd name="connsiteY981" fmla="*/ 815702 h 1887361"/>
              <a:gd name="connsiteX982" fmla="*/ 1472861 w 1628481"/>
              <a:gd name="connsiteY982" fmla="*/ 813940 h 1887361"/>
              <a:gd name="connsiteX983" fmla="*/ 1473798 w 1628481"/>
              <a:gd name="connsiteY983" fmla="*/ 821101 h 1887361"/>
              <a:gd name="connsiteX984" fmla="*/ 1473798 w 1628481"/>
              <a:gd name="connsiteY984" fmla="*/ 821138 h 1887361"/>
              <a:gd name="connsiteX985" fmla="*/ 1472861 w 1628481"/>
              <a:gd name="connsiteY985" fmla="*/ 813940 h 1887361"/>
              <a:gd name="connsiteX986" fmla="*/ 1498354 w 1628481"/>
              <a:gd name="connsiteY986" fmla="*/ 810941 h 1887361"/>
              <a:gd name="connsiteX987" fmla="*/ 1498416 w 1628481"/>
              <a:gd name="connsiteY987" fmla="*/ 810949 h 1887361"/>
              <a:gd name="connsiteX988" fmla="*/ 1496297 w 1628481"/>
              <a:gd name="connsiteY988" fmla="*/ 812281 h 1887361"/>
              <a:gd name="connsiteX989" fmla="*/ 1502965 w 1628481"/>
              <a:gd name="connsiteY989" fmla="*/ 813565 h 1887361"/>
              <a:gd name="connsiteX990" fmla="*/ 1506846 w 1628481"/>
              <a:gd name="connsiteY990" fmla="*/ 812056 h 1887361"/>
              <a:gd name="connsiteX991" fmla="*/ 1498416 w 1628481"/>
              <a:gd name="connsiteY991" fmla="*/ 810949 h 1887361"/>
              <a:gd name="connsiteX992" fmla="*/ 1498429 w 1628481"/>
              <a:gd name="connsiteY992" fmla="*/ 810941 h 1887361"/>
              <a:gd name="connsiteX993" fmla="*/ 1620271 w 1628481"/>
              <a:gd name="connsiteY993" fmla="*/ 803668 h 1887361"/>
              <a:gd name="connsiteX994" fmla="*/ 1617872 w 1628481"/>
              <a:gd name="connsiteY994" fmla="*/ 806367 h 1887361"/>
              <a:gd name="connsiteX995" fmla="*/ 1620271 w 1628481"/>
              <a:gd name="connsiteY995" fmla="*/ 803668 h 1887361"/>
              <a:gd name="connsiteX996" fmla="*/ 1536931 w 1628481"/>
              <a:gd name="connsiteY996" fmla="*/ 800294 h 1887361"/>
              <a:gd name="connsiteX997" fmla="*/ 1558825 w 1628481"/>
              <a:gd name="connsiteY997" fmla="*/ 801869 h 1887361"/>
              <a:gd name="connsiteX998" fmla="*/ 1561037 w 1628481"/>
              <a:gd name="connsiteY998" fmla="*/ 803143 h 1887361"/>
              <a:gd name="connsiteX999" fmla="*/ 1561075 w 1628481"/>
              <a:gd name="connsiteY999" fmla="*/ 803181 h 1887361"/>
              <a:gd name="connsiteX1000" fmla="*/ 1540905 w 1628481"/>
              <a:gd name="connsiteY1000" fmla="*/ 803518 h 1887361"/>
              <a:gd name="connsiteX1001" fmla="*/ 1529883 w 1628481"/>
              <a:gd name="connsiteY1001" fmla="*/ 800819 h 1887361"/>
              <a:gd name="connsiteX1002" fmla="*/ 1536931 w 1628481"/>
              <a:gd name="connsiteY1002" fmla="*/ 800294 h 1887361"/>
              <a:gd name="connsiteX1003" fmla="*/ 107409 w 1628481"/>
              <a:gd name="connsiteY1003" fmla="*/ 798794 h 1887361"/>
              <a:gd name="connsiteX1004" fmla="*/ 104784 w 1628481"/>
              <a:gd name="connsiteY1004" fmla="*/ 818813 h 1887361"/>
              <a:gd name="connsiteX1005" fmla="*/ 107409 w 1628481"/>
              <a:gd name="connsiteY1005" fmla="*/ 798794 h 1887361"/>
              <a:gd name="connsiteX1006" fmla="*/ 194048 w 1628481"/>
              <a:gd name="connsiteY1006" fmla="*/ 785035 h 1887361"/>
              <a:gd name="connsiteX1007" fmla="*/ 194048 w 1628481"/>
              <a:gd name="connsiteY1007" fmla="*/ 785072 h 1887361"/>
              <a:gd name="connsiteX1008" fmla="*/ 191237 w 1628481"/>
              <a:gd name="connsiteY1008" fmla="*/ 789729 h 1887361"/>
              <a:gd name="connsiteX1009" fmla="*/ 195003 w 1628481"/>
              <a:gd name="connsiteY1009" fmla="*/ 787532 h 1887361"/>
              <a:gd name="connsiteX1010" fmla="*/ 1604339 w 1628481"/>
              <a:gd name="connsiteY1010" fmla="*/ 768053 h 1887361"/>
              <a:gd name="connsiteX1011" fmla="*/ 1604375 w 1628481"/>
              <a:gd name="connsiteY1011" fmla="*/ 768090 h 1887361"/>
              <a:gd name="connsiteX1012" fmla="*/ 1604338 w 1628481"/>
              <a:gd name="connsiteY1012" fmla="*/ 768053 h 1887361"/>
              <a:gd name="connsiteX1013" fmla="*/ 1598677 w 1628481"/>
              <a:gd name="connsiteY1013" fmla="*/ 759205 h 1887361"/>
              <a:gd name="connsiteX1014" fmla="*/ 1609521 w 1628481"/>
              <a:gd name="connsiteY1014" fmla="*/ 766438 h 1887361"/>
              <a:gd name="connsiteX1015" fmla="*/ 1604339 w 1628481"/>
              <a:gd name="connsiteY1015" fmla="*/ 768053 h 1887361"/>
              <a:gd name="connsiteX1016" fmla="*/ 1601390 w 1628481"/>
              <a:gd name="connsiteY1016" fmla="*/ 764974 h 1887361"/>
              <a:gd name="connsiteX1017" fmla="*/ 1588705 w 1628481"/>
              <a:gd name="connsiteY1017" fmla="*/ 762954 h 1887361"/>
              <a:gd name="connsiteX1018" fmla="*/ 1598677 w 1628481"/>
              <a:gd name="connsiteY1018" fmla="*/ 759205 h 1887361"/>
              <a:gd name="connsiteX1019" fmla="*/ 1591305 w 1628481"/>
              <a:gd name="connsiteY1019" fmla="*/ 756890 h 1887361"/>
              <a:gd name="connsiteX1020" fmla="*/ 1585443 w 1628481"/>
              <a:gd name="connsiteY1020" fmla="*/ 758830 h 1887361"/>
              <a:gd name="connsiteX1021" fmla="*/ 1591305 w 1628481"/>
              <a:gd name="connsiteY1021" fmla="*/ 756890 h 1887361"/>
              <a:gd name="connsiteX1022" fmla="*/ 187599 w 1628481"/>
              <a:gd name="connsiteY1022" fmla="*/ 742372 h 1887361"/>
              <a:gd name="connsiteX1023" fmla="*/ 198584 w 1628481"/>
              <a:gd name="connsiteY1023" fmla="*/ 760892 h 1887361"/>
              <a:gd name="connsiteX1024" fmla="*/ 192023 w 1628481"/>
              <a:gd name="connsiteY1024" fmla="*/ 782298 h 1887361"/>
              <a:gd name="connsiteX1025" fmla="*/ 207019 w 1628481"/>
              <a:gd name="connsiteY1025" fmla="*/ 767565 h 1887361"/>
              <a:gd name="connsiteX1026" fmla="*/ 198846 w 1628481"/>
              <a:gd name="connsiteY1026" fmla="*/ 743084 h 1887361"/>
              <a:gd name="connsiteX1027" fmla="*/ 198846 w 1628481"/>
              <a:gd name="connsiteY1027" fmla="*/ 743121 h 1887361"/>
              <a:gd name="connsiteX1028" fmla="*/ 187599 w 1628481"/>
              <a:gd name="connsiteY1028" fmla="*/ 742372 h 1887361"/>
              <a:gd name="connsiteX1029" fmla="*/ 1526959 w 1628481"/>
              <a:gd name="connsiteY1029" fmla="*/ 728614 h 1887361"/>
              <a:gd name="connsiteX1030" fmla="*/ 1531345 w 1628481"/>
              <a:gd name="connsiteY1030" fmla="*/ 735587 h 1887361"/>
              <a:gd name="connsiteX1031" fmla="*/ 1531158 w 1628481"/>
              <a:gd name="connsiteY1031" fmla="*/ 735512 h 1887361"/>
              <a:gd name="connsiteX1032" fmla="*/ 1526959 w 1628481"/>
              <a:gd name="connsiteY1032" fmla="*/ 728614 h 1887361"/>
              <a:gd name="connsiteX1033" fmla="*/ 1499516 w 1628481"/>
              <a:gd name="connsiteY1033" fmla="*/ 727639 h 1887361"/>
              <a:gd name="connsiteX1034" fmla="*/ 1508814 w 1628481"/>
              <a:gd name="connsiteY1034" fmla="*/ 729213 h 1887361"/>
              <a:gd name="connsiteX1035" fmla="*/ 1495542 w 1628481"/>
              <a:gd name="connsiteY1035" fmla="*/ 731163 h 1887361"/>
              <a:gd name="connsiteX1036" fmla="*/ 1499516 w 1628481"/>
              <a:gd name="connsiteY1036" fmla="*/ 727639 h 1887361"/>
              <a:gd name="connsiteX1037" fmla="*/ 676963 w 1628481"/>
              <a:gd name="connsiteY1037" fmla="*/ 727222 h 1887361"/>
              <a:gd name="connsiteX1038" fmla="*/ 671954 w 1628481"/>
              <a:gd name="connsiteY1038" fmla="*/ 731552 h 1887361"/>
              <a:gd name="connsiteX1039" fmla="*/ 677853 w 1628481"/>
              <a:gd name="connsiteY1039" fmla="*/ 729551 h 1887361"/>
              <a:gd name="connsiteX1040" fmla="*/ 1563511 w 1628481"/>
              <a:gd name="connsiteY1040" fmla="*/ 714705 h 1887361"/>
              <a:gd name="connsiteX1041" fmla="*/ 1567635 w 1628481"/>
              <a:gd name="connsiteY1041" fmla="*/ 717779 h 1887361"/>
              <a:gd name="connsiteX1042" fmla="*/ 1558863 w 1628481"/>
              <a:gd name="connsiteY1042" fmla="*/ 716017 h 1887361"/>
              <a:gd name="connsiteX1043" fmla="*/ 1563511 w 1628481"/>
              <a:gd name="connsiteY1043" fmla="*/ 714705 h 1887361"/>
              <a:gd name="connsiteX1044" fmla="*/ 715380 w 1628481"/>
              <a:gd name="connsiteY1044" fmla="*/ 713842 h 1887361"/>
              <a:gd name="connsiteX1045" fmla="*/ 708890 w 1628481"/>
              <a:gd name="connsiteY1045" fmla="*/ 714911 h 1887361"/>
              <a:gd name="connsiteX1046" fmla="*/ 701136 w 1628481"/>
              <a:gd name="connsiteY1046" fmla="*/ 718736 h 1887361"/>
              <a:gd name="connsiteX1047" fmla="*/ 700797 w 1628481"/>
              <a:gd name="connsiteY1047" fmla="*/ 718791 h 1887361"/>
              <a:gd name="connsiteX1048" fmla="*/ 700797 w 1628481"/>
              <a:gd name="connsiteY1048" fmla="*/ 718903 h 1887361"/>
              <a:gd name="connsiteX1049" fmla="*/ 701136 w 1628481"/>
              <a:gd name="connsiteY1049" fmla="*/ 718736 h 1887361"/>
              <a:gd name="connsiteX1050" fmla="*/ 707329 w 1628481"/>
              <a:gd name="connsiteY1050" fmla="*/ 717737 h 1887361"/>
              <a:gd name="connsiteX1051" fmla="*/ 715380 w 1628481"/>
              <a:gd name="connsiteY1051" fmla="*/ 713842 h 1887361"/>
              <a:gd name="connsiteX1052" fmla="*/ 708557 w 1628481"/>
              <a:gd name="connsiteY1052" fmla="*/ 707094 h 1887361"/>
              <a:gd name="connsiteX1053" fmla="*/ 697666 w 1628481"/>
              <a:gd name="connsiteY1053" fmla="*/ 711600 h 1887361"/>
              <a:gd name="connsiteX1054" fmla="*/ 705109 w 1628481"/>
              <a:gd name="connsiteY1054" fmla="*/ 711968 h 1887361"/>
              <a:gd name="connsiteX1055" fmla="*/ 699906 w 1628481"/>
              <a:gd name="connsiteY1055" fmla="*/ 716696 h 1887361"/>
              <a:gd name="connsiteX1056" fmla="*/ 700609 w 1628481"/>
              <a:gd name="connsiteY1056" fmla="*/ 716954 h 1887361"/>
              <a:gd name="connsiteX1057" fmla="*/ 708744 w 1628481"/>
              <a:gd name="connsiteY1057" fmla="*/ 708969 h 1887361"/>
              <a:gd name="connsiteX1058" fmla="*/ 708557 w 1628481"/>
              <a:gd name="connsiteY1058" fmla="*/ 707207 h 1887361"/>
              <a:gd name="connsiteX1059" fmla="*/ 135657 w 1628481"/>
              <a:gd name="connsiteY1059" fmla="*/ 694249 h 1887361"/>
              <a:gd name="connsiteX1060" fmla="*/ 131552 w 1628481"/>
              <a:gd name="connsiteY1060" fmla="*/ 697346 h 1887361"/>
              <a:gd name="connsiteX1061" fmla="*/ 145011 w 1628481"/>
              <a:gd name="connsiteY1061" fmla="*/ 701095 h 1887361"/>
              <a:gd name="connsiteX1062" fmla="*/ 144261 w 1628481"/>
              <a:gd name="connsiteY1062" fmla="*/ 696522 h 1887361"/>
              <a:gd name="connsiteX1063" fmla="*/ 135657 w 1628481"/>
              <a:gd name="connsiteY1063" fmla="*/ 694249 h 1887361"/>
              <a:gd name="connsiteX1064" fmla="*/ 1476573 w 1628481"/>
              <a:gd name="connsiteY1064" fmla="*/ 682314 h 1887361"/>
              <a:gd name="connsiteX1065" fmla="*/ 1485008 w 1628481"/>
              <a:gd name="connsiteY1065" fmla="*/ 688537 h 1887361"/>
              <a:gd name="connsiteX1066" fmla="*/ 1476573 w 1628481"/>
              <a:gd name="connsiteY1066" fmla="*/ 682314 h 1887361"/>
              <a:gd name="connsiteX1067" fmla="*/ 711433 w 1628481"/>
              <a:gd name="connsiteY1067" fmla="*/ 681226 h 1887361"/>
              <a:gd name="connsiteX1068" fmla="*/ 710507 w 1628481"/>
              <a:gd name="connsiteY1068" fmla="*/ 681903 h 1887361"/>
              <a:gd name="connsiteX1069" fmla="*/ 710956 w 1628481"/>
              <a:gd name="connsiteY1069" fmla="*/ 681976 h 1887361"/>
              <a:gd name="connsiteX1070" fmla="*/ 727497 w 1628481"/>
              <a:gd name="connsiteY1070" fmla="*/ 675907 h 1887361"/>
              <a:gd name="connsiteX1071" fmla="*/ 723140 w 1628481"/>
              <a:gd name="connsiteY1071" fmla="*/ 680664 h 1887361"/>
              <a:gd name="connsiteX1072" fmla="*/ 728977 w 1628481"/>
              <a:gd name="connsiteY1072" fmla="*/ 677165 h 1887361"/>
              <a:gd name="connsiteX1073" fmla="*/ 723431 w 1628481"/>
              <a:gd name="connsiteY1073" fmla="*/ 672453 h 1887361"/>
              <a:gd name="connsiteX1074" fmla="*/ 722897 w 1628481"/>
              <a:gd name="connsiteY1074" fmla="*/ 672844 h 1887361"/>
              <a:gd name="connsiteX1075" fmla="*/ 723407 w 1628481"/>
              <a:gd name="connsiteY1075" fmla="*/ 673569 h 1887361"/>
              <a:gd name="connsiteX1076" fmla="*/ 724507 w 1628481"/>
              <a:gd name="connsiteY1076" fmla="*/ 673367 h 1887361"/>
              <a:gd name="connsiteX1077" fmla="*/ 1458428 w 1628481"/>
              <a:gd name="connsiteY1077" fmla="*/ 670017 h 1887361"/>
              <a:gd name="connsiteX1078" fmla="*/ 1465738 w 1628481"/>
              <a:gd name="connsiteY1078" fmla="*/ 673504 h 1887361"/>
              <a:gd name="connsiteX1079" fmla="*/ 1458428 w 1628481"/>
              <a:gd name="connsiteY1079" fmla="*/ 670017 h 1887361"/>
              <a:gd name="connsiteX1080" fmla="*/ 1529616 w 1628481"/>
              <a:gd name="connsiteY1080" fmla="*/ 656034 h 1887361"/>
              <a:gd name="connsiteX1081" fmla="*/ 1534317 w 1628481"/>
              <a:gd name="connsiteY1081" fmla="*/ 656080 h 1887361"/>
              <a:gd name="connsiteX1082" fmla="*/ 1534972 w 1628481"/>
              <a:gd name="connsiteY1082" fmla="*/ 656933 h 1887361"/>
              <a:gd name="connsiteX1083" fmla="*/ 1535806 w 1628481"/>
              <a:gd name="connsiteY1083" fmla="*/ 657945 h 1887361"/>
              <a:gd name="connsiteX1084" fmla="*/ 1528946 w 1628481"/>
              <a:gd name="connsiteY1084" fmla="*/ 657720 h 1887361"/>
              <a:gd name="connsiteX1085" fmla="*/ 1529616 w 1628481"/>
              <a:gd name="connsiteY1085" fmla="*/ 656034 h 1887361"/>
              <a:gd name="connsiteX1086" fmla="*/ 1534194 w 1628481"/>
              <a:gd name="connsiteY1086" fmla="*/ 655921 h 1887361"/>
              <a:gd name="connsiteX1087" fmla="*/ 1540943 w 1628481"/>
              <a:gd name="connsiteY1087" fmla="*/ 656146 h 1887361"/>
              <a:gd name="connsiteX1088" fmla="*/ 1534317 w 1628481"/>
              <a:gd name="connsiteY1088" fmla="*/ 656080 h 1887361"/>
              <a:gd name="connsiteX1089" fmla="*/ 1405937 w 1628481"/>
              <a:gd name="connsiteY1089" fmla="*/ 652402 h 1887361"/>
              <a:gd name="connsiteX1090" fmla="*/ 1407142 w 1628481"/>
              <a:gd name="connsiteY1090" fmla="*/ 652697 h 1887361"/>
              <a:gd name="connsiteX1091" fmla="*/ 1415577 w 1628481"/>
              <a:gd name="connsiteY1091" fmla="*/ 655471 h 1887361"/>
              <a:gd name="connsiteX1092" fmla="*/ 1426374 w 1628481"/>
              <a:gd name="connsiteY1092" fmla="*/ 662969 h 1887361"/>
              <a:gd name="connsiteX1093" fmla="*/ 1432335 w 1628481"/>
              <a:gd name="connsiteY1093" fmla="*/ 660082 h 1887361"/>
              <a:gd name="connsiteX1094" fmla="*/ 1452992 w 1628481"/>
              <a:gd name="connsiteY1094" fmla="*/ 668255 h 1887361"/>
              <a:gd name="connsiteX1095" fmla="*/ 1457940 w 1628481"/>
              <a:gd name="connsiteY1095" fmla="*/ 662669 h 1887361"/>
              <a:gd name="connsiteX1096" fmla="*/ 1422925 w 1628481"/>
              <a:gd name="connsiteY1096" fmla="*/ 654984 h 1887361"/>
              <a:gd name="connsiteX1097" fmla="*/ 1407142 w 1628481"/>
              <a:gd name="connsiteY1097" fmla="*/ 653072 h 1887361"/>
              <a:gd name="connsiteX1098" fmla="*/ 1410891 w 1628481"/>
              <a:gd name="connsiteY1098" fmla="*/ 652697 h 1887361"/>
              <a:gd name="connsiteX1099" fmla="*/ 1405937 w 1628481"/>
              <a:gd name="connsiteY1099" fmla="*/ 652402 h 1887361"/>
              <a:gd name="connsiteX1100" fmla="*/ 1485158 w 1628481"/>
              <a:gd name="connsiteY1100" fmla="*/ 651947 h 1887361"/>
              <a:gd name="connsiteX1101" fmla="*/ 1489769 w 1628481"/>
              <a:gd name="connsiteY1101" fmla="*/ 654684 h 1887361"/>
              <a:gd name="connsiteX1102" fmla="*/ 1489769 w 1628481"/>
              <a:gd name="connsiteY1102" fmla="*/ 654571 h 1887361"/>
              <a:gd name="connsiteX1103" fmla="*/ 1485158 w 1628481"/>
              <a:gd name="connsiteY1103" fmla="*/ 651947 h 1887361"/>
              <a:gd name="connsiteX1104" fmla="*/ 1506489 w 1628481"/>
              <a:gd name="connsiteY1104" fmla="*/ 651835 h 1887361"/>
              <a:gd name="connsiteX1105" fmla="*/ 1500941 w 1628481"/>
              <a:gd name="connsiteY1105" fmla="*/ 669192 h 1887361"/>
              <a:gd name="connsiteX1106" fmla="*/ 1506489 w 1628481"/>
              <a:gd name="connsiteY1106" fmla="*/ 651835 h 1887361"/>
              <a:gd name="connsiteX1107" fmla="*/ 1510627 w 1628481"/>
              <a:gd name="connsiteY1107" fmla="*/ 650712 h 1887361"/>
              <a:gd name="connsiteX1108" fmla="*/ 1510801 w 1628481"/>
              <a:gd name="connsiteY1108" fmla="*/ 650785 h 1887361"/>
              <a:gd name="connsiteX1109" fmla="*/ 1510801 w 1628481"/>
              <a:gd name="connsiteY1109" fmla="*/ 650897 h 1887361"/>
              <a:gd name="connsiteX1110" fmla="*/ 1532057 w 1628481"/>
              <a:gd name="connsiteY1110" fmla="*/ 650635 h 1887361"/>
              <a:gd name="connsiteX1111" fmla="*/ 1536669 w 1628481"/>
              <a:gd name="connsiteY1111" fmla="*/ 653334 h 1887361"/>
              <a:gd name="connsiteX1112" fmla="*/ 1536669 w 1628481"/>
              <a:gd name="connsiteY1112" fmla="*/ 653222 h 1887361"/>
              <a:gd name="connsiteX1113" fmla="*/ 1532057 w 1628481"/>
              <a:gd name="connsiteY1113" fmla="*/ 650635 h 1887361"/>
              <a:gd name="connsiteX1114" fmla="*/ 1495055 w 1628481"/>
              <a:gd name="connsiteY1114" fmla="*/ 648835 h 1887361"/>
              <a:gd name="connsiteX1115" fmla="*/ 1492281 w 1628481"/>
              <a:gd name="connsiteY1115" fmla="*/ 651985 h 1887361"/>
              <a:gd name="connsiteX1116" fmla="*/ 1492281 w 1628481"/>
              <a:gd name="connsiteY1116" fmla="*/ 651872 h 1887361"/>
              <a:gd name="connsiteX1117" fmla="*/ 1495055 w 1628481"/>
              <a:gd name="connsiteY1117" fmla="*/ 648835 h 1887361"/>
              <a:gd name="connsiteX1118" fmla="*/ 1506771 w 1628481"/>
              <a:gd name="connsiteY1118" fmla="*/ 647364 h 1887361"/>
              <a:gd name="connsiteX1119" fmla="*/ 1508364 w 1628481"/>
              <a:gd name="connsiteY1119" fmla="*/ 649623 h 1887361"/>
              <a:gd name="connsiteX1120" fmla="*/ 1510215 w 1628481"/>
              <a:gd name="connsiteY1120" fmla="*/ 650274 h 1887361"/>
              <a:gd name="connsiteX1121" fmla="*/ 1510627 w 1628481"/>
              <a:gd name="connsiteY1121" fmla="*/ 650712 h 1887361"/>
              <a:gd name="connsiteX1122" fmla="*/ 1505602 w 1628481"/>
              <a:gd name="connsiteY1122" fmla="*/ 648611 h 1887361"/>
              <a:gd name="connsiteX1123" fmla="*/ 1506771 w 1628481"/>
              <a:gd name="connsiteY1123" fmla="*/ 647364 h 1887361"/>
              <a:gd name="connsiteX1124" fmla="*/ 1486582 w 1628481"/>
              <a:gd name="connsiteY1124" fmla="*/ 639088 h 1887361"/>
              <a:gd name="connsiteX1125" fmla="*/ 1483996 w 1628481"/>
              <a:gd name="connsiteY1125" fmla="*/ 641825 h 1887361"/>
              <a:gd name="connsiteX1126" fmla="*/ 1486582 w 1628481"/>
              <a:gd name="connsiteY1126" fmla="*/ 639088 h 1887361"/>
              <a:gd name="connsiteX1127" fmla="*/ 1435146 w 1628481"/>
              <a:gd name="connsiteY1127" fmla="*/ 625929 h 1887361"/>
              <a:gd name="connsiteX1128" fmla="*/ 1439420 w 1628481"/>
              <a:gd name="connsiteY1128" fmla="*/ 628966 h 1887361"/>
              <a:gd name="connsiteX1129" fmla="*/ 1435259 w 1628481"/>
              <a:gd name="connsiteY1129" fmla="*/ 625929 h 1887361"/>
              <a:gd name="connsiteX1130" fmla="*/ 1445606 w 1628481"/>
              <a:gd name="connsiteY1130" fmla="*/ 614532 h 1887361"/>
              <a:gd name="connsiteX1131" fmla="*/ 1447106 w 1628481"/>
              <a:gd name="connsiteY1131" fmla="*/ 616707 h 1887361"/>
              <a:gd name="connsiteX1132" fmla="*/ 1445606 w 1628481"/>
              <a:gd name="connsiteY1132" fmla="*/ 614532 h 1887361"/>
              <a:gd name="connsiteX1133" fmla="*/ 22569 w 1628481"/>
              <a:gd name="connsiteY1133" fmla="*/ 613669 h 1887361"/>
              <a:gd name="connsiteX1134" fmla="*/ 22494 w 1628481"/>
              <a:gd name="connsiteY1134" fmla="*/ 613744 h 1887361"/>
              <a:gd name="connsiteX1135" fmla="*/ 0 w 1628481"/>
              <a:gd name="connsiteY1135" fmla="*/ 639987 h 1887361"/>
              <a:gd name="connsiteX1136" fmla="*/ 22569 w 1628481"/>
              <a:gd name="connsiteY1136" fmla="*/ 613669 h 1887361"/>
              <a:gd name="connsiteX1137" fmla="*/ 1440882 w 1628481"/>
              <a:gd name="connsiteY1137" fmla="*/ 604410 h 1887361"/>
              <a:gd name="connsiteX1138" fmla="*/ 1453891 w 1628481"/>
              <a:gd name="connsiteY1138" fmla="*/ 605722 h 1887361"/>
              <a:gd name="connsiteX1139" fmla="*/ 1445381 w 1628481"/>
              <a:gd name="connsiteY1139" fmla="*/ 607184 h 1887361"/>
              <a:gd name="connsiteX1140" fmla="*/ 1440882 w 1628481"/>
              <a:gd name="connsiteY1140" fmla="*/ 604410 h 1887361"/>
              <a:gd name="connsiteX1141" fmla="*/ 1435746 w 1628481"/>
              <a:gd name="connsiteY1141" fmla="*/ 598524 h 1887361"/>
              <a:gd name="connsiteX1142" fmla="*/ 1442269 w 1628481"/>
              <a:gd name="connsiteY1142" fmla="*/ 599199 h 1887361"/>
              <a:gd name="connsiteX1143" fmla="*/ 1446506 w 1628481"/>
              <a:gd name="connsiteY1143" fmla="*/ 602311 h 1887361"/>
              <a:gd name="connsiteX1144" fmla="*/ 1437021 w 1628481"/>
              <a:gd name="connsiteY1144" fmla="*/ 600998 h 1887361"/>
              <a:gd name="connsiteX1145" fmla="*/ 1435746 w 1628481"/>
              <a:gd name="connsiteY1145" fmla="*/ 598524 h 1887361"/>
              <a:gd name="connsiteX1146" fmla="*/ 1419404 w 1628481"/>
              <a:gd name="connsiteY1146" fmla="*/ 597548 h 1887361"/>
              <a:gd name="connsiteX1147" fmla="*/ 1419269 w 1628481"/>
              <a:gd name="connsiteY1147" fmla="*/ 598655 h 1887361"/>
              <a:gd name="connsiteX1148" fmla="*/ 1418247 w 1628481"/>
              <a:gd name="connsiteY1148" fmla="*/ 599209 h 1887361"/>
              <a:gd name="connsiteX1149" fmla="*/ 1418684 w 1628481"/>
              <a:gd name="connsiteY1149" fmla="*/ 599415 h 1887361"/>
              <a:gd name="connsiteX1150" fmla="*/ 1419176 w 1628481"/>
              <a:gd name="connsiteY1150" fmla="*/ 601523 h 1887361"/>
              <a:gd name="connsiteX1151" fmla="*/ 1424170 w 1628481"/>
              <a:gd name="connsiteY1151" fmla="*/ 602348 h 1887361"/>
              <a:gd name="connsiteX1152" fmla="*/ 1424211 w 1628481"/>
              <a:gd name="connsiteY1152" fmla="*/ 599049 h 1887361"/>
              <a:gd name="connsiteX1153" fmla="*/ 1422798 w 1628481"/>
              <a:gd name="connsiteY1153" fmla="*/ 598914 h 1887361"/>
              <a:gd name="connsiteX1154" fmla="*/ 1422152 w 1628481"/>
              <a:gd name="connsiteY1154" fmla="*/ 598435 h 1887361"/>
              <a:gd name="connsiteX1155" fmla="*/ 1428431 w 1628481"/>
              <a:gd name="connsiteY1155" fmla="*/ 594708 h 1887361"/>
              <a:gd name="connsiteX1156" fmla="*/ 1428548 w 1628481"/>
              <a:gd name="connsiteY1156" fmla="*/ 594738 h 1887361"/>
              <a:gd name="connsiteX1157" fmla="*/ 1428398 w 1628481"/>
              <a:gd name="connsiteY1157" fmla="*/ 594738 h 1887361"/>
              <a:gd name="connsiteX1158" fmla="*/ 85365 w 1628481"/>
              <a:gd name="connsiteY1158" fmla="*/ 591813 h 1887361"/>
              <a:gd name="connsiteX1159" fmla="*/ 80079 w 1628481"/>
              <a:gd name="connsiteY1159" fmla="*/ 619180 h 1887361"/>
              <a:gd name="connsiteX1160" fmla="*/ 85365 w 1628481"/>
              <a:gd name="connsiteY1160" fmla="*/ 591813 h 1887361"/>
              <a:gd name="connsiteX1161" fmla="*/ 1506902 w 1628481"/>
              <a:gd name="connsiteY1161" fmla="*/ 591551 h 1887361"/>
              <a:gd name="connsiteX1162" fmla="*/ 1514400 w 1628481"/>
              <a:gd name="connsiteY1162" fmla="*/ 594963 h 1887361"/>
              <a:gd name="connsiteX1163" fmla="*/ 1506902 w 1628481"/>
              <a:gd name="connsiteY1163" fmla="*/ 591551 h 1887361"/>
              <a:gd name="connsiteX1164" fmla="*/ 1420207 w 1628481"/>
              <a:gd name="connsiteY1164" fmla="*/ 590957 h 1887361"/>
              <a:gd name="connsiteX1165" fmla="*/ 1419775 w 1628481"/>
              <a:gd name="connsiteY1165" fmla="*/ 594501 h 1887361"/>
              <a:gd name="connsiteX1166" fmla="*/ 1424260 w 1628481"/>
              <a:gd name="connsiteY1166" fmla="*/ 594960 h 1887361"/>
              <a:gd name="connsiteX1167" fmla="*/ 1424276 w 1628481"/>
              <a:gd name="connsiteY1167" fmla="*/ 593664 h 1887361"/>
              <a:gd name="connsiteX1168" fmla="*/ 1420849 w 1628481"/>
              <a:gd name="connsiteY1168" fmla="*/ 592802 h 1887361"/>
              <a:gd name="connsiteX1169" fmla="*/ 1424312 w 1628481"/>
              <a:gd name="connsiteY1169" fmla="*/ 591626 h 1887361"/>
              <a:gd name="connsiteX1170" fmla="*/ 1424528 w 1628481"/>
              <a:gd name="connsiteY1170" fmla="*/ 591686 h 1887361"/>
              <a:gd name="connsiteX1171" fmla="*/ 1424573 w 1628481"/>
              <a:gd name="connsiteY1171" fmla="*/ 591507 h 1887361"/>
              <a:gd name="connsiteX1172" fmla="*/ 1421074 w 1628481"/>
              <a:gd name="connsiteY1172" fmla="*/ 591321 h 1887361"/>
              <a:gd name="connsiteX1173" fmla="*/ 1417249 w 1628481"/>
              <a:gd name="connsiteY1173" fmla="*/ 590445 h 1887361"/>
              <a:gd name="connsiteX1174" fmla="*/ 1412892 w 1628481"/>
              <a:gd name="connsiteY1174" fmla="*/ 590713 h 1887361"/>
              <a:gd name="connsiteX1175" fmla="*/ 1414078 w 1628481"/>
              <a:gd name="connsiteY1175" fmla="*/ 595263 h 1887361"/>
              <a:gd name="connsiteX1176" fmla="*/ 1416443 w 1628481"/>
              <a:gd name="connsiteY1176" fmla="*/ 595026 h 1887361"/>
              <a:gd name="connsiteX1177" fmla="*/ 1416514 w 1628481"/>
              <a:gd name="connsiteY1177" fmla="*/ 594629 h 1887361"/>
              <a:gd name="connsiteX1178" fmla="*/ 1454296 w 1628481"/>
              <a:gd name="connsiteY1178" fmla="*/ 590110 h 1887361"/>
              <a:gd name="connsiteX1179" fmla="*/ 1454454 w 1628481"/>
              <a:gd name="connsiteY1179" fmla="*/ 590126 h 1887361"/>
              <a:gd name="connsiteX1180" fmla="*/ 1454304 w 1628481"/>
              <a:gd name="connsiteY1180" fmla="*/ 590126 h 1887361"/>
              <a:gd name="connsiteX1181" fmla="*/ 1429410 w 1628481"/>
              <a:gd name="connsiteY1181" fmla="*/ 589827 h 1887361"/>
              <a:gd name="connsiteX1182" fmla="*/ 1440920 w 1628481"/>
              <a:gd name="connsiteY1182" fmla="*/ 596725 h 1887361"/>
              <a:gd name="connsiteX1183" fmla="*/ 1429410 w 1628481"/>
              <a:gd name="connsiteY1183" fmla="*/ 589827 h 1887361"/>
              <a:gd name="connsiteX1184" fmla="*/ 1509540 w 1628481"/>
              <a:gd name="connsiteY1184" fmla="*/ 588610 h 1887361"/>
              <a:gd name="connsiteX1185" fmla="*/ 1509751 w 1628481"/>
              <a:gd name="connsiteY1185" fmla="*/ 588627 h 1887361"/>
              <a:gd name="connsiteX1186" fmla="*/ 1509751 w 1628481"/>
              <a:gd name="connsiteY1186" fmla="*/ 588664 h 1887361"/>
              <a:gd name="connsiteX1187" fmla="*/ 1423176 w 1628481"/>
              <a:gd name="connsiteY1187" fmla="*/ 587173 h 1887361"/>
              <a:gd name="connsiteX1188" fmla="*/ 1420413 w 1628481"/>
              <a:gd name="connsiteY1188" fmla="*/ 589264 h 1887361"/>
              <a:gd name="connsiteX1189" fmla="*/ 1420326 w 1628481"/>
              <a:gd name="connsiteY1189" fmla="*/ 589977 h 1887361"/>
              <a:gd name="connsiteX1190" fmla="*/ 1421454 w 1628481"/>
              <a:gd name="connsiteY1190" fmla="*/ 590117 h 1887361"/>
              <a:gd name="connsiteX1191" fmla="*/ 1424808 w 1628481"/>
              <a:gd name="connsiteY1191" fmla="*/ 590572 h 1887361"/>
              <a:gd name="connsiteX1192" fmla="*/ 1425584 w 1628481"/>
              <a:gd name="connsiteY1192" fmla="*/ 587477 h 1887361"/>
              <a:gd name="connsiteX1193" fmla="*/ 1500829 w 1628481"/>
              <a:gd name="connsiteY1193" fmla="*/ 586677 h 1887361"/>
              <a:gd name="connsiteX1194" fmla="*/ 1505880 w 1628481"/>
              <a:gd name="connsiteY1194" fmla="*/ 587671 h 1887361"/>
              <a:gd name="connsiteX1195" fmla="*/ 1509540 w 1628481"/>
              <a:gd name="connsiteY1195" fmla="*/ 588610 h 1887361"/>
              <a:gd name="connsiteX1196" fmla="*/ 1505060 w 1628481"/>
              <a:gd name="connsiteY1196" fmla="*/ 588257 h 1887361"/>
              <a:gd name="connsiteX1197" fmla="*/ 1496405 w 1628481"/>
              <a:gd name="connsiteY1197" fmla="*/ 587465 h 1887361"/>
              <a:gd name="connsiteX1198" fmla="*/ 1500829 w 1628481"/>
              <a:gd name="connsiteY1198" fmla="*/ 586677 h 1887361"/>
              <a:gd name="connsiteX1199" fmla="*/ 1413647 w 1628481"/>
              <a:gd name="connsiteY1199" fmla="*/ 586044 h 1887361"/>
              <a:gd name="connsiteX1200" fmla="*/ 1411978 w 1628481"/>
              <a:gd name="connsiteY1200" fmla="*/ 586827 h 1887361"/>
              <a:gd name="connsiteX1201" fmla="*/ 1411633 w 1628481"/>
              <a:gd name="connsiteY1201" fmla="*/ 588335 h 1887361"/>
              <a:gd name="connsiteX1202" fmla="*/ 1412803 w 1628481"/>
              <a:gd name="connsiteY1202" fmla="*/ 589039 h 1887361"/>
              <a:gd name="connsiteX1203" fmla="*/ 1417395 w 1628481"/>
              <a:gd name="connsiteY1203" fmla="*/ 589611 h 1887361"/>
              <a:gd name="connsiteX1204" fmla="*/ 1417601 w 1628481"/>
              <a:gd name="connsiteY1204" fmla="*/ 588439 h 1887361"/>
              <a:gd name="connsiteX1205" fmla="*/ 1417216 w 1628481"/>
              <a:gd name="connsiteY1205" fmla="*/ 587225 h 1887361"/>
              <a:gd name="connsiteX1206" fmla="*/ 1416646 w 1628481"/>
              <a:gd name="connsiteY1206" fmla="*/ 587127 h 1887361"/>
              <a:gd name="connsiteX1207" fmla="*/ 1444556 w 1628481"/>
              <a:gd name="connsiteY1207" fmla="*/ 585403 h 1887361"/>
              <a:gd name="connsiteX1208" fmla="*/ 1453366 w 1628481"/>
              <a:gd name="connsiteY1208" fmla="*/ 588060 h 1887361"/>
              <a:gd name="connsiteX1209" fmla="*/ 1454296 w 1628481"/>
              <a:gd name="connsiteY1209" fmla="*/ 590110 h 1887361"/>
              <a:gd name="connsiteX1210" fmla="*/ 1447930 w 1628481"/>
              <a:gd name="connsiteY1210" fmla="*/ 589452 h 1887361"/>
              <a:gd name="connsiteX1211" fmla="*/ 1444556 w 1628481"/>
              <a:gd name="connsiteY1211" fmla="*/ 585403 h 1887361"/>
              <a:gd name="connsiteX1212" fmla="*/ 1415788 w 1628481"/>
              <a:gd name="connsiteY1212" fmla="*/ 584830 h 1887361"/>
              <a:gd name="connsiteX1213" fmla="*/ 1415349 w 1628481"/>
              <a:gd name="connsiteY1213" fmla="*/ 585163 h 1887361"/>
              <a:gd name="connsiteX1214" fmla="*/ 1416106 w 1628481"/>
              <a:gd name="connsiteY1214" fmla="*/ 585126 h 1887361"/>
              <a:gd name="connsiteX1215" fmla="*/ 1399008 w 1628481"/>
              <a:gd name="connsiteY1215" fmla="*/ 579480 h 1887361"/>
              <a:gd name="connsiteX1216" fmla="*/ 1399006 w 1628481"/>
              <a:gd name="connsiteY1216" fmla="*/ 579629 h 1887361"/>
              <a:gd name="connsiteX1217" fmla="*/ 1399488 w 1628481"/>
              <a:gd name="connsiteY1217" fmla="*/ 579488 h 1887361"/>
              <a:gd name="connsiteX1218" fmla="*/ 1399045 w 1628481"/>
              <a:gd name="connsiteY1218" fmla="*/ 576329 h 1887361"/>
              <a:gd name="connsiteX1219" fmla="*/ 1399035 w 1628481"/>
              <a:gd name="connsiteY1219" fmla="*/ 577186 h 1887361"/>
              <a:gd name="connsiteX1220" fmla="*/ 1400633 w 1628481"/>
              <a:gd name="connsiteY1220" fmla="*/ 577919 h 1887361"/>
              <a:gd name="connsiteX1221" fmla="*/ 1403292 w 1628481"/>
              <a:gd name="connsiteY1221" fmla="*/ 578375 h 1887361"/>
              <a:gd name="connsiteX1222" fmla="*/ 1404517 w 1628481"/>
              <a:gd name="connsiteY1222" fmla="*/ 578017 h 1887361"/>
              <a:gd name="connsiteX1223" fmla="*/ 1404422 w 1628481"/>
              <a:gd name="connsiteY1223" fmla="*/ 577173 h 1887361"/>
              <a:gd name="connsiteX1224" fmla="*/ 1403459 w 1628481"/>
              <a:gd name="connsiteY1224" fmla="*/ 576982 h 1887361"/>
              <a:gd name="connsiteX1225" fmla="*/ 1404259 w 1628481"/>
              <a:gd name="connsiteY1225" fmla="*/ 575727 h 1887361"/>
              <a:gd name="connsiteX1226" fmla="*/ 1404098 w 1628481"/>
              <a:gd name="connsiteY1226" fmla="*/ 575740 h 1887361"/>
              <a:gd name="connsiteX1227" fmla="*/ 1404272 w 1628481"/>
              <a:gd name="connsiteY1227" fmla="*/ 575840 h 1887361"/>
              <a:gd name="connsiteX1228" fmla="*/ 1442574 w 1628481"/>
              <a:gd name="connsiteY1228" fmla="*/ 573335 h 1887361"/>
              <a:gd name="connsiteX1229" fmla="*/ 1447106 w 1628481"/>
              <a:gd name="connsiteY1229" fmla="*/ 575242 h 1887361"/>
              <a:gd name="connsiteX1230" fmla="*/ 1440882 w 1628481"/>
              <a:gd name="connsiteY1230" fmla="*/ 579591 h 1887361"/>
              <a:gd name="connsiteX1231" fmla="*/ 1442344 w 1628481"/>
              <a:gd name="connsiteY1231" fmla="*/ 583115 h 1887361"/>
              <a:gd name="connsiteX1232" fmla="*/ 1442344 w 1628481"/>
              <a:gd name="connsiteY1232" fmla="*/ 583378 h 1887361"/>
              <a:gd name="connsiteX1233" fmla="*/ 1438858 w 1628481"/>
              <a:gd name="connsiteY1233" fmla="*/ 582141 h 1887361"/>
              <a:gd name="connsiteX1234" fmla="*/ 1442574 w 1628481"/>
              <a:gd name="connsiteY1234" fmla="*/ 573335 h 1887361"/>
              <a:gd name="connsiteX1235" fmla="*/ 1485608 w 1628481"/>
              <a:gd name="connsiteY1235" fmla="*/ 565308 h 1887361"/>
              <a:gd name="connsiteX1236" fmla="*/ 1492806 w 1628481"/>
              <a:gd name="connsiteY1236" fmla="*/ 569057 h 1887361"/>
              <a:gd name="connsiteX1237" fmla="*/ 1485608 w 1628481"/>
              <a:gd name="connsiteY1237" fmla="*/ 565308 h 1887361"/>
              <a:gd name="connsiteX1238" fmla="*/ 1493518 w 1628481"/>
              <a:gd name="connsiteY1238" fmla="*/ 560959 h 1887361"/>
              <a:gd name="connsiteX1239" fmla="*/ 1496480 w 1628481"/>
              <a:gd name="connsiteY1239" fmla="*/ 561634 h 1887361"/>
              <a:gd name="connsiteX1240" fmla="*/ 1499441 w 1628481"/>
              <a:gd name="connsiteY1240" fmla="*/ 562347 h 1887361"/>
              <a:gd name="connsiteX1241" fmla="*/ 1489394 w 1628481"/>
              <a:gd name="connsiteY1241" fmla="*/ 561447 h 1887361"/>
              <a:gd name="connsiteX1242" fmla="*/ 1491231 w 1628481"/>
              <a:gd name="connsiteY1242" fmla="*/ 563321 h 1887361"/>
              <a:gd name="connsiteX1243" fmla="*/ 1493518 w 1628481"/>
              <a:gd name="connsiteY1243" fmla="*/ 560959 h 1887361"/>
              <a:gd name="connsiteX1244" fmla="*/ 1403393 w 1628481"/>
              <a:gd name="connsiteY1244" fmla="*/ 558335 h 1887361"/>
              <a:gd name="connsiteX1245" fmla="*/ 1398181 w 1628481"/>
              <a:gd name="connsiteY1245" fmla="*/ 566507 h 1887361"/>
              <a:gd name="connsiteX1246" fmla="*/ 1398329 w 1628481"/>
              <a:gd name="connsiteY1246" fmla="*/ 567772 h 1887361"/>
              <a:gd name="connsiteX1247" fmla="*/ 1403130 w 1628481"/>
              <a:gd name="connsiteY1247" fmla="*/ 568533 h 1887361"/>
              <a:gd name="connsiteX1248" fmla="*/ 1398435 w 1628481"/>
              <a:gd name="connsiteY1248" fmla="*/ 568677 h 1887361"/>
              <a:gd name="connsiteX1249" fmla="*/ 1399072 w 1628481"/>
              <a:gd name="connsiteY1249" fmla="*/ 574108 h 1887361"/>
              <a:gd name="connsiteX1250" fmla="*/ 1399063 w 1628481"/>
              <a:gd name="connsiteY1250" fmla="*/ 574840 h 1887361"/>
              <a:gd name="connsiteX1251" fmla="*/ 1404203 w 1628481"/>
              <a:gd name="connsiteY1251" fmla="*/ 575224 h 1887361"/>
              <a:gd name="connsiteX1252" fmla="*/ 1403018 w 1628481"/>
              <a:gd name="connsiteY1252" fmla="*/ 564708 h 1887361"/>
              <a:gd name="connsiteX1253" fmla="*/ 1403393 w 1628481"/>
              <a:gd name="connsiteY1253" fmla="*/ 558335 h 1887361"/>
              <a:gd name="connsiteX1254" fmla="*/ 92975 w 1628481"/>
              <a:gd name="connsiteY1254" fmla="*/ 558185 h 1887361"/>
              <a:gd name="connsiteX1255" fmla="*/ 87877 w 1628481"/>
              <a:gd name="connsiteY1255" fmla="*/ 588664 h 1887361"/>
              <a:gd name="connsiteX1256" fmla="*/ 100811 w 1628481"/>
              <a:gd name="connsiteY1256" fmla="*/ 573930 h 1887361"/>
              <a:gd name="connsiteX1257" fmla="*/ 92975 w 1628481"/>
              <a:gd name="connsiteY1257" fmla="*/ 558185 h 1887361"/>
              <a:gd name="connsiteX1258" fmla="*/ 46906 w 1628481"/>
              <a:gd name="connsiteY1258" fmla="*/ 553339 h 1887361"/>
              <a:gd name="connsiteX1259" fmla="*/ 50537 w 1628481"/>
              <a:gd name="connsiteY1259" fmla="*/ 556872 h 1887361"/>
              <a:gd name="connsiteX1260" fmla="*/ 46658 w 1628481"/>
              <a:gd name="connsiteY1260" fmla="*/ 553635 h 1887361"/>
              <a:gd name="connsiteX1261" fmla="*/ 1483133 w 1628481"/>
              <a:gd name="connsiteY1261" fmla="*/ 553237 h 1887361"/>
              <a:gd name="connsiteX1262" fmla="*/ 1492281 w 1628481"/>
              <a:gd name="connsiteY1262" fmla="*/ 554924 h 1887361"/>
              <a:gd name="connsiteX1263" fmla="*/ 1488757 w 1628481"/>
              <a:gd name="connsiteY1263" fmla="*/ 554924 h 1887361"/>
              <a:gd name="connsiteX1264" fmla="*/ 1483133 w 1628481"/>
              <a:gd name="connsiteY1264" fmla="*/ 553237 h 1887361"/>
              <a:gd name="connsiteX1265" fmla="*/ 1522643 w 1628481"/>
              <a:gd name="connsiteY1265" fmla="*/ 522902 h 1887361"/>
              <a:gd name="connsiteX1266" fmla="*/ 1526659 w 1628481"/>
              <a:gd name="connsiteY1266" fmla="*/ 524931 h 1887361"/>
              <a:gd name="connsiteX1267" fmla="*/ 1519161 w 1628481"/>
              <a:gd name="connsiteY1267" fmla="*/ 525456 h 1887361"/>
              <a:gd name="connsiteX1268" fmla="*/ 1522643 w 1628481"/>
              <a:gd name="connsiteY1268" fmla="*/ 522902 h 1887361"/>
              <a:gd name="connsiteX1269" fmla="*/ 129903 w 1628481"/>
              <a:gd name="connsiteY1269" fmla="*/ 514921 h 1887361"/>
              <a:gd name="connsiteX1270" fmla="*/ 125291 w 1628481"/>
              <a:gd name="connsiteY1270" fmla="*/ 528830 h 1887361"/>
              <a:gd name="connsiteX1271" fmla="*/ 129903 w 1628481"/>
              <a:gd name="connsiteY1271" fmla="*/ 514921 h 1887361"/>
              <a:gd name="connsiteX1272" fmla="*/ 95937 w 1628481"/>
              <a:gd name="connsiteY1272" fmla="*/ 512072 h 1887361"/>
              <a:gd name="connsiteX1273" fmla="*/ 87239 w 1628481"/>
              <a:gd name="connsiteY1273" fmla="*/ 532804 h 1887361"/>
              <a:gd name="connsiteX1274" fmla="*/ 90426 w 1628481"/>
              <a:gd name="connsiteY1274" fmla="*/ 551286 h 1887361"/>
              <a:gd name="connsiteX1275" fmla="*/ 95637 w 1628481"/>
              <a:gd name="connsiteY1275" fmla="*/ 555260 h 1887361"/>
              <a:gd name="connsiteX1276" fmla="*/ 121392 w 1628481"/>
              <a:gd name="connsiteY1276" fmla="*/ 528155 h 1887361"/>
              <a:gd name="connsiteX1277" fmla="*/ 108308 w 1628481"/>
              <a:gd name="connsiteY1277" fmla="*/ 527480 h 1887361"/>
              <a:gd name="connsiteX1278" fmla="*/ 91813 w 1628481"/>
              <a:gd name="connsiteY1278" fmla="*/ 544763 h 1887361"/>
              <a:gd name="connsiteX1279" fmla="*/ 103510 w 1628481"/>
              <a:gd name="connsiteY1279" fmla="*/ 518520 h 1887361"/>
              <a:gd name="connsiteX1280" fmla="*/ 111308 w 1628481"/>
              <a:gd name="connsiteY1280" fmla="*/ 519833 h 1887361"/>
              <a:gd name="connsiteX1281" fmla="*/ 95937 w 1628481"/>
              <a:gd name="connsiteY1281" fmla="*/ 512072 h 1887361"/>
              <a:gd name="connsiteX1282" fmla="*/ 1427761 w 1628481"/>
              <a:gd name="connsiteY1282" fmla="*/ 493927 h 1887361"/>
              <a:gd name="connsiteX1283" fmla="*/ 1424274 w 1628481"/>
              <a:gd name="connsiteY1283" fmla="*/ 502587 h 1887361"/>
              <a:gd name="connsiteX1284" fmla="*/ 1431172 w 1628481"/>
              <a:gd name="connsiteY1284" fmla="*/ 507948 h 1887361"/>
              <a:gd name="connsiteX1285" fmla="*/ 1427761 w 1628481"/>
              <a:gd name="connsiteY1285" fmla="*/ 493927 h 1887361"/>
              <a:gd name="connsiteX1286" fmla="*/ 1472075 w 1628481"/>
              <a:gd name="connsiteY1286" fmla="*/ 481516 h 1887361"/>
              <a:gd name="connsiteX1287" fmla="*/ 1472074 w 1628481"/>
              <a:gd name="connsiteY1287" fmla="*/ 481556 h 1887361"/>
              <a:gd name="connsiteX1288" fmla="*/ 1472036 w 1628481"/>
              <a:gd name="connsiteY1288" fmla="*/ 481518 h 1887361"/>
              <a:gd name="connsiteX1289" fmla="*/ 1467041 w 1628481"/>
              <a:gd name="connsiteY1289" fmla="*/ 473125 h 1887361"/>
              <a:gd name="connsiteX1290" fmla="*/ 1470612 w 1628481"/>
              <a:gd name="connsiteY1290" fmla="*/ 474658 h 1887361"/>
              <a:gd name="connsiteX1291" fmla="*/ 1467388 w 1628481"/>
              <a:gd name="connsiteY1291" fmla="*/ 486579 h 1887361"/>
              <a:gd name="connsiteX1292" fmla="*/ 1467388 w 1628481"/>
              <a:gd name="connsiteY1292" fmla="*/ 486729 h 1887361"/>
              <a:gd name="connsiteX1293" fmla="*/ 1464426 w 1628481"/>
              <a:gd name="connsiteY1293" fmla="*/ 476007 h 1887361"/>
              <a:gd name="connsiteX1294" fmla="*/ 1467041 w 1628481"/>
              <a:gd name="connsiteY1294" fmla="*/ 473125 h 1887361"/>
              <a:gd name="connsiteX1295" fmla="*/ 1177367 w 1628481"/>
              <a:gd name="connsiteY1295" fmla="*/ 466372 h 1887361"/>
              <a:gd name="connsiteX1296" fmla="*/ 1184865 w 1628481"/>
              <a:gd name="connsiteY1296" fmla="*/ 466710 h 1887361"/>
              <a:gd name="connsiteX1297" fmla="*/ 1166382 w 1628481"/>
              <a:gd name="connsiteY1297" fmla="*/ 462698 h 1887361"/>
              <a:gd name="connsiteX1298" fmla="*/ 1161321 w 1628481"/>
              <a:gd name="connsiteY1298" fmla="*/ 475070 h 1887361"/>
              <a:gd name="connsiteX1299" fmla="*/ 1176317 w 1628481"/>
              <a:gd name="connsiteY1299" fmla="*/ 485155 h 1887361"/>
              <a:gd name="connsiteX1300" fmla="*/ 1175455 w 1628481"/>
              <a:gd name="connsiteY1300" fmla="*/ 497639 h 1887361"/>
              <a:gd name="connsiteX1301" fmla="*/ 1178904 w 1628481"/>
              <a:gd name="connsiteY1301" fmla="*/ 475857 h 1887361"/>
              <a:gd name="connsiteX1302" fmla="*/ 1166382 w 1628481"/>
              <a:gd name="connsiteY1302" fmla="*/ 462698 h 1887361"/>
              <a:gd name="connsiteX1303" fmla="*/ 1477210 w 1628481"/>
              <a:gd name="connsiteY1303" fmla="*/ 453476 h 1887361"/>
              <a:gd name="connsiteX1304" fmla="*/ 1487370 w 1628481"/>
              <a:gd name="connsiteY1304" fmla="*/ 483468 h 1887361"/>
              <a:gd name="connsiteX1305" fmla="*/ 1480701 w 1628481"/>
              <a:gd name="connsiteY1305" fmla="*/ 481017 h 1887361"/>
              <a:gd name="connsiteX1306" fmla="*/ 1472075 w 1628481"/>
              <a:gd name="connsiteY1306" fmla="*/ 481516 h 1887361"/>
              <a:gd name="connsiteX1307" fmla="*/ 1472346 w 1628481"/>
              <a:gd name="connsiteY1307" fmla="*/ 467778 h 1887361"/>
              <a:gd name="connsiteX1308" fmla="*/ 1473236 w 1628481"/>
              <a:gd name="connsiteY1308" fmla="*/ 455575 h 1887361"/>
              <a:gd name="connsiteX1309" fmla="*/ 1477210 w 1628481"/>
              <a:gd name="connsiteY1309" fmla="*/ 453476 h 1887361"/>
              <a:gd name="connsiteX1310" fmla="*/ 1485833 w 1628481"/>
              <a:gd name="connsiteY1310" fmla="*/ 453251 h 1887361"/>
              <a:gd name="connsiteX1311" fmla="*/ 1487744 w 1628481"/>
              <a:gd name="connsiteY1311" fmla="*/ 467047 h 1887361"/>
              <a:gd name="connsiteX1312" fmla="*/ 1487782 w 1628481"/>
              <a:gd name="connsiteY1312" fmla="*/ 467197 h 1887361"/>
              <a:gd name="connsiteX1313" fmla="*/ 1481784 w 1628481"/>
              <a:gd name="connsiteY1313" fmla="*/ 458424 h 1887361"/>
              <a:gd name="connsiteX1314" fmla="*/ 1485833 w 1628481"/>
              <a:gd name="connsiteY1314" fmla="*/ 453251 h 1887361"/>
              <a:gd name="connsiteX1315" fmla="*/ 1479651 w 1628481"/>
              <a:gd name="connsiteY1315" fmla="*/ 441835 h 1887361"/>
              <a:gd name="connsiteX1316" fmla="*/ 1485233 w 1628481"/>
              <a:gd name="connsiteY1316" fmla="*/ 446390 h 1887361"/>
              <a:gd name="connsiteX1317" fmla="*/ 1478447 w 1628481"/>
              <a:gd name="connsiteY1317" fmla="*/ 448340 h 1887361"/>
              <a:gd name="connsiteX1318" fmla="*/ 1473423 w 1628481"/>
              <a:gd name="connsiteY1318" fmla="*/ 442454 h 1887361"/>
              <a:gd name="connsiteX1319" fmla="*/ 1479651 w 1628481"/>
              <a:gd name="connsiteY1319" fmla="*/ 441835 h 1887361"/>
              <a:gd name="connsiteX1320" fmla="*/ 1405642 w 1628481"/>
              <a:gd name="connsiteY1320" fmla="*/ 439455 h 1887361"/>
              <a:gd name="connsiteX1321" fmla="*/ 1405634 w 1628481"/>
              <a:gd name="connsiteY1321" fmla="*/ 439659 h 1887361"/>
              <a:gd name="connsiteX1322" fmla="*/ 1402732 w 1628481"/>
              <a:gd name="connsiteY1322" fmla="*/ 446119 h 1887361"/>
              <a:gd name="connsiteX1323" fmla="*/ 1402380 w 1628481"/>
              <a:gd name="connsiteY1323" fmla="*/ 455013 h 1887361"/>
              <a:gd name="connsiteX1324" fmla="*/ 1405305 w 1628481"/>
              <a:gd name="connsiteY1324" fmla="*/ 448555 h 1887361"/>
              <a:gd name="connsiteX1325" fmla="*/ 1405634 w 1628481"/>
              <a:gd name="connsiteY1325" fmla="*/ 439659 h 1887361"/>
              <a:gd name="connsiteX1326" fmla="*/ 1405642 w 1628481"/>
              <a:gd name="connsiteY1326" fmla="*/ 439642 h 1887361"/>
              <a:gd name="connsiteX1327" fmla="*/ 1411889 w 1628481"/>
              <a:gd name="connsiteY1327" fmla="*/ 437725 h 1887361"/>
              <a:gd name="connsiteX1328" fmla="*/ 1408041 w 1628481"/>
              <a:gd name="connsiteY1328" fmla="*/ 440279 h 1887361"/>
              <a:gd name="connsiteX1329" fmla="*/ 1412465 w 1628481"/>
              <a:gd name="connsiteY1329" fmla="*/ 451077 h 1887361"/>
              <a:gd name="connsiteX1330" fmla="*/ 1414864 w 1628481"/>
              <a:gd name="connsiteY1330" fmla="*/ 451489 h 1887361"/>
              <a:gd name="connsiteX1331" fmla="*/ 1414864 w 1628481"/>
              <a:gd name="connsiteY1331" fmla="*/ 451676 h 1887361"/>
              <a:gd name="connsiteX1332" fmla="*/ 1416776 w 1628481"/>
              <a:gd name="connsiteY1332" fmla="*/ 439192 h 1887361"/>
              <a:gd name="connsiteX1333" fmla="*/ 1411889 w 1628481"/>
              <a:gd name="connsiteY1333" fmla="*/ 437725 h 1887361"/>
              <a:gd name="connsiteX1334" fmla="*/ 1430048 w 1628481"/>
              <a:gd name="connsiteY1334" fmla="*/ 432632 h 1887361"/>
              <a:gd name="connsiteX1335" fmla="*/ 1426524 w 1628481"/>
              <a:gd name="connsiteY1335" fmla="*/ 444778 h 1887361"/>
              <a:gd name="connsiteX1336" fmla="*/ 1426299 w 1628481"/>
              <a:gd name="connsiteY1336" fmla="*/ 444628 h 1887361"/>
              <a:gd name="connsiteX1337" fmla="*/ 1430048 w 1628481"/>
              <a:gd name="connsiteY1337" fmla="*/ 432632 h 1887361"/>
              <a:gd name="connsiteX1338" fmla="*/ 1165532 w 1628481"/>
              <a:gd name="connsiteY1338" fmla="*/ 430011 h 1887361"/>
              <a:gd name="connsiteX1339" fmla="*/ 1165672 w 1628481"/>
              <a:gd name="connsiteY1339" fmla="*/ 431334 h 1887361"/>
              <a:gd name="connsiteX1340" fmla="*/ 1165214 w 1628481"/>
              <a:gd name="connsiteY1340" fmla="*/ 431189 h 1887361"/>
              <a:gd name="connsiteX1341" fmla="*/ 1176692 w 1628481"/>
              <a:gd name="connsiteY1341" fmla="*/ 422476 h 1887361"/>
              <a:gd name="connsiteX1342" fmla="*/ 1165648 w 1628481"/>
              <a:gd name="connsiteY1342" fmla="*/ 429582 h 1887361"/>
              <a:gd name="connsiteX1343" fmla="*/ 1165532 w 1628481"/>
              <a:gd name="connsiteY1343" fmla="*/ 430011 h 1887361"/>
              <a:gd name="connsiteX1344" fmla="*/ 1165497 w 1628481"/>
              <a:gd name="connsiteY1344" fmla="*/ 429679 h 1887361"/>
              <a:gd name="connsiteX1345" fmla="*/ 1165220 w 1628481"/>
              <a:gd name="connsiteY1345" fmla="*/ 429857 h 1887361"/>
              <a:gd name="connsiteX1346" fmla="*/ 1164366 w 1628481"/>
              <a:gd name="connsiteY1346" fmla="*/ 430606 h 1887361"/>
              <a:gd name="connsiteX1347" fmla="*/ 1164320 w 1628481"/>
              <a:gd name="connsiteY1347" fmla="*/ 430907 h 1887361"/>
              <a:gd name="connsiteX1348" fmla="*/ 1165214 w 1628481"/>
              <a:gd name="connsiteY1348" fmla="*/ 431189 h 1887361"/>
              <a:gd name="connsiteX1349" fmla="*/ 1162357 w 1628481"/>
              <a:gd name="connsiteY1349" fmla="*/ 441779 h 1887361"/>
              <a:gd name="connsiteX1350" fmla="*/ 1154685 w 1628481"/>
              <a:gd name="connsiteY1350" fmla="*/ 443129 h 1887361"/>
              <a:gd name="connsiteX1351" fmla="*/ 1155180 w 1628481"/>
              <a:gd name="connsiteY1351" fmla="*/ 446523 h 1887361"/>
              <a:gd name="connsiteX1352" fmla="*/ 1166939 w 1628481"/>
              <a:gd name="connsiteY1352" fmla="*/ 446173 h 1887361"/>
              <a:gd name="connsiteX1353" fmla="*/ 1172081 w 1628481"/>
              <a:gd name="connsiteY1353" fmla="*/ 428395 h 1887361"/>
              <a:gd name="connsiteX1354" fmla="*/ 1174443 w 1628481"/>
              <a:gd name="connsiteY1354" fmla="*/ 437955 h 1887361"/>
              <a:gd name="connsiteX1355" fmla="*/ 1178786 w 1628481"/>
              <a:gd name="connsiteY1355" fmla="*/ 433048 h 1887361"/>
              <a:gd name="connsiteX1356" fmla="*/ 1178240 w 1628481"/>
              <a:gd name="connsiteY1356" fmla="*/ 431291 h 1887361"/>
              <a:gd name="connsiteX1357" fmla="*/ 1180830 w 1628481"/>
              <a:gd name="connsiteY1357" fmla="*/ 428639 h 1887361"/>
              <a:gd name="connsiteX1358" fmla="*/ 1184502 w 1628481"/>
              <a:gd name="connsiteY1358" fmla="*/ 426589 h 1887361"/>
              <a:gd name="connsiteX1359" fmla="*/ 1186344 w 1628481"/>
              <a:gd name="connsiteY1359" fmla="*/ 424508 h 1887361"/>
              <a:gd name="connsiteX1360" fmla="*/ 1184372 w 1628481"/>
              <a:gd name="connsiteY1360" fmla="*/ 424093 h 1887361"/>
              <a:gd name="connsiteX1361" fmla="*/ 1180553 w 1628481"/>
              <a:gd name="connsiteY1361" fmla="*/ 426361 h 1887361"/>
              <a:gd name="connsiteX1362" fmla="*/ 1172756 w 1628481"/>
              <a:gd name="connsiteY1362" fmla="*/ 430194 h 1887361"/>
              <a:gd name="connsiteX1363" fmla="*/ 1175080 w 1628481"/>
              <a:gd name="connsiteY1363" fmla="*/ 424833 h 1887361"/>
              <a:gd name="connsiteX1364" fmla="*/ 1180324 w 1628481"/>
              <a:gd name="connsiteY1364" fmla="*/ 424004 h 1887361"/>
              <a:gd name="connsiteX1365" fmla="*/ 1183689 w 1628481"/>
              <a:gd name="connsiteY1365" fmla="*/ 423949 h 1887361"/>
              <a:gd name="connsiteX1366" fmla="*/ 1203047 w 1628481"/>
              <a:gd name="connsiteY1366" fmla="*/ 409824 h 1887361"/>
              <a:gd name="connsiteX1367" fmla="*/ 1198527 w 1628481"/>
              <a:gd name="connsiteY1367" fmla="*/ 416332 h 1887361"/>
              <a:gd name="connsiteX1368" fmla="*/ 1202110 w 1628481"/>
              <a:gd name="connsiteY1368" fmla="*/ 413999 h 1887361"/>
              <a:gd name="connsiteX1369" fmla="*/ 1207441 w 1628481"/>
              <a:gd name="connsiteY1369" fmla="*/ 417936 h 1887361"/>
              <a:gd name="connsiteX1370" fmla="*/ 1212396 w 1628481"/>
              <a:gd name="connsiteY1370" fmla="*/ 415528 h 1887361"/>
              <a:gd name="connsiteX1371" fmla="*/ 1414002 w 1628481"/>
              <a:gd name="connsiteY1371" fmla="*/ 405864 h 1887361"/>
              <a:gd name="connsiteX1372" fmla="*/ 1413959 w 1628481"/>
              <a:gd name="connsiteY1372" fmla="*/ 406056 h 1887361"/>
              <a:gd name="connsiteX1373" fmla="*/ 1409836 w 1628481"/>
              <a:gd name="connsiteY1373" fmla="*/ 406450 h 1887361"/>
              <a:gd name="connsiteX1374" fmla="*/ 1407779 w 1628481"/>
              <a:gd name="connsiteY1374" fmla="*/ 414299 h 1887361"/>
              <a:gd name="connsiteX1375" fmla="*/ 1412057 w 1628481"/>
              <a:gd name="connsiteY1375" fmla="*/ 414384 h 1887361"/>
              <a:gd name="connsiteX1376" fmla="*/ 1413959 w 1628481"/>
              <a:gd name="connsiteY1376" fmla="*/ 406056 h 1887361"/>
              <a:gd name="connsiteX1377" fmla="*/ 1414002 w 1628481"/>
              <a:gd name="connsiteY1377" fmla="*/ 406051 h 1887361"/>
              <a:gd name="connsiteX1378" fmla="*/ 1419701 w 1628481"/>
              <a:gd name="connsiteY1378" fmla="*/ 403989 h 1887361"/>
              <a:gd name="connsiteX1379" fmla="*/ 1419643 w 1628481"/>
              <a:gd name="connsiteY1379" fmla="*/ 404179 h 1887361"/>
              <a:gd name="connsiteX1380" fmla="*/ 1417011 w 1628481"/>
              <a:gd name="connsiteY1380" fmla="*/ 404280 h 1887361"/>
              <a:gd name="connsiteX1381" fmla="*/ 1414827 w 1628481"/>
              <a:gd name="connsiteY1381" fmla="*/ 406239 h 1887361"/>
              <a:gd name="connsiteX1382" fmla="*/ 1416814 w 1628481"/>
              <a:gd name="connsiteY1382" fmla="*/ 416436 h 1887361"/>
              <a:gd name="connsiteX1383" fmla="*/ 1418046 w 1628481"/>
              <a:gd name="connsiteY1383" fmla="*/ 409397 h 1887361"/>
              <a:gd name="connsiteX1384" fmla="*/ 1419643 w 1628481"/>
              <a:gd name="connsiteY1384" fmla="*/ 404179 h 1887361"/>
              <a:gd name="connsiteX1385" fmla="*/ 1419701 w 1628481"/>
              <a:gd name="connsiteY1385" fmla="*/ 404177 h 1887361"/>
              <a:gd name="connsiteX1386" fmla="*/ 1464201 w 1628481"/>
              <a:gd name="connsiteY1386" fmla="*/ 403465 h 1887361"/>
              <a:gd name="connsiteX1387" fmla="*/ 1464201 w 1628481"/>
              <a:gd name="connsiteY1387" fmla="*/ 403502 h 1887361"/>
              <a:gd name="connsiteX1388" fmla="*/ 1464951 w 1628481"/>
              <a:gd name="connsiteY1388" fmla="*/ 410325 h 1887361"/>
              <a:gd name="connsiteX1389" fmla="*/ 1458353 w 1628481"/>
              <a:gd name="connsiteY1389" fmla="*/ 424796 h 1887361"/>
              <a:gd name="connsiteX1390" fmla="*/ 1464201 w 1628481"/>
              <a:gd name="connsiteY1390" fmla="*/ 403465 h 1887361"/>
              <a:gd name="connsiteX1391" fmla="*/ 1433422 w 1628481"/>
              <a:gd name="connsiteY1391" fmla="*/ 401065 h 1887361"/>
              <a:gd name="connsiteX1392" fmla="*/ 1450780 w 1628481"/>
              <a:gd name="connsiteY1392" fmla="*/ 402827 h 1887361"/>
              <a:gd name="connsiteX1393" fmla="*/ 1439308 w 1628481"/>
              <a:gd name="connsiteY1393" fmla="*/ 409275 h 1887361"/>
              <a:gd name="connsiteX1394" fmla="*/ 1441332 w 1628481"/>
              <a:gd name="connsiteY1394" fmla="*/ 419960 h 1887361"/>
              <a:gd name="connsiteX1395" fmla="*/ 1441108 w 1628481"/>
              <a:gd name="connsiteY1395" fmla="*/ 419623 h 1887361"/>
              <a:gd name="connsiteX1396" fmla="*/ 1432785 w 1628481"/>
              <a:gd name="connsiteY1396" fmla="*/ 410663 h 1887361"/>
              <a:gd name="connsiteX1397" fmla="*/ 1433422 w 1628481"/>
              <a:gd name="connsiteY1397" fmla="*/ 401065 h 1887361"/>
              <a:gd name="connsiteX1398" fmla="*/ 1210218 w 1628481"/>
              <a:gd name="connsiteY1398" fmla="*/ 394104 h 1887361"/>
              <a:gd name="connsiteX1399" fmla="*/ 1209645 w 1628481"/>
              <a:gd name="connsiteY1399" fmla="*/ 396041 h 1887361"/>
              <a:gd name="connsiteX1400" fmla="*/ 1210860 w 1628481"/>
              <a:gd name="connsiteY1400" fmla="*/ 395930 h 1887361"/>
              <a:gd name="connsiteX1401" fmla="*/ 1459290 w 1628481"/>
              <a:gd name="connsiteY1401" fmla="*/ 388136 h 1887361"/>
              <a:gd name="connsiteX1402" fmla="*/ 1463451 w 1628481"/>
              <a:gd name="connsiteY1402" fmla="*/ 393267 h 1887361"/>
              <a:gd name="connsiteX1403" fmla="*/ 1460040 w 1628481"/>
              <a:gd name="connsiteY1403" fmla="*/ 408713 h 1887361"/>
              <a:gd name="connsiteX1404" fmla="*/ 1454304 w 1628481"/>
              <a:gd name="connsiteY1404" fmla="*/ 406989 h 1887361"/>
              <a:gd name="connsiteX1405" fmla="*/ 1458427 w 1628481"/>
              <a:gd name="connsiteY1405" fmla="*/ 404964 h 1887361"/>
              <a:gd name="connsiteX1406" fmla="*/ 1455128 w 1628481"/>
              <a:gd name="connsiteY1406" fmla="*/ 390905 h 1887361"/>
              <a:gd name="connsiteX1407" fmla="*/ 1459290 w 1628481"/>
              <a:gd name="connsiteY1407" fmla="*/ 388136 h 1887361"/>
              <a:gd name="connsiteX1408" fmla="*/ 1206683 w 1628481"/>
              <a:gd name="connsiteY1408" fmla="*/ 386647 h 1887361"/>
              <a:gd name="connsiteX1409" fmla="*/ 1206911 w 1628481"/>
              <a:gd name="connsiteY1409" fmla="*/ 387723 h 1887361"/>
              <a:gd name="connsiteX1410" fmla="*/ 1207030 w 1628481"/>
              <a:gd name="connsiteY1410" fmla="*/ 387602 h 1887361"/>
              <a:gd name="connsiteX1411" fmla="*/ 1205042 w 1628481"/>
              <a:gd name="connsiteY1411" fmla="*/ 384303 h 1887361"/>
              <a:gd name="connsiteX1412" fmla="*/ 1202738 w 1628481"/>
              <a:gd name="connsiteY1412" fmla="*/ 391575 h 1887361"/>
              <a:gd name="connsiteX1413" fmla="*/ 1196157 w 1628481"/>
              <a:gd name="connsiteY1413" fmla="*/ 392654 h 1887361"/>
              <a:gd name="connsiteX1414" fmla="*/ 1196135 w 1628481"/>
              <a:gd name="connsiteY1414" fmla="*/ 392914 h 1887361"/>
              <a:gd name="connsiteX1415" fmla="*/ 1197925 w 1628481"/>
              <a:gd name="connsiteY1415" fmla="*/ 400114 h 1887361"/>
              <a:gd name="connsiteX1416" fmla="*/ 1197948 w 1628481"/>
              <a:gd name="connsiteY1416" fmla="*/ 405676 h 1887361"/>
              <a:gd name="connsiteX1417" fmla="*/ 1208145 w 1628481"/>
              <a:gd name="connsiteY1417" fmla="*/ 402677 h 1887361"/>
              <a:gd name="connsiteX1418" fmla="*/ 1204996 w 1628481"/>
              <a:gd name="connsiteY1418" fmla="*/ 389668 h 1887361"/>
              <a:gd name="connsiteX1419" fmla="*/ 1206312 w 1628481"/>
              <a:gd name="connsiteY1419" fmla="*/ 388331 h 1887361"/>
              <a:gd name="connsiteX1420" fmla="*/ 1213015 w 1628481"/>
              <a:gd name="connsiteY1420" fmla="*/ 376313 h 1887361"/>
              <a:gd name="connsiteX1421" fmla="*/ 1208258 w 1628481"/>
              <a:gd name="connsiteY1421" fmla="*/ 376584 h 1887361"/>
              <a:gd name="connsiteX1422" fmla="*/ 1208013 w 1628481"/>
              <a:gd name="connsiteY1422" fmla="*/ 380439 h 1887361"/>
              <a:gd name="connsiteX1423" fmla="*/ 1208610 w 1628481"/>
              <a:gd name="connsiteY1423" fmla="*/ 381022 h 1887361"/>
              <a:gd name="connsiteX1424" fmla="*/ 1210920 w 1628481"/>
              <a:gd name="connsiteY1424" fmla="*/ 385994 h 1887361"/>
              <a:gd name="connsiteX1425" fmla="*/ 1211239 w 1628481"/>
              <a:gd name="connsiteY1425" fmla="*/ 388263 h 1887361"/>
              <a:gd name="connsiteX1426" fmla="*/ 1211726 w 1628481"/>
              <a:gd name="connsiteY1426" fmla="*/ 389007 h 1887361"/>
              <a:gd name="connsiteX1427" fmla="*/ 1211467 w 1628481"/>
              <a:gd name="connsiteY1427" fmla="*/ 389882 h 1887361"/>
              <a:gd name="connsiteX1428" fmla="*/ 1211918 w 1628481"/>
              <a:gd name="connsiteY1428" fmla="*/ 393089 h 1887361"/>
              <a:gd name="connsiteX1429" fmla="*/ 1211870 w 1628481"/>
              <a:gd name="connsiteY1429" fmla="*/ 395838 h 1887361"/>
              <a:gd name="connsiteX1430" fmla="*/ 1214625 w 1628481"/>
              <a:gd name="connsiteY1430" fmla="*/ 395585 h 1887361"/>
              <a:gd name="connsiteX1431" fmla="*/ 1212977 w 1628481"/>
              <a:gd name="connsiteY1431" fmla="*/ 381416 h 1887361"/>
              <a:gd name="connsiteX1432" fmla="*/ 1254896 w 1628481"/>
              <a:gd name="connsiteY1432" fmla="*/ 342506 h 1887361"/>
              <a:gd name="connsiteX1433" fmla="*/ 1254930 w 1628481"/>
              <a:gd name="connsiteY1433" fmla="*/ 342570 h 1887361"/>
              <a:gd name="connsiteX1434" fmla="*/ 1254896 w 1628481"/>
              <a:gd name="connsiteY1434" fmla="*/ 342694 h 1887361"/>
              <a:gd name="connsiteX1435" fmla="*/ 817594 w 1628481"/>
              <a:gd name="connsiteY1435" fmla="*/ 339845 h 1887361"/>
              <a:gd name="connsiteX1436" fmla="*/ 816902 w 1628481"/>
              <a:gd name="connsiteY1436" fmla="*/ 339919 h 1887361"/>
              <a:gd name="connsiteX1437" fmla="*/ 817219 w 1628481"/>
              <a:gd name="connsiteY1437" fmla="*/ 340469 h 1887361"/>
              <a:gd name="connsiteX1438" fmla="*/ 1253259 w 1628481"/>
              <a:gd name="connsiteY1438" fmla="*/ 339514 h 1887361"/>
              <a:gd name="connsiteX1439" fmla="*/ 1254896 w 1628481"/>
              <a:gd name="connsiteY1439" fmla="*/ 342694 h 1887361"/>
              <a:gd name="connsiteX1440" fmla="*/ 1255945 w 1628481"/>
              <a:gd name="connsiteY1440" fmla="*/ 349179 h 1887361"/>
              <a:gd name="connsiteX1441" fmla="*/ 1246611 w 1628481"/>
              <a:gd name="connsiteY1441" fmla="*/ 348050 h 1887361"/>
              <a:gd name="connsiteX1442" fmla="*/ 1245373 w 1628481"/>
              <a:gd name="connsiteY1442" fmla="*/ 351953 h 1887361"/>
              <a:gd name="connsiteX1443" fmla="*/ 1244580 w 1628481"/>
              <a:gd name="connsiteY1443" fmla="*/ 351698 h 1887361"/>
              <a:gd name="connsiteX1444" fmla="*/ 1245650 w 1628481"/>
              <a:gd name="connsiteY1444" fmla="*/ 362067 h 1887361"/>
              <a:gd name="connsiteX1445" fmla="*/ 1249460 w 1628481"/>
              <a:gd name="connsiteY1445" fmla="*/ 373735 h 1887361"/>
              <a:gd name="connsiteX1446" fmla="*/ 1255158 w 1628481"/>
              <a:gd name="connsiteY1446" fmla="*/ 371261 h 1887361"/>
              <a:gd name="connsiteX1447" fmla="*/ 1258907 w 1628481"/>
              <a:gd name="connsiteY1447" fmla="*/ 346330 h 1887361"/>
              <a:gd name="connsiteX1448" fmla="*/ 1262131 w 1628481"/>
              <a:gd name="connsiteY1448" fmla="*/ 350079 h 1887361"/>
              <a:gd name="connsiteX1449" fmla="*/ 1256754 w 1628481"/>
              <a:gd name="connsiteY1449" fmla="*/ 345993 h 1887361"/>
              <a:gd name="connsiteX1450" fmla="*/ 1254930 w 1628481"/>
              <a:gd name="connsiteY1450" fmla="*/ 342570 h 1887361"/>
              <a:gd name="connsiteX1451" fmla="*/ 1255437 w 1628481"/>
              <a:gd name="connsiteY1451" fmla="*/ 340723 h 1887361"/>
              <a:gd name="connsiteX1452" fmla="*/ 1259877 w 1628481"/>
              <a:gd name="connsiteY1452" fmla="*/ 339332 h 1887361"/>
              <a:gd name="connsiteX1453" fmla="*/ 1259729 w 1628481"/>
              <a:gd name="connsiteY1453" fmla="*/ 339947 h 1887361"/>
              <a:gd name="connsiteX1454" fmla="*/ 1259807 w 1628481"/>
              <a:gd name="connsiteY1454" fmla="*/ 340032 h 1887361"/>
              <a:gd name="connsiteX1455" fmla="*/ 799282 w 1628481"/>
              <a:gd name="connsiteY1455" fmla="*/ 338607 h 1887361"/>
              <a:gd name="connsiteX1456" fmla="*/ 788785 w 1628481"/>
              <a:gd name="connsiteY1456" fmla="*/ 353041 h 1887361"/>
              <a:gd name="connsiteX1457" fmla="*/ 794702 w 1628481"/>
              <a:gd name="connsiteY1457" fmla="*/ 360618 h 1887361"/>
              <a:gd name="connsiteX1458" fmla="*/ 811615 w 1628481"/>
              <a:gd name="connsiteY1458" fmla="*/ 345781 h 1887361"/>
              <a:gd name="connsiteX1459" fmla="*/ 809470 w 1628481"/>
              <a:gd name="connsiteY1459" fmla="*/ 344507 h 1887361"/>
              <a:gd name="connsiteX1460" fmla="*/ 799282 w 1628481"/>
              <a:gd name="connsiteY1460" fmla="*/ 338607 h 1887361"/>
              <a:gd name="connsiteX1461" fmla="*/ 1430851 w 1628481"/>
              <a:gd name="connsiteY1461" fmla="*/ 338520 h 1887361"/>
              <a:gd name="connsiteX1462" fmla="*/ 1430873 w 1628481"/>
              <a:gd name="connsiteY1462" fmla="*/ 338570 h 1887361"/>
              <a:gd name="connsiteX1463" fmla="*/ 1430839 w 1628481"/>
              <a:gd name="connsiteY1463" fmla="*/ 338561 h 1887361"/>
              <a:gd name="connsiteX1464" fmla="*/ 1328816 w 1628481"/>
              <a:gd name="connsiteY1464" fmla="*/ 338068 h 1887361"/>
              <a:gd name="connsiteX1465" fmla="*/ 1320803 w 1628481"/>
              <a:gd name="connsiteY1465" fmla="*/ 338420 h 1887361"/>
              <a:gd name="connsiteX1466" fmla="*/ 1326276 w 1628481"/>
              <a:gd name="connsiteY1466" fmla="*/ 348917 h 1887361"/>
              <a:gd name="connsiteX1467" fmla="*/ 1323427 w 1628481"/>
              <a:gd name="connsiteY1467" fmla="*/ 354840 h 1887361"/>
              <a:gd name="connsiteX1468" fmla="*/ 1328188 w 1628481"/>
              <a:gd name="connsiteY1468" fmla="*/ 358852 h 1887361"/>
              <a:gd name="connsiteX1469" fmla="*/ 1337785 w 1628481"/>
              <a:gd name="connsiteY1469" fmla="*/ 341232 h 1887361"/>
              <a:gd name="connsiteX1470" fmla="*/ 1328816 w 1628481"/>
              <a:gd name="connsiteY1470" fmla="*/ 338068 h 1887361"/>
              <a:gd name="connsiteX1471" fmla="*/ 1354881 w 1628481"/>
              <a:gd name="connsiteY1471" fmla="*/ 337820 h 1887361"/>
              <a:gd name="connsiteX1472" fmla="*/ 1354882 w 1628481"/>
              <a:gd name="connsiteY1472" fmla="*/ 337894 h 1887361"/>
              <a:gd name="connsiteX1473" fmla="*/ 1352341 w 1628481"/>
              <a:gd name="connsiteY1473" fmla="*/ 338724 h 1887361"/>
              <a:gd name="connsiteX1474" fmla="*/ 1352219 w 1628481"/>
              <a:gd name="connsiteY1474" fmla="*/ 347042 h 1887361"/>
              <a:gd name="connsiteX1475" fmla="*/ 1355143 w 1628481"/>
              <a:gd name="connsiteY1475" fmla="*/ 350791 h 1887361"/>
              <a:gd name="connsiteX1476" fmla="*/ 1354882 w 1628481"/>
              <a:gd name="connsiteY1476" fmla="*/ 337894 h 1887361"/>
              <a:gd name="connsiteX1477" fmla="*/ 1354993 w 1628481"/>
              <a:gd name="connsiteY1477" fmla="*/ 337858 h 1887361"/>
              <a:gd name="connsiteX1478" fmla="*/ 1453188 w 1628481"/>
              <a:gd name="connsiteY1478" fmla="*/ 337801 h 1887361"/>
              <a:gd name="connsiteX1479" fmla="*/ 1448418 w 1628481"/>
              <a:gd name="connsiteY1479" fmla="*/ 340032 h 1887361"/>
              <a:gd name="connsiteX1480" fmla="*/ 1456103 w 1628481"/>
              <a:gd name="connsiteY1480" fmla="*/ 345430 h 1887361"/>
              <a:gd name="connsiteX1481" fmla="*/ 1456216 w 1628481"/>
              <a:gd name="connsiteY1481" fmla="*/ 345468 h 1887361"/>
              <a:gd name="connsiteX1482" fmla="*/ 1453188 w 1628481"/>
              <a:gd name="connsiteY1482" fmla="*/ 337801 h 1887361"/>
              <a:gd name="connsiteX1483" fmla="*/ 1341361 w 1628481"/>
              <a:gd name="connsiteY1483" fmla="*/ 336700 h 1887361"/>
              <a:gd name="connsiteX1484" fmla="*/ 1338948 w 1628481"/>
              <a:gd name="connsiteY1484" fmla="*/ 344756 h 1887361"/>
              <a:gd name="connsiteX1485" fmla="*/ 1345658 w 1628481"/>
              <a:gd name="connsiteY1485" fmla="*/ 342694 h 1887361"/>
              <a:gd name="connsiteX1486" fmla="*/ 1345771 w 1628481"/>
              <a:gd name="connsiteY1486" fmla="*/ 342731 h 1887361"/>
              <a:gd name="connsiteX1487" fmla="*/ 1341361 w 1628481"/>
              <a:gd name="connsiteY1487" fmla="*/ 336700 h 1887361"/>
              <a:gd name="connsiteX1488" fmla="*/ 1346071 w 1628481"/>
              <a:gd name="connsiteY1488" fmla="*/ 336245 h 1887361"/>
              <a:gd name="connsiteX1489" fmla="*/ 1350157 w 1628481"/>
              <a:gd name="connsiteY1489" fmla="*/ 353041 h 1887361"/>
              <a:gd name="connsiteX1490" fmla="*/ 1351244 w 1628481"/>
              <a:gd name="connsiteY1490" fmla="*/ 346855 h 1887361"/>
              <a:gd name="connsiteX1491" fmla="*/ 1351357 w 1628481"/>
              <a:gd name="connsiteY1491" fmla="*/ 346780 h 1887361"/>
              <a:gd name="connsiteX1492" fmla="*/ 1349632 w 1628481"/>
              <a:gd name="connsiteY1492" fmla="*/ 336845 h 1887361"/>
              <a:gd name="connsiteX1493" fmla="*/ 1346071 w 1628481"/>
              <a:gd name="connsiteY1493" fmla="*/ 336245 h 1887361"/>
              <a:gd name="connsiteX1494" fmla="*/ 1503931 w 1628481"/>
              <a:gd name="connsiteY1494" fmla="*/ 335313 h 1887361"/>
              <a:gd name="connsiteX1495" fmla="*/ 1508476 w 1628481"/>
              <a:gd name="connsiteY1495" fmla="*/ 338082 h 1887361"/>
              <a:gd name="connsiteX1496" fmla="*/ 1508551 w 1628481"/>
              <a:gd name="connsiteY1496" fmla="*/ 338045 h 1887361"/>
              <a:gd name="connsiteX1497" fmla="*/ 1499779 w 1628481"/>
              <a:gd name="connsiteY1497" fmla="*/ 338532 h 1887361"/>
              <a:gd name="connsiteX1498" fmla="*/ 1503931 w 1628481"/>
              <a:gd name="connsiteY1498" fmla="*/ 335313 h 1887361"/>
              <a:gd name="connsiteX1499" fmla="*/ 1485978 w 1628481"/>
              <a:gd name="connsiteY1499" fmla="*/ 334015 h 1887361"/>
              <a:gd name="connsiteX1500" fmla="*/ 1489357 w 1628481"/>
              <a:gd name="connsiteY1500" fmla="*/ 335271 h 1887361"/>
              <a:gd name="connsiteX1501" fmla="*/ 1483021 w 1628481"/>
              <a:gd name="connsiteY1501" fmla="*/ 343106 h 1887361"/>
              <a:gd name="connsiteX1502" fmla="*/ 1485978 w 1628481"/>
              <a:gd name="connsiteY1502" fmla="*/ 334015 h 1887361"/>
              <a:gd name="connsiteX1503" fmla="*/ 1391958 w 1628481"/>
              <a:gd name="connsiteY1503" fmla="*/ 329460 h 1887361"/>
              <a:gd name="connsiteX1504" fmla="*/ 1393645 w 1628481"/>
              <a:gd name="connsiteY1504" fmla="*/ 346030 h 1887361"/>
              <a:gd name="connsiteX1505" fmla="*/ 1378612 w 1628481"/>
              <a:gd name="connsiteY1505" fmla="*/ 339470 h 1887361"/>
              <a:gd name="connsiteX1506" fmla="*/ 1357655 w 1628481"/>
              <a:gd name="connsiteY1506" fmla="*/ 351166 h 1887361"/>
              <a:gd name="connsiteX1507" fmla="*/ 1370177 w 1628481"/>
              <a:gd name="connsiteY1507" fmla="*/ 357015 h 1887361"/>
              <a:gd name="connsiteX1508" fmla="*/ 1361666 w 1628481"/>
              <a:gd name="connsiteY1508" fmla="*/ 358364 h 1887361"/>
              <a:gd name="connsiteX1509" fmla="*/ 1372164 w 1628481"/>
              <a:gd name="connsiteY1509" fmla="*/ 360689 h 1887361"/>
              <a:gd name="connsiteX1510" fmla="*/ 1387984 w 1628481"/>
              <a:gd name="connsiteY1510" fmla="*/ 367399 h 1887361"/>
              <a:gd name="connsiteX1511" fmla="*/ 1421950 w 1628481"/>
              <a:gd name="connsiteY1511" fmla="*/ 365487 h 1887361"/>
              <a:gd name="connsiteX1512" fmla="*/ 1439720 w 1628481"/>
              <a:gd name="connsiteY1512" fmla="*/ 350754 h 1887361"/>
              <a:gd name="connsiteX1513" fmla="*/ 1431697 w 1628481"/>
              <a:gd name="connsiteY1513" fmla="*/ 335533 h 1887361"/>
              <a:gd name="connsiteX1514" fmla="*/ 1430851 w 1628481"/>
              <a:gd name="connsiteY1514" fmla="*/ 338520 h 1887361"/>
              <a:gd name="connsiteX1515" fmla="*/ 1427517 w 1628481"/>
              <a:gd name="connsiteY1515" fmla="*/ 331006 h 1887361"/>
              <a:gd name="connsiteX1516" fmla="*/ 1423824 w 1628481"/>
              <a:gd name="connsiteY1516" fmla="*/ 336658 h 1887361"/>
              <a:gd name="connsiteX1517" fmla="*/ 1430839 w 1628481"/>
              <a:gd name="connsiteY1517" fmla="*/ 338561 h 1887361"/>
              <a:gd name="connsiteX1518" fmla="*/ 1429413 w 1628481"/>
              <a:gd name="connsiteY1518" fmla="*/ 343593 h 1887361"/>
              <a:gd name="connsiteX1519" fmla="*/ 1419813 w 1628481"/>
              <a:gd name="connsiteY1519" fmla="*/ 348617 h 1887361"/>
              <a:gd name="connsiteX1520" fmla="*/ 1421800 w 1628481"/>
              <a:gd name="connsiteY1520" fmla="*/ 358927 h 1887361"/>
              <a:gd name="connsiteX1521" fmla="*/ 1395557 w 1628481"/>
              <a:gd name="connsiteY1521" fmla="*/ 349704 h 1887361"/>
              <a:gd name="connsiteX1522" fmla="*/ 1393158 w 1628481"/>
              <a:gd name="connsiteY1522" fmla="*/ 336208 h 1887361"/>
              <a:gd name="connsiteX1523" fmla="*/ 1409128 w 1628481"/>
              <a:gd name="connsiteY1523" fmla="*/ 343031 h 1887361"/>
              <a:gd name="connsiteX1524" fmla="*/ 1391958 w 1628481"/>
              <a:gd name="connsiteY1524" fmla="*/ 329460 h 1887361"/>
              <a:gd name="connsiteX1525" fmla="*/ 1455752 w 1628481"/>
              <a:gd name="connsiteY1525" fmla="*/ 327951 h 1887361"/>
              <a:gd name="connsiteX1526" fmla="*/ 1452654 w 1628481"/>
              <a:gd name="connsiteY1526" fmla="*/ 331297 h 1887361"/>
              <a:gd name="connsiteX1527" fmla="*/ 1457865 w 1628481"/>
              <a:gd name="connsiteY1527" fmla="*/ 336021 h 1887361"/>
              <a:gd name="connsiteX1528" fmla="*/ 1455752 w 1628481"/>
              <a:gd name="connsiteY1528" fmla="*/ 327951 h 1887361"/>
              <a:gd name="connsiteX1529" fmla="*/ 1308811 w 1628481"/>
              <a:gd name="connsiteY1529" fmla="*/ 326831 h 1887361"/>
              <a:gd name="connsiteX1530" fmla="*/ 1306931 w 1628481"/>
              <a:gd name="connsiteY1530" fmla="*/ 333021 h 1887361"/>
              <a:gd name="connsiteX1531" fmla="*/ 1312817 w 1628481"/>
              <a:gd name="connsiteY1531" fmla="*/ 346743 h 1887361"/>
              <a:gd name="connsiteX1532" fmla="*/ 1312930 w 1628481"/>
              <a:gd name="connsiteY1532" fmla="*/ 346780 h 1887361"/>
              <a:gd name="connsiteX1533" fmla="*/ 1313417 w 1628481"/>
              <a:gd name="connsiteY1533" fmla="*/ 327698 h 1887361"/>
              <a:gd name="connsiteX1534" fmla="*/ 1308811 w 1628481"/>
              <a:gd name="connsiteY1534" fmla="*/ 326831 h 1887361"/>
              <a:gd name="connsiteX1535" fmla="*/ 1462139 w 1628481"/>
              <a:gd name="connsiteY1535" fmla="*/ 323949 h 1887361"/>
              <a:gd name="connsiteX1536" fmla="*/ 1480434 w 1628481"/>
              <a:gd name="connsiteY1536" fmla="*/ 332272 h 1887361"/>
              <a:gd name="connsiteX1537" fmla="*/ 1460377 w 1628481"/>
              <a:gd name="connsiteY1537" fmla="*/ 353116 h 1887361"/>
              <a:gd name="connsiteX1538" fmla="*/ 1460152 w 1628481"/>
              <a:gd name="connsiteY1538" fmla="*/ 352966 h 1887361"/>
              <a:gd name="connsiteX1539" fmla="*/ 1459365 w 1628481"/>
              <a:gd name="connsiteY1539" fmla="*/ 339620 h 1887361"/>
              <a:gd name="connsiteX1540" fmla="*/ 1462139 w 1628481"/>
              <a:gd name="connsiteY1540" fmla="*/ 323949 h 1887361"/>
              <a:gd name="connsiteX1541" fmla="*/ 1362749 w 1628481"/>
              <a:gd name="connsiteY1541" fmla="*/ 319605 h 1887361"/>
              <a:gd name="connsiteX1542" fmla="*/ 1357280 w 1628481"/>
              <a:gd name="connsiteY1542" fmla="*/ 322074 h 1887361"/>
              <a:gd name="connsiteX1543" fmla="*/ 1358255 w 1628481"/>
              <a:gd name="connsiteY1543" fmla="*/ 335158 h 1887361"/>
              <a:gd name="connsiteX1544" fmla="*/ 1364459 w 1628481"/>
              <a:gd name="connsiteY1544" fmla="*/ 332904 h 1887361"/>
              <a:gd name="connsiteX1545" fmla="*/ 1369536 w 1628481"/>
              <a:gd name="connsiteY1545" fmla="*/ 321406 h 1887361"/>
              <a:gd name="connsiteX1546" fmla="*/ 1369652 w 1628481"/>
              <a:gd name="connsiteY1546" fmla="*/ 321437 h 1887361"/>
              <a:gd name="connsiteX1547" fmla="*/ 1369539 w 1628481"/>
              <a:gd name="connsiteY1547" fmla="*/ 321400 h 1887361"/>
              <a:gd name="connsiteX1548" fmla="*/ 1369536 w 1628481"/>
              <a:gd name="connsiteY1548" fmla="*/ 321406 h 1887361"/>
              <a:gd name="connsiteX1549" fmla="*/ 1507770 w 1628481"/>
              <a:gd name="connsiteY1549" fmla="*/ 317832 h 1887361"/>
              <a:gd name="connsiteX1550" fmla="*/ 1507727 w 1628481"/>
              <a:gd name="connsiteY1550" fmla="*/ 317913 h 1887361"/>
              <a:gd name="connsiteX1551" fmla="*/ 1507652 w 1628481"/>
              <a:gd name="connsiteY1551" fmla="*/ 317838 h 1887361"/>
              <a:gd name="connsiteX1552" fmla="*/ 1485643 w 1628481"/>
              <a:gd name="connsiteY1552" fmla="*/ 314135 h 1887361"/>
              <a:gd name="connsiteX1553" fmla="*/ 1485645 w 1628481"/>
              <a:gd name="connsiteY1553" fmla="*/ 314164 h 1887361"/>
              <a:gd name="connsiteX1554" fmla="*/ 1485570 w 1628481"/>
              <a:gd name="connsiteY1554" fmla="*/ 314164 h 1887361"/>
              <a:gd name="connsiteX1555" fmla="*/ 1513252 w 1628481"/>
              <a:gd name="connsiteY1555" fmla="*/ 307580 h 1887361"/>
              <a:gd name="connsiteX1556" fmla="*/ 1519648 w 1628481"/>
              <a:gd name="connsiteY1556" fmla="*/ 311727 h 1887361"/>
              <a:gd name="connsiteX1557" fmla="*/ 1514859 w 1628481"/>
              <a:gd name="connsiteY1557" fmla="*/ 317496 h 1887361"/>
              <a:gd name="connsiteX1558" fmla="*/ 1507770 w 1628481"/>
              <a:gd name="connsiteY1558" fmla="*/ 317832 h 1887361"/>
              <a:gd name="connsiteX1559" fmla="*/ 802706 w 1628481"/>
              <a:gd name="connsiteY1559" fmla="*/ 304697 h 1887361"/>
              <a:gd name="connsiteX1560" fmla="*/ 802741 w 1628481"/>
              <a:gd name="connsiteY1560" fmla="*/ 306160 h 1887361"/>
              <a:gd name="connsiteX1561" fmla="*/ 801946 w 1628481"/>
              <a:gd name="connsiteY1561" fmla="*/ 306112 h 1887361"/>
              <a:gd name="connsiteX1562" fmla="*/ 802786 w 1628481"/>
              <a:gd name="connsiteY1562" fmla="*/ 299948 h 1887361"/>
              <a:gd name="connsiteX1563" fmla="*/ 804006 w 1628481"/>
              <a:gd name="connsiteY1563" fmla="*/ 302280 h 1887361"/>
              <a:gd name="connsiteX1564" fmla="*/ 802706 w 1628481"/>
              <a:gd name="connsiteY1564" fmla="*/ 304697 h 1887361"/>
              <a:gd name="connsiteX1565" fmla="*/ 802647 w 1628481"/>
              <a:gd name="connsiteY1565" fmla="*/ 302158 h 1887361"/>
              <a:gd name="connsiteX1566" fmla="*/ 802512 w 1628481"/>
              <a:gd name="connsiteY1566" fmla="*/ 300694 h 1887361"/>
              <a:gd name="connsiteX1567" fmla="*/ 1513575 w 1628481"/>
              <a:gd name="connsiteY1567" fmla="*/ 296080 h 1887361"/>
              <a:gd name="connsiteX1568" fmla="*/ 1518561 w 1628481"/>
              <a:gd name="connsiteY1568" fmla="*/ 298081 h 1887361"/>
              <a:gd name="connsiteX1569" fmla="*/ 1509489 w 1628481"/>
              <a:gd name="connsiteY1569" fmla="*/ 298493 h 1887361"/>
              <a:gd name="connsiteX1570" fmla="*/ 1513575 w 1628481"/>
              <a:gd name="connsiteY1570" fmla="*/ 296080 h 1887361"/>
              <a:gd name="connsiteX1571" fmla="*/ 1500903 w 1628481"/>
              <a:gd name="connsiteY1571" fmla="*/ 289196 h 1887361"/>
              <a:gd name="connsiteX1572" fmla="*/ 1501128 w 1628481"/>
              <a:gd name="connsiteY1572" fmla="*/ 305804 h 1887361"/>
              <a:gd name="connsiteX1573" fmla="*/ 1493462 w 1628481"/>
              <a:gd name="connsiteY1573" fmla="*/ 311010 h 1887361"/>
              <a:gd name="connsiteX1574" fmla="*/ 1485643 w 1628481"/>
              <a:gd name="connsiteY1574" fmla="*/ 314135 h 1887361"/>
              <a:gd name="connsiteX1575" fmla="*/ 1485026 w 1628481"/>
              <a:gd name="connsiteY1575" fmla="*/ 304117 h 1887361"/>
              <a:gd name="connsiteX1576" fmla="*/ 1484408 w 1628481"/>
              <a:gd name="connsiteY1576" fmla="*/ 293957 h 1887361"/>
              <a:gd name="connsiteX1577" fmla="*/ 1492243 w 1628481"/>
              <a:gd name="connsiteY1577" fmla="*/ 303030 h 1887361"/>
              <a:gd name="connsiteX1578" fmla="*/ 1493593 w 1628481"/>
              <a:gd name="connsiteY1578" fmla="*/ 290208 h 1887361"/>
              <a:gd name="connsiteX1579" fmla="*/ 1500903 w 1628481"/>
              <a:gd name="connsiteY1579" fmla="*/ 289196 h 1887361"/>
              <a:gd name="connsiteX1580" fmla="*/ 1430010 w 1628481"/>
              <a:gd name="connsiteY1580" fmla="*/ 286159 h 1887361"/>
              <a:gd name="connsiteX1581" fmla="*/ 1419176 w 1628481"/>
              <a:gd name="connsiteY1581" fmla="*/ 289908 h 1887361"/>
              <a:gd name="connsiteX1582" fmla="*/ 1434734 w 1628481"/>
              <a:gd name="connsiteY1582" fmla="*/ 300405 h 1887361"/>
              <a:gd name="connsiteX1583" fmla="*/ 1430010 w 1628481"/>
              <a:gd name="connsiteY1583" fmla="*/ 286159 h 1887361"/>
              <a:gd name="connsiteX1584" fmla="*/ 1203872 w 1628481"/>
              <a:gd name="connsiteY1584" fmla="*/ 263290 h 1887361"/>
              <a:gd name="connsiteX1585" fmla="*/ 1199110 w 1628481"/>
              <a:gd name="connsiteY1585" fmla="*/ 279373 h 1887361"/>
              <a:gd name="connsiteX1586" fmla="*/ 1203501 w 1628481"/>
              <a:gd name="connsiteY1586" fmla="*/ 273112 h 1887361"/>
              <a:gd name="connsiteX1587" fmla="*/ 1203235 w 1628481"/>
              <a:gd name="connsiteY1587" fmla="*/ 268127 h 1887361"/>
              <a:gd name="connsiteX1588" fmla="*/ 1204010 w 1628481"/>
              <a:gd name="connsiteY1588" fmla="*/ 267874 h 1887361"/>
              <a:gd name="connsiteX1589" fmla="*/ 1204059 w 1628481"/>
              <a:gd name="connsiteY1589" fmla="*/ 263290 h 1887361"/>
              <a:gd name="connsiteX1590" fmla="*/ 1210635 w 1628481"/>
              <a:gd name="connsiteY1590" fmla="*/ 262020 h 1887361"/>
              <a:gd name="connsiteX1591" fmla="*/ 1207883 w 1628481"/>
              <a:gd name="connsiteY1591" fmla="*/ 263440 h 1887361"/>
              <a:gd name="connsiteX1592" fmla="*/ 1208729 w 1628481"/>
              <a:gd name="connsiteY1592" fmla="*/ 266335 h 1887361"/>
              <a:gd name="connsiteX1593" fmla="*/ 1210133 w 1628481"/>
              <a:gd name="connsiteY1593" fmla="*/ 265877 h 1887361"/>
              <a:gd name="connsiteX1594" fmla="*/ 1245448 w 1628481"/>
              <a:gd name="connsiteY1594" fmla="*/ 251444 h 1887361"/>
              <a:gd name="connsiteX1595" fmla="*/ 1240087 w 1628481"/>
              <a:gd name="connsiteY1595" fmla="*/ 264303 h 1887361"/>
              <a:gd name="connsiteX1596" fmla="*/ 1245448 w 1628481"/>
              <a:gd name="connsiteY1596" fmla="*/ 251444 h 1887361"/>
              <a:gd name="connsiteX1597" fmla="*/ 377185 w 1628481"/>
              <a:gd name="connsiteY1597" fmla="*/ 249906 h 1887361"/>
              <a:gd name="connsiteX1598" fmla="*/ 362189 w 1628481"/>
              <a:gd name="connsiteY1598" fmla="*/ 252943 h 1887361"/>
              <a:gd name="connsiteX1599" fmla="*/ 348543 w 1628481"/>
              <a:gd name="connsiteY1599" fmla="*/ 273712 h 1887361"/>
              <a:gd name="connsiteX1600" fmla="*/ 350267 w 1628481"/>
              <a:gd name="connsiteY1600" fmla="*/ 287321 h 1887361"/>
              <a:gd name="connsiteX1601" fmla="*/ 377185 w 1628481"/>
              <a:gd name="connsiteY1601" fmla="*/ 249906 h 1887361"/>
              <a:gd name="connsiteX1602" fmla="*/ 1444692 w 1628481"/>
              <a:gd name="connsiteY1602" fmla="*/ 231054 h 1887361"/>
              <a:gd name="connsiteX1603" fmla="*/ 1441581 w 1628481"/>
              <a:gd name="connsiteY1603" fmla="*/ 236705 h 1887361"/>
              <a:gd name="connsiteX1604" fmla="*/ 1441557 w 1628481"/>
              <a:gd name="connsiteY1604" fmla="*/ 236673 h 1887361"/>
              <a:gd name="connsiteX1605" fmla="*/ 1441557 w 1628481"/>
              <a:gd name="connsiteY1605" fmla="*/ 236748 h 1887361"/>
              <a:gd name="connsiteX1606" fmla="*/ 1441581 w 1628481"/>
              <a:gd name="connsiteY1606" fmla="*/ 236705 h 1887361"/>
              <a:gd name="connsiteX1607" fmla="*/ 1444959 w 1628481"/>
              <a:gd name="connsiteY1607" fmla="*/ 241279 h 1887361"/>
              <a:gd name="connsiteX1608" fmla="*/ 1448193 w 1628481"/>
              <a:gd name="connsiteY1608" fmla="*/ 238322 h 1887361"/>
              <a:gd name="connsiteX1609" fmla="*/ 1444692 w 1628481"/>
              <a:gd name="connsiteY1609" fmla="*/ 231054 h 1887361"/>
              <a:gd name="connsiteX1610" fmla="*/ 1216131 w 1628481"/>
              <a:gd name="connsiteY1610" fmla="*/ 227975 h 1887361"/>
              <a:gd name="connsiteX1611" fmla="*/ 1216119 w 1628481"/>
              <a:gd name="connsiteY1611" fmla="*/ 228014 h 1887361"/>
              <a:gd name="connsiteX1612" fmla="*/ 1209200 w 1628481"/>
              <a:gd name="connsiteY1612" fmla="*/ 229189 h 1887361"/>
              <a:gd name="connsiteX1613" fmla="*/ 1206233 w 1628481"/>
              <a:gd name="connsiteY1613" fmla="*/ 237535 h 1887361"/>
              <a:gd name="connsiteX1614" fmla="*/ 1213431 w 1628481"/>
              <a:gd name="connsiteY1614" fmla="*/ 236790 h 1887361"/>
              <a:gd name="connsiteX1615" fmla="*/ 1216119 w 1628481"/>
              <a:gd name="connsiteY1615" fmla="*/ 228014 h 1887361"/>
              <a:gd name="connsiteX1616" fmla="*/ 1216131 w 1628481"/>
              <a:gd name="connsiteY1616" fmla="*/ 228012 h 1887361"/>
              <a:gd name="connsiteX1617" fmla="*/ 440993 w 1628481"/>
              <a:gd name="connsiteY1617" fmla="*/ 227713 h 1887361"/>
              <a:gd name="connsiteX1618" fmla="*/ 452239 w 1628481"/>
              <a:gd name="connsiteY1618" fmla="*/ 230562 h 1887361"/>
              <a:gd name="connsiteX1619" fmla="*/ 436044 w 1628481"/>
              <a:gd name="connsiteY1619" fmla="*/ 257704 h 1887361"/>
              <a:gd name="connsiteX1620" fmla="*/ 440993 w 1628481"/>
              <a:gd name="connsiteY1620" fmla="*/ 227713 h 1887361"/>
              <a:gd name="connsiteX1621" fmla="*/ 1225541 w 1628481"/>
              <a:gd name="connsiteY1621" fmla="*/ 225013 h 1887361"/>
              <a:gd name="connsiteX1622" fmla="*/ 1217555 w 1628481"/>
              <a:gd name="connsiteY1622" fmla="*/ 228012 h 1887361"/>
              <a:gd name="connsiteX1623" fmla="*/ 1221567 w 1628481"/>
              <a:gd name="connsiteY1623" fmla="*/ 237797 h 1887361"/>
              <a:gd name="connsiteX1624" fmla="*/ 1225541 w 1628481"/>
              <a:gd name="connsiteY1624" fmla="*/ 225013 h 1887361"/>
              <a:gd name="connsiteX1625" fmla="*/ 475746 w 1628481"/>
              <a:gd name="connsiteY1625" fmla="*/ 219202 h 1887361"/>
              <a:gd name="connsiteX1626" fmla="*/ 461649 w 1628481"/>
              <a:gd name="connsiteY1626" fmla="*/ 234423 h 1887361"/>
              <a:gd name="connsiteX1627" fmla="*/ 475746 w 1628481"/>
              <a:gd name="connsiteY1627" fmla="*/ 219202 h 1887361"/>
              <a:gd name="connsiteX1628" fmla="*/ 1277614 w 1628481"/>
              <a:gd name="connsiteY1628" fmla="*/ 217065 h 1887361"/>
              <a:gd name="connsiteX1629" fmla="*/ 1259132 w 1628481"/>
              <a:gd name="connsiteY1629" fmla="*/ 225950 h 1887361"/>
              <a:gd name="connsiteX1630" fmla="*/ 1263030 w 1628481"/>
              <a:gd name="connsiteY1630" fmla="*/ 235885 h 1887361"/>
              <a:gd name="connsiteX1631" fmla="*/ 1248334 w 1628481"/>
              <a:gd name="connsiteY1631" fmla="*/ 228837 h 1887361"/>
              <a:gd name="connsiteX1632" fmla="*/ 1248559 w 1628481"/>
              <a:gd name="connsiteY1632" fmla="*/ 219127 h 1887361"/>
              <a:gd name="connsiteX1633" fmla="*/ 1277614 w 1628481"/>
              <a:gd name="connsiteY1633" fmla="*/ 217065 h 1887361"/>
              <a:gd name="connsiteX1634" fmla="*/ 1418276 w 1628481"/>
              <a:gd name="connsiteY1634" fmla="*/ 208106 h 1887361"/>
              <a:gd name="connsiteX1635" fmla="*/ 1418276 w 1628481"/>
              <a:gd name="connsiteY1635" fmla="*/ 208256 h 1887361"/>
              <a:gd name="connsiteX1636" fmla="*/ 1418332 w 1628481"/>
              <a:gd name="connsiteY1636" fmla="*/ 208282 h 1887361"/>
              <a:gd name="connsiteX1637" fmla="*/ 1420811 w 1628481"/>
              <a:gd name="connsiteY1637" fmla="*/ 216100 h 1887361"/>
              <a:gd name="connsiteX1638" fmla="*/ 1424162 w 1628481"/>
              <a:gd name="connsiteY1638" fmla="*/ 212792 h 1887361"/>
              <a:gd name="connsiteX1639" fmla="*/ 1421458 w 1628481"/>
              <a:gd name="connsiteY1639" fmla="*/ 209736 h 1887361"/>
              <a:gd name="connsiteX1640" fmla="*/ 1418332 w 1628481"/>
              <a:gd name="connsiteY1640" fmla="*/ 208282 h 1887361"/>
              <a:gd name="connsiteX1641" fmla="*/ 1373283 w 1628481"/>
              <a:gd name="connsiteY1641" fmla="*/ 205687 h 1887361"/>
              <a:gd name="connsiteX1642" fmla="*/ 1371151 w 1628481"/>
              <a:gd name="connsiteY1642" fmla="*/ 211892 h 1887361"/>
              <a:gd name="connsiteX1643" fmla="*/ 1376850 w 1628481"/>
              <a:gd name="connsiteY1643" fmla="*/ 209718 h 1887361"/>
              <a:gd name="connsiteX1644" fmla="*/ 1373283 w 1628481"/>
              <a:gd name="connsiteY1644" fmla="*/ 205687 h 1887361"/>
              <a:gd name="connsiteX1645" fmla="*/ 392931 w 1628481"/>
              <a:gd name="connsiteY1645" fmla="*/ 200832 h 1887361"/>
              <a:gd name="connsiteX1646" fmla="*/ 407927 w 1628481"/>
              <a:gd name="connsiteY1646" fmla="*/ 205594 h 1887361"/>
              <a:gd name="connsiteX1647" fmla="*/ 402153 w 1628481"/>
              <a:gd name="connsiteY1647" fmla="*/ 214741 h 1887361"/>
              <a:gd name="connsiteX1648" fmla="*/ 392931 w 1628481"/>
              <a:gd name="connsiteY1648" fmla="*/ 200832 h 1887361"/>
              <a:gd name="connsiteX1649" fmla="*/ 1363199 w 1628481"/>
              <a:gd name="connsiteY1649" fmla="*/ 200753 h 1887361"/>
              <a:gd name="connsiteX1650" fmla="*/ 1359455 w 1628481"/>
              <a:gd name="connsiteY1650" fmla="*/ 209680 h 1887361"/>
              <a:gd name="connsiteX1651" fmla="*/ 1368040 w 1628481"/>
              <a:gd name="connsiteY1651" fmla="*/ 208106 h 1887361"/>
              <a:gd name="connsiteX1652" fmla="*/ 1363199 w 1628481"/>
              <a:gd name="connsiteY1652" fmla="*/ 200753 h 1887361"/>
              <a:gd name="connsiteX1653" fmla="*/ 1390758 w 1628481"/>
              <a:gd name="connsiteY1653" fmla="*/ 199408 h 1887361"/>
              <a:gd name="connsiteX1654" fmla="*/ 1382698 w 1628481"/>
              <a:gd name="connsiteY1654" fmla="*/ 214104 h 1887361"/>
              <a:gd name="connsiteX1655" fmla="*/ 1429973 w 1628481"/>
              <a:gd name="connsiteY1655" fmla="*/ 227375 h 1887361"/>
              <a:gd name="connsiteX1656" fmla="*/ 1429973 w 1628481"/>
              <a:gd name="connsiteY1656" fmla="*/ 217515 h 1887361"/>
              <a:gd name="connsiteX1657" fmla="*/ 1408941 w 1628481"/>
              <a:gd name="connsiteY1657" fmla="*/ 211780 h 1887361"/>
              <a:gd name="connsiteX1658" fmla="*/ 1390196 w 1628481"/>
              <a:gd name="connsiteY1658" fmla="*/ 209080 h 1887361"/>
              <a:gd name="connsiteX1659" fmla="*/ 1390758 w 1628481"/>
              <a:gd name="connsiteY1659" fmla="*/ 199408 h 1887361"/>
              <a:gd name="connsiteX1660" fmla="*/ 487517 w 1628481"/>
              <a:gd name="connsiteY1660" fmla="*/ 198358 h 1887361"/>
              <a:gd name="connsiteX1661" fmla="*/ 471772 w 1628481"/>
              <a:gd name="connsiteY1661" fmla="*/ 210280 h 1887361"/>
              <a:gd name="connsiteX1662" fmla="*/ 476270 w 1628481"/>
              <a:gd name="connsiteY1662" fmla="*/ 201432 h 1887361"/>
              <a:gd name="connsiteX1663" fmla="*/ 487517 w 1628481"/>
              <a:gd name="connsiteY1663" fmla="*/ 198358 h 1887361"/>
              <a:gd name="connsiteX1664" fmla="*/ 863315 w 1628481"/>
              <a:gd name="connsiteY1664" fmla="*/ 189098 h 1887361"/>
              <a:gd name="connsiteX1665" fmla="*/ 861890 w 1628481"/>
              <a:gd name="connsiteY1665" fmla="*/ 202219 h 1887361"/>
              <a:gd name="connsiteX1666" fmla="*/ 854617 w 1628481"/>
              <a:gd name="connsiteY1666" fmla="*/ 196334 h 1887361"/>
              <a:gd name="connsiteX1667" fmla="*/ 837222 w 1628481"/>
              <a:gd name="connsiteY1667" fmla="*/ 210917 h 1887361"/>
              <a:gd name="connsiteX1668" fmla="*/ 848469 w 1628481"/>
              <a:gd name="connsiteY1668" fmla="*/ 232774 h 1887361"/>
              <a:gd name="connsiteX1669" fmla="*/ 861403 w 1628481"/>
              <a:gd name="connsiteY1669" fmla="*/ 225051 h 1887361"/>
              <a:gd name="connsiteX1670" fmla="*/ 859978 w 1628481"/>
              <a:gd name="connsiteY1670" fmla="*/ 231649 h 1887361"/>
              <a:gd name="connsiteX1671" fmla="*/ 852855 w 1628481"/>
              <a:gd name="connsiteY1671" fmla="*/ 238847 h 1887361"/>
              <a:gd name="connsiteX1672" fmla="*/ 860128 w 1628481"/>
              <a:gd name="connsiteY1672" fmla="*/ 251181 h 1887361"/>
              <a:gd name="connsiteX1673" fmla="*/ 852630 w 1628481"/>
              <a:gd name="connsiteY1673" fmla="*/ 281173 h 1887361"/>
              <a:gd name="connsiteX1674" fmla="*/ 843745 w 1628481"/>
              <a:gd name="connsiteY1674" fmla="*/ 262428 h 1887361"/>
              <a:gd name="connsiteX1675" fmla="*/ 845732 w 1628481"/>
              <a:gd name="connsiteY1675" fmla="*/ 252456 h 1887361"/>
              <a:gd name="connsiteX1676" fmla="*/ 825113 w 1628481"/>
              <a:gd name="connsiteY1676" fmla="*/ 264265 h 1887361"/>
              <a:gd name="connsiteX1677" fmla="*/ 839884 w 1628481"/>
              <a:gd name="connsiteY1677" fmla="*/ 246495 h 1887361"/>
              <a:gd name="connsiteX1678" fmla="*/ 835947 w 1628481"/>
              <a:gd name="connsiteY1678" fmla="*/ 224001 h 1887361"/>
              <a:gd name="connsiteX1679" fmla="*/ 815703 w 1628481"/>
              <a:gd name="connsiteY1679" fmla="*/ 232549 h 1887361"/>
              <a:gd name="connsiteX1680" fmla="*/ 823875 w 1628481"/>
              <a:gd name="connsiteY1680" fmla="*/ 241471 h 1887361"/>
              <a:gd name="connsiteX1681" fmla="*/ 817577 w 1628481"/>
              <a:gd name="connsiteY1681" fmla="*/ 251931 h 1887361"/>
              <a:gd name="connsiteX1682" fmla="*/ 820764 w 1628481"/>
              <a:gd name="connsiteY1682" fmla="*/ 264677 h 1887361"/>
              <a:gd name="connsiteX1683" fmla="*/ 815665 w 1628481"/>
              <a:gd name="connsiteY1683" fmla="*/ 261941 h 1887361"/>
              <a:gd name="connsiteX1684" fmla="*/ 817840 w 1628481"/>
              <a:gd name="connsiteY1684" fmla="*/ 287809 h 1887361"/>
              <a:gd name="connsiteX1685" fmla="*/ 813153 w 1628481"/>
              <a:gd name="connsiteY1685" fmla="*/ 298043 h 1887361"/>
              <a:gd name="connsiteX1686" fmla="*/ 804746 w 1628481"/>
              <a:gd name="connsiteY1686" fmla="*/ 294599 h 1887361"/>
              <a:gd name="connsiteX1687" fmla="*/ 802786 w 1628481"/>
              <a:gd name="connsiteY1687" fmla="*/ 299948 h 1887361"/>
              <a:gd name="connsiteX1688" fmla="*/ 802370 w 1628481"/>
              <a:gd name="connsiteY1688" fmla="*/ 299154 h 1887361"/>
              <a:gd name="connsiteX1689" fmla="*/ 802512 w 1628481"/>
              <a:gd name="connsiteY1689" fmla="*/ 300694 h 1887361"/>
              <a:gd name="connsiteX1690" fmla="*/ 800557 w 1628481"/>
              <a:gd name="connsiteY1690" fmla="*/ 306029 h 1887361"/>
              <a:gd name="connsiteX1691" fmla="*/ 801946 w 1628481"/>
              <a:gd name="connsiteY1691" fmla="*/ 306112 h 1887361"/>
              <a:gd name="connsiteX1692" fmla="*/ 795589 w 1628481"/>
              <a:gd name="connsiteY1692" fmla="*/ 317936 h 1887361"/>
              <a:gd name="connsiteX1693" fmla="*/ 782674 w 1628481"/>
              <a:gd name="connsiteY1693" fmla="*/ 321024 h 1887361"/>
              <a:gd name="connsiteX1694" fmla="*/ 783237 w 1628481"/>
              <a:gd name="connsiteY1694" fmla="*/ 343893 h 1887361"/>
              <a:gd name="connsiteX1695" fmla="*/ 813978 w 1628481"/>
              <a:gd name="connsiteY1695" fmla="*/ 301080 h 1887361"/>
              <a:gd name="connsiteX1696" fmla="*/ 816452 w 1628481"/>
              <a:gd name="connsiteY1696" fmla="*/ 310602 h 1887361"/>
              <a:gd name="connsiteX1697" fmla="*/ 839021 w 1628481"/>
              <a:gd name="connsiteY1697" fmla="*/ 293409 h 1887361"/>
              <a:gd name="connsiteX1698" fmla="*/ 851464 w 1628481"/>
              <a:gd name="connsiteY1698" fmla="*/ 287039 h 1887361"/>
              <a:gd name="connsiteX1699" fmla="*/ 856792 w 1628481"/>
              <a:gd name="connsiteY1699" fmla="*/ 279374 h 1887361"/>
              <a:gd name="connsiteX1700" fmla="*/ 886784 w 1628481"/>
              <a:gd name="connsiteY1700" fmla="*/ 260854 h 1887361"/>
              <a:gd name="connsiteX1701" fmla="*/ 881722 w 1628481"/>
              <a:gd name="connsiteY1701" fmla="*/ 274575 h 1887361"/>
              <a:gd name="connsiteX1702" fmla="*/ 884256 w 1628481"/>
              <a:gd name="connsiteY1702" fmla="*/ 277140 h 1887361"/>
              <a:gd name="connsiteX1703" fmla="*/ 896418 w 1628481"/>
              <a:gd name="connsiteY1703" fmla="*/ 264490 h 1887361"/>
              <a:gd name="connsiteX1704" fmla="*/ 893606 w 1628481"/>
              <a:gd name="connsiteY1704" fmla="*/ 258192 h 1887361"/>
              <a:gd name="connsiteX1705" fmla="*/ 887908 w 1628481"/>
              <a:gd name="connsiteY1705" fmla="*/ 258604 h 1887361"/>
              <a:gd name="connsiteX1706" fmla="*/ 887908 w 1628481"/>
              <a:gd name="connsiteY1706" fmla="*/ 232586 h 1887361"/>
              <a:gd name="connsiteX1707" fmla="*/ 880035 w 1628481"/>
              <a:gd name="connsiteY1707" fmla="*/ 229887 h 1887361"/>
              <a:gd name="connsiteX1708" fmla="*/ 877223 w 1628481"/>
              <a:gd name="connsiteY1708" fmla="*/ 243158 h 1887361"/>
              <a:gd name="connsiteX1709" fmla="*/ 882922 w 1628481"/>
              <a:gd name="connsiteY1709" fmla="*/ 249194 h 1887361"/>
              <a:gd name="connsiteX1710" fmla="*/ 882922 w 1628481"/>
              <a:gd name="connsiteY1710" fmla="*/ 262166 h 1887361"/>
              <a:gd name="connsiteX1711" fmla="*/ 875724 w 1628481"/>
              <a:gd name="connsiteY1711" fmla="*/ 243421 h 1887361"/>
              <a:gd name="connsiteX1712" fmla="*/ 877936 w 1628481"/>
              <a:gd name="connsiteY1712" fmla="*/ 259541 h 1887361"/>
              <a:gd name="connsiteX1713" fmla="*/ 871450 w 1628481"/>
              <a:gd name="connsiteY1713" fmla="*/ 243796 h 1887361"/>
              <a:gd name="connsiteX1714" fmla="*/ 862865 w 1628481"/>
              <a:gd name="connsiteY1714" fmla="*/ 244470 h 1887361"/>
              <a:gd name="connsiteX1715" fmla="*/ 872125 w 1628481"/>
              <a:gd name="connsiteY1715" fmla="*/ 240497 h 1887361"/>
              <a:gd name="connsiteX1716" fmla="*/ 877823 w 1628481"/>
              <a:gd name="connsiteY1716" fmla="*/ 214029 h 1887361"/>
              <a:gd name="connsiteX1717" fmla="*/ 877823 w 1628481"/>
              <a:gd name="connsiteY1717" fmla="*/ 194459 h 1887361"/>
              <a:gd name="connsiteX1718" fmla="*/ 863315 w 1628481"/>
              <a:gd name="connsiteY1718" fmla="*/ 189098 h 1887361"/>
              <a:gd name="connsiteX1719" fmla="*/ 1320990 w 1628481"/>
              <a:gd name="connsiteY1719" fmla="*/ 181113 h 1887361"/>
              <a:gd name="connsiteX1720" fmla="*/ 1322565 w 1628481"/>
              <a:gd name="connsiteY1720" fmla="*/ 187749 h 1887361"/>
              <a:gd name="connsiteX1721" fmla="*/ 1315292 w 1628481"/>
              <a:gd name="connsiteY1721" fmla="*/ 193147 h 1887361"/>
              <a:gd name="connsiteX1722" fmla="*/ 1315179 w 1628481"/>
              <a:gd name="connsiteY1722" fmla="*/ 193147 h 1887361"/>
              <a:gd name="connsiteX1723" fmla="*/ 1319566 w 1628481"/>
              <a:gd name="connsiteY1723" fmla="*/ 187336 h 1887361"/>
              <a:gd name="connsiteX1724" fmla="*/ 1320990 w 1628481"/>
              <a:gd name="connsiteY1724" fmla="*/ 181113 h 1887361"/>
              <a:gd name="connsiteX1725" fmla="*/ 1332696 w 1628481"/>
              <a:gd name="connsiteY1725" fmla="*/ 178503 h 1887361"/>
              <a:gd name="connsiteX1726" fmla="*/ 1337748 w 1628481"/>
              <a:gd name="connsiteY1726" fmla="*/ 178976 h 1887361"/>
              <a:gd name="connsiteX1727" fmla="*/ 1350682 w 1628481"/>
              <a:gd name="connsiteY1727" fmla="*/ 182275 h 1887361"/>
              <a:gd name="connsiteX1728" fmla="*/ 1328338 w 1628481"/>
              <a:gd name="connsiteY1728" fmla="*/ 185312 h 1887361"/>
              <a:gd name="connsiteX1729" fmla="*/ 1328263 w 1628481"/>
              <a:gd name="connsiteY1729" fmla="*/ 185312 h 1887361"/>
              <a:gd name="connsiteX1730" fmla="*/ 1332696 w 1628481"/>
              <a:gd name="connsiteY1730" fmla="*/ 178503 h 1887361"/>
              <a:gd name="connsiteX1731" fmla="*/ 1301870 w 1628481"/>
              <a:gd name="connsiteY1731" fmla="*/ 178489 h 1887361"/>
              <a:gd name="connsiteX1732" fmla="*/ 1294260 w 1628481"/>
              <a:gd name="connsiteY1732" fmla="*/ 190335 h 1887361"/>
              <a:gd name="connsiteX1733" fmla="*/ 1294185 w 1628481"/>
              <a:gd name="connsiteY1733" fmla="*/ 190335 h 1887361"/>
              <a:gd name="connsiteX1734" fmla="*/ 1301870 w 1628481"/>
              <a:gd name="connsiteY1734" fmla="*/ 178489 h 1887361"/>
              <a:gd name="connsiteX1735" fmla="*/ 650655 w 1628481"/>
              <a:gd name="connsiteY1735" fmla="*/ 178434 h 1887361"/>
              <a:gd name="connsiteX1736" fmla="*/ 653607 w 1628481"/>
              <a:gd name="connsiteY1736" fmla="*/ 191533 h 1887361"/>
              <a:gd name="connsiteX1737" fmla="*/ 643437 w 1628481"/>
              <a:gd name="connsiteY1737" fmla="*/ 212004 h 1887361"/>
              <a:gd name="connsiteX1738" fmla="*/ 631965 w 1628481"/>
              <a:gd name="connsiteY1738" fmla="*/ 187786 h 1887361"/>
              <a:gd name="connsiteX1739" fmla="*/ 645251 w 1628481"/>
              <a:gd name="connsiteY1739" fmla="*/ 185063 h 1887361"/>
              <a:gd name="connsiteX1740" fmla="*/ 1074513 w 1628481"/>
              <a:gd name="connsiteY1740" fmla="*/ 176966 h 1887361"/>
              <a:gd name="connsiteX1741" fmla="*/ 1061710 w 1628481"/>
              <a:gd name="connsiteY1741" fmla="*/ 178938 h 1887361"/>
              <a:gd name="connsiteX1742" fmla="*/ 1065619 w 1628481"/>
              <a:gd name="connsiteY1742" fmla="*/ 185391 h 1887361"/>
              <a:gd name="connsiteX1743" fmla="*/ 1066339 w 1628481"/>
              <a:gd name="connsiteY1743" fmla="*/ 185852 h 1887361"/>
              <a:gd name="connsiteX1744" fmla="*/ 1077344 w 1628481"/>
              <a:gd name="connsiteY1744" fmla="*/ 183775 h 1887361"/>
              <a:gd name="connsiteX1745" fmla="*/ 1069632 w 1628481"/>
              <a:gd name="connsiteY1745" fmla="*/ 187955 h 1887361"/>
              <a:gd name="connsiteX1746" fmla="*/ 1070483 w 1628481"/>
              <a:gd name="connsiteY1746" fmla="*/ 188498 h 1887361"/>
              <a:gd name="connsiteX1747" fmla="*/ 1068190 w 1628481"/>
              <a:gd name="connsiteY1747" fmla="*/ 188736 h 1887361"/>
              <a:gd name="connsiteX1748" fmla="*/ 1065005 w 1628481"/>
              <a:gd name="connsiteY1748" fmla="*/ 190462 h 1887361"/>
              <a:gd name="connsiteX1749" fmla="*/ 1065872 w 1628481"/>
              <a:gd name="connsiteY1749" fmla="*/ 195059 h 1887361"/>
              <a:gd name="connsiteX1750" fmla="*/ 1073370 w 1628481"/>
              <a:gd name="connsiteY1750" fmla="*/ 198171 h 1887361"/>
              <a:gd name="connsiteX1751" fmla="*/ 1088891 w 1628481"/>
              <a:gd name="connsiteY1751" fmla="*/ 178563 h 1887361"/>
              <a:gd name="connsiteX1752" fmla="*/ 1088891 w 1628481"/>
              <a:gd name="connsiteY1752" fmla="*/ 178451 h 1887361"/>
              <a:gd name="connsiteX1753" fmla="*/ 1074513 w 1628481"/>
              <a:gd name="connsiteY1753" fmla="*/ 176966 h 1887361"/>
              <a:gd name="connsiteX1754" fmla="*/ 652030 w 1628481"/>
              <a:gd name="connsiteY1754" fmla="*/ 176747 h 1887361"/>
              <a:gd name="connsiteX1755" fmla="*/ 650655 w 1628481"/>
              <a:gd name="connsiteY1755" fmla="*/ 178434 h 1887361"/>
              <a:gd name="connsiteX1756" fmla="*/ 650448 w 1628481"/>
              <a:gd name="connsiteY1756" fmla="*/ 177514 h 1887361"/>
              <a:gd name="connsiteX1757" fmla="*/ 1094453 w 1628481"/>
              <a:gd name="connsiteY1757" fmla="*/ 173198 h 1887361"/>
              <a:gd name="connsiteX1758" fmla="*/ 1090653 w 1628481"/>
              <a:gd name="connsiteY1758" fmla="*/ 181750 h 1887361"/>
              <a:gd name="connsiteX1759" fmla="*/ 1101600 w 1628481"/>
              <a:gd name="connsiteY1759" fmla="*/ 178451 h 1887361"/>
              <a:gd name="connsiteX1760" fmla="*/ 1094453 w 1628481"/>
              <a:gd name="connsiteY1760" fmla="*/ 173198 h 1887361"/>
              <a:gd name="connsiteX1761" fmla="*/ 1116595 w 1628481"/>
              <a:gd name="connsiteY1761" fmla="*/ 171815 h 1887361"/>
              <a:gd name="connsiteX1762" fmla="*/ 1112397 w 1628481"/>
              <a:gd name="connsiteY1762" fmla="*/ 181600 h 1887361"/>
              <a:gd name="connsiteX1763" fmla="*/ 1117158 w 1628481"/>
              <a:gd name="connsiteY1763" fmla="*/ 184787 h 1887361"/>
              <a:gd name="connsiteX1764" fmla="*/ 1116595 w 1628481"/>
              <a:gd name="connsiteY1764" fmla="*/ 171815 h 1887361"/>
              <a:gd name="connsiteX1765" fmla="*/ 1102162 w 1628481"/>
              <a:gd name="connsiteY1765" fmla="*/ 171778 h 1887361"/>
              <a:gd name="connsiteX1766" fmla="*/ 1108985 w 1628481"/>
              <a:gd name="connsiteY1766" fmla="*/ 187973 h 1887361"/>
              <a:gd name="connsiteX1767" fmla="*/ 1110822 w 1628481"/>
              <a:gd name="connsiteY1767" fmla="*/ 181600 h 1887361"/>
              <a:gd name="connsiteX1768" fmla="*/ 1110822 w 1628481"/>
              <a:gd name="connsiteY1768" fmla="*/ 181488 h 1887361"/>
              <a:gd name="connsiteX1769" fmla="*/ 1107860 w 1628481"/>
              <a:gd name="connsiteY1769" fmla="*/ 171778 h 1887361"/>
              <a:gd name="connsiteX1770" fmla="*/ 1102162 w 1628481"/>
              <a:gd name="connsiteY1770" fmla="*/ 171778 h 1887361"/>
              <a:gd name="connsiteX1771" fmla="*/ 1050089 w 1628481"/>
              <a:gd name="connsiteY1771" fmla="*/ 169528 h 1887361"/>
              <a:gd name="connsiteX1772" fmla="*/ 1039704 w 1628481"/>
              <a:gd name="connsiteY1772" fmla="*/ 176314 h 1887361"/>
              <a:gd name="connsiteX1773" fmla="*/ 1044038 w 1628481"/>
              <a:gd name="connsiteY1773" fmla="*/ 186341 h 1887361"/>
              <a:gd name="connsiteX1774" fmla="*/ 1047994 w 1628481"/>
              <a:gd name="connsiteY1774" fmla="*/ 188431 h 1887361"/>
              <a:gd name="connsiteX1775" fmla="*/ 1049045 w 1628481"/>
              <a:gd name="connsiteY1775" fmla="*/ 188385 h 1887361"/>
              <a:gd name="connsiteX1776" fmla="*/ 1047732 w 1628481"/>
              <a:gd name="connsiteY1776" fmla="*/ 176338 h 1887361"/>
              <a:gd name="connsiteX1777" fmla="*/ 1050089 w 1628481"/>
              <a:gd name="connsiteY1777" fmla="*/ 169528 h 1887361"/>
              <a:gd name="connsiteX1778" fmla="*/ 657946 w 1628481"/>
              <a:gd name="connsiteY1778" fmla="*/ 169491 h 1887361"/>
              <a:gd name="connsiteX1779" fmla="*/ 655392 w 1628481"/>
              <a:gd name="connsiteY1779" fmla="*/ 175119 h 1887361"/>
              <a:gd name="connsiteX1780" fmla="*/ 652030 w 1628481"/>
              <a:gd name="connsiteY1780" fmla="*/ 176747 h 1887361"/>
              <a:gd name="connsiteX1781" fmla="*/ 963975 w 1628481"/>
              <a:gd name="connsiteY1781" fmla="*/ 166192 h 1887361"/>
              <a:gd name="connsiteX1782" fmla="*/ 961725 w 1628481"/>
              <a:gd name="connsiteY1782" fmla="*/ 169566 h 1887361"/>
              <a:gd name="connsiteX1783" fmla="*/ 963600 w 1628481"/>
              <a:gd name="connsiteY1783" fmla="*/ 179201 h 1887361"/>
              <a:gd name="connsiteX1784" fmla="*/ 961388 w 1628481"/>
              <a:gd name="connsiteY1784" fmla="*/ 182612 h 1887361"/>
              <a:gd name="connsiteX1785" fmla="*/ 949091 w 1628481"/>
              <a:gd name="connsiteY1785" fmla="*/ 186361 h 1887361"/>
              <a:gd name="connsiteX1786" fmla="*/ 956589 w 1628481"/>
              <a:gd name="connsiteY1786" fmla="*/ 195696 h 1887361"/>
              <a:gd name="connsiteX1787" fmla="*/ 957901 w 1628481"/>
              <a:gd name="connsiteY1787" fmla="*/ 202145 h 1887361"/>
              <a:gd name="connsiteX1788" fmla="*/ 939156 w 1628481"/>
              <a:gd name="connsiteY1788" fmla="*/ 203119 h 1887361"/>
              <a:gd name="connsiteX1789" fmla="*/ 945867 w 1628481"/>
              <a:gd name="connsiteY1789" fmla="*/ 228762 h 1887361"/>
              <a:gd name="connsiteX1790" fmla="*/ 955165 w 1628481"/>
              <a:gd name="connsiteY1790" fmla="*/ 225013 h 1887361"/>
              <a:gd name="connsiteX1791" fmla="*/ 962663 w 1628481"/>
              <a:gd name="connsiteY1791" fmla="*/ 198770 h 1887361"/>
              <a:gd name="connsiteX1792" fmla="*/ 966847 w 1628481"/>
              <a:gd name="connsiteY1792" fmla="*/ 201370 h 1887361"/>
              <a:gd name="connsiteX1793" fmla="*/ 966520 w 1628481"/>
              <a:gd name="connsiteY1793" fmla="*/ 198675 h 1887361"/>
              <a:gd name="connsiteX1794" fmla="*/ 965259 w 1628481"/>
              <a:gd name="connsiteY1794" fmla="*/ 195012 h 1887361"/>
              <a:gd name="connsiteX1795" fmla="*/ 956739 w 1628481"/>
              <a:gd name="connsiteY1795" fmla="*/ 195771 h 1887361"/>
              <a:gd name="connsiteX1796" fmla="*/ 959776 w 1628481"/>
              <a:gd name="connsiteY1796" fmla="*/ 189136 h 1887361"/>
              <a:gd name="connsiteX1797" fmla="*/ 964724 w 1628481"/>
              <a:gd name="connsiteY1797" fmla="*/ 192135 h 1887361"/>
              <a:gd name="connsiteX1798" fmla="*/ 963975 w 1628481"/>
              <a:gd name="connsiteY1798" fmla="*/ 166192 h 1887361"/>
              <a:gd name="connsiteX1799" fmla="*/ 1238405 w 1628481"/>
              <a:gd name="connsiteY1799" fmla="*/ 157110 h 1887361"/>
              <a:gd name="connsiteX1800" fmla="*/ 1238512 w 1628481"/>
              <a:gd name="connsiteY1800" fmla="*/ 157232 h 1887361"/>
              <a:gd name="connsiteX1801" fmla="*/ 1238365 w 1628481"/>
              <a:gd name="connsiteY1801" fmla="*/ 157227 h 1887361"/>
              <a:gd name="connsiteX1802" fmla="*/ 1128072 w 1628481"/>
              <a:gd name="connsiteY1802" fmla="*/ 151810 h 1887361"/>
              <a:gd name="connsiteX1803" fmla="*/ 1119445 w 1628481"/>
              <a:gd name="connsiteY1803" fmla="*/ 155432 h 1887361"/>
              <a:gd name="connsiteX1804" fmla="*/ 1121394 w 1628481"/>
              <a:gd name="connsiteY1804" fmla="*/ 168366 h 1887361"/>
              <a:gd name="connsiteX1805" fmla="*/ 1139352 w 1628481"/>
              <a:gd name="connsiteY1805" fmla="*/ 152358 h 1887361"/>
              <a:gd name="connsiteX1806" fmla="*/ 1139089 w 1628481"/>
              <a:gd name="connsiteY1806" fmla="*/ 152208 h 1887361"/>
              <a:gd name="connsiteX1807" fmla="*/ 1128072 w 1628481"/>
              <a:gd name="connsiteY1807" fmla="*/ 151810 h 1887361"/>
              <a:gd name="connsiteX1808" fmla="*/ 1273828 w 1628481"/>
              <a:gd name="connsiteY1808" fmla="*/ 151590 h 1887361"/>
              <a:gd name="connsiteX1809" fmla="*/ 1266405 w 1628481"/>
              <a:gd name="connsiteY1809" fmla="*/ 154832 h 1887361"/>
              <a:gd name="connsiteX1810" fmla="*/ 1279826 w 1628481"/>
              <a:gd name="connsiteY1810" fmla="*/ 158731 h 1887361"/>
              <a:gd name="connsiteX1811" fmla="*/ 1279563 w 1628481"/>
              <a:gd name="connsiteY1811" fmla="*/ 158581 h 1887361"/>
              <a:gd name="connsiteX1812" fmla="*/ 1273828 w 1628481"/>
              <a:gd name="connsiteY1812" fmla="*/ 151590 h 1887361"/>
              <a:gd name="connsiteX1813" fmla="*/ 496140 w 1628481"/>
              <a:gd name="connsiteY1813" fmla="*/ 151196 h 1887361"/>
              <a:gd name="connsiteX1814" fmla="*/ 470235 w 1628481"/>
              <a:gd name="connsiteY1814" fmla="*/ 193147 h 1887361"/>
              <a:gd name="connsiteX1815" fmla="*/ 430908 w 1628481"/>
              <a:gd name="connsiteY1815" fmla="*/ 231649 h 1887361"/>
              <a:gd name="connsiteX1816" fmla="*/ 420261 w 1628481"/>
              <a:gd name="connsiteY1816" fmla="*/ 218303 h 1887361"/>
              <a:gd name="connsiteX1817" fmla="*/ 440055 w 1628481"/>
              <a:gd name="connsiteY1817" fmla="*/ 197046 h 1887361"/>
              <a:gd name="connsiteX1818" fmla="*/ 426447 w 1628481"/>
              <a:gd name="connsiteY1818" fmla="*/ 181038 h 1887361"/>
              <a:gd name="connsiteX1819" fmla="*/ 443767 w 1628481"/>
              <a:gd name="connsiteY1819" fmla="*/ 175002 h 1887361"/>
              <a:gd name="connsiteX1820" fmla="*/ 449240 w 1628481"/>
              <a:gd name="connsiteY1820" fmla="*/ 186924 h 1887361"/>
              <a:gd name="connsiteX1821" fmla="*/ 496140 w 1628481"/>
              <a:gd name="connsiteY1821" fmla="*/ 151196 h 1887361"/>
              <a:gd name="connsiteX1822" fmla="*/ 1232537 w 1628481"/>
              <a:gd name="connsiteY1822" fmla="*/ 150409 h 1887361"/>
              <a:gd name="connsiteX1823" fmla="*/ 1227265 w 1628481"/>
              <a:gd name="connsiteY1823" fmla="*/ 156857 h 1887361"/>
              <a:gd name="connsiteX1824" fmla="*/ 1238365 w 1628481"/>
              <a:gd name="connsiteY1824" fmla="*/ 157227 h 1887361"/>
              <a:gd name="connsiteX1825" fmla="*/ 1236623 w 1628481"/>
              <a:gd name="connsiteY1825" fmla="*/ 162294 h 1887361"/>
              <a:gd name="connsiteX1826" fmla="*/ 1221567 w 1628481"/>
              <a:gd name="connsiteY1826" fmla="*/ 169416 h 1887361"/>
              <a:gd name="connsiteX1827" fmla="*/ 1225578 w 1628481"/>
              <a:gd name="connsiteY1827" fmla="*/ 179313 h 1887361"/>
              <a:gd name="connsiteX1828" fmla="*/ 1182540 w 1628481"/>
              <a:gd name="connsiteY1828" fmla="*/ 175114 h 1887361"/>
              <a:gd name="connsiteX1829" fmla="*/ 1177928 w 1628481"/>
              <a:gd name="connsiteY1829" fmla="*/ 162105 h 1887361"/>
              <a:gd name="connsiteX1830" fmla="*/ 1204171 w 1628481"/>
              <a:gd name="connsiteY1830" fmla="*/ 165854 h 1887361"/>
              <a:gd name="connsiteX1831" fmla="*/ 1175754 w 1628481"/>
              <a:gd name="connsiteY1831" fmla="*/ 155582 h 1887361"/>
              <a:gd name="connsiteX1832" fmla="*/ 1179503 w 1628481"/>
              <a:gd name="connsiteY1832" fmla="*/ 171853 h 1887361"/>
              <a:gd name="connsiteX1833" fmla="*/ 1154535 w 1628481"/>
              <a:gd name="connsiteY1833" fmla="*/ 168779 h 1887361"/>
              <a:gd name="connsiteX1834" fmla="*/ 1154535 w 1628481"/>
              <a:gd name="connsiteY1834" fmla="*/ 168479 h 1887361"/>
              <a:gd name="connsiteX1835" fmla="*/ 1121282 w 1628481"/>
              <a:gd name="connsiteY1835" fmla="*/ 184637 h 1887361"/>
              <a:gd name="connsiteX1836" fmla="*/ 1141676 w 1628481"/>
              <a:gd name="connsiteY1836" fmla="*/ 187936 h 1887361"/>
              <a:gd name="connsiteX1837" fmla="*/ 1127955 w 1628481"/>
              <a:gd name="connsiteY1837" fmla="*/ 191160 h 1887361"/>
              <a:gd name="connsiteX1838" fmla="*/ 1129967 w 1628481"/>
              <a:gd name="connsiteY1838" fmla="*/ 195735 h 1887361"/>
              <a:gd name="connsiteX1839" fmla="*/ 1132866 w 1628481"/>
              <a:gd name="connsiteY1839" fmla="*/ 193972 h 1887361"/>
              <a:gd name="connsiteX1840" fmla="*/ 1139839 w 1628481"/>
              <a:gd name="connsiteY1840" fmla="*/ 191380 h 1887361"/>
              <a:gd name="connsiteX1841" fmla="*/ 1143446 w 1628481"/>
              <a:gd name="connsiteY1841" fmla="*/ 193338 h 1887361"/>
              <a:gd name="connsiteX1842" fmla="*/ 1145013 w 1628481"/>
              <a:gd name="connsiteY1842" fmla="*/ 191160 h 1887361"/>
              <a:gd name="connsiteX1843" fmla="*/ 1151513 w 1628481"/>
              <a:gd name="connsiteY1843" fmla="*/ 195610 h 1887361"/>
              <a:gd name="connsiteX1844" fmla="*/ 1150674 w 1628481"/>
              <a:gd name="connsiteY1844" fmla="*/ 192960 h 1887361"/>
              <a:gd name="connsiteX1845" fmla="*/ 1153902 w 1628481"/>
              <a:gd name="connsiteY1845" fmla="*/ 197245 h 1887361"/>
              <a:gd name="connsiteX1846" fmla="*/ 1158636 w 1628481"/>
              <a:gd name="connsiteY1846" fmla="*/ 200486 h 1887361"/>
              <a:gd name="connsiteX1847" fmla="*/ 1170993 w 1628481"/>
              <a:gd name="connsiteY1847" fmla="*/ 194572 h 1887361"/>
              <a:gd name="connsiteX1848" fmla="*/ 1226365 w 1628481"/>
              <a:gd name="connsiteY1848" fmla="*/ 185911 h 1887361"/>
              <a:gd name="connsiteX1849" fmla="*/ 1253883 w 1628481"/>
              <a:gd name="connsiteY1849" fmla="*/ 167167 h 1887361"/>
              <a:gd name="connsiteX1850" fmla="*/ 1239562 w 1628481"/>
              <a:gd name="connsiteY1850" fmla="*/ 153745 h 1887361"/>
              <a:gd name="connsiteX1851" fmla="*/ 1238405 w 1628481"/>
              <a:gd name="connsiteY1851" fmla="*/ 157110 h 1887361"/>
              <a:gd name="connsiteX1852" fmla="*/ 1277366 w 1628481"/>
              <a:gd name="connsiteY1852" fmla="*/ 141524 h 1887361"/>
              <a:gd name="connsiteX1853" fmla="*/ 1272740 w 1628481"/>
              <a:gd name="connsiteY1853" fmla="*/ 145385 h 1887361"/>
              <a:gd name="connsiteX1854" fmla="*/ 1281625 w 1628481"/>
              <a:gd name="connsiteY1854" fmla="*/ 149134 h 1887361"/>
              <a:gd name="connsiteX1855" fmla="*/ 1277366 w 1628481"/>
              <a:gd name="connsiteY1855" fmla="*/ 141524 h 1887361"/>
              <a:gd name="connsiteX1856" fmla="*/ 614795 w 1628481"/>
              <a:gd name="connsiteY1856" fmla="*/ 141486 h 1887361"/>
              <a:gd name="connsiteX1857" fmla="*/ 596725 w 1628481"/>
              <a:gd name="connsiteY1857" fmla="*/ 165442 h 1887361"/>
              <a:gd name="connsiteX1858" fmla="*/ 611309 w 1628481"/>
              <a:gd name="connsiteY1858" fmla="*/ 162255 h 1887361"/>
              <a:gd name="connsiteX1859" fmla="*/ 614795 w 1628481"/>
              <a:gd name="connsiteY1859" fmla="*/ 141486 h 1887361"/>
              <a:gd name="connsiteX1860" fmla="*/ 1340709 w 1628481"/>
              <a:gd name="connsiteY1860" fmla="*/ 140774 h 1887361"/>
              <a:gd name="connsiteX1861" fmla="*/ 1351956 w 1628481"/>
              <a:gd name="connsiteY1861" fmla="*/ 143623 h 1887361"/>
              <a:gd name="connsiteX1862" fmla="*/ 1335761 w 1628481"/>
              <a:gd name="connsiteY1862" fmla="*/ 170766 h 1887361"/>
              <a:gd name="connsiteX1863" fmla="*/ 1340709 w 1628481"/>
              <a:gd name="connsiteY1863" fmla="*/ 140774 h 1887361"/>
              <a:gd name="connsiteX1864" fmla="*/ 1355419 w 1628481"/>
              <a:gd name="connsiteY1864" fmla="*/ 138778 h 1887361"/>
              <a:gd name="connsiteX1865" fmla="*/ 1363128 w 1628481"/>
              <a:gd name="connsiteY1865" fmla="*/ 140511 h 1887361"/>
              <a:gd name="connsiteX1866" fmla="*/ 1363128 w 1628481"/>
              <a:gd name="connsiteY1866" fmla="*/ 140699 h 1887361"/>
              <a:gd name="connsiteX1867" fmla="*/ 1349144 w 1628481"/>
              <a:gd name="connsiteY1867" fmla="*/ 143061 h 1887361"/>
              <a:gd name="connsiteX1868" fmla="*/ 1355419 w 1628481"/>
              <a:gd name="connsiteY1868" fmla="*/ 138778 h 1887361"/>
              <a:gd name="connsiteX1869" fmla="*/ 1287474 w 1628481"/>
              <a:gd name="connsiteY1869" fmla="*/ 136350 h 1887361"/>
              <a:gd name="connsiteX1870" fmla="*/ 1317803 w 1628481"/>
              <a:gd name="connsiteY1870" fmla="*/ 140999 h 1887361"/>
              <a:gd name="connsiteX1871" fmla="*/ 1287624 w 1628481"/>
              <a:gd name="connsiteY1871" fmla="*/ 165517 h 1887361"/>
              <a:gd name="connsiteX1872" fmla="*/ 1284850 w 1628481"/>
              <a:gd name="connsiteY1872" fmla="*/ 152433 h 1887361"/>
              <a:gd name="connsiteX1873" fmla="*/ 1287474 w 1628481"/>
              <a:gd name="connsiteY1873" fmla="*/ 136350 h 1887361"/>
              <a:gd name="connsiteX1874" fmla="*/ 1365757 w 1628481"/>
              <a:gd name="connsiteY1874" fmla="*/ 109339 h 1887361"/>
              <a:gd name="connsiteX1875" fmla="*/ 1376549 w 1628481"/>
              <a:gd name="connsiteY1875" fmla="*/ 112132 h 1887361"/>
              <a:gd name="connsiteX1876" fmla="*/ 1358704 w 1628481"/>
              <a:gd name="connsiteY1876" fmla="*/ 120717 h 1887361"/>
              <a:gd name="connsiteX1877" fmla="*/ 1365757 w 1628481"/>
              <a:gd name="connsiteY1877" fmla="*/ 109339 h 1887361"/>
              <a:gd name="connsiteX1878" fmla="*/ 778100 w 1628481"/>
              <a:gd name="connsiteY1878" fmla="*/ 105758 h 1887361"/>
              <a:gd name="connsiteX1879" fmla="*/ 761043 w 1628481"/>
              <a:gd name="connsiteY1879" fmla="*/ 117380 h 1887361"/>
              <a:gd name="connsiteX1880" fmla="*/ 743497 w 1628481"/>
              <a:gd name="connsiteY1880" fmla="*/ 119817 h 1887361"/>
              <a:gd name="connsiteX1881" fmla="*/ 757744 w 1628481"/>
              <a:gd name="connsiteY1881" fmla="*/ 111269 h 1887361"/>
              <a:gd name="connsiteX1882" fmla="*/ 778100 w 1628481"/>
              <a:gd name="connsiteY1882" fmla="*/ 105758 h 1887361"/>
              <a:gd name="connsiteX1883" fmla="*/ 1232439 w 1628481"/>
              <a:gd name="connsiteY1883" fmla="*/ 105121 h 1887361"/>
              <a:gd name="connsiteX1884" fmla="*/ 1215868 w 1628481"/>
              <a:gd name="connsiteY1884" fmla="*/ 111157 h 1887361"/>
              <a:gd name="connsiteX1885" fmla="*/ 1241174 w 1628481"/>
              <a:gd name="connsiteY1885" fmla="*/ 118317 h 1887361"/>
              <a:gd name="connsiteX1886" fmla="*/ 1232439 w 1628481"/>
              <a:gd name="connsiteY1886" fmla="*/ 105121 h 1887361"/>
              <a:gd name="connsiteX1887" fmla="*/ 1364581 w 1628481"/>
              <a:gd name="connsiteY1887" fmla="*/ 97923 h 1887361"/>
              <a:gd name="connsiteX1888" fmla="*/ 1372688 w 1628481"/>
              <a:gd name="connsiteY1888" fmla="*/ 98935 h 1887361"/>
              <a:gd name="connsiteX1889" fmla="*/ 1358554 w 1628481"/>
              <a:gd name="connsiteY1889" fmla="*/ 101185 h 1887361"/>
              <a:gd name="connsiteX1890" fmla="*/ 1364581 w 1628481"/>
              <a:gd name="connsiteY1890" fmla="*/ 97923 h 1887361"/>
              <a:gd name="connsiteX1891" fmla="*/ 1343596 w 1628481"/>
              <a:gd name="connsiteY1891" fmla="*/ 93799 h 1887361"/>
              <a:gd name="connsiteX1892" fmla="*/ 1346408 w 1628481"/>
              <a:gd name="connsiteY1892" fmla="*/ 110182 h 1887361"/>
              <a:gd name="connsiteX1893" fmla="*/ 1323127 w 1628481"/>
              <a:gd name="connsiteY1893" fmla="*/ 121842 h 1887361"/>
              <a:gd name="connsiteX1894" fmla="*/ 1318478 w 1628481"/>
              <a:gd name="connsiteY1894" fmla="*/ 102084 h 1887361"/>
              <a:gd name="connsiteX1895" fmla="*/ 1332049 w 1628481"/>
              <a:gd name="connsiteY1895" fmla="*/ 109357 h 1887361"/>
              <a:gd name="connsiteX1896" fmla="*/ 1332349 w 1628481"/>
              <a:gd name="connsiteY1896" fmla="*/ 96386 h 1887361"/>
              <a:gd name="connsiteX1897" fmla="*/ 1343596 w 1628481"/>
              <a:gd name="connsiteY1897" fmla="*/ 93799 h 1887361"/>
              <a:gd name="connsiteX1898" fmla="*/ 813158 w 1628481"/>
              <a:gd name="connsiteY1898" fmla="*/ 78714 h 1887361"/>
              <a:gd name="connsiteX1899" fmla="*/ 819302 w 1628481"/>
              <a:gd name="connsiteY1899" fmla="*/ 81877 h 1887361"/>
              <a:gd name="connsiteX1900" fmla="*/ 814690 w 1628481"/>
              <a:gd name="connsiteY1900" fmla="*/ 88851 h 1887361"/>
              <a:gd name="connsiteX1901" fmla="*/ 813158 w 1628481"/>
              <a:gd name="connsiteY1901" fmla="*/ 78714 h 1887361"/>
              <a:gd name="connsiteX1902" fmla="*/ 807942 w 1628481"/>
              <a:gd name="connsiteY1902" fmla="*/ 60058 h 1887361"/>
              <a:gd name="connsiteX1903" fmla="*/ 817090 w 1628481"/>
              <a:gd name="connsiteY1903" fmla="*/ 72280 h 1887361"/>
              <a:gd name="connsiteX1904" fmla="*/ 807942 w 1628481"/>
              <a:gd name="connsiteY1904" fmla="*/ 73217 h 1887361"/>
              <a:gd name="connsiteX1905" fmla="*/ 811691 w 1628481"/>
              <a:gd name="connsiteY1905" fmla="*/ 69468 h 1887361"/>
              <a:gd name="connsiteX1906" fmla="*/ 807942 w 1628481"/>
              <a:gd name="connsiteY1906" fmla="*/ 60058 h 1887361"/>
              <a:gd name="connsiteX1907" fmla="*/ 1249689 w 1628481"/>
              <a:gd name="connsiteY1907" fmla="*/ 47270 h 1887361"/>
              <a:gd name="connsiteX1908" fmla="*/ 1245523 w 1628481"/>
              <a:gd name="connsiteY1908" fmla="*/ 53573 h 1887361"/>
              <a:gd name="connsiteX1909" fmla="*/ 1255795 w 1628481"/>
              <a:gd name="connsiteY1909" fmla="*/ 53873 h 1887361"/>
              <a:gd name="connsiteX1910" fmla="*/ 1249689 w 1628481"/>
              <a:gd name="connsiteY1910" fmla="*/ 47270 h 1887361"/>
              <a:gd name="connsiteX1911" fmla="*/ 957339 w 1628481"/>
              <a:gd name="connsiteY1911" fmla="*/ 37958 h 1887361"/>
              <a:gd name="connsiteX1912" fmla="*/ 965549 w 1628481"/>
              <a:gd name="connsiteY1912" fmla="*/ 42663 h 1887361"/>
              <a:gd name="connsiteX1913" fmla="*/ 952728 w 1628481"/>
              <a:gd name="connsiteY1913" fmla="*/ 46412 h 1887361"/>
              <a:gd name="connsiteX1914" fmla="*/ 957339 w 1628481"/>
              <a:gd name="connsiteY1914" fmla="*/ 37958 h 1887361"/>
              <a:gd name="connsiteX1915" fmla="*/ 1139628 w 1628481"/>
              <a:gd name="connsiteY1915" fmla="*/ 35367 h 1887361"/>
              <a:gd name="connsiteX1916" fmla="*/ 1136802 w 1628481"/>
              <a:gd name="connsiteY1916" fmla="*/ 41988 h 1887361"/>
              <a:gd name="connsiteX1917" fmla="*/ 1145238 w 1628481"/>
              <a:gd name="connsiteY1917" fmla="*/ 38727 h 1887361"/>
              <a:gd name="connsiteX1918" fmla="*/ 1139628 w 1628481"/>
              <a:gd name="connsiteY1918" fmla="*/ 35367 h 1887361"/>
              <a:gd name="connsiteX1919" fmla="*/ 1124248 w 1628481"/>
              <a:gd name="connsiteY1919" fmla="*/ 32255 h 1887361"/>
              <a:gd name="connsiteX1920" fmla="*/ 1119070 w 1628481"/>
              <a:gd name="connsiteY1920" fmla="*/ 41951 h 1887361"/>
              <a:gd name="connsiteX1921" fmla="*/ 1131929 w 1628481"/>
              <a:gd name="connsiteY1921" fmla="*/ 38764 h 1887361"/>
              <a:gd name="connsiteX1922" fmla="*/ 1131929 w 1628481"/>
              <a:gd name="connsiteY1922" fmla="*/ 38727 h 1887361"/>
              <a:gd name="connsiteX1923" fmla="*/ 1124248 w 1628481"/>
              <a:gd name="connsiteY1923" fmla="*/ 32255 h 1887361"/>
              <a:gd name="connsiteX1924" fmla="*/ 1017473 w 1628481"/>
              <a:gd name="connsiteY1924" fmla="*/ 30816 h 1887361"/>
              <a:gd name="connsiteX1925" fmla="*/ 1021222 w 1628481"/>
              <a:gd name="connsiteY1925" fmla="*/ 43713 h 1887361"/>
              <a:gd name="connsiteX1926" fmla="*/ 1012824 w 1628481"/>
              <a:gd name="connsiteY1926" fmla="*/ 47237 h 1887361"/>
              <a:gd name="connsiteX1927" fmla="*/ 1017473 w 1628481"/>
              <a:gd name="connsiteY1927" fmla="*/ 30816 h 1887361"/>
              <a:gd name="connsiteX1928" fmla="*/ 1207583 w 1628481"/>
              <a:gd name="connsiteY1928" fmla="*/ 29767 h 1887361"/>
              <a:gd name="connsiteX1929" fmla="*/ 1207583 w 1628481"/>
              <a:gd name="connsiteY1929" fmla="*/ 29804 h 1887361"/>
              <a:gd name="connsiteX1930" fmla="*/ 1207609 w 1628481"/>
              <a:gd name="connsiteY1930" fmla="*/ 29809 h 1887361"/>
              <a:gd name="connsiteX1931" fmla="*/ 1212087 w 1628481"/>
              <a:gd name="connsiteY1931" fmla="*/ 37246 h 1887361"/>
              <a:gd name="connsiteX1932" fmla="*/ 1216843 w 1628481"/>
              <a:gd name="connsiteY1932" fmla="*/ 33253 h 1887361"/>
              <a:gd name="connsiteX1933" fmla="*/ 1212494 w 1628481"/>
              <a:gd name="connsiteY1933" fmla="*/ 30671 h 1887361"/>
              <a:gd name="connsiteX1934" fmla="*/ 1207609 w 1628481"/>
              <a:gd name="connsiteY1934" fmla="*/ 29809 h 1887361"/>
              <a:gd name="connsiteX1935" fmla="*/ 1165707 w 1628481"/>
              <a:gd name="connsiteY1935" fmla="*/ 25868 h 1887361"/>
              <a:gd name="connsiteX1936" fmla="*/ 1154460 w 1628481"/>
              <a:gd name="connsiteY1936" fmla="*/ 42063 h 1887361"/>
              <a:gd name="connsiteX1937" fmla="*/ 1227115 w 1628481"/>
              <a:gd name="connsiteY1937" fmla="*/ 46487 h 1887361"/>
              <a:gd name="connsiteX1938" fmla="*/ 1226066 w 1628481"/>
              <a:gd name="connsiteY1938" fmla="*/ 36702 h 1887361"/>
              <a:gd name="connsiteX1939" fmla="*/ 1165520 w 1628481"/>
              <a:gd name="connsiteY1939" fmla="*/ 35615 h 1887361"/>
              <a:gd name="connsiteX1940" fmla="*/ 1165707 w 1628481"/>
              <a:gd name="connsiteY1940" fmla="*/ 25868 h 1887361"/>
              <a:gd name="connsiteX1941" fmla="*/ 1032244 w 1628481"/>
              <a:gd name="connsiteY1941" fmla="*/ 20507 h 1887361"/>
              <a:gd name="connsiteX1942" fmla="*/ 1020997 w 1628481"/>
              <a:gd name="connsiteY1942" fmla="*/ 33816 h 1887361"/>
              <a:gd name="connsiteX1943" fmla="*/ 1032244 w 1628481"/>
              <a:gd name="connsiteY1943" fmla="*/ 20507 h 1887361"/>
              <a:gd name="connsiteX1944" fmla="*/ 1060623 w 1628481"/>
              <a:gd name="connsiteY1944" fmla="*/ 19832 h 1887361"/>
              <a:gd name="connsiteX1945" fmla="*/ 1063135 w 1628481"/>
              <a:gd name="connsiteY1945" fmla="*/ 26243 h 1887361"/>
              <a:gd name="connsiteX1946" fmla="*/ 1052263 w 1628481"/>
              <a:gd name="connsiteY1946" fmla="*/ 33103 h 1887361"/>
              <a:gd name="connsiteX1947" fmla="*/ 1052263 w 1628481"/>
              <a:gd name="connsiteY1947" fmla="*/ 32953 h 1887361"/>
              <a:gd name="connsiteX1948" fmla="*/ 1058674 w 1628481"/>
              <a:gd name="connsiteY1948" fmla="*/ 26318 h 1887361"/>
              <a:gd name="connsiteX1949" fmla="*/ 1060623 w 1628481"/>
              <a:gd name="connsiteY1949" fmla="*/ 19832 h 1887361"/>
              <a:gd name="connsiteX1950" fmla="*/ 1085531 w 1628481"/>
              <a:gd name="connsiteY1950" fmla="*/ 15099 h 1887361"/>
              <a:gd name="connsiteX1951" fmla="*/ 1104936 w 1628481"/>
              <a:gd name="connsiteY1951" fmla="*/ 16120 h 1887361"/>
              <a:gd name="connsiteX1952" fmla="*/ 1071608 w 1628481"/>
              <a:gd name="connsiteY1952" fmla="*/ 23019 h 1887361"/>
              <a:gd name="connsiteX1953" fmla="*/ 1085531 w 1628481"/>
              <a:gd name="connsiteY1953" fmla="*/ 15099 h 1887361"/>
              <a:gd name="connsiteX1954" fmla="*/ 1176129 w 1628481"/>
              <a:gd name="connsiteY1954" fmla="*/ 0 h 1887361"/>
              <a:gd name="connsiteX1955" fmla="*/ 1272215 w 1628481"/>
              <a:gd name="connsiteY1955" fmla="*/ 25155 h 1887361"/>
              <a:gd name="connsiteX1956" fmla="*/ 1319640 w 1628481"/>
              <a:gd name="connsiteY1956" fmla="*/ 46825 h 1887361"/>
              <a:gd name="connsiteX1957" fmla="*/ 1342134 w 1628481"/>
              <a:gd name="connsiteY1957" fmla="*/ 54585 h 1887361"/>
              <a:gd name="connsiteX1958" fmla="*/ 1370589 w 1628481"/>
              <a:gd name="connsiteY1958" fmla="*/ 53273 h 1887361"/>
              <a:gd name="connsiteX1959" fmla="*/ 1404967 w 1628481"/>
              <a:gd name="connsiteY1959" fmla="*/ 62083 h 1887361"/>
              <a:gd name="connsiteX1960" fmla="*/ 1356230 w 1628481"/>
              <a:gd name="connsiteY1960" fmla="*/ 84577 h 1887361"/>
              <a:gd name="connsiteX1961" fmla="*/ 1311617 w 1628481"/>
              <a:gd name="connsiteY1961" fmla="*/ 85327 h 1887361"/>
              <a:gd name="connsiteX1962" fmla="*/ 1318290 w 1628481"/>
              <a:gd name="connsiteY1962" fmla="*/ 95411 h 1887361"/>
              <a:gd name="connsiteX1963" fmla="*/ 1311655 w 1628481"/>
              <a:gd name="connsiteY1963" fmla="*/ 101485 h 1887361"/>
              <a:gd name="connsiteX1964" fmla="*/ 1308393 w 1628481"/>
              <a:gd name="connsiteY1964" fmla="*/ 81840 h 1887361"/>
              <a:gd name="connsiteX1965" fmla="*/ 1304295 w 1628481"/>
              <a:gd name="connsiteY1965" fmla="*/ 81806 h 1887361"/>
              <a:gd name="connsiteX1966" fmla="*/ 1301457 w 1628481"/>
              <a:gd name="connsiteY1966" fmla="*/ 84764 h 1887361"/>
              <a:gd name="connsiteX1967" fmla="*/ 1314017 w 1628481"/>
              <a:gd name="connsiteY1967" fmla="*/ 111382 h 1887361"/>
              <a:gd name="connsiteX1968" fmla="*/ 1305206 w 1628481"/>
              <a:gd name="connsiteY1968" fmla="*/ 123941 h 1887361"/>
              <a:gd name="connsiteX1969" fmla="*/ 1290848 w 1628481"/>
              <a:gd name="connsiteY1969" fmla="*/ 123266 h 1887361"/>
              <a:gd name="connsiteX1970" fmla="*/ 1286012 w 1628481"/>
              <a:gd name="connsiteY1970" fmla="*/ 103547 h 1887361"/>
              <a:gd name="connsiteX1971" fmla="*/ 1275027 w 1628481"/>
              <a:gd name="connsiteY1971" fmla="*/ 122591 h 1887361"/>
              <a:gd name="connsiteX1972" fmla="*/ 1254933 w 1628481"/>
              <a:gd name="connsiteY1972" fmla="*/ 121842 h 1887361"/>
              <a:gd name="connsiteX1973" fmla="*/ 1284700 w 1628481"/>
              <a:gd name="connsiteY1973" fmla="*/ 132714 h 1887361"/>
              <a:gd name="connsiteX1974" fmla="*/ 1284512 w 1628481"/>
              <a:gd name="connsiteY1974" fmla="*/ 158656 h 1887361"/>
              <a:gd name="connsiteX1975" fmla="*/ 1276677 w 1628481"/>
              <a:gd name="connsiteY1975" fmla="*/ 164842 h 1887361"/>
              <a:gd name="connsiteX1976" fmla="*/ 1268504 w 1628481"/>
              <a:gd name="connsiteY1976" fmla="*/ 193747 h 1887361"/>
              <a:gd name="connsiteX1977" fmla="*/ 1263890 w 1628481"/>
              <a:gd name="connsiteY1977" fmla="*/ 189364 h 1887361"/>
              <a:gd name="connsiteX1978" fmla="*/ 1260407 w 1628481"/>
              <a:gd name="connsiteY1978" fmla="*/ 196184 h 1887361"/>
              <a:gd name="connsiteX1979" fmla="*/ 1260332 w 1628481"/>
              <a:gd name="connsiteY1979" fmla="*/ 196184 h 1887361"/>
              <a:gd name="connsiteX1980" fmla="*/ 1263867 w 1628481"/>
              <a:gd name="connsiteY1980" fmla="*/ 189342 h 1887361"/>
              <a:gd name="connsiteX1981" fmla="*/ 1261358 w 1628481"/>
              <a:gd name="connsiteY1981" fmla="*/ 186959 h 1887361"/>
              <a:gd name="connsiteX1982" fmla="*/ 1256236 w 1628481"/>
              <a:gd name="connsiteY1982" fmla="*/ 191263 h 1887361"/>
              <a:gd name="connsiteX1983" fmla="*/ 1255986 w 1628481"/>
              <a:gd name="connsiteY1983" fmla="*/ 191710 h 1887361"/>
              <a:gd name="connsiteX1984" fmla="*/ 1256995 w 1628481"/>
              <a:gd name="connsiteY1984" fmla="*/ 192697 h 1887361"/>
              <a:gd name="connsiteX1985" fmla="*/ 1256920 w 1628481"/>
              <a:gd name="connsiteY1985" fmla="*/ 192697 h 1887361"/>
              <a:gd name="connsiteX1986" fmla="*/ 1253701 w 1628481"/>
              <a:gd name="connsiteY1986" fmla="*/ 195796 h 1887361"/>
              <a:gd name="connsiteX1987" fmla="*/ 1251887 w 1628481"/>
              <a:gd name="connsiteY1987" fmla="*/ 199040 h 1887361"/>
              <a:gd name="connsiteX1988" fmla="*/ 1247060 w 1628481"/>
              <a:gd name="connsiteY1988" fmla="*/ 202669 h 1887361"/>
              <a:gd name="connsiteX1989" fmla="*/ 1237988 w 1628481"/>
              <a:gd name="connsiteY1989" fmla="*/ 208855 h 1887361"/>
              <a:gd name="connsiteX1990" fmla="*/ 1226741 w 1628481"/>
              <a:gd name="connsiteY1990" fmla="*/ 208555 h 1887361"/>
              <a:gd name="connsiteX1991" fmla="*/ 1244398 w 1628481"/>
              <a:gd name="connsiteY1991" fmla="*/ 215566 h 1887361"/>
              <a:gd name="connsiteX1992" fmla="*/ 1238175 w 1628481"/>
              <a:gd name="connsiteY1992" fmla="*/ 221864 h 1887361"/>
              <a:gd name="connsiteX1993" fmla="*/ 1247473 w 1628481"/>
              <a:gd name="connsiteY1993" fmla="*/ 241621 h 1887361"/>
              <a:gd name="connsiteX1994" fmla="*/ 1236526 w 1628481"/>
              <a:gd name="connsiteY1994" fmla="*/ 254255 h 1887361"/>
              <a:gd name="connsiteX1995" fmla="*/ 1231649 w 1628481"/>
              <a:gd name="connsiteY1995" fmla="*/ 262569 h 1887361"/>
              <a:gd name="connsiteX1996" fmla="*/ 1229511 w 1628481"/>
              <a:gd name="connsiteY1996" fmla="*/ 265462 h 1887361"/>
              <a:gd name="connsiteX1997" fmla="*/ 1231590 w 1628481"/>
              <a:gd name="connsiteY1997" fmla="*/ 266801 h 1887361"/>
              <a:gd name="connsiteX1998" fmla="*/ 1241200 w 1628481"/>
              <a:gd name="connsiteY1998" fmla="*/ 266418 h 1887361"/>
              <a:gd name="connsiteX1999" fmla="*/ 1243424 w 1628481"/>
              <a:gd name="connsiteY1999" fmla="*/ 264753 h 1887361"/>
              <a:gd name="connsiteX2000" fmla="*/ 1243949 w 1628481"/>
              <a:gd name="connsiteY2000" fmla="*/ 266309 h 1887361"/>
              <a:gd name="connsiteX2001" fmla="*/ 1249961 w 1628481"/>
              <a:gd name="connsiteY2001" fmla="*/ 266069 h 1887361"/>
              <a:gd name="connsiteX2002" fmla="*/ 1256790 w 1628481"/>
              <a:gd name="connsiteY2002" fmla="*/ 262899 h 1887361"/>
              <a:gd name="connsiteX2003" fmla="*/ 1257567 w 1628481"/>
              <a:gd name="connsiteY2003" fmla="*/ 260324 h 1887361"/>
              <a:gd name="connsiteX2004" fmla="*/ 1267118 w 1628481"/>
              <a:gd name="connsiteY2004" fmla="*/ 251144 h 1887361"/>
              <a:gd name="connsiteX2005" fmla="*/ 1260445 w 1628481"/>
              <a:gd name="connsiteY2005" fmla="*/ 237610 h 1887361"/>
              <a:gd name="connsiteX2006" fmla="*/ 1281139 w 1628481"/>
              <a:gd name="connsiteY2006" fmla="*/ 226850 h 1887361"/>
              <a:gd name="connsiteX2007" fmla="*/ 1280689 w 1628481"/>
              <a:gd name="connsiteY2007" fmla="*/ 207506 h 1887361"/>
              <a:gd name="connsiteX2008" fmla="*/ 1282864 w 1628481"/>
              <a:gd name="connsiteY2008" fmla="*/ 217403 h 1887361"/>
              <a:gd name="connsiteX2009" fmla="*/ 1287995 w 1628481"/>
              <a:gd name="connsiteY2009" fmla="*/ 207804 h 1887361"/>
              <a:gd name="connsiteX2010" fmla="*/ 1287900 w 1628481"/>
              <a:gd name="connsiteY2010" fmla="*/ 207388 h 1887361"/>
              <a:gd name="connsiteX2011" fmla="*/ 1283275 w 1628481"/>
              <a:gd name="connsiteY2011" fmla="*/ 204394 h 1887361"/>
              <a:gd name="connsiteX2012" fmla="*/ 1288719 w 1628481"/>
              <a:gd name="connsiteY2012" fmla="*/ 201385 h 1887361"/>
              <a:gd name="connsiteX2013" fmla="*/ 1289138 w 1628481"/>
              <a:gd name="connsiteY2013" fmla="*/ 191919 h 1887361"/>
              <a:gd name="connsiteX2014" fmla="*/ 1291823 w 1628481"/>
              <a:gd name="connsiteY2014" fmla="*/ 186774 h 1887361"/>
              <a:gd name="connsiteX2015" fmla="*/ 1294297 w 1628481"/>
              <a:gd name="connsiteY2015" fmla="*/ 199970 h 1887361"/>
              <a:gd name="connsiteX2016" fmla="*/ 1291186 w 1628481"/>
              <a:gd name="connsiteY2016" fmla="*/ 200289 h 1887361"/>
              <a:gd name="connsiteX2017" fmla="*/ 1290334 w 1628481"/>
              <a:gd name="connsiteY2017" fmla="*/ 201068 h 1887361"/>
              <a:gd name="connsiteX2018" fmla="*/ 1297296 w 1628481"/>
              <a:gd name="connsiteY2018" fmla="*/ 205031 h 1887361"/>
              <a:gd name="connsiteX2019" fmla="*/ 1293289 w 1628481"/>
              <a:gd name="connsiteY2019" fmla="*/ 209174 h 1887361"/>
              <a:gd name="connsiteX2020" fmla="*/ 1293324 w 1628481"/>
              <a:gd name="connsiteY2020" fmla="*/ 214940 h 1887361"/>
              <a:gd name="connsiteX2021" fmla="*/ 1298187 w 1628481"/>
              <a:gd name="connsiteY2021" fmla="*/ 213846 h 1887361"/>
              <a:gd name="connsiteX2022" fmla="*/ 1301796 w 1628481"/>
              <a:gd name="connsiteY2022" fmla="*/ 204132 h 1887361"/>
              <a:gd name="connsiteX2023" fmla="*/ 1315929 w 1628481"/>
              <a:gd name="connsiteY2023" fmla="*/ 209380 h 1887361"/>
              <a:gd name="connsiteX2024" fmla="*/ 1315667 w 1628481"/>
              <a:gd name="connsiteY2024" fmla="*/ 196446 h 1887361"/>
              <a:gd name="connsiteX2025" fmla="*/ 1333325 w 1628481"/>
              <a:gd name="connsiteY2025" fmla="*/ 208593 h 1887361"/>
              <a:gd name="connsiteX2026" fmla="*/ 1331263 w 1628481"/>
              <a:gd name="connsiteY2026" fmla="*/ 195397 h 1887361"/>
              <a:gd name="connsiteX2027" fmla="*/ 1335012 w 1628481"/>
              <a:gd name="connsiteY2027" fmla="*/ 205631 h 1887361"/>
              <a:gd name="connsiteX2028" fmla="*/ 1341123 w 1628481"/>
              <a:gd name="connsiteY2028" fmla="*/ 209755 h 1887361"/>
              <a:gd name="connsiteX2029" fmla="*/ 1351207 w 1628481"/>
              <a:gd name="connsiteY2029" fmla="*/ 201695 h 1887361"/>
              <a:gd name="connsiteX2030" fmla="*/ 1349708 w 1628481"/>
              <a:gd name="connsiteY2030" fmla="*/ 207843 h 1887361"/>
              <a:gd name="connsiteX2031" fmla="*/ 1358555 w 1628481"/>
              <a:gd name="connsiteY2031" fmla="*/ 209530 h 1887361"/>
              <a:gd name="connsiteX2032" fmla="*/ 1364216 w 1628481"/>
              <a:gd name="connsiteY2032" fmla="*/ 191198 h 1887361"/>
              <a:gd name="connsiteX2033" fmla="*/ 1351845 w 1628481"/>
              <a:gd name="connsiteY2033" fmla="*/ 182425 h 1887361"/>
              <a:gd name="connsiteX2034" fmla="*/ 1371789 w 1628481"/>
              <a:gd name="connsiteY2034" fmla="*/ 186174 h 1887361"/>
              <a:gd name="connsiteX2035" fmla="*/ 1398895 w 1628481"/>
              <a:gd name="connsiteY2035" fmla="*/ 174927 h 1887361"/>
              <a:gd name="connsiteX2036" fmla="*/ 1412540 w 1628481"/>
              <a:gd name="connsiteY2036" fmla="*/ 187524 h 1887361"/>
              <a:gd name="connsiteX2037" fmla="*/ 1427086 w 1628481"/>
              <a:gd name="connsiteY2037" fmla="*/ 195022 h 1887361"/>
              <a:gd name="connsiteX2038" fmla="*/ 1460827 w 1628481"/>
              <a:gd name="connsiteY2038" fmla="*/ 211855 h 1887361"/>
              <a:gd name="connsiteX2039" fmla="*/ 1471174 w 1628481"/>
              <a:gd name="connsiteY2039" fmla="*/ 225313 h 1887361"/>
              <a:gd name="connsiteX2040" fmla="*/ 1489919 w 1628481"/>
              <a:gd name="connsiteY2040" fmla="*/ 239334 h 1887361"/>
              <a:gd name="connsiteX2041" fmla="*/ 1503640 w 1628481"/>
              <a:gd name="connsiteY2041" fmla="*/ 250094 h 1887361"/>
              <a:gd name="connsiteX2042" fmla="*/ 1521973 w 1628481"/>
              <a:gd name="connsiteY2042" fmla="*/ 252531 h 1887361"/>
              <a:gd name="connsiteX2043" fmla="*/ 1542892 w 1628481"/>
              <a:gd name="connsiteY2043" fmla="*/ 265502 h 1887361"/>
              <a:gd name="connsiteX2044" fmla="*/ 1524897 w 1628481"/>
              <a:gd name="connsiteY2044" fmla="*/ 269439 h 1887361"/>
              <a:gd name="connsiteX2045" fmla="*/ 1509601 w 1628481"/>
              <a:gd name="connsiteY2045" fmla="*/ 281773 h 1887361"/>
              <a:gd name="connsiteX2046" fmla="*/ 1481372 w 1628481"/>
              <a:gd name="connsiteY2046" fmla="*/ 276449 h 1887361"/>
              <a:gd name="connsiteX2047" fmla="*/ 1484746 w 1628481"/>
              <a:gd name="connsiteY2047" fmla="*/ 287396 h 1887361"/>
              <a:gd name="connsiteX2048" fmla="*/ 1480059 w 1628481"/>
              <a:gd name="connsiteY2048" fmla="*/ 292495 h 1887361"/>
              <a:gd name="connsiteX2049" fmla="*/ 1479647 w 1628481"/>
              <a:gd name="connsiteY2049" fmla="*/ 272550 h 1887361"/>
              <a:gd name="connsiteX2050" fmla="*/ 1474998 w 1628481"/>
              <a:gd name="connsiteY2050" fmla="*/ 274650 h 1887361"/>
              <a:gd name="connsiteX2051" fmla="*/ 1480734 w 1628481"/>
              <a:gd name="connsiteY2051" fmla="*/ 302580 h 1887361"/>
              <a:gd name="connsiteX2052" fmla="*/ 1474211 w 1628481"/>
              <a:gd name="connsiteY2052" fmla="*/ 313827 h 1887361"/>
              <a:gd name="connsiteX2053" fmla="*/ 1465363 w 1628481"/>
              <a:gd name="connsiteY2053" fmla="*/ 311427 h 1887361"/>
              <a:gd name="connsiteX2054" fmla="*/ 1463826 w 1628481"/>
              <a:gd name="connsiteY2054" fmla="*/ 291333 h 1887361"/>
              <a:gd name="connsiteX2055" fmla="*/ 1455579 w 1628481"/>
              <a:gd name="connsiteY2055" fmla="*/ 308878 h 1887361"/>
              <a:gd name="connsiteX2056" fmla="*/ 1442757 w 1628481"/>
              <a:gd name="connsiteY2056" fmla="*/ 305804 h 1887361"/>
              <a:gd name="connsiteX2057" fmla="*/ 1460527 w 1628481"/>
              <a:gd name="connsiteY2057" fmla="*/ 320350 h 1887361"/>
              <a:gd name="connsiteX2058" fmla="*/ 1458577 w 1628481"/>
              <a:gd name="connsiteY2058" fmla="*/ 346068 h 1887361"/>
              <a:gd name="connsiteX2059" fmla="*/ 1453404 w 1628481"/>
              <a:gd name="connsiteY2059" fmla="*/ 351241 h 1887361"/>
              <a:gd name="connsiteX2060" fmla="*/ 1446618 w 1628481"/>
              <a:gd name="connsiteY2060" fmla="*/ 378834 h 1887361"/>
              <a:gd name="connsiteX2061" fmla="*/ 1433272 w 1628481"/>
              <a:gd name="connsiteY2061" fmla="*/ 384870 h 1887361"/>
              <a:gd name="connsiteX2062" fmla="*/ 1427498 w 1628481"/>
              <a:gd name="connsiteY2062" fmla="*/ 389781 h 1887361"/>
              <a:gd name="connsiteX2063" fmla="*/ 1420788 w 1628481"/>
              <a:gd name="connsiteY2063" fmla="*/ 387944 h 1887361"/>
              <a:gd name="connsiteX2064" fmla="*/ 1430985 w 1628481"/>
              <a:gd name="connsiteY2064" fmla="*/ 397279 h 1887361"/>
              <a:gd name="connsiteX2065" fmla="*/ 1426974 w 1628481"/>
              <a:gd name="connsiteY2065" fmla="*/ 402640 h 1887361"/>
              <a:gd name="connsiteX2066" fmla="*/ 1431510 w 1628481"/>
              <a:gd name="connsiteY2066" fmla="*/ 423484 h 1887361"/>
              <a:gd name="connsiteX2067" fmla="*/ 1424537 w 1628481"/>
              <a:gd name="connsiteY2067" fmla="*/ 434469 h 1887361"/>
              <a:gd name="connsiteX2068" fmla="*/ 1419326 w 1628481"/>
              <a:gd name="connsiteY2068" fmla="*/ 446128 h 1887361"/>
              <a:gd name="connsiteX2069" fmla="*/ 1431809 w 1628481"/>
              <a:gd name="connsiteY2069" fmla="*/ 447965 h 1887361"/>
              <a:gd name="connsiteX2070" fmla="*/ 1444556 w 1628481"/>
              <a:gd name="connsiteY2070" fmla="*/ 441104 h 1887361"/>
              <a:gd name="connsiteX2071" fmla="*/ 1467050 w 1628481"/>
              <a:gd name="connsiteY2071" fmla="*/ 447103 h 1887361"/>
              <a:gd name="connsiteX2072" fmla="*/ 1442719 w 1628481"/>
              <a:gd name="connsiteY2072" fmla="*/ 465847 h 1887361"/>
              <a:gd name="connsiteX2073" fmla="*/ 1453629 w 1628481"/>
              <a:gd name="connsiteY2073" fmla="*/ 472483 h 1887361"/>
              <a:gd name="connsiteX2074" fmla="*/ 1459065 w 1628481"/>
              <a:gd name="connsiteY2074" fmla="*/ 470871 h 1887361"/>
              <a:gd name="connsiteX2075" fmla="*/ 1462214 w 1628481"/>
              <a:gd name="connsiteY2075" fmla="*/ 458724 h 1887361"/>
              <a:gd name="connsiteX2076" fmla="*/ 1464388 w 1628481"/>
              <a:gd name="connsiteY2076" fmla="*/ 485642 h 1887361"/>
              <a:gd name="connsiteX2077" fmla="*/ 1459777 w 1628481"/>
              <a:gd name="connsiteY2077" fmla="*/ 490703 h 1887361"/>
              <a:gd name="connsiteX2078" fmla="*/ 1457490 w 1628481"/>
              <a:gd name="connsiteY2078" fmla="*/ 493290 h 1887361"/>
              <a:gd name="connsiteX2079" fmla="*/ 1454416 w 1628481"/>
              <a:gd name="connsiteY2079" fmla="*/ 479269 h 1887361"/>
              <a:gd name="connsiteX2080" fmla="*/ 1439982 w 1628481"/>
              <a:gd name="connsiteY2080" fmla="*/ 487816 h 1887361"/>
              <a:gd name="connsiteX2081" fmla="*/ 1435934 w 1628481"/>
              <a:gd name="connsiteY2081" fmla="*/ 476832 h 1887361"/>
              <a:gd name="connsiteX2082" fmla="*/ 1435634 w 1628481"/>
              <a:gd name="connsiteY2082" fmla="*/ 499326 h 1887361"/>
              <a:gd name="connsiteX2083" fmla="*/ 1437208 w 1628481"/>
              <a:gd name="connsiteY2083" fmla="*/ 503075 h 1887361"/>
              <a:gd name="connsiteX2084" fmla="*/ 1438595 w 1628481"/>
              <a:gd name="connsiteY2084" fmla="*/ 496926 h 1887361"/>
              <a:gd name="connsiteX2085" fmla="*/ 1440920 w 1628481"/>
              <a:gd name="connsiteY2085" fmla="*/ 500900 h 1887361"/>
              <a:gd name="connsiteX2086" fmla="*/ 1443881 w 1628481"/>
              <a:gd name="connsiteY2086" fmla="*/ 495352 h 1887361"/>
              <a:gd name="connsiteX2087" fmla="*/ 1442269 w 1628481"/>
              <a:gd name="connsiteY2087" fmla="*/ 488304 h 1887361"/>
              <a:gd name="connsiteX2088" fmla="*/ 1453704 w 1628481"/>
              <a:gd name="connsiteY2088" fmla="*/ 492053 h 1887361"/>
              <a:gd name="connsiteX2089" fmla="*/ 1433984 w 1628481"/>
              <a:gd name="connsiteY2089" fmla="*/ 524894 h 1887361"/>
              <a:gd name="connsiteX2090" fmla="*/ 1426111 w 1628481"/>
              <a:gd name="connsiteY2090" fmla="*/ 532392 h 1887361"/>
              <a:gd name="connsiteX2091" fmla="*/ 1407629 w 1628481"/>
              <a:gd name="connsiteY2091" fmla="*/ 543414 h 1887361"/>
              <a:gd name="connsiteX2092" fmla="*/ 1413515 w 1628481"/>
              <a:gd name="connsiteY2092" fmla="*/ 545101 h 1887361"/>
              <a:gd name="connsiteX2093" fmla="*/ 1405230 w 1628481"/>
              <a:gd name="connsiteY2093" fmla="*/ 552599 h 1887361"/>
              <a:gd name="connsiteX2094" fmla="*/ 1404855 w 1628481"/>
              <a:gd name="connsiteY2094" fmla="*/ 558972 h 1887361"/>
              <a:gd name="connsiteX2095" fmla="*/ 1405604 w 1628481"/>
              <a:gd name="connsiteY2095" fmla="*/ 572056 h 1887361"/>
              <a:gd name="connsiteX2096" fmla="*/ 1432372 w 1628481"/>
              <a:gd name="connsiteY2096" fmla="*/ 573368 h 1887361"/>
              <a:gd name="connsiteX2097" fmla="*/ 1427053 w 1628481"/>
              <a:gd name="connsiteY2097" fmla="*/ 584240 h 1887361"/>
              <a:gd name="connsiteX2098" fmla="*/ 1425568 w 1628481"/>
              <a:gd name="connsiteY2098" fmla="*/ 585364 h 1887361"/>
              <a:gd name="connsiteX2099" fmla="*/ 1425742 w 1628481"/>
              <a:gd name="connsiteY2099" fmla="*/ 585454 h 1887361"/>
              <a:gd name="connsiteX2100" fmla="*/ 1432823 w 1628481"/>
              <a:gd name="connsiteY2100" fmla="*/ 586790 h 1887361"/>
              <a:gd name="connsiteX2101" fmla="*/ 1434622 w 1628481"/>
              <a:gd name="connsiteY2101" fmla="*/ 588664 h 1887361"/>
              <a:gd name="connsiteX2102" fmla="*/ 1427607 w 1628481"/>
              <a:gd name="connsiteY2102" fmla="*/ 587732 h 1887361"/>
              <a:gd name="connsiteX2103" fmla="*/ 1425635 w 1628481"/>
              <a:gd name="connsiteY2103" fmla="*/ 587483 h 1887361"/>
              <a:gd name="connsiteX2104" fmla="*/ 1425847 w 1628481"/>
              <a:gd name="connsiteY2104" fmla="*/ 590713 h 1887361"/>
              <a:gd name="connsiteX2105" fmla="*/ 1426879 w 1628481"/>
              <a:gd name="connsiteY2105" fmla="*/ 590853 h 1887361"/>
              <a:gd name="connsiteX2106" fmla="*/ 1428249 w 1628481"/>
              <a:gd name="connsiteY2106" fmla="*/ 591701 h 1887361"/>
              <a:gd name="connsiteX2107" fmla="*/ 1425904 w 1628481"/>
              <a:gd name="connsiteY2107" fmla="*/ 591577 h 1887361"/>
              <a:gd name="connsiteX2108" fmla="*/ 1425937 w 1628481"/>
              <a:gd name="connsiteY2108" fmla="*/ 592079 h 1887361"/>
              <a:gd name="connsiteX2109" fmla="*/ 1430053 w 1628481"/>
              <a:gd name="connsiteY2109" fmla="*/ 593224 h 1887361"/>
              <a:gd name="connsiteX2110" fmla="*/ 1428431 w 1628481"/>
              <a:gd name="connsiteY2110" fmla="*/ 594708 h 1887361"/>
              <a:gd name="connsiteX2111" fmla="*/ 1426071 w 1628481"/>
              <a:gd name="connsiteY2111" fmla="*/ 594115 h 1887361"/>
              <a:gd name="connsiteX2112" fmla="*/ 1426220 w 1628481"/>
              <a:gd name="connsiteY2112" fmla="*/ 596381 h 1887361"/>
              <a:gd name="connsiteX2113" fmla="*/ 1426988 w 1628481"/>
              <a:gd name="connsiteY2113" fmla="*/ 597245 h 1887361"/>
              <a:gd name="connsiteX2114" fmla="*/ 1428136 w 1628481"/>
              <a:gd name="connsiteY2114" fmla="*/ 599424 h 1887361"/>
              <a:gd name="connsiteX2115" fmla="*/ 1425585 w 1628481"/>
              <a:gd name="connsiteY2115" fmla="*/ 599180 h 1887361"/>
              <a:gd name="connsiteX2116" fmla="*/ 1424612 w 1628481"/>
              <a:gd name="connsiteY2116" fmla="*/ 602421 h 1887361"/>
              <a:gd name="connsiteX2117" fmla="*/ 1434622 w 1628481"/>
              <a:gd name="connsiteY2117" fmla="*/ 604073 h 1887361"/>
              <a:gd name="connsiteX2118" fmla="*/ 1424424 w 1628481"/>
              <a:gd name="connsiteY2118" fmla="*/ 603050 h 1887361"/>
              <a:gd name="connsiteX2119" fmla="*/ 1424387 w 1628481"/>
              <a:gd name="connsiteY2119" fmla="*/ 603172 h 1887361"/>
              <a:gd name="connsiteX2120" fmla="*/ 1424162 w 1628481"/>
              <a:gd name="connsiteY2120" fmla="*/ 603060 h 1887361"/>
              <a:gd name="connsiteX2121" fmla="*/ 1424162 w 1628481"/>
              <a:gd name="connsiteY2121" fmla="*/ 603024 h 1887361"/>
              <a:gd name="connsiteX2122" fmla="*/ 1421538 w 1628481"/>
              <a:gd name="connsiteY2122" fmla="*/ 602761 h 1887361"/>
              <a:gd name="connsiteX2123" fmla="*/ 1437696 w 1628481"/>
              <a:gd name="connsiteY2123" fmla="*/ 608421 h 1887361"/>
              <a:gd name="connsiteX2124" fmla="*/ 1448044 w 1628481"/>
              <a:gd name="connsiteY2124" fmla="*/ 608759 h 1887361"/>
              <a:gd name="connsiteX2125" fmla="*/ 1456741 w 1628481"/>
              <a:gd name="connsiteY2125" fmla="*/ 610971 h 1887361"/>
              <a:gd name="connsiteX2126" fmla="*/ 1426487 w 1628481"/>
              <a:gd name="connsiteY2126" fmla="*/ 608984 h 1887361"/>
              <a:gd name="connsiteX2127" fmla="*/ 1429336 w 1628481"/>
              <a:gd name="connsiteY2127" fmla="*/ 613633 h 1887361"/>
              <a:gd name="connsiteX2128" fmla="*/ 1439908 w 1628481"/>
              <a:gd name="connsiteY2128" fmla="*/ 613633 h 1887361"/>
              <a:gd name="connsiteX2129" fmla="*/ 1433198 w 1628481"/>
              <a:gd name="connsiteY2129" fmla="*/ 621130 h 1887361"/>
              <a:gd name="connsiteX2130" fmla="*/ 1450030 w 1628481"/>
              <a:gd name="connsiteY2130" fmla="*/ 622030 h 1887361"/>
              <a:gd name="connsiteX2131" fmla="*/ 1456404 w 1628481"/>
              <a:gd name="connsiteY2131" fmla="*/ 626604 h 1887361"/>
              <a:gd name="connsiteX2132" fmla="*/ 1447106 w 1628481"/>
              <a:gd name="connsiteY2132" fmla="*/ 629078 h 1887361"/>
              <a:gd name="connsiteX2133" fmla="*/ 1451418 w 1628481"/>
              <a:gd name="connsiteY2133" fmla="*/ 628141 h 1887361"/>
              <a:gd name="connsiteX2134" fmla="*/ 1466976 w 1628481"/>
              <a:gd name="connsiteY2134" fmla="*/ 630578 h 1887361"/>
              <a:gd name="connsiteX2135" fmla="*/ 1460977 w 1628481"/>
              <a:gd name="connsiteY2135" fmla="*/ 629341 h 1887361"/>
              <a:gd name="connsiteX2136" fmla="*/ 1462852 w 1628481"/>
              <a:gd name="connsiteY2136" fmla="*/ 631178 h 1887361"/>
              <a:gd name="connsiteX2137" fmla="*/ 1456591 w 1628481"/>
              <a:gd name="connsiteY2137" fmla="*/ 630278 h 1887361"/>
              <a:gd name="connsiteX2138" fmla="*/ 1461990 w 1628481"/>
              <a:gd name="connsiteY2138" fmla="*/ 632078 h 1887361"/>
              <a:gd name="connsiteX2139" fmla="*/ 1459703 w 1628481"/>
              <a:gd name="connsiteY2139" fmla="*/ 634552 h 1887361"/>
              <a:gd name="connsiteX2140" fmla="*/ 1467388 w 1628481"/>
              <a:gd name="connsiteY2140" fmla="*/ 633877 h 1887361"/>
              <a:gd name="connsiteX2141" fmla="*/ 1494043 w 1628481"/>
              <a:gd name="connsiteY2141" fmla="*/ 658395 h 1887361"/>
              <a:gd name="connsiteX2142" fmla="*/ 1483996 w 1628481"/>
              <a:gd name="connsiteY2142" fmla="*/ 657945 h 1887361"/>
              <a:gd name="connsiteX2143" fmla="*/ 1492956 w 1628481"/>
              <a:gd name="connsiteY2143" fmla="*/ 659595 h 1887361"/>
              <a:gd name="connsiteX2144" fmla="*/ 1489582 w 1628481"/>
              <a:gd name="connsiteY2144" fmla="*/ 667093 h 1887361"/>
              <a:gd name="connsiteX2145" fmla="*/ 1461502 w 1628481"/>
              <a:gd name="connsiteY2145" fmla="*/ 667280 h 1887361"/>
              <a:gd name="connsiteX2146" fmla="*/ 1459553 w 1628481"/>
              <a:gd name="connsiteY2146" fmla="*/ 669455 h 1887361"/>
              <a:gd name="connsiteX2147" fmla="*/ 1471568 w 1628481"/>
              <a:gd name="connsiteY2147" fmla="*/ 671634 h 1887361"/>
              <a:gd name="connsiteX2148" fmla="*/ 1475927 w 1628481"/>
              <a:gd name="connsiteY2148" fmla="*/ 673733 h 1887361"/>
              <a:gd name="connsiteX2149" fmla="*/ 1482271 w 1628481"/>
              <a:gd name="connsiteY2149" fmla="*/ 668967 h 1887361"/>
              <a:gd name="connsiteX2150" fmla="*/ 1485383 w 1628481"/>
              <a:gd name="connsiteY2150" fmla="*/ 669417 h 1887361"/>
              <a:gd name="connsiteX2151" fmla="*/ 1488494 w 1628481"/>
              <a:gd name="connsiteY2151" fmla="*/ 669867 h 1887361"/>
              <a:gd name="connsiteX2152" fmla="*/ 1478560 w 1628481"/>
              <a:gd name="connsiteY2152" fmla="*/ 671779 h 1887361"/>
              <a:gd name="connsiteX2153" fmla="*/ 1481109 w 1628481"/>
              <a:gd name="connsiteY2153" fmla="*/ 675528 h 1887361"/>
              <a:gd name="connsiteX2154" fmla="*/ 1475733 w 1628481"/>
              <a:gd name="connsiteY2154" fmla="*/ 674014 h 1887361"/>
              <a:gd name="connsiteX2155" fmla="*/ 1465318 w 1628481"/>
              <a:gd name="connsiteY2155" fmla="*/ 674973 h 1887361"/>
              <a:gd name="connsiteX2156" fmla="*/ 1472224 w 1628481"/>
              <a:gd name="connsiteY2156" fmla="*/ 682501 h 1887361"/>
              <a:gd name="connsiteX2157" fmla="*/ 1462140 w 1628481"/>
              <a:gd name="connsiteY2157" fmla="*/ 682164 h 1887361"/>
              <a:gd name="connsiteX2158" fmla="*/ 1463152 w 1628481"/>
              <a:gd name="connsiteY2158" fmla="*/ 696710 h 1887361"/>
              <a:gd name="connsiteX2159" fmla="*/ 1452842 w 1628481"/>
              <a:gd name="connsiteY2159" fmla="*/ 692773 h 1887361"/>
              <a:gd name="connsiteX2160" fmla="*/ 1454154 w 1628481"/>
              <a:gd name="connsiteY2160" fmla="*/ 699147 h 1887361"/>
              <a:gd name="connsiteX2161" fmla="*/ 1458541 w 1628481"/>
              <a:gd name="connsiteY2161" fmla="*/ 698059 h 1887361"/>
              <a:gd name="connsiteX2162" fmla="*/ 1456891 w 1628481"/>
              <a:gd name="connsiteY2162" fmla="*/ 699971 h 1887361"/>
              <a:gd name="connsiteX2163" fmla="*/ 1473349 w 1628481"/>
              <a:gd name="connsiteY2163" fmla="*/ 720591 h 1887361"/>
              <a:gd name="connsiteX2164" fmla="*/ 1490519 w 1628481"/>
              <a:gd name="connsiteY2164" fmla="*/ 720591 h 1887361"/>
              <a:gd name="connsiteX2165" fmla="*/ 1485871 w 1628481"/>
              <a:gd name="connsiteY2165" fmla="*/ 741810 h 1887361"/>
              <a:gd name="connsiteX2166" fmla="*/ 1499817 w 1628481"/>
              <a:gd name="connsiteY2166" fmla="*/ 741435 h 1887361"/>
              <a:gd name="connsiteX2167" fmla="*/ 1490594 w 1628481"/>
              <a:gd name="connsiteY2167" fmla="*/ 744284 h 1887361"/>
              <a:gd name="connsiteX2168" fmla="*/ 1503801 w 1628481"/>
              <a:gd name="connsiteY2168" fmla="*/ 742545 h 1887361"/>
              <a:gd name="connsiteX2169" fmla="*/ 1508763 w 1628481"/>
              <a:gd name="connsiteY2169" fmla="*/ 742575 h 1887361"/>
              <a:gd name="connsiteX2170" fmla="*/ 1504165 w 1628481"/>
              <a:gd name="connsiteY2170" fmla="*/ 741974 h 1887361"/>
              <a:gd name="connsiteX2171" fmla="*/ 1505308 w 1628481"/>
              <a:gd name="connsiteY2171" fmla="*/ 740327 h 1887361"/>
              <a:gd name="connsiteX2172" fmla="*/ 1496480 w 1628481"/>
              <a:gd name="connsiteY2172" fmla="*/ 740498 h 1887361"/>
              <a:gd name="connsiteX2173" fmla="*/ 1499596 w 1628481"/>
              <a:gd name="connsiteY2173" fmla="*/ 739617 h 1887361"/>
              <a:gd name="connsiteX2174" fmla="*/ 1505966 w 1628481"/>
              <a:gd name="connsiteY2174" fmla="*/ 739380 h 1887361"/>
              <a:gd name="connsiteX2175" fmla="*/ 1507089 w 1628481"/>
              <a:gd name="connsiteY2175" fmla="*/ 737761 h 1887361"/>
              <a:gd name="connsiteX2176" fmla="*/ 1509490 w 1628481"/>
              <a:gd name="connsiteY2176" fmla="*/ 739248 h 1887361"/>
              <a:gd name="connsiteX2177" fmla="*/ 1511176 w 1628481"/>
              <a:gd name="connsiteY2177" fmla="*/ 739186 h 1887361"/>
              <a:gd name="connsiteX2178" fmla="*/ 1512944 w 1628481"/>
              <a:gd name="connsiteY2178" fmla="*/ 739870 h 1887361"/>
              <a:gd name="connsiteX2179" fmla="*/ 1510846 w 1628481"/>
              <a:gd name="connsiteY2179" fmla="*/ 740088 h 1887361"/>
              <a:gd name="connsiteX2180" fmla="*/ 1515562 w 1628481"/>
              <a:gd name="connsiteY2180" fmla="*/ 743010 h 1887361"/>
              <a:gd name="connsiteX2181" fmla="*/ 1515524 w 1628481"/>
              <a:gd name="connsiteY2181" fmla="*/ 743459 h 1887361"/>
              <a:gd name="connsiteX2182" fmla="*/ 1511184 w 1628481"/>
              <a:gd name="connsiteY2182" fmla="*/ 742892 h 1887361"/>
              <a:gd name="connsiteX2183" fmla="*/ 1494756 w 1628481"/>
              <a:gd name="connsiteY2183" fmla="*/ 746951 h 1887361"/>
              <a:gd name="connsiteX2184" fmla="*/ 1497605 w 1628481"/>
              <a:gd name="connsiteY2184" fmla="*/ 752007 h 1887361"/>
              <a:gd name="connsiteX2185" fmla="*/ 1516350 w 1628481"/>
              <a:gd name="connsiteY2185" fmla="*/ 749795 h 1887361"/>
              <a:gd name="connsiteX2186" fmla="*/ 1490970 w 1628481"/>
              <a:gd name="connsiteY2186" fmla="*/ 759843 h 1887361"/>
              <a:gd name="connsiteX2187" fmla="*/ 1503566 w 1628481"/>
              <a:gd name="connsiteY2187" fmla="*/ 760930 h 1887361"/>
              <a:gd name="connsiteX2188" fmla="*/ 1511626 w 1628481"/>
              <a:gd name="connsiteY2188" fmla="*/ 767303 h 1887361"/>
              <a:gd name="connsiteX2189" fmla="*/ 1511626 w 1628481"/>
              <a:gd name="connsiteY2189" fmla="*/ 763554 h 1887361"/>
              <a:gd name="connsiteX2190" fmla="*/ 1509789 w 1628481"/>
              <a:gd name="connsiteY2190" fmla="*/ 765728 h 1887361"/>
              <a:gd name="connsiteX2191" fmla="*/ 1513013 w 1628481"/>
              <a:gd name="connsiteY2191" fmla="*/ 765728 h 1887361"/>
              <a:gd name="connsiteX2192" fmla="*/ 1515937 w 1628481"/>
              <a:gd name="connsiteY2192" fmla="*/ 770302 h 1887361"/>
              <a:gd name="connsiteX2193" fmla="*/ 1476686 w 1628481"/>
              <a:gd name="connsiteY2193" fmla="*/ 793621 h 1887361"/>
              <a:gd name="connsiteX2194" fmla="*/ 1483396 w 1628481"/>
              <a:gd name="connsiteY2194" fmla="*/ 797632 h 1887361"/>
              <a:gd name="connsiteX2195" fmla="*/ 1494981 w 1628481"/>
              <a:gd name="connsiteY2195" fmla="*/ 799769 h 1887361"/>
              <a:gd name="connsiteX2196" fmla="*/ 1496855 w 1628481"/>
              <a:gd name="connsiteY2196" fmla="*/ 805618 h 1887361"/>
              <a:gd name="connsiteX2197" fmla="*/ 1509789 w 1628481"/>
              <a:gd name="connsiteY2197" fmla="*/ 801869 h 1887361"/>
              <a:gd name="connsiteX2198" fmla="*/ 1530783 w 1628481"/>
              <a:gd name="connsiteY2198" fmla="*/ 808542 h 1887361"/>
              <a:gd name="connsiteX2199" fmla="*/ 1528422 w 1628481"/>
              <a:gd name="connsiteY2199" fmla="*/ 803443 h 1887361"/>
              <a:gd name="connsiteX2200" fmla="*/ 1555789 w 1628481"/>
              <a:gd name="connsiteY2200" fmla="*/ 806330 h 1887361"/>
              <a:gd name="connsiteX2201" fmla="*/ 1551553 w 1628481"/>
              <a:gd name="connsiteY2201" fmla="*/ 807530 h 1887361"/>
              <a:gd name="connsiteX2202" fmla="*/ 1542705 w 1628481"/>
              <a:gd name="connsiteY2202" fmla="*/ 806180 h 1887361"/>
              <a:gd name="connsiteX2203" fmla="*/ 1526547 w 1628481"/>
              <a:gd name="connsiteY2203" fmla="*/ 809929 h 1887361"/>
              <a:gd name="connsiteX2204" fmla="*/ 1509639 w 1628481"/>
              <a:gd name="connsiteY2204" fmla="*/ 810379 h 1887361"/>
              <a:gd name="connsiteX2205" fmla="*/ 1514837 w 1628481"/>
              <a:gd name="connsiteY2205" fmla="*/ 814175 h 1887361"/>
              <a:gd name="connsiteX2206" fmla="*/ 1523198 w 1628481"/>
              <a:gd name="connsiteY2206" fmla="*/ 815530 h 1887361"/>
              <a:gd name="connsiteX2207" fmla="*/ 1519789 w 1628481"/>
              <a:gd name="connsiteY2207" fmla="*/ 815351 h 1887361"/>
              <a:gd name="connsiteX2208" fmla="*/ 1538431 w 1628481"/>
              <a:gd name="connsiteY2208" fmla="*/ 818552 h 1887361"/>
              <a:gd name="connsiteX2209" fmla="*/ 1534682 w 1628481"/>
              <a:gd name="connsiteY2209" fmla="*/ 819151 h 1887361"/>
              <a:gd name="connsiteX2210" fmla="*/ 1525609 w 1628481"/>
              <a:gd name="connsiteY2210" fmla="*/ 818139 h 1887361"/>
              <a:gd name="connsiteX2211" fmla="*/ 1519273 w 1628481"/>
              <a:gd name="connsiteY2211" fmla="*/ 821888 h 1887361"/>
              <a:gd name="connsiteX2212" fmla="*/ 1549265 w 1628481"/>
              <a:gd name="connsiteY2212" fmla="*/ 821438 h 1887361"/>
              <a:gd name="connsiteX2213" fmla="*/ 1543717 w 1628481"/>
              <a:gd name="connsiteY2213" fmla="*/ 820126 h 1887361"/>
              <a:gd name="connsiteX2214" fmla="*/ 1554964 w 1628481"/>
              <a:gd name="connsiteY2214" fmla="*/ 822713 h 1887361"/>
              <a:gd name="connsiteX2215" fmla="*/ 1548928 w 1628481"/>
              <a:gd name="connsiteY2215" fmla="*/ 822038 h 1887361"/>
              <a:gd name="connsiteX2216" fmla="*/ 1547653 w 1628481"/>
              <a:gd name="connsiteY2216" fmla="*/ 823613 h 1887361"/>
              <a:gd name="connsiteX2217" fmla="*/ 1557738 w 1628481"/>
              <a:gd name="connsiteY2217" fmla="*/ 823350 h 1887361"/>
              <a:gd name="connsiteX2218" fmla="*/ 1562199 w 1628481"/>
              <a:gd name="connsiteY2218" fmla="*/ 825900 h 1887361"/>
              <a:gd name="connsiteX2219" fmla="*/ 1535244 w 1628481"/>
              <a:gd name="connsiteY2219" fmla="*/ 826724 h 1887361"/>
              <a:gd name="connsiteX2220" fmla="*/ 1515899 w 1628481"/>
              <a:gd name="connsiteY2220" fmla="*/ 822188 h 1887361"/>
              <a:gd name="connsiteX2221" fmla="*/ 1512338 w 1628481"/>
              <a:gd name="connsiteY2221" fmla="*/ 826649 h 1887361"/>
              <a:gd name="connsiteX2222" fmla="*/ 1528458 w 1628481"/>
              <a:gd name="connsiteY2222" fmla="*/ 827024 h 1887361"/>
              <a:gd name="connsiteX2223" fmla="*/ 1520098 w 1628481"/>
              <a:gd name="connsiteY2223" fmla="*/ 829236 h 1887361"/>
              <a:gd name="connsiteX2224" fmla="*/ 1503715 w 1628481"/>
              <a:gd name="connsiteY2224" fmla="*/ 829236 h 1887361"/>
              <a:gd name="connsiteX2225" fmla="*/ 1483358 w 1628481"/>
              <a:gd name="connsiteY2225" fmla="*/ 834410 h 1887361"/>
              <a:gd name="connsiteX2226" fmla="*/ 1488569 w 1628481"/>
              <a:gd name="connsiteY2226" fmla="*/ 836022 h 1887361"/>
              <a:gd name="connsiteX2227" fmla="*/ 1472711 w 1628481"/>
              <a:gd name="connsiteY2227" fmla="*/ 835384 h 1887361"/>
              <a:gd name="connsiteX2228" fmla="*/ 1474511 w 1628481"/>
              <a:gd name="connsiteY2228" fmla="*/ 833098 h 1887361"/>
              <a:gd name="connsiteX2229" fmla="*/ 1494868 w 1628481"/>
              <a:gd name="connsiteY2229" fmla="*/ 832123 h 1887361"/>
              <a:gd name="connsiteX2230" fmla="*/ 1497904 w 1628481"/>
              <a:gd name="connsiteY2230" fmla="*/ 828374 h 1887361"/>
              <a:gd name="connsiteX2231" fmla="*/ 1507202 w 1628481"/>
              <a:gd name="connsiteY2231" fmla="*/ 829049 h 1887361"/>
              <a:gd name="connsiteX2232" fmla="*/ 1502441 w 1628481"/>
              <a:gd name="connsiteY2232" fmla="*/ 826762 h 1887361"/>
              <a:gd name="connsiteX2233" fmla="*/ 1483058 w 1628481"/>
              <a:gd name="connsiteY2233" fmla="*/ 826387 h 1887361"/>
              <a:gd name="connsiteX2234" fmla="*/ 1496667 w 1628481"/>
              <a:gd name="connsiteY2234" fmla="*/ 825787 h 1887361"/>
              <a:gd name="connsiteX2235" fmla="*/ 1486845 w 1628481"/>
              <a:gd name="connsiteY2235" fmla="*/ 825787 h 1887361"/>
              <a:gd name="connsiteX2236" fmla="*/ 1485120 w 1628481"/>
              <a:gd name="connsiteY2236" fmla="*/ 823838 h 1887361"/>
              <a:gd name="connsiteX2237" fmla="*/ 1494680 w 1628481"/>
              <a:gd name="connsiteY2237" fmla="*/ 824213 h 1887361"/>
              <a:gd name="connsiteX2238" fmla="*/ 1491456 w 1628481"/>
              <a:gd name="connsiteY2238" fmla="*/ 819976 h 1887361"/>
              <a:gd name="connsiteX2239" fmla="*/ 1483658 w 1628481"/>
              <a:gd name="connsiteY2239" fmla="*/ 821551 h 1887361"/>
              <a:gd name="connsiteX2240" fmla="*/ 1478485 w 1628481"/>
              <a:gd name="connsiteY2240" fmla="*/ 811429 h 1887361"/>
              <a:gd name="connsiteX2241" fmla="*/ 1486545 w 1628481"/>
              <a:gd name="connsiteY2241" fmla="*/ 809554 h 1887361"/>
              <a:gd name="connsiteX2242" fmla="*/ 1489057 w 1628481"/>
              <a:gd name="connsiteY2242" fmla="*/ 810566 h 1887361"/>
              <a:gd name="connsiteX2243" fmla="*/ 1475523 w 1628481"/>
              <a:gd name="connsiteY2243" fmla="*/ 806817 h 1887361"/>
              <a:gd name="connsiteX2244" fmla="*/ 1445726 w 1628481"/>
              <a:gd name="connsiteY2244" fmla="*/ 822739 h 1887361"/>
              <a:gd name="connsiteX2245" fmla="*/ 1447617 w 1628481"/>
              <a:gd name="connsiteY2245" fmla="*/ 825684 h 1887361"/>
              <a:gd name="connsiteX2246" fmla="*/ 1446768 w 1628481"/>
              <a:gd name="connsiteY2246" fmla="*/ 826237 h 1887361"/>
              <a:gd name="connsiteX2247" fmla="*/ 1447917 w 1628481"/>
              <a:gd name="connsiteY2247" fmla="*/ 826151 h 1887361"/>
              <a:gd name="connsiteX2248" fmla="*/ 1448758 w 1628481"/>
              <a:gd name="connsiteY2248" fmla="*/ 827461 h 1887361"/>
              <a:gd name="connsiteX2249" fmla="*/ 1451291 w 1628481"/>
              <a:gd name="connsiteY2249" fmla="*/ 827001 h 1887361"/>
              <a:gd name="connsiteX2250" fmla="*/ 1460452 w 1628481"/>
              <a:gd name="connsiteY2250" fmla="*/ 826049 h 1887361"/>
              <a:gd name="connsiteX2251" fmla="*/ 1460395 w 1628481"/>
              <a:gd name="connsiteY2251" fmla="*/ 826215 h 1887361"/>
              <a:gd name="connsiteX2252" fmla="*/ 1474511 w 1628481"/>
              <a:gd name="connsiteY2252" fmla="*/ 824812 h 1887361"/>
              <a:gd name="connsiteX2253" fmla="*/ 1475261 w 1628481"/>
              <a:gd name="connsiteY2253" fmla="*/ 828074 h 1887361"/>
              <a:gd name="connsiteX2254" fmla="*/ 1485870 w 1628481"/>
              <a:gd name="connsiteY2254" fmla="*/ 827099 h 1887361"/>
              <a:gd name="connsiteX2255" fmla="*/ 1491381 w 1628481"/>
              <a:gd name="connsiteY2255" fmla="*/ 828449 h 1887361"/>
              <a:gd name="connsiteX2256" fmla="*/ 1467950 w 1628481"/>
              <a:gd name="connsiteY2256" fmla="*/ 833285 h 1887361"/>
              <a:gd name="connsiteX2257" fmla="*/ 1459419 w 1628481"/>
              <a:gd name="connsiteY2257" fmla="*/ 834052 h 1887361"/>
              <a:gd name="connsiteX2258" fmla="*/ 1459656 w 1628481"/>
              <a:gd name="connsiteY2258" fmla="*/ 834495 h 1887361"/>
              <a:gd name="connsiteX2259" fmla="*/ 1467950 w 1628481"/>
              <a:gd name="connsiteY2259" fmla="*/ 835047 h 1887361"/>
              <a:gd name="connsiteX2260" fmla="*/ 1459365 w 1628481"/>
              <a:gd name="connsiteY2260" fmla="*/ 843182 h 1887361"/>
              <a:gd name="connsiteX2261" fmla="*/ 1463414 w 1628481"/>
              <a:gd name="connsiteY2261" fmla="*/ 839921 h 1887361"/>
              <a:gd name="connsiteX2262" fmla="*/ 1479272 w 1628481"/>
              <a:gd name="connsiteY2262" fmla="*/ 841608 h 1887361"/>
              <a:gd name="connsiteX2263" fmla="*/ 1473086 w 1628481"/>
              <a:gd name="connsiteY2263" fmla="*/ 840296 h 1887361"/>
              <a:gd name="connsiteX2264" fmla="*/ 1475373 w 1628481"/>
              <a:gd name="connsiteY2264" fmla="*/ 844045 h 1887361"/>
              <a:gd name="connsiteX2265" fmla="*/ 1468962 w 1628481"/>
              <a:gd name="connsiteY2265" fmla="*/ 843482 h 1887361"/>
              <a:gd name="connsiteX2266" fmla="*/ 1474698 w 1628481"/>
              <a:gd name="connsiteY2266" fmla="*/ 846406 h 1887361"/>
              <a:gd name="connsiteX2267" fmla="*/ 1473011 w 1628481"/>
              <a:gd name="connsiteY2267" fmla="*/ 852705 h 1887361"/>
              <a:gd name="connsiteX2268" fmla="*/ 1480509 w 1628481"/>
              <a:gd name="connsiteY2268" fmla="*/ 849293 h 1887361"/>
              <a:gd name="connsiteX2269" fmla="*/ 1511213 w 1628481"/>
              <a:gd name="connsiteY2269" fmla="*/ 902078 h 1887361"/>
              <a:gd name="connsiteX2270" fmla="*/ 1501166 w 1628481"/>
              <a:gd name="connsiteY2270" fmla="*/ 902978 h 1887361"/>
              <a:gd name="connsiteX2271" fmla="*/ 1510276 w 1628481"/>
              <a:gd name="connsiteY2271" fmla="*/ 905228 h 1887361"/>
              <a:gd name="connsiteX2272" fmla="*/ 1507877 w 1628481"/>
              <a:gd name="connsiteY2272" fmla="*/ 924235 h 1887361"/>
              <a:gd name="connsiteX2273" fmla="*/ 1479984 w 1628481"/>
              <a:gd name="connsiteY2273" fmla="*/ 929784 h 1887361"/>
              <a:gd name="connsiteX2274" fmla="*/ 1478335 w 1628481"/>
              <a:gd name="connsiteY2274" fmla="*/ 935220 h 1887361"/>
              <a:gd name="connsiteX2275" fmla="*/ 1495617 w 1628481"/>
              <a:gd name="connsiteY2275" fmla="*/ 943130 h 1887361"/>
              <a:gd name="connsiteX2276" fmla="*/ 1492056 w 1628481"/>
              <a:gd name="connsiteY2276" fmla="*/ 964274 h 1887361"/>
              <a:gd name="connsiteX2277" fmla="*/ 1481971 w 1628481"/>
              <a:gd name="connsiteY2277" fmla="*/ 964911 h 1887361"/>
              <a:gd name="connsiteX2278" fmla="*/ 1483696 w 1628481"/>
              <a:gd name="connsiteY2278" fmla="*/ 999327 h 1887361"/>
              <a:gd name="connsiteX2279" fmla="*/ 1473311 w 1628481"/>
              <a:gd name="connsiteY2279" fmla="*/ 991229 h 1887361"/>
              <a:gd name="connsiteX2280" fmla="*/ 1474736 w 1628481"/>
              <a:gd name="connsiteY2280" fmla="*/ 1006225 h 1887361"/>
              <a:gd name="connsiteX2281" fmla="*/ 1479122 w 1628481"/>
              <a:gd name="connsiteY2281" fmla="*/ 1003264 h 1887361"/>
              <a:gd name="connsiteX2282" fmla="*/ 1477472 w 1628481"/>
              <a:gd name="connsiteY2282" fmla="*/ 1007875 h 1887361"/>
              <a:gd name="connsiteX2283" fmla="*/ 1493668 w 1628481"/>
              <a:gd name="connsiteY2283" fmla="*/ 1055599 h 1887361"/>
              <a:gd name="connsiteX2284" fmla="*/ 1510876 w 1628481"/>
              <a:gd name="connsiteY2284" fmla="*/ 1054137 h 1887361"/>
              <a:gd name="connsiteX2285" fmla="*/ 1504615 w 1628481"/>
              <a:gd name="connsiteY2285" fmla="*/ 1106060 h 1887361"/>
              <a:gd name="connsiteX2286" fmla="*/ 1518636 w 1628481"/>
              <a:gd name="connsiteY2286" fmla="*/ 1104748 h 1887361"/>
              <a:gd name="connsiteX2287" fmla="*/ 1509076 w 1628481"/>
              <a:gd name="connsiteY2287" fmla="*/ 1111946 h 1887361"/>
              <a:gd name="connsiteX2288" fmla="*/ 1531083 w 1628481"/>
              <a:gd name="connsiteY2288" fmla="*/ 1107298 h 1887361"/>
              <a:gd name="connsiteX2289" fmla="*/ 1515187 w 1628481"/>
              <a:gd name="connsiteY2289" fmla="*/ 1130766 h 1887361"/>
              <a:gd name="connsiteX2290" fmla="*/ 1534269 w 1628481"/>
              <a:gd name="connsiteY2290" fmla="*/ 1125180 h 1887361"/>
              <a:gd name="connsiteX2291" fmla="*/ 1507277 w 1628481"/>
              <a:gd name="connsiteY2291" fmla="*/ 1149961 h 1887361"/>
              <a:gd name="connsiteX2292" fmla="*/ 1519686 w 1628481"/>
              <a:gd name="connsiteY2292" fmla="*/ 1152735 h 1887361"/>
              <a:gd name="connsiteX2293" fmla="*/ 1526696 w 1628481"/>
              <a:gd name="connsiteY2293" fmla="*/ 1168668 h 1887361"/>
              <a:gd name="connsiteX2294" fmla="*/ 1527259 w 1628481"/>
              <a:gd name="connsiteY2294" fmla="*/ 1159108 h 1887361"/>
              <a:gd name="connsiteX2295" fmla="*/ 1525047 w 1628481"/>
              <a:gd name="connsiteY2295" fmla="*/ 1164507 h 1887361"/>
              <a:gd name="connsiteX2296" fmla="*/ 1528271 w 1628481"/>
              <a:gd name="connsiteY2296" fmla="*/ 1164844 h 1887361"/>
              <a:gd name="connsiteX2297" fmla="*/ 1530333 w 1628481"/>
              <a:gd name="connsiteY2297" fmla="*/ 1176316 h 1887361"/>
              <a:gd name="connsiteX2298" fmla="*/ 1503640 w 1628481"/>
              <a:gd name="connsiteY2298" fmla="*/ 1202372 h 1887361"/>
              <a:gd name="connsiteX2299" fmla="*/ 1498031 w 1628481"/>
              <a:gd name="connsiteY2299" fmla="*/ 1217175 h 1887361"/>
              <a:gd name="connsiteX2300" fmla="*/ 1495204 w 1628481"/>
              <a:gd name="connsiteY2300" fmla="*/ 1220345 h 1887361"/>
              <a:gd name="connsiteX2301" fmla="*/ 1502250 w 1628481"/>
              <a:gd name="connsiteY2301" fmla="*/ 1224651 h 1887361"/>
              <a:gd name="connsiteX2302" fmla="*/ 1499104 w 1628481"/>
              <a:gd name="connsiteY2302" fmla="*/ 1224115 h 1887361"/>
              <a:gd name="connsiteX2303" fmla="*/ 1493106 w 1628481"/>
              <a:gd name="connsiteY2303" fmla="*/ 1222698 h 1887361"/>
              <a:gd name="connsiteX2304" fmla="*/ 1485758 w 1628481"/>
              <a:gd name="connsiteY2304" fmla="*/ 1230939 h 1887361"/>
              <a:gd name="connsiteX2305" fmla="*/ 1493579 w 1628481"/>
              <a:gd name="connsiteY2305" fmla="*/ 1236361 h 1887361"/>
              <a:gd name="connsiteX2306" fmla="*/ 1492236 w 1628481"/>
              <a:gd name="connsiteY2306" fmla="*/ 1239250 h 1887361"/>
              <a:gd name="connsiteX2307" fmla="*/ 1495476 w 1628481"/>
              <a:gd name="connsiteY2307" fmla="*/ 1238912 h 1887361"/>
              <a:gd name="connsiteX2308" fmla="*/ 1496067 w 1628481"/>
              <a:gd name="connsiteY2308" fmla="*/ 1243198 h 1887361"/>
              <a:gd name="connsiteX2309" fmla="*/ 1492167 w 1628481"/>
              <a:gd name="connsiteY2309" fmla="*/ 1239397 h 1887361"/>
              <a:gd name="connsiteX2310" fmla="*/ 1491306 w 1628481"/>
              <a:gd name="connsiteY2310" fmla="*/ 1241249 h 1887361"/>
              <a:gd name="connsiteX2311" fmla="*/ 1502216 w 1628481"/>
              <a:gd name="connsiteY2311" fmla="*/ 1247547 h 1887361"/>
              <a:gd name="connsiteX2312" fmla="*/ 1502403 w 1628481"/>
              <a:gd name="connsiteY2312" fmla="*/ 1262018 h 1887361"/>
              <a:gd name="connsiteX2313" fmla="*/ 1516349 w 1628481"/>
              <a:gd name="connsiteY2313" fmla="*/ 1254520 h 1887361"/>
              <a:gd name="connsiteX2314" fmla="*/ 1535094 w 1628481"/>
              <a:gd name="connsiteY2314" fmla="*/ 1273490 h 1887361"/>
              <a:gd name="connsiteX2315" fmla="*/ 1534307 w 1628481"/>
              <a:gd name="connsiteY2315" fmla="*/ 1260331 h 1887361"/>
              <a:gd name="connsiteX2316" fmla="*/ 1560550 w 1628481"/>
              <a:gd name="connsiteY2316" fmla="*/ 1270715 h 1887361"/>
              <a:gd name="connsiteX2317" fmla="*/ 1555976 w 1628481"/>
              <a:gd name="connsiteY2317" fmla="*/ 1273340 h 1887361"/>
              <a:gd name="connsiteX2318" fmla="*/ 1547578 w 1628481"/>
              <a:gd name="connsiteY2318" fmla="*/ 1268803 h 1887361"/>
              <a:gd name="connsiteX2319" fmla="*/ 1530445 w 1628481"/>
              <a:gd name="connsiteY2319" fmla="*/ 1276076 h 1887361"/>
              <a:gd name="connsiteX2320" fmla="*/ 1513537 w 1628481"/>
              <a:gd name="connsiteY2320" fmla="*/ 1275139 h 1887361"/>
              <a:gd name="connsiteX2321" fmla="*/ 1526209 w 1628481"/>
              <a:gd name="connsiteY2321" fmla="*/ 1291597 h 1887361"/>
              <a:gd name="connsiteX2322" fmla="*/ 1539106 w 1628481"/>
              <a:gd name="connsiteY2322" fmla="*/ 1301007 h 1887361"/>
              <a:gd name="connsiteX2323" fmla="*/ 1535132 w 1628481"/>
              <a:gd name="connsiteY2323" fmla="*/ 1302019 h 1887361"/>
              <a:gd name="connsiteX2324" fmla="*/ 1526509 w 1628481"/>
              <a:gd name="connsiteY2324" fmla="*/ 1298270 h 1887361"/>
              <a:gd name="connsiteX2325" fmla="*/ 1519011 w 1628481"/>
              <a:gd name="connsiteY2325" fmla="*/ 1306818 h 1887361"/>
              <a:gd name="connsiteX2326" fmla="*/ 1549003 w 1628481"/>
              <a:gd name="connsiteY2326" fmla="*/ 1310080 h 1887361"/>
              <a:gd name="connsiteX2327" fmla="*/ 1543979 w 1628481"/>
              <a:gd name="connsiteY2327" fmla="*/ 1305993 h 1887361"/>
              <a:gd name="connsiteX2328" fmla="*/ 1554026 w 1628481"/>
              <a:gd name="connsiteY2328" fmla="*/ 1314241 h 1887361"/>
              <a:gd name="connsiteX2329" fmla="*/ 1548290 w 1628481"/>
              <a:gd name="connsiteY2329" fmla="*/ 1311617 h 1887361"/>
              <a:gd name="connsiteX2330" fmla="*/ 1546454 w 1628481"/>
              <a:gd name="connsiteY2330" fmla="*/ 1315366 h 1887361"/>
              <a:gd name="connsiteX2331" fmla="*/ 1556538 w 1628481"/>
              <a:gd name="connsiteY2331" fmla="*/ 1316228 h 1887361"/>
              <a:gd name="connsiteX2332" fmla="*/ 1559988 w 1628481"/>
              <a:gd name="connsiteY2332" fmla="*/ 1323426 h 1887361"/>
              <a:gd name="connsiteX2333" fmla="*/ 1533070 w 1628481"/>
              <a:gd name="connsiteY2333" fmla="*/ 1321327 h 1887361"/>
              <a:gd name="connsiteX2334" fmla="*/ 1515562 w 1628481"/>
              <a:gd name="connsiteY2334" fmla="*/ 1306968 h 1887361"/>
              <a:gd name="connsiteX2335" fmla="*/ 1510501 w 1628481"/>
              <a:gd name="connsiteY2335" fmla="*/ 1317465 h 1887361"/>
              <a:gd name="connsiteX2336" fmla="*/ 1526247 w 1628481"/>
              <a:gd name="connsiteY2336" fmla="*/ 1320952 h 1887361"/>
              <a:gd name="connsiteX2337" fmla="*/ 1517174 w 1628481"/>
              <a:gd name="connsiteY2337" fmla="*/ 1325113 h 1887361"/>
              <a:gd name="connsiteX2338" fmla="*/ 1501054 w 1628481"/>
              <a:gd name="connsiteY2338" fmla="*/ 1322339 h 1887361"/>
              <a:gd name="connsiteX2339" fmla="*/ 1478897 w 1628481"/>
              <a:gd name="connsiteY2339" fmla="*/ 1331336 h 1887361"/>
              <a:gd name="connsiteX2340" fmla="*/ 1483396 w 1628481"/>
              <a:gd name="connsiteY2340" fmla="*/ 1336173 h 1887361"/>
              <a:gd name="connsiteX2341" fmla="*/ 1468025 w 1628481"/>
              <a:gd name="connsiteY2341" fmla="*/ 1331824 h 1887361"/>
              <a:gd name="connsiteX2342" fmla="*/ 1470724 w 1628481"/>
              <a:gd name="connsiteY2342" fmla="*/ 1326688 h 1887361"/>
              <a:gd name="connsiteX2343" fmla="*/ 1491156 w 1628481"/>
              <a:gd name="connsiteY2343" fmla="*/ 1327887 h 1887361"/>
              <a:gd name="connsiteX2344" fmla="*/ 1495655 w 1628481"/>
              <a:gd name="connsiteY2344" fmla="*/ 1319002 h 1887361"/>
              <a:gd name="connsiteX2345" fmla="*/ 1504615 w 1628481"/>
              <a:gd name="connsiteY2345" fmla="*/ 1322151 h 1887361"/>
              <a:gd name="connsiteX2346" fmla="*/ 1500866 w 1628481"/>
              <a:gd name="connsiteY2346" fmla="*/ 1315816 h 1887361"/>
              <a:gd name="connsiteX2347" fmla="*/ 1490502 w 1628481"/>
              <a:gd name="connsiteY2347" fmla="*/ 1313608 h 1887361"/>
              <a:gd name="connsiteX2348" fmla="*/ 1491974 w 1628481"/>
              <a:gd name="connsiteY2348" fmla="*/ 1317486 h 1887361"/>
              <a:gd name="connsiteX2349" fmla="*/ 1486736 w 1628481"/>
              <a:gd name="connsiteY2349" fmla="*/ 1312806 h 1887361"/>
              <a:gd name="connsiteX2350" fmla="*/ 1481859 w 1628481"/>
              <a:gd name="connsiteY2350" fmla="*/ 1311767 h 1887361"/>
              <a:gd name="connsiteX2351" fmla="*/ 1485671 w 1628481"/>
              <a:gd name="connsiteY2351" fmla="*/ 1311854 h 1887361"/>
              <a:gd name="connsiteX2352" fmla="*/ 1483705 w 1628481"/>
              <a:gd name="connsiteY2352" fmla="*/ 1310098 h 1887361"/>
              <a:gd name="connsiteX2353" fmla="*/ 1484561 w 1628481"/>
              <a:gd name="connsiteY2353" fmla="*/ 1309780 h 1887361"/>
              <a:gd name="connsiteX2354" fmla="*/ 1483049 w 1628481"/>
              <a:gd name="connsiteY2354" fmla="*/ 1308487 h 1887361"/>
              <a:gd name="connsiteX2355" fmla="*/ 1484821 w 1628481"/>
              <a:gd name="connsiteY2355" fmla="*/ 1305881 h 1887361"/>
              <a:gd name="connsiteX2356" fmla="*/ 1494118 w 1628481"/>
              <a:gd name="connsiteY2356" fmla="*/ 1308243 h 1887361"/>
              <a:gd name="connsiteX2357" fmla="*/ 1492431 w 1628481"/>
              <a:gd name="connsiteY2357" fmla="*/ 1297483 h 1887361"/>
              <a:gd name="connsiteX2358" fmla="*/ 1491213 w 1628481"/>
              <a:gd name="connsiteY2358" fmla="*/ 1299419 h 1887361"/>
              <a:gd name="connsiteX2359" fmla="*/ 1491134 w 1628481"/>
              <a:gd name="connsiteY2359" fmla="*/ 1299729 h 1887361"/>
              <a:gd name="connsiteX2360" fmla="*/ 1493931 w 1628481"/>
              <a:gd name="connsiteY2360" fmla="*/ 1302694 h 1887361"/>
              <a:gd name="connsiteX2361" fmla="*/ 1493818 w 1628481"/>
              <a:gd name="connsiteY2361" fmla="*/ 1302581 h 1887361"/>
              <a:gd name="connsiteX2362" fmla="*/ 1489549 w 1628481"/>
              <a:gd name="connsiteY2362" fmla="*/ 1300741 h 1887361"/>
              <a:gd name="connsiteX2363" fmla="*/ 1484146 w 1628481"/>
              <a:gd name="connsiteY2363" fmla="*/ 1300145 h 1887361"/>
              <a:gd name="connsiteX2364" fmla="*/ 1485238 w 1628481"/>
              <a:gd name="connsiteY2364" fmla="*/ 1298601 h 1887361"/>
              <a:gd name="connsiteX2365" fmla="*/ 1481709 w 1628481"/>
              <a:gd name="connsiteY2365" fmla="*/ 1296845 h 1887361"/>
              <a:gd name="connsiteX2366" fmla="*/ 1486882 w 1628481"/>
              <a:gd name="connsiteY2366" fmla="*/ 1296170 h 1887361"/>
              <a:gd name="connsiteX2367" fmla="*/ 1486930 w 1628481"/>
              <a:gd name="connsiteY2367" fmla="*/ 1296210 h 1887361"/>
              <a:gd name="connsiteX2368" fmla="*/ 1493373 w 1628481"/>
              <a:gd name="connsiteY2368" fmla="*/ 1287103 h 1887361"/>
              <a:gd name="connsiteX2369" fmla="*/ 1482496 w 1628481"/>
              <a:gd name="connsiteY2369" fmla="*/ 1275102 h 1887361"/>
              <a:gd name="connsiteX2370" fmla="*/ 1491081 w 1628481"/>
              <a:gd name="connsiteY2370" fmla="*/ 1271616 h 1887361"/>
              <a:gd name="connsiteX2371" fmla="*/ 1493293 w 1628481"/>
              <a:gd name="connsiteY2371" fmla="*/ 1274352 h 1887361"/>
              <a:gd name="connsiteX2372" fmla="*/ 1480959 w 1628481"/>
              <a:gd name="connsiteY2372" fmla="*/ 1263743 h 1887361"/>
              <a:gd name="connsiteX2373" fmla="*/ 1457828 w 1628481"/>
              <a:gd name="connsiteY2373" fmla="*/ 1286424 h 1887361"/>
              <a:gd name="connsiteX2374" fmla="*/ 1446220 w 1628481"/>
              <a:gd name="connsiteY2374" fmla="*/ 1297380 h 1887361"/>
              <a:gd name="connsiteX2375" fmla="*/ 1447103 w 1628481"/>
              <a:gd name="connsiteY2375" fmla="*/ 1304677 h 1887361"/>
              <a:gd name="connsiteX2376" fmla="*/ 1446173 w 1628481"/>
              <a:gd name="connsiteY2376" fmla="*/ 1305721 h 1887361"/>
              <a:gd name="connsiteX2377" fmla="*/ 1445868 w 1628481"/>
              <a:gd name="connsiteY2377" fmla="*/ 1305731 h 1887361"/>
              <a:gd name="connsiteX2378" fmla="*/ 1445831 w 1628481"/>
              <a:gd name="connsiteY2378" fmla="*/ 1306106 h 1887361"/>
              <a:gd name="connsiteX2379" fmla="*/ 1446173 w 1628481"/>
              <a:gd name="connsiteY2379" fmla="*/ 1305721 h 1887361"/>
              <a:gd name="connsiteX2380" fmla="*/ 1447226 w 1628481"/>
              <a:gd name="connsiteY2380" fmla="*/ 1305689 h 1887361"/>
              <a:gd name="connsiteX2381" fmla="*/ 1447743 w 1628481"/>
              <a:gd name="connsiteY2381" fmla="*/ 1309968 h 1887361"/>
              <a:gd name="connsiteX2382" fmla="*/ 1431585 w 1628481"/>
              <a:gd name="connsiteY2382" fmla="*/ 1307193 h 1887361"/>
              <a:gd name="connsiteX2383" fmla="*/ 1439346 w 1628481"/>
              <a:gd name="connsiteY2383" fmla="*/ 1319565 h 1887361"/>
              <a:gd name="connsiteX2384" fmla="*/ 1473986 w 1628481"/>
              <a:gd name="connsiteY2384" fmla="*/ 1306443 h 1887361"/>
              <a:gd name="connsiteX2385" fmla="*/ 1473611 w 1628481"/>
              <a:gd name="connsiteY2385" fmla="*/ 1314391 h 1887361"/>
              <a:gd name="connsiteX2386" fmla="*/ 1484408 w 1628481"/>
              <a:gd name="connsiteY2386" fmla="*/ 1313829 h 1887361"/>
              <a:gd name="connsiteX2387" fmla="*/ 1489357 w 1628481"/>
              <a:gd name="connsiteY2387" fmla="*/ 1317878 h 1887361"/>
              <a:gd name="connsiteX2388" fmla="*/ 1464389 w 1628481"/>
              <a:gd name="connsiteY2388" fmla="*/ 1325563 h 1887361"/>
              <a:gd name="connsiteX2389" fmla="*/ 1441257 w 1628481"/>
              <a:gd name="connsiteY2389" fmla="*/ 1329312 h 1887361"/>
              <a:gd name="connsiteX2390" fmla="*/ 1428698 w 1628481"/>
              <a:gd name="connsiteY2390" fmla="*/ 1326276 h 1887361"/>
              <a:gd name="connsiteX2391" fmla="*/ 1440470 w 1628481"/>
              <a:gd name="connsiteY2391" fmla="*/ 1330774 h 1887361"/>
              <a:gd name="connsiteX2392" fmla="*/ 1410741 w 1628481"/>
              <a:gd name="connsiteY2392" fmla="*/ 1340222 h 1887361"/>
              <a:gd name="connsiteX2393" fmla="*/ 1425399 w 1628481"/>
              <a:gd name="connsiteY2393" fmla="*/ 1346108 h 1887361"/>
              <a:gd name="connsiteX2394" fmla="*/ 1440395 w 1628481"/>
              <a:gd name="connsiteY2394" fmla="*/ 1337822 h 1887361"/>
              <a:gd name="connsiteX2395" fmla="*/ 1445119 w 1628481"/>
              <a:gd name="connsiteY2395" fmla="*/ 1349069 h 1887361"/>
              <a:gd name="connsiteX2396" fmla="*/ 1439870 w 1628481"/>
              <a:gd name="connsiteY2396" fmla="*/ 1345733 h 1887361"/>
              <a:gd name="connsiteX2397" fmla="*/ 1411266 w 1628481"/>
              <a:gd name="connsiteY2397" fmla="*/ 1352856 h 1887361"/>
              <a:gd name="connsiteX2398" fmla="*/ 1409204 w 1628481"/>
              <a:gd name="connsiteY2398" fmla="*/ 1350119 h 1887361"/>
              <a:gd name="connsiteX2399" fmla="*/ 1399887 w 1628481"/>
              <a:gd name="connsiteY2399" fmla="*/ 1348797 h 1887361"/>
              <a:gd name="connsiteX2400" fmla="*/ 1398909 w 1628481"/>
              <a:gd name="connsiteY2400" fmla="*/ 1348487 h 1887361"/>
              <a:gd name="connsiteX2401" fmla="*/ 1394476 w 1628481"/>
              <a:gd name="connsiteY2401" fmla="*/ 1351054 h 1887361"/>
              <a:gd name="connsiteX2402" fmla="*/ 1399944 w 1628481"/>
              <a:gd name="connsiteY2402" fmla="*/ 1359265 h 1887361"/>
              <a:gd name="connsiteX2403" fmla="*/ 1388472 w 1628481"/>
              <a:gd name="connsiteY2403" fmla="*/ 1359265 h 1887361"/>
              <a:gd name="connsiteX2404" fmla="*/ 1393534 w 1628481"/>
              <a:gd name="connsiteY2404" fmla="*/ 1359602 h 1887361"/>
              <a:gd name="connsiteX2405" fmla="*/ 1404556 w 1628481"/>
              <a:gd name="connsiteY2405" fmla="*/ 1371074 h 1887361"/>
              <a:gd name="connsiteX2406" fmla="*/ 1400807 w 1628481"/>
              <a:gd name="connsiteY2406" fmla="*/ 1366163 h 1887361"/>
              <a:gd name="connsiteX2407" fmla="*/ 1400207 w 1628481"/>
              <a:gd name="connsiteY2407" fmla="*/ 1370287 h 1887361"/>
              <a:gd name="connsiteX2408" fmla="*/ 1395708 w 1628481"/>
              <a:gd name="connsiteY2408" fmla="*/ 1365750 h 1887361"/>
              <a:gd name="connsiteX2409" fmla="*/ 1398257 w 1628481"/>
              <a:gd name="connsiteY2409" fmla="*/ 1371449 h 1887361"/>
              <a:gd name="connsiteX2410" fmla="*/ 1393196 w 1628481"/>
              <a:gd name="connsiteY2410" fmla="*/ 1374598 h 1887361"/>
              <a:gd name="connsiteX2411" fmla="*/ 1400694 w 1628481"/>
              <a:gd name="connsiteY2411" fmla="*/ 1377185 h 1887361"/>
              <a:gd name="connsiteX2412" fmla="*/ 1391929 w 1628481"/>
              <a:gd name="connsiteY2412" fmla="*/ 1392017 h 1887361"/>
              <a:gd name="connsiteX2413" fmla="*/ 1394760 w 1628481"/>
              <a:gd name="connsiteY2413" fmla="*/ 1399474 h 1887361"/>
              <a:gd name="connsiteX2414" fmla="*/ 1387459 w 1628481"/>
              <a:gd name="connsiteY2414" fmla="*/ 1413064 h 1887361"/>
              <a:gd name="connsiteX2415" fmla="*/ 1387088 w 1628481"/>
              <a:gd name="connsiteY2415" fmla="*/ 1408137 h 1887361"/>
              <a:gd name="connsiteX2416" fmla="*/ 1386579 w 1628481"/>
              <a:gd name="connsiteY2416" fmla="*/ 1412078 h 1887361"/>
              <a:gd name="connsiteX2417" fmla="*/ 1391734 w 1628481"/>
              <a:gd name="connsiteY2417" fmla="*/ 1431732 h 1887361"/>
              <a:gd name="connsiteX2418" fmla="*/ 1383936 w 1628481"/>
              <a:gd name="connsiteY2418" fmla="*/ 1425397 h 1887361"/>
              <a:gd name="connsiteX2419" fmla="*/ 1389222 w 1628481"/>
              <a:gd name="connsiteY2419" fmla="*/ 1432895 h 1887361"/>
              <a:gd name="connsiteX2420" fmla="*/ 1376813 w 1628481"/>
              <a:gd name="connsiteY2420" fmla="*/ 1432332 h 1887361"/>
              <a:gd name="connsiteX2421" fmla="*/ 1376626 w 1628481"/>
              <a:gd name="connsiteY2421" fmla="*/ 1442342 h 1887361"/>
              <a:gd name="connsiteX2422" fmla="*/ 1353532 w 1628481"/>
              <a:gd name="connsiteY2422" fmla="*/ 1425996 h 1887361"/>
              <a:gd name="connsiteX2423" fmla="*/ 1349371 w 1628481"/>
              <a:gd name="connsiteY2423" fmla="*/ 1427758 h 1887361"/>
              <a:gd name="connsiteX2424" fmla="*/ 1357356 w 1628481"/>
              <a:gd name="connsiteY2424" fmla="*/ 1444141 h 1887361"/>
              <a:gd name="connsiteX2425" fmla="*/ 1343747 w 1628481"/>
              <a:gd name="connsiteY2425" fmla="*/ 1452764 h 1887361"/>
              <a:gd name="connsiteX2426" fmla="*/ 1336249 w 1628481"/>
              <a:gd name="connsiteY2426" fmla="*/ 1445978 h 1887361"/>
              <a:gd name="connsiteX2427" fmla="*/ 1320504 w 1628481"/>
              <a:gd name="connsiteY2427" fmla="*/ 1464049 h 1887361"/>
              <a:gd name="connsiteX2428" fmla="*/ 1317017 w 1628481"/>
              <a:gd name="connsiteY2428" fmla="*/ 1452802 h 1887361"/>
              <a:gd name="connsiteX2429" fmla="*/ 1311094 w 1628481"/>
              <a:gd name="connsiteY2429" fmla="*/ 1460899 h 1887361"/>
              <a:gd name="connsiteX2430" fmla="*/ 1315555 w 1628481"/>
              <a:gd name="connsiteY2430" fmla="*/ 1462624 h 1887361"/>
              <a:gd name="connsiteX2431" fmla="*/ 1312256 w 1628481"/>
              <a:gd name="connsiteY2431" fmla="*/ 1463599 h 1887361"/>
              <a:gd name="connsiteX2432" fmla="*/ 1302021 w 1628481"/>
              <a:gd name="connsiteY2432" fmla="*/ 1497339 h 1887361"/>
              <a:gd name="connsiteX2433" fmla="*/ 1314768 w 1628481"/>
              <a:gd name="connsiteY2433" fmla="*/ 1508849 h 1887361"/>
              <a:gd name="connsiteX2434" fmla="*/ 1304078 w 1628481"/>
              <a:gd name="connsiteY2434" fmla="*/ 1515471 h 1887361"/>
              <a:gd name="connsiteX2435" fmla="*/ 1313229 w 1628481"/>
              <a:gd name="connsiteY2435" fmla="*/ 1520772 h 1887361"/>
              <a:gd name="connsiteX2436" fmla="*/ 1311570 w 1628481"/>
              <a:gd name="connsiteY2436" fmla="*/ 1523171 h 1887361"/>
              <a:gd name="connsiteX2437" fmla="*/ 1313728 w 1628481"/>
              <a:gd name="connsiteY2437" fmla="*/ 1525493 h 1887361"/>
              <a:gd name="connsiteX2438" fmla="*/ 1295921 w 1628481"/>
              <a:gd name="connsiteY2438" fmla="*/ 1521480 h 1887361"/>
              <a:gd name="connsiteX2439" fmla="*/ 1291153 w 1628481"/>
              <a:gd name="connsiteY2439" fmla="*/ 1525743 h 1887361"/>
              <a:gd name="connsiteX2440" fmla="*/ 1295435 w 1628481"/>
              <a:gd name="connsiteY2440" fmla="*/ 1529563 h 1887361"/>
              <a:gd name="connsiteX2441" fmla="*/ 1305993 w 1628481"/>
              <a:gd name="connsiteY2441" fmla="*/ 1534043 h 1887361"/>
              <a:gd name="connsiteX2442" fmla="*/ 1300670 w 1628481"/>
              <a:gd name="connsiteY2442" fmla="*/ 1536780 h 1887361"/>
              <a:gd name="connsiteX2443" fmla="*/ 1293659 w 1628481"/>
              <a:gd name="connsiteY2443" fmla="*/ 1529731 h 1887361"/>
              <a:gd name="connsiteX2444" fmla="*/ 1290605 w 1628481"/>
              <a:gd name="connsiteY2444" fmla="*/ 1533954 h 1887361"/>
              <a:gd name="connsiteX2445" fmla="*/ 1296735 w 1628481"/>
              <a:gd name="connsiteY2445" fmla="*/ 1539403 h 1887361"/>
              <a:gd name="connsiteX2446" fmla="*/ 1292785 w 1628481"/>
              <a:gd name="connsiteY2446" fmla="*/ 1539338 h 1887361"/>
              <a:gd name="connsiteX2447" fmla="*/ 1288309 w 1628481"/>
              <a:gd name="connsiteY2447" fmla="*/ 1537129 h 1887361"/>
              <a:gd name="connsiteX2448" fmla="*/ 1288255 w 1628481"/>
              <a:gd name="connsiteY2448" fmla="*/ 1537204 h 1887361"/>
              <a:gd name="connsiteX2449" fmla="*/ 1288179 w 1628481"/>
              <a:gd name="connsiteY2449" fmla="*/ 1537759 h 1887361"/>
              <a:gd name="connsiteX2450" fmla="*/ 1292134 w 1628481"/>
              <a:gd name="connsiteY2450" fmla="*/ 1541465 h 1887361"/>
              <a:gd name="connsiteX2451" fmla="*/ 1304271 w 1628481"/>
              <a:gd name="connsiteY2451" fmla="*/ 1549563 h 1887361"/>
              <a:gd name="connsiteX2452" fmla="*/ 1287485 w 1628481"/>
              <a:gd name="connsiteY2452" fmla="*/ 1542825 h 1887361"/>
              <a:gd name="connsiteX2453" fmla="*/ 1287094 w 1628481"/>
              <a:gd name="connsiteY2453" fmla="*/ 1545674 h 1887361"/>
              <a:gd name="connsiteX2454" fmla="*/ 1284407 w 1628481"/>
              <a:gd name="connsiteY2454" fmla="*/ 1547888 h 1887361"/>
              <a:gd name="connsiteX2455" fmla="*/ 1283653 w 1628481"/>
              <a:gd name="connsiteY2455" fmla="*/ 1547035 h 1887361"/>
              <a:gd name="connsiteX2456" fmla="*/ 1281777 w 1628481"/>
              <a:gd name="connsiteY2456" fmla="*/ 1550350 h 1887361"/>
              <a:gd name="connsiteX2457" fmla="*/ 1297860 w 1628481"/>
              <a:gd name="connsiteY2457" fmla="*/ 1561035 h 1887361"/>
              <a:gd name="connsiteX2458" fmla="*/ 1266931 w 1628481"/>
              <a:gd name="connsiteY2458" fmla="*/ 1554886 h 1887361"/>
              <a:gd name="connsiteX2459" fmla="*/ 1274166 w 1628481"/>
              <a:gd name="connsiteY2459" fmla="*/ 1565271 h 1887361"/>
              <a:gd name="connsiteX2460" fmla="*/ 1272117 w 1628481"/>
              <a:gd name="connsiteY2460" fmla="*/ 1565711 h 1887361"/>
              <a:gd name="connsiteX2461" fmla="*/ 1275477 w 1628481"/>
              <a:gd name="connsiteY2461" fmla="*/ 1569433 h 1887361"/>
              <a:gd name="connsiteX2462" fmla="*/ 1271203 w 1628481"/>
              <a:gd name="connsiteY2462" fmla="*/ 1570071 h 1887361"/>
              <a:gd name="connsiteX2463" fmla="*/ 1266897 w 1628481"/>
              <a:gd name="connsiteY2463" fmla="*/ 1568173 h 1887361"/>
              <a:gd name="connsiteX2464" fmla="*/ 1266137 w 1628481"/>
              <a:gd name="connsiteY2464" fmla="*/ 1570206 h 1887361"/>
              <a:gd name="connsiteX2465" fmla="*/ 1271036 w 1628481"/>
              <a:gd name="connsiteY2465" fmla="*/ 1578744 h 1887361"/>
              <a:gd name="connsiteX2466" fmla="*/ 1271082 w 1628481"/>
              <a:gd name="connsiteY2466" fmla="*/ 1578760 h 1887361"/>
              <a:gd name="connsiteX2467" fmla="*/ 1270333 w 1628481"/>
              <a:gd name="connsiteY2467" fmla="*/ 1572905 h 1887361"/>
              <a:gd name="connsiteX2468" fmla="*/ 1276266 w 1628481"/>
              <a:gd name="connsiteY2468" fmla="*/ 1574081 h 1887361"/>
              <a:gd name="connsiteX2469" fmla="*/ 1277526 w 1628481"/>
              <a:gd name="connsiteY2469" fmla="*/ 1577400 h 1887361"/>
              <a:gd name="connsiteX2470" fmla="*/ 1278214 w 1628481"/>
              <a:gd name="connsiteY2470" fmla="*/ 1576406 h 1887361"/>
              <a:gd name="connsiteX2471" fmla="*/ 1285487 w 1628481"/>
              <a:gd name="connsiteY2471" fmla="*/ 1588666 h 1887361"/>
              <a:gd name="connsiteX2472" fmla="*/ 1280613 w 1628481"/>
              <a:gd name="connsiteY2472" fmla="*/ 1584354 h 1887361"/>
              <a:gd name="connsiteX2473" fmla="*/ 1277539 w 1628481"/>
              <a:gd name="connsiteY2473" fmla="*/ 1589003 h 1887361"/>
              <a:gd name="connsiteX2474" fmla="*/ 1287287 w 1628481"/>
              <a:gd name="connsiteY2474" fmla="*/ 1591740 h 1887361"/>
              <a:gd name="connsiteX2475" fmla="*/ 1288336 w 1628481"/>
              <a:gd name="connsiteY2475" fmla="*/ 1601637 h 1887361"/>
              <a:gd name="connsiteX2476" fmla="*/ 1262093 w 1628481"/>
              <a:gd name="connsiteY2476" fmla="*/ 1594439 h 1887361"/>
              <a:gd name="connsiteX2477" fmla="*/ 1245579 w 1628481"/>
              <a:gd name="connsiteY2477" fmla="*/ 1580769 h 1887361"/>
              <a:gd name="connsiteX2478" fmla="*/ 1246326 w 1628481"/>
              <a:gd name="connsiteY2478" fmla="*/ 1579287 h 1887361"/>
              <a:gd name="connsiteX2479" fmla="*/ 1241339 w 1628481"/>
              <a:gd name="connsiteY2479" fmla="*/ 1580143 h 1887361"/>
              <a:gd name="connsiteX2480" fmla="*/ 1242574 w 1628481"/>
              <a:gd name="connsiteY2480" fmla="*/ 1582656 h 1887361"/>
              <a:gd name="connsiteX2481" fmla="*/ 1240912 w 1628481"/>
              <a:gd name="connsiteY2481" fmla="*/ 1585704 h 1887361"/>
              <a:gd name="connsiteX2482" fmla="*/ 1255420 w 1628481"/>
              <a:gd name="connsiteY2482" fmla="*/ 1592827 h 1887361"/>
              <a:gd name="connsiteX2483" fmla="*/ 1245073 w 1628481"/>
              <a:gd name="connsiteY2483" fmla="*/ 1596576 h 1887361"/>
              <a:gd name="connsiteX2484" fmla="*/ 1230077 w 1628481"/>
              <a:gd name="connsiteY2484" fmla="*/ 1590240 h 1887361"/>
              <a:gd name="connsiteX2485" fmla="*/ 1223516 w 1628481"/>
              <a:gd name="connsiteY2485" fmla="*/ 1597401 h 1887361"/>
              <a:gd name="connsiteX2486" fmla="*/ 1222092 w 1628481"/>
              <a:gd name="connsiteY2486" fmla="*/ 1598001 h 1887361"/>
              <a:gd name="connsiteX2487" fmla="*/ 1220330 w 1628481"/>
              <a:gd name="connsiteY2487" fmla="*/ 1598750 h 1887361"/>
              <a:gd name="connsiteX2488" fmla="*/ 1215831 w 1628481"/>
              <a:gd name="connsiteY2488" fmla="*/ 1600475 h 1887361"/>
              <a:gd name="connsiteX2489" fmla="*/ 1210623 w 1628481"/>
              <a:gd name="connsiteY2489" fmla="*/ 1600767 h 1887361"/>
              <a:gd name="connsiteX2490" fmla="*/ 1212383 w 1628481"/>
              <a:gd name="connsiteY2490" fmla="*/ 1605235 h 1887361"/>
              <a:gd name="connsiteX2491" fmla="*/ 1204398 w 1628481"/>
              <a:gd name="connsiteY2491" fmla="*/ 1613670 h 1887361"/>
              <a:gd name="connsiteX2492" fmla="*/ 1218119 w 1628481"/>
              <a:gd name="connsiteY2492" fmla="*/ 1619519 h 1887361"/>
              <a:gd name="connsiteX2493" fmla="*/ 1215669 w 1628481"/>
              <a:gd name="connsiteY2493" fmla="*/ 1628168 h 1887361"/>
              <a:gd name="connsiteX2494" fmla="*/ 1216693 w 1628481"/>
              <a:gd name="connsiteY2494" fmla="*/ 1627692 h 1887361"/>
              <a:gd name="connsiteX2495" fmla="*/ 1224004 w 1628481"/>
              <a:gd name="connsiteY2495" fmla="*/ 1617045 h 1887361"/>
              <a:gd name="connsiteX2496" fmla="*/ 1231501 w 1628481"/>
              <a:gd name="connsiteY2496" fmla="*/ 1608048 h 1887361"/>
              <a:gd name="connsiteX2497" fmla="*/ 1237800 w 1628481"/>
              <a:gd name="connsiteY2497" fmla="*/ 1605573 h 1887361"/>
              <a:gd name="connsiteX2498" fmla="*/ 1246572 w 1628481"/>
              <a:gd name="connsiteY2498" fmla="*/ 1606511 h 1887361"/>
              <a:gd name="connsiteX2499" fmla="*/ 1245148 w 1628481"/>
              <a:gd name="connsiteY2499" fmla="*/ 1615996 h 1887361"/>
              <a:gd name="connsiteX2500" fmla="*/ 1239862 w 1628481"/>
              <a:gd name="connsiteY2500" fmla="*/ 1625293 h 1887361"/>
              <a:gd name="connsiteX2501" fmla="*/ 1230452 w 1628481"/>
              <a:gd name="connsiteY2501" fmla="*/ 1630917 h 1887361"/>
              <a:gd name="connsiteX2502" fmla="*/ 1216243 w 1628481"/>
              <a:gd name="connsiteY2502" fmla="*/ 1630879 h 1887361"/>
              <a:gd name="connsiteX2503" fmla="*/ 1219861 w 1628481"/>
              <a:gd name="connsiteY2503" fmla="*/ 1638354 h 1887361"/>
              <a:gd name="connsiteX2504" fmla="*/ 1218201 w 1628481"/>
              <a:gd name="connsiteY2504" fmla="*/ 1640445 h 1887361"/>
              <a:gd name="connsiteX2505" fmla="*/ 1219956 w 1628481"/>
              <a:gd name="connsiteY2505" fmla="*/ 1644412 h 1887361"/>
              <a:gd name="connsiteX2506" fmla="*/ 1227004 w 1628481"/>
              <a:gd name="connsiteY2506" fmla="*/ 1636164 h 1887361"/>
              <a:gd name="connsiteX2507" fmla="*/ 1238776 w 1628481"/>
              <a:gd name="connsiteY2507" fmla="*/ 1661582 h 1887361"/>
              <a:gd name="connsiteX2508" fmla="*/ 1234127 w 1628481"/>
              <a:gd name="connsiteY2508" fmla="*/ 1659745 h 1887361"/>
              <a:gd name="connsiteX2509" fmla="*/ 1231128 w 1628481"/>
              <a:gd name="connsiteY2509" fmla="*/ 1650935 h 1887361"/>
              <a:gd name="connsiteX2510" fmla="*/ 1219092 w 1628481"/>
              <a:gd name="connsiteY2510" fmla="*/ 1655859 h 1887361"/>
              <a:gd name="connsiteX2511" fmla="*/ 1215657 w 1628481"/>
              <a:gd name="connsiteY2511" fmla="*/ 1643648 h 1887361"/>
              <a:gd name="connsiteX2512" fmla="*/ 1214931 w 1628481"/>
              <a:gd name="connsiteY2512" fmla="*/ 1644563 h 1887361"/>
              <a:gd name="connsiteX2513" fmla="*/ 1204295 w 1628481"/>
              <a:gd name="connsiteY2513" fmla="*/ 1636301 h 1887361"/>
              <a:gd name="connsiteX2514" fmla="*/ 1204238 w 1628481"/>
              <a:gd name="connsiteY2514" fmla="*/ 1636334 h 1887361"/>
              <a:gd name="connsiteX2515" fmla="*/ 1201378 w 1628481"/>
              <a:gd name="connsiteY2515" fmla="*/ 1639498 h 1887361"/>
              <a:gd name="connsiteX2516" fmla="*/ 1202562 w 1628481"/>
              <a:gd name="connsiteY2516" fmla="*/ 1643428 h 1887361"/>
              <a:gd name="connsiteX2517" fmla="*/ 1203909 w 1628481"/>
              <a:gd name="connsiteY2517" fmla="*/ 1642913 h 1887361"/>
              <a:gd name="connsiteX2518" fmla="*/ 1211515 w 1628481"/>
              <a:gd name="connsiteY2518" fmla="*/ 1661836 h 1887361"/>
              <a:gd name="connsiteX2519" fmla="*/ 1211780 w 1628481"/>
              <a:gd name="connsiteY2519" fmla="*/ 1682238 h 1887361"/>
              <a:gd name="connsiteX2520" fmla="*/ 1208416 w 1628481"/>
              <a:gd name="connsiteY2520" fmla="*/ 1679462 h 1887361"/>
              <a:gd name="connsiteX2521" fmla="*/ 1208821 w 1628481"/>
              <a:gd name="connsiteY2521" fmla="*/ 1682915 h 1887361"/>
              <a:gd name="connsiteX2522" fmla="*/ 1207149 w 1628481"/>
              <a:gd name="connsiteY2522" fmla="*/ 1678417 h 1887361"/>
              <a:gd name="connsiteX2523" fmla="*/ 1204080 w 1628481"/>
              <a:gd name="connsiteY2523" fmla="*/ 1675885 h 1887361"/>
              <a:gd name="connsiteX2524" fmla="*/ 1202898 w 1628481"/>
              <a:gd name="connsiteY2524" fmla="*/ 1677966 h 1887361"/>
              <a:gd name="connsiteX2525" fmla="*/ 1209009 w 1628481"/>
              <a:gd name="connsiteY2525" fmla="*/ 1686064 h 1887361"/>
              <a:gd name="connsiteX2526" fmla="*/ 1206722 w 1628481"/>
              <a:gd name="connsiteY2526" fmla="*/ 1692999 h 1887361"/>
              <a:gd name="connsiteX2527" fmla="*/ 1190376 w 1628481"/>
              <a:gd name="connsiteY2527" fmla="*/ 1671518 h 1887361"/>
              <a:gd name="connsiteX2528" fmla="*/ 1188117 w 1628481"/>
              <a:gd name="connsiteY2528" fmla="*/ 1665788 h 1887361"/>
              <a:gd name="connsiteX2529" fmla="*/ 1185430 w 1628481"/>
              <a:gd name="connsiteY2529" fmla="*/ 1664948 h 1887361"/>
              <a:gd name="connsiteX2530" fmla="*/ 1186140 w 1628481"/>
              <a:gd name="connsiteY2530" fmla="*/ 1666157 h 1887361"/>
              <a:gd name="connsiteX2531" fmla="*/ 1183850 w 1628481"/>
              <a:gd name="connsiteY2531" fmla="*/ 1664454 h 1887361"/>
              <a:gd name="connsiteX2532" fmla="*/ 1173954 w 1628481"/>
              <a:gd name="connsiteY2532" fmla="*/ 1661358 h 1887361"/>
              <a:gd name="connsiteX2533" fmla="*/ 1176282 w 1628481"/>
              <a:gd name="connsiteY2533" fmla="*/ 1659768 h 1887361"/>
              <a:gd name="connsiteX2534" fmla="*/ 1168782 w 1628481"/>
              <a:gd name="connsiteY2534" fmla="*/ 1647974 h 1887361"/>
              <a:gd name="connsiteX2535" fmla="*/ 1148838 w 1628481"/>
              <a:gd name="connsiteY2535" fmla="*/ 1636502 h 1887361"/>
              <a:gd name="connsiteX2536" fmla="*/ 1148838 w 1628481"/>
              <a:gd name="connsiteY2536" fmla="*/ 1642763 h 1887361"/>
              <a:gd name="connsiteX2537" fmla="*/ 1144976 w 1628481"/>
              <a:gd name="connsiteY2537" fmla="*/ 1634234 h 1887361"/>
              <a:gd name="connsiteX2538" fmla="*/ 1143806 w 1628481"/>
              <a:gd name="connsiteY2538" fmla="*/ 1632205 h 1887361"/>
              <a:gd name="connsiteX2539" fmla="*/ 1141826 w 1628481"/>
              <a:gd name="connsiteY2539" fmla="*/ 1633391 h 1887361"/>
              <a:gd name="connsiteX2540" fmla="*/ 1134328 w 1628481"/>
              <a:gd name="connsiteY2540" fmla="*/ 1639727 h 1887361"/>
              <a:gd name="connsiteX2541" fmla="*/ 1130386 w 1628481"/>
              <a:gd name="connsiteY2541" fmla="*/ 1641214 h 1887361"/>
              <a:gd name="connsiteX2542" fmla="*/ 1131283 w 1628481"/>
              <a:gd name="connsiteY2542" fmla="*/ 1643961 h 1887361"/>
              <a:gd name="connsiteX2543" fmla="*/ 1135604 w 1628481"/>
              <a:gd name="connsiteY2543" fmla="*/ 1645172 h 1887361"/>
              <a:gd name="connsiteX2544" fmla="*/ 1142014 w 1628481"/>
              <a:gd name="connsiteY2544" fmla="*/ 1647187 h 1887361"/>
              <a:gd name="connsiteX2545" fmla="*/ 1139353 w 1628481"/>
              <a:gd name="connsiteY2545" fmla="*/ 1650936 h 1887361"/>
              <a:gd name="connsiteX2546" fmla="*/ 1147263 w 1628481"/>
              <a:gd name="connsiteY2546" fmla="*/ 1658846 h 1887361"/>
              <a:gd name="connsiteX2547" fmla="*/ 1153336 w 1628481"/>
              <a:gd name="connsiteY2547" fmla="*/ 1686101 h 1887361"/>
              <a:gd name="connsiteX2548" fmla="*/ 1130580 w 1628481"/>
              <a:gd name="connsiteY2548" fmla="*/ 1649474 h 1887361"/>
              <a:gd name="connsiteX2549" fmla="*/ 1130734 w 1628481"/>
              <a:gd name="connsiteY2549" fmla="*/ 1649550 h 1887361"/>
              <a:gd name="connsiteX2550" fmla="*/ 1128181 w 1628481"/>
              <a:gd name="connsiteY2550" fmla="*/ 1648098 h 1887361"/>
              <a:gd name="connsiteX2551" fmla="*/ 1128668 w 1628481"/>
              <a:gd name="connsiteY2551" fmla="*/ 1652998 h 1887361"/>
              <a:gd name="connsiteX2552" fmla="*/ 1128518 w 1628481"/>
              <a:gd name="connsiteY2552" fmla="*/ 1653035 h 1887361"/>
              <a:gd name="connsiteX2553" fmla="*/ 1123545 w 1628481"/>
              <a:gd name="connsiteY2553" fmla="*/ 1644461 h 1887361"/>
              <a:gd name="connsiteX2554" fmla="*/ 1121753 w 1628481"/>
              <a:gd name="connsiteY2554" fmla="*/ 1643033 h 1887361"/>
              <a:gd name="connsiteX2555" fmla="*/ 1109398 w 1628481"/>
              <a:gd name="connsiteY2555" fmla="*/ 1640964 h 1887361"/>
              <a:gd name="connsiteX2556" fmla="*/ 1111310 w 1628481"/>
              <a:gd name="connsiteY2556" fmla="*/ 1634066 h 1887361"/>
              <a:gd name="connsiteX2557" fmla="*/ 1103099 w 1628481"/>
              <a:gd name="connsiteY2557" fmla="*/ 1629342 h 1887361"/>
              <a:gd name="connsiteX2558" fmla="*/ 1096914 w 1628481"/>
              <a:gd name="connsiteY2558" fmla="*/ 1620682 h 1887361"/>
              <a:gd name="connsiteX2559" fmla="*/ 1085029 w 1628481"/>
              <a:gd name="connsiteY2559" fmla="*/ 1623906 h 1887361"/>
              <a:gd name="connsiteX2560" fmla="*/ 1073520 w 1628481"/>
              <a:gd name="connsiteY2560" fmla="*/ 1612321 h 1887361"/>
              <a:gd name="connsiteX2561" fmla="*/ 1090240 w 1628481"/>
              <a:gd name="connsiteY2561" fmla="*/ 1611347 h 1887361"/>
              <a:gd name="connsiteX2562" fmla="*/ 1091777 w 1628481"/>
              <a:gd name="connsiteY2562" fmla="*/ 1601675 h 1887361"/>
              <a:gd name="connsiteX2563" fmla="*/ 1107261 w 1628481"/>
              <a:gd name="connsiteY2563" fmla="*/ 1618807 h 1887361"/>
              <a:gd name="connsiteX2564" fmla="*/ 1111010 w 1628481"/>
              <a:gd name="connsiteY2564" fmla="*/ 1614796 h 1887361"/>
              <a:gd name="connsiteX2565" fmla="*/ 1109661 w 1628481"/>
              <a:gd name="connsiteY2565" fmla="*/ 1612921 h 1887361"/>
              <a:gd name="connsiteX2566" fmla="*/ 1106882 w 1628481"/>
              <a:gd name="connsiteY2566" fmla="*/ 1611782 h 1887361"/>
              <a:gd name="connsiteX2567" fmla="*/ 1101545 w 1628481"/>
              <a:gd name="connsiteY2567" fmla="*/ 1607875 h 1887361"/>
              <a:gd name="connsiteX2568" fmla="*/ 1093358 w 1628481"/>
              <a:gd name="connsiteY2568" fmla="*/ 1597507 h 1887361"/>
              <a:gd name="connsiteX2569" fmla="*/ 1089566 w 1628481"/>
              <a:gd name="connsiteY2569" fmla="*/ 1598000 h 1887361"/>
              <a:gd name="connsiteX2570" fmla="*/ 1076894 w 1628481"/>
              <a:gd name="connsiteY2570" fmla="*/ 1602499 h 1887361"/>
              <a:gd name="connsiteX2571" fmla="*/ 1072320 w 1628481"/>
              <a:gd name="connsiteY2571" fmla="*/ 1606248 h 1887361"/>
              <a:gd name="connsiteX2572" fmla="*/ 1069171 w 1628481"/>
              <a:gd name="connsiteY2572" fmla="*/ 1611272 h 1887361"/>
              <a:gd name="connsiteX2573" fmla="*/ 1068915 w 1628481"/>
              <a:gd name="connsiteY2573" fmla="*/ 1621533 h 1887361"/>
              <a:gd name="connsiteX2574" fmla="*/ 1069921 w 1628481"/>
              <a:gd name="connsiteY2574" fmla="*/ 1620907 h 1887361"/>
              <a:gd name="connsiteX2575" fmla="*/ 1061374 w 1628481"/>
              <a:gd name="connsiteY2575" fmla="*/ 1643176 h 1887361"/>
              <a:gd name="connsiteX2576" fmla="*/ 1061374 w 1628481"/>
              <a:gd name="connsiteY2576" fmla="*/ 1643064 h 1887361"/>
              <a:gd name="connsiteX2577" fmla="*/ 1057325 w 1628481"/>
              <a:gd name="connsiteY2577" fmla="*/ 1637927 h 1887361"/>
              <a:gd name="connsiteX2578" fmla="*/ 1060854 w 1628481"/>
              <a:gd name="connsiteY2578" fmla="*/ 1626549 h 1887361"/>
              <a:gd name="connsiteX2579" fmla="*/ 1066418 w 1628481"/>
              <a:gd name="connsiteY2579" fmla="*/ 1623087 h 1887361"/>
              <a:gd name="connsiteX2580" fmla="*/ 1062910 w 1628481"/>
              <a:gd name="connsiteY2580" fmla="*/ 1618395 h 1887361"/>
              <a:gd name="connsiteX2581" fmla="*/ 1056725 w 1628481"/>
              <a:gd name="connsiteY2581" fmla="*/ 1625705 h 1887361"/>
              <a:gd name="connsiteX2582" fmla="*/ 1053763 w 1628481"/>
              <a:gd name="connsiteY2582" fmla="*/ 1636090 h 1887361"/>
              <a:gd name="connsiteX2583" fmla="*/ 1048852 w 1628481"/>
              <a:gd name="connsiteY2583" fmla="*/ 1644188 h 1887361"/>
              <a:gd name="connsiteX2584" fmla="*/ 1039547 w 1628481"/>
              <a:gd name="connsiteY2584" fmla="*/ 1644188 h 1887361"/>
              <a:gd name="connsiteX2585" fmla="*/ 1040248 w 1628481"/>
              <a:gd name="connsiteY2585" fmla="*/ 1646864 h 1887361"/>
              <a:gd name="connsiteX2586" fmla="*/ 1038590 w 1628481"/>
              <a:gd name="connsiteY2586" fmla="*/ 1650191 h 1887361"/>
              <a:gd name="connsiteX2587" fmla="*/ 1039212 w 1628481"/>
              <a:gd name="connsiteY2587" fmla="*/ 1652792 h 1887361"/>
              <a:gd name="connsiteX2588" fmla="*/ 1040679 w 1628481"/>
              <a:gd name="connsiteY2588" fmla="*/ 1661620 h 1887361"/>
              <a:gd name="connsiteX2589" fmla="*/ 1024446 w 1628481"/>
              <a:gd name="connsiteY2589" fmla="*/ 1667619 h 1887361"/>
              <a:gd name="connsiteX2590" fmla="*/ 1019480 w 1628481"/>
              <a:gd name="connsiteY2590" fmla="*/ 1659377 h 1887361"/>
              <a:gd name="connsiteX2591" fmla="*/ 1017029 w 1628481"/>
              <a:gd name="connsiteY2591" fmla="*/ 1660136 h 1887361"/>
              <a:gd name="connsiteX2592" fmla="*/ 1018615 w 1628481"/>
              <a:gd name="connsiteY2592" fmla="*/ 1657940 h 1887361"/>
              <a:gd name="connsiteX2593" fmla="*/ 1012028 w 1628481"/>
              <a:gd name="connsiteY2593" fmla="*/ 1647008 h 1887361"/>
              <a:gd name="connsiteX2594" fmla="*/ 1008290 w 1628481"/>
              <a:gd name="connsiteY2594" fmla="*/ 1647029 h 1887361"/>
              <a:gd name="connsiteX2595" fmla="*/ 1004007 w 1628481"/>
              <a:gd name="connsiteY2595" fmla="*/ 1650985 h 1887361"/>
              <a:gd name="connsiteX2596" fmla="*/ 1004726 w 1628481"/>
              <a:gd name="connsiteY2596" fmla="*/ 1655997 h 1887361"/>
              <a:gd name="connsiteX2597" fmla="*/ 1003366 w 1628481"/>
              <a:gd name="connsiteY2597" fmla="*/ 1659020 h 1887361"/>
              <a:gd name="connsiteX2598" fmla="*/ 1006639 w 1628481"/>
              <a:gd name="connsiteY2598" fmla="*/ 1659446 h 1887361"/>
              <a:gd name="connsiteX2599" fmla="*/ 1006564 w 1628481"/>
              <a:gd name="connsiteY2599" fmla="*/ 1659446 h 1887361"/>
              <a:gd name="connsiteX2600" fmla="*/ 1004711 w 1628481"/>
              <a:gd name="connsiteY2600" fmla="*/ 1659854 h 1887361"/>
              <a:gd name="connsiteX2601" fmla="*/ 1003181 w 1628481"/>
              <a:gd name="connsiteY2601" fmla="*/ 1659432 h 1887361"/>
              <a:gd name="connsiteX2602" fmla="*/ 999665 w 1628481"/>
              <a:gd name="connsiteY2602" fmla="*/ 1667244 h 1887361"/>
              <a:gd name="connsiteX2603" fmla="*/ 989423 w 1628481"/>
              <a:gd name="connsiteY2603" fmla="*/ 1669325 h 1887361"/>
              <a:gd name="connsiteX2604" fmla="*/ 988916 w 1628481"/>
              <a:gd name="connsiteY2604" fmla="*/ 1671827 h 1887361"/>
              <a:gd name="connsiteX2605" fmla="*/ 976566 w 1628481"/>
              <a:gd name="connsiteY2605" fmla="*/ 1672992 h 1887361"/>
              <a:gd name="connsiteX2606" fmla="*/ 976309 w 1628481"/>
              <a:gd name="connsiteY2606" fmla="*/ 1674930 h 1887361"/>
              <a:gd name="connsiteX2607" fmla="*/ 974957 w 1628481"/>
              <a:gd name="connsiteY2607" fmla="*/ 1673144 h 1887361"/>
              <a:gd name="connsiteX2608" fmla="*/ 968362 w 1628481"/>
              <a:gd name="connsiteY2608" fmla="*/ 1673767 h 1887361"/>
              <a:gd name="connsiteX2609" fmla="*/ 968250 w 1628481"/>
              <a:gd name="connsiteY2609" fmla="*/ 1673767 h 1887361"/>
              <a:gd name="connsiteX2610" fmla="*/ 971061 w 1628481"/>
              <a:gd name="connsiteY2610" fmla="*/ 1681490 h 1887361"/>
              <a:gd name="connsiteX2611" fmla="*/ 960815 w 1628481"/>
              <a:gd name="connsiteY2611" fmla="*/ 1677237 h 1887361"/>
              <a:gd name="connsiteX2612" fmla="*/ 959843 w 1628481"/>
              <a:gd name="connsiteY2612" fmla="*/ 1680409 h 1887361"/>
              <a:gd name="connsiteX2613" fmla="*/ 960714 w 1628481"/>
              <a:gd name="connsiteY2613" fmla="*/ 1680215 h 1887361"/>
              <a:gd name="connsiteX2614" fmla="*/ 970630 w 1628481"/>
              <a:gd name="connsiteY2614" fmla="*/ 1688107 h 1887361"/>
              <a:gd name="connsiteX2615" fmla="*/ 973020 w 1628481"/>
              <a:gd name="connsiteY2615" fmla="*/ 1685263 h 1887361"/>
              <a:gd name="connsiteX2616" fmla="*/ 978671 w 1628481"/>
              <a:gd name="connsiteY2616" fmla="*/ 1681228 h 1887361"/>
              <a:gd name="connsiteX2617" fmla="*/ 983395 w 1628481"/>
              <a:gd name="connsiteY2617" fmla="*/ 1693337 h 1887361"/>
              <a:gd name="connsiteX2618" fmla="*/ 983357 w 1628481"/>
              <a:gd name="connsiteY2618" fmla="*/ 1693450 h 1887361"/>
              <a:gd name="connsiteX2619" fmla="*/ 975278 w 1628481"/>
              <a:gd name="connsiteY2619" fmla="*/ 1689532 h 1887361"/>
              <a:gd name="connsiteX2620" fmla="*/ 972845 w 1628481"/>
              <a:gd name="connsiteY2620" fmla="*/ 1689870 h 1887361"/>
              <a:gd name="connsiteX2621" fmla="*/ 973845 w 1628481"/>
              <a:gd name="connsiteY2621" fmla="*/ 1690665 h 1887361"/>
              <a:gd name="connsiteX2622" fmla="*/ 981971 w 1628481"/>
              <a:gd name="connsiteY2622" fmla="*/ 1700947 h 1887361"/>
              <a:gd name="connsiteX2623" fmla="*/ 981896 w 1628481"/>
              <a:gd name="connsiteY2623" fmla="*/ 1700947 h 1887361"/>
              <a:gd name="connsiteX2624" fmla="*/ 964520 w 1628481"/>
              <a:gd name="connsiteY2624" fmla="*/ 1694488 h 1887361"/>
              <a:gd name="connsiteX2625" fmla="*/ 961459 w 1628481"/>
              <a:gd name="connsiteY2625" fmla="*/ 1698811 h 1887361"/>
              <a:gd name="connsiteX2626" fmla="*/ 960489 w 1628481"/>
              <a:gd name="connsiteY2626" fmla="*/ 1705297 h 1887361"/>
              <a:gd name="connsiteX2627" fmla="*/ 950877 w 1628481"/>
              <a:gd name="connsiteY2627" fmla="*/ 1691552 h 1887361"/>
              <a:gd name="connsiteX2628" fmla="*/ 950762 w 1628481"/>
              <a:gd name="connsiteY2628" fmla="*/ 1691096 h 1887361"/>
              <a:gd name="connsiteX2629" fmla="*/ 940432 w 1628481"/>
              <a:gd name="connsiteY2629" fmla="*/ 1689063 h 1887361"/>
              <a:gd name="connsiteX2630" fmla="*/ 943820 w 1628481"/>
              <a:gd name="connsiteY2630" fmla="*/ 1687296 h 1887361"/>
              <a:gd name="connsiteX2631" fmla="*/ 938642 w 1628481"/>
              <a:gd name="connsiteY2631" fmla="*/ 1685231 h 1887361"/>
              <a:gd name="connsiteX2632" fmla="*/ 936383 w 1628481"/>
              <a:gd name="connsiteY2632" fmla="*/ 1687911 h 1887361"/>
              <a:gd name="connsiteX2633" fmla="*/ 929447 w 1628481"/>
              <a:gd name="connsiteY2633" fmla="*/ 1686365 h 1887361"/>
              <a:gd name="connsiteX2634" fmla="*/ 931559 w 1628481"/>
              <a:gd name="connsiteY2634" fmla="*/ 1689297 h 1887361"/>
              <a:gd name="connsiteX2635" fmla="*/ 931824 w 1628481"/>
              <a:gd name="connsiteY2635" fmla="*/ 1689194 h 1887361"/>
              <a:gd name="connsiteX2636" fmla="*/ 936758 w 1628481"/>
              <a:gd name="connsiteY2636" fmla="*/ 1688950 h 1887361"/>
              <a:gd name="connsiteX2637" fmla="*/ 940845 w 1628481"/>
              <a:gd name="connsiteY2637" fmla="*/ 1694799 h 1887361"/>
              <a:gd name="connsiteX2638" fmla="*/ 940732 w 1628481"/>
              <a:gd name="connsiteY2638" fmla="*/ 1694799 h 1887361"/>
              <a:gd name="connsiteX2639" fmla="*/ 933822 w 1628481"/>
              <a:gd name="connsiteY2639" fmla="*/ 1692439 h 1887361"/>
              <a:gd name="connsiteX2640" fmla="*/ 936008 w 1628481"/>
              <a:gd name="connsiteY2640" fmla="*/ 1695475 h 1887361"/>
              <a:gd name="connsiteX2641" fmla="*/ 928510 w 1628481"/>
              <a:gd name="connsiteY2641" fmla="*/ 1693638 h 1887361"/>
              <a:gd name="connsiteX2642" fmla="*/ 919512 w 1628481"/>
              <a:gd name="connsiteY2642" fmla="*/ 1692701 h 1887361"/>
              <a:gd name="connsiteX2643" fmla="*/ 910901 w 1628481"/>
              <a:gd name="connsiteY2643" fmla="*/ 1693388 h 1887361"/>
              <a:gd name="connsiteX2644" fmla="*/ 910215 w 1628481"/>
              <a:gd name="connsiteY2644" fmla="*/ 1694485 h 1887361"/>
              <a:gd name="connsiteX2645" fmla="*/ 908694 w 1628481"/>
              <a:gd name="connsiteY2645" fmla="*/ 1694213 h 1887361"/>
              <a:gd name="connsiteX2646" fmla="*/ 902867 w 1628481"/>
              <a:gd name="connsiteY2646" fmla="*/ 1696674 h 1887361"/>
              <a:gd name="connsiteX2647" fmla="*/ 907853 w 1628481"/>
              <a:gd name="connsiteY2647" fmla="*/ 1712908 h 1887361"/>
              <a:gd name="connsiteX2648" fmla="*/ 897993 w 1628481"/>
              <a:gd name="connsiteY2648" fmla="*/ 1712045 h 1887361"/>
              <a:gd name="connsiteX2649" fmla="*/ 893982 w 1628481"/>
              <a:gd name="connsiteY2649" fmla="*/ 1722018 h 1887361"/>
              <a:gd name="connsiteX2650" fmla="*/ 881835 w 1628481"/>
              <a:gd name="connsiteY2650" fmla="*/ 1714520 h 1887361"/>
              <a:gd name="connsiteX2651" fmla="*/ 886634 w 1628481"/>
              <a:gd name="connsiteY2651" fmla="*/ 1718269 h 1887361"/>
              <a:gd name="connsiteX2652" fmla="*/ 884909 w 1628481"/>
              <a:gd name="connsiteY2652" fmla="*/ 1734314 h 1887361"/>
              <a:gd name="connsiteX2653" fmla="*/ 886521 w 1628481"/>
              <a:gd name="connsiteY2653" fmla="*/ 1727978 h 1887361"/>
              <a:gd name="connsiteX2654" fmla="*/ 881310 w 1628481"/>
              <a:gd name="connsiteY2654" fmla="*/ 1730677 h 1887361"/>
              <a:gd name="connsiteX2655" fmla="*/ 881760 w 1628481"/>
              <a:gd name="connsiteY2655" fmla="*/ 1724229 h 1887361"/>
              <a:gd name="connsiteX2656" fmla="*/ 878011 w 1628481"/>
              <a:gd name="connsiteY2656" fmla="*/ 1730228 h 1887361"/>
              <a:gd name="connsiteX2657" fmla="*/ 869951 w 1628481"/>
              <a:gd name="connsiteY2657" fmla="*/ 1729066 h 1887361"/>
              <a:gd name="connsiteX2658" fmla="*/ 874487 w 1628481"/>
              <a:gd name="connsiteY2658" fmla="*/ 1736226 h 1887361"/>
              <a:gd name="connsiteX2659" fmla="*/ 859491 w 1628481"/>
              <a:gd name="connsiteY2659" fmla="*/ 1738813 h 1887361"/>
              <a:gd name="connsiteX2660" fmla="*/ 846070 w 1628481"/>
              <a:gd name="connsiteY2660" fmla="*/ 1742562 h 1887361"/>
              <a:gd name="connsiteX2661" fmla="*/ 820764 w 1628481"/>
              <a:gd name="connsiteY2661" fmla="*/ 1769367 h 1887361"/>
              <a:gd name="connsiteX2662" fmla="*/ 819490 w 1628481"/>
              <a:gd name="connsiteY2662" fmla="*/ 1759395 h 1887361"/>
              <a:gd name="connsiteX2663" fmla="*/ 817540 w 1628481"/>
              <a:gd name="connsiteY2663" fmla="*/ 1768580 h 1887361"/>
              <a:gd name="connsiteX2664" fmla="*/ 798346 w 1628481"/>
              <a:gd name="connsiteY2664" fmla="*/ 1766855 h 1887361"/>
              <a:gd name="connsiteX2665" fmla="*/ 791897 w 1628481"/>
              <a:gd name="connsiteY2665" fmla="*/ 1739150 h 1887361"/>
              <a:gd name="connsiteX2666" fmla="*/ 786349 w 1628481"/>
              <a:gd name="connsiteY2666" fmla="*/ 1737651 h 1887361"/>
              <a:gd name="connsiteX2667" fmla="*/ 785503 w 1628481"/>
              <a:gd name="connsiteY2667" fmla="*/ 1739616 h 1887361"/>
              <a:gd name="connsiteX2668" fmla="*/ 777164 w 1628481"/>
              <a:gd name="connsiteY2668" fmla="*/ 1743236 h 1887361"/>
              <a:gd name="connsiteX2669" fmla="*/ 781577 w 1628481"/>
              <a:gd name="connsiteY2669" fmla="*/ 1748746 h 1887361"/>
              <a:gd name="connsiteX2670" fmla="*/ 778851 w 1628481"/>
              <a:gd name="connsiteY2670" fmla="*/ 1755084 h 1887361"/>
              <a:gd name="connsiteX2671" fmla="*/ 757482 w 1628481"/>
              <a:gd name="connsiteY2671" fmla="*/ 1752234 h 1887361"/>
              <a:gd name="connsiteX2672" fmla="*/ 756582 w 1628481"/>
              <a:gd name="connsiteY2672" fmla="*/ 1742224 h 1887361"/>
              <a:gd name="connsiteX2673" fmla="*/ 721979 w 1628481"/>
              <a:gd name="connsiteY2673" fmla="*/ 1744699 h 1887361"/>
              <a:gd name="connsiteX2674" fmla="*/ 729927 w 1628481"/>
              <a:gd name="connsiteY2674" fmla="*/ 1734089 h 1887361"/>
              <a:gd name="connsiteX2675" fmla="*/ 714931 w 1628481"/>
              <a:gd name="connsiteY2675" fmla="*/ 1735889 h 1887361"/>
              <a:gd name="connsiteX2676" fmla="*/ 718005 w 1628481"/>
              <a:gd name="connsiteY2676" fmla="*/ 1740200 h 1887361"/>
              <a:gd name="connsiteX2677" fmla="*/ 713319 w 1628481"/>
              <a:gd name="connsiteY2677" fmla="*/ 1738663 h 1887361"/>
              <a:gd name="connsiteX2678" fmla="*/ 665407 w 1628481"/>
              <a:gd name="connsiteY2678" fmla="*/ 1755571 h 1887361"/>
              <a:gd name="connsiteX2679" fmla="*/ 667056 w 1628481"/>
              <a:gd name="connsiteY2679" fmla="*/ 1772741 h 1887361"/>
              <a:gd name="connsiteX2680" fmla="*/ 614233 w 1628481"/>
              <a:gd name="connsiteY2680" fmla="*/ 1766743 h 1887361"/>
              <a:gd name="connsiteX2681" fmla="*/ 615621 w 1628481"/>
              <a:gd name="connsiteY2681" fmla="*/ 1780764 h 1887361"/>
              <a:gd name="connsiteX2682" fmla="*/ 608123 w 1628481"/>
              <a:gd name="connsiteY2682" fmla="*/ 1771204 h 1887361"/>
              <a:gd name="connsiteX2683" fmla="*/ 612921 w 1628481"/>
              <a:gd name="connsiteY2683" fmla="*/ 1793210 h 1887361"/>
              <a:gd name="connsiteX2684" fmla="*/ 588928 w 1628481"/>
              <a:gd name="connsiteY2684" fmla="*/ 1777165 h 1887361"/>
              <a:gd name="connsiteX2685" fmla="*/ 594589 w 1628481"/>
              <a:gd name="connsiteY2685" fmla="*/ 1796322 h 1887361"/>
              <a:gd name="connsiteX2686" fmla="*/ 569246 w 1628481"/>
              <a:gd name="connsiteY2686" fmla="*/ 1769179 h 1887361"/>
              <a:gd name="connsiteX2687" fmla="*/ 566209 w 1628481"/>
              <a:gd name="connsiteY2687" fmla="*/ 1781588 h 1887361"/>
              <a:gd name="connsiteX2688" fmla="*/ 548326 w 1628481"/>
              <a:gd name="connsiteY2688" fmla="*/ 1788149 h 1887361"/>
              <a:gd name="connsiteX2689" fmla="*/ 559273 w 1628481"/>
              <a:gd name="connsiteY2689" fmla="*/ 1789011 h 1887361"/>
              <a:gd name="connsiteX2690" fmla="*/ 553200 w 1628481"/>
              <a:gd name="connsiteY2690" fmla="*/ 1786650 h 1887361"/>
              <a:gd name="connsiteX2691" fmla="*/ 552825 w 1628481"/>
              <a:gd name="connsiteY2691" fmla="*/ 1789874 h 1887361"/>
              <a:gd name="connsiteX2692" fmla="*/ 545777 w 1628481"/>
              <a:gd name="connsiteY2692" fmla="*/ 1789086 h 1887361"/>
              <a:gd name="connsiteX2693" fmla="*/ 539179 w 1628481"/>
              <a:gd name="connsiteY2693" fmla="*/ 1791448 h 1887361"/>
              <a:gd name="connsiteX2694" fmla="*/ 524277 w 1628481"/>
              <a:gd name="connsiteY2694" fmla="*/ 1771850 h 1887361"/>
              <a:gd name="connsiteX2695" fmla="*/ 507390 w 1628481"/>
              <a:gd name="connsiteY2695" fmla="*/ 1763508 h 1887361"/>
              <a:gd name="connsiteX2696" fmla="*/ 505513 w 1628481"/>
              <a:gd name="connsiteY2696" fmla="*/ 1765842 h 1887361"/>
              <a:gd name="connsiteX2697" fmla="*/ 493291 w 1628481"/>
              <a:gd name="connsiteY2697" fmla="*/ 1772628 h 1887361"/>
              <a:gd name="connsiteX2698" fmla="*/ 479683 w 1628481"/>
              <a:gd name="connsiteY2698" fmla="*/ 1783313 h 1887361"/>
              <a:gd name="connsiteX2699" fmla="*/ 476833 w 1628481"/>
              <a:gd name="connsiteY2699" fmla="*/ 1773415 h 1887361"/>
              <a:gd name="connsiteX2700" fmla="*/ 466486 w 1628481"/>
              <a:gd name="connsiteY2700" fmla="*/ 1804907 h 1887361"/>
              <a:gd name="connsiteX2701" fmla="*/ 445192 w 1628481"/>
              <a:gd name="connsiteY2701" fmla="*/ 1814879 h 1887361"/>
              <a:gd name="connsiteX2702" fmla="*/ 449578 w 1628481"/>
              <a:gd name="connsiteY2702" fmla="*/ 1817953 h 1887361"/>
              <a:gd name="connsiteX2703" fmla="*/ 428472 w 1628481"/>
              <a:gd name="connsiteY2703" fmla="*/ 1838985 h 1887361"/>
              <a:gd name="connsiteX2704" fmla="*/ 429671 w 1628481"/>
              <a:gd name="connsiteY2704" fmla="*/ 1841722 h 1887361"/>
              <a:gd name="connsiteX2705" fmla="*/ 434995 w 1628481"/>
              <a:gd name="connsiteY2705" fmla="*/ 1843671 h 1887361"/>
              <a:gd name="connsiteX2706" fmla="*/ 418125 w 1628481"/>
              <a:gd name="connsiteY2706" fmla="*/ 1851619 h 1887361"/>
              <a:gd name="connsiteX2707" fmla="*/ 397505 w 1628481"/>
              <a:gd name="connsiteY2707" fmla="*/ 1844121 h 1887361"/>
              <a:gd name="connsiteX2708" fmla="*/ 382509 w 1628481"/>
              <a:gd name="connsiteY2708" fmla="*/ 1833474 h 1887361"/>
              <a:gd name="connsiteX2709" fmla="*/ 391807 w 1628481"/>
              <a:gd name="connsiteY2709" fmla="*/ 1828863 h 1887361"/>
              <a:gd name="connsiteX2710" fmla="*/ 373287 w 1628481"/>
              <a:gd name="connsiteY2710" fmla="*/ 1815591 h 1887361"/>
              <a:gd name="connsiteX2711" fmla="*/ 363352 w 1628481"/>
              <a:gd name="connsiteY2711" fmla="*/ 1810718 h 1887361"/>
              <a:gd name="connsiteX2712" fmla="*/ 353980 w 1628481"/>
              <a:gd name="connsiteY2712" fmla="*/ 1806144 h 1887361"/>
              <a:gd name="connsiteX2713" fmla="*/ 329911 w 1628481"/>
              <a:gd name="connsiteY2713" fmla="*/ 1778364 h 1887361"/>
              <a:gd name="connsiteX2714" fmla="*/ 319414 w 1628481"/>
              <a:gd name="connsiteY2714" fmla="*/ 1779339 h 1887361"/>
              <a:gd name="connsiteX2715" fmla="*/ 321355 w 1628481"/>
              <a:gd name="connsiteY2715" fmla="*/ 1774163 h 1887361"/>
              <a:gd name="connsiteX2716" fmla="*/ 318964 w 1628481"/>
              <a:gd name="connsiteY2716" fmla="*/ 1769179 h 1887361"/>
              <a:gd name="connsiteX2717" fmla="*/ 314576 w 1628481"/>
              <a:gd name="connsiteY2717" fmla="*/ 1761306 h 1887361"/>
              <a:gd name="connsiteX2718" fmla="*/ 312703 w 1628481"/>
              <a:gd name="connsiteY2718" fmla="*/ 1762557 h 1887361"/>
              <a:gd name="connsiteX2719" fmla="*/ 305856 w 1628481"/>
              <a:gd name="connsiteY2719" fmla="*/ 1759123 h 1887361"/>
              <a:gd name="connsiteX2720" fmla="*/ 305393 w 1628481"/>
              <a:gd name="connsiteY2720" fmla="*/ 1771691 h 1887361"/>
              <a:gd name="connsiteX2721" fmla="*/ 326125 w 1628481"/>
              <a:gd name="connsiteY2721" fmla="*/ 1792085 h 1887361"/>
              <a:gd name="connsiteX2722" fmla="*/ 313566 w 1628481"/>
              <a:gd name="connsiteY2722" fmla="*/ 1796547 h 1887361"/>
              <a:gd name="connsiteX2723" fmla="*/ 326500 w 1628481"/>
              <a:gd name="connsiteY2723" fmla="*/ 1803370 h 1887361"/>
              <a:gd name="connsiteX2724" fmla="*/ 333360 w 1628481"/>
              <a:gd name="connsiteY2724" fmla="*/ 1806031 h 1887361"/>
              <a:gd name="connsiteX2725" fmla="*/ 340558 w 1628481"/>
              <a:gd name="connsiteY2725" fmla="*/ 1813942 h 1887361"/>
              <a:gd name="connsiteX2726" fmla="*/ 326800 w 1628481"/>
              <a:gd name="connsiteY2726" fmla="*/ 1812480 h 1887361"/>
              <a:gd name="connsiteX2727" fmla="*/ 315665 w 1628481"/>
              <a:gd name="connsiteY2727" fmla="*/ 1807081 h 1887361"/>
              <a:gd name="connsiteX2728" fmla="*/ 299320 w 1628481"/>
              <a:gd name="connsiteY2728" fmla="*/ 1790511 h 1887361"/>
              <a:gd name="connsiteX2729" fmla="*/ 307530 w 1628481"/>
              <a:gd name="connsiteY2729" fmla="*/ 1785112 h 1887361"/>
              <a:gd name="connsiteX2730" fmla="*/ 297108 w 1628481"/>
              <a:gd name="connsiteY2730" fmla="*/ 1779001 h 1887361"/>
              <a:gd name="connsiteX2731" fmla="*/ 293359 w 1628481"/>
              <a:gd name="connsiteY2731" fmla="*/ 1785749 h 1887361"/>
              <a:gd name="connsiteX2732" fmla="*/ 275026 w 1628481"/>
              <a:gd name="connsiteY2732" fmla="*/ 1765205 h 1887361"/>
              <a:gd name="connsiteX2733" fmla="*/ 263329 w 1628481"/>
              <a:gd name="connsiteY2733" fmla="*/ 1755607 h 1887361"/>
              <a:gd name="connsiteX2734" fmla="*/ 246796 w 1628481"/>
              <a:gd name="connsiteY2734" fmla="*/ 1750022 h 1887361"/>
              <a:gd name="connsiteX2735" fmla="*/ 247153 w 1628481"/>
              <a:gd name="connsiteY2735" fmla="*/ 1755092 h 1887361"/>
              <a:gd name="connsiteX2736" fmla="*/ 248228 w 1628481"/>
              <a:gd name="connsiteY2736" fmla="*/ 1756967 h 1887361"/>
              <a:gd name="connsiteX2737" fmla="*/ 252870 w 1628481"/>
              <a:gd name="connsiteY2737" fmla="*/ 1753246 h 1887361"/>
              <a:gd name="connsiteX2738" fmla="*/ 260368 w 1628481"/>
              <a:gd name="connsiteY2738" fmla="*/ 1760144 h 1887361"/>
              <a:gd name="connsiteX2739" fmla="*/ 249842 w 1628481"/>
              <a:gd name="connsiteY2739" fmla="*/ 1763438 h 1887361"/>
              <a:gd name="connsiteX2740" fmla="*/ 243502 w 1628481"/>
              <a:gd name="connsiteY2740" fmla="*/ 1767706 h 1887361"/>
              <a:gd name="connsiteX2741" fmla="*/ 243821 w 1628481"/>
              <a:gd name="connsiteY2741" fmla="*/ 1767558 h 1887361"/>
              <a:gd name="connsiteX2742" fmla="*/ 246871 w 1628481"/>
              <a:gd name="connsiteY2742" fmla="*/ 1778252 h 1887361"/>
              <a:gd name="connsiteX2743" fmla="*/ 235325 w 1628481"/>
              <a:gd name="connsiteY2743" fmla="*/ 1775740 h 1887361"/>
              <a:gd name="connsiteX2744" fmla="*/ 238136 w 1628481"/>
              <a:gd name="connsiteY2744" fmla="*/ 1782788 h 1887361"/>
              <a:gd name="connsiteX2745" fmla="*/ 214405 w 1628481"/>
              <a:gd name="connsiteY2745" fmla="*/ 1778851 h 1887361"/>
              <a:gd name="connsiteX2746" fmla="*/ 194123 w 1628481"/>
              <a:gd name="connsiteY2746" fmla="*/ 1770716 h 1887361"/>
              <a:gd name="connsiteX2747" fmla="*/ 160608 w 1628481"/>
              <a:gd name="connsiteY2747" fmla="*/ 1747622 h 1887361"/>
              <a:gd name="connsiteX2748" fmla="*/ 157758 w 1628481"/>
              <a:gd name="connsiteY2748" fmla="*/ 1764830 h 1887361"/>
              <a:gd name="connsiteX2749" fmla="*/ 146511 w 1628481"/>
              <a:gd name="connsiteY2749" fmla="*/ 1780951 h 1887361"/>
              <a:gd name="connsiteX2750" fmla="*/ 151872 w 1628481"/>
              <a:gd name="connsiteY2750" fmla="*/ 1763481 h 1887361"/>
              <a:gd name="connsiteX2751" fmla="*/ 152097 w 1628481"/>
              <a:gd name="connsiteY2751" fmla="*/ 1748710 h 1887361"/>
              <a:gd name="connsiteX2752" fmla="*/ 149811 w 1628481"/>
              <a:gd name="connsiteY2752" fmla="*/ 1736038 h 1887361"/>
              <a:gd name="connsiteX2753" fmla="*/ 148386 w 1628481"/>
              <a:gd name="connsiteY2753" fmla="*/ 1725578 h 1887361"/>
              <a:gd name="connsiteX2754" fmla="*/ 140213 w 1628481"/>
              <a:gd name="connsiteY2754" fmla="*/ 1734164 h 1887361"/>
              <a:gd name="connsiteX2755" fmla="*/ 138976 w 1628481"/>
              <a:gd name="connsiteY2755" fmla="*/ 1712644 h 1887361"/>
              <a:gd name="connsiteX2756" fmla="*/ 112021 w 1628481"/>
              <a:gd name="connsiteY2756" fmla="*/ 1710283 h 1887361"/>
              <a:gd name="connsiteX2757" fmla="*/ 126042 w 1628481"/>
              <a:gd name="connsiteY2757" fmla="*/ 1714369 h 1887361"/>
              <a:gd name="connsiteX2758" fmla="*/ 123155 w 1628481"/>
              <a:gd name="connsiteY2758" fmla="*/ 1741212 h 1887361"/>
              <a:gd name="connsiteX2759" fmla="*/ 133802 w 1628481"/>
              <a:gd name="connsiteY2759" fmla="*/ 1761606 h 1887361"/>
              <a:gd name="connsiteX2760" fmla="*/ 118207 w 1628481"/>
              <a:gd name="connsiteY2760" fmla="*/ 1743386 h 1887361"/>
              <a:gd name="connsiteX2761" fmla="*/ 103586 w 1628481"/>
              <a:gd name="connsiteY2761" fmla="*/ 1718643 h 1887361"/>
              <a:gd name="connsiteX2762" fmla="*/ 105498 w 1628481"/>
              <a:gd name="connsiteY2762" fmla="*/ 1728465 h 1887361"/>
              <a:gd name="connsiteX2763" fmla="*/ 96388 w 1628481"/>
              <a:gd name="connsiteY2763" fmla="*/ 1721455 h 1887361"/>
              <a:gd name="connsiteX2764" fmla="*/ 103886 w 1628481"/>
              <a:gd name="connsiteY2764" fmla="*/ 1702297 h 1887361"/>
              <a:gd name="connsiteX2765" fmla="*/ 88665 w 1628481"/>
              <a:gd name="connsiteY2765" fmla="*/ 1710208 h 1887361"/>
              <a:gd name="connsiteX2766" fmla="*/ 99687 w 1628481"/>
              <a:gd name="connsiteY2766" fmla="*/ 1697274 h 1887361"/>
              <a:gd name="connsiteX2767" fmla="*/ 90164 w 1628481"/>
              <a:gd name="connsiteY2767" fmla="*/ 1681940 h 1887361"/>
              <a:gd name="connsiteX2768" fmla="*/ 84466 w 1628481"/>
              <a:gd name="connsiteY2768" fmla="*/ 1675005 h 1887361"/>
              <a:gd name="connsiteX2769" fmla="*/ 76743 w 1628481"/>
              <a:gd name="connsiteY2769" fmla="*/ 1671256 h 1887361"/>
              <a:gd name="connsiteX2770" fmla="*/ 82554 w 1628481"/>
              <a:gd name="connsiteY2770" fmla="*/ 1660459 h 1887361"/>
              <a:gd name="connsiteX2771" fmla="*/ 101524 w 1628481"/>
              <a:gd name="connsiteY2771" fmla="*/ 1650599 h 1887361"/>
              <a:gd name="connsiteX2772" fmla="*/ 107110 w 1628481"/>
              <a:gd name="connsiteY2772" fmla="*/ 1625143 h 1887361"/>
              <a:gd name="connsiteX2773" fmla="*/ 94101 w 1628481"/>
              <a:gd name="connsiteY2773" fmla="*/ 1622557 h 1887361"/>
              <a:gd name="connsiteX2774" fmla="*/ 97175 w 1628481"/>
              <a:gd name="connsiteY2774" fmla="*/ 1608460 h 1887361"/>
              <a:gd name="connsiteX2775" fmla="*/ 107110 w 1628481"/>
              <a:gd name="connsiteY2775" fmla="*/ 1595414 h 1887361"/>
              <a:gd name="connsiteX2776" fmla="*/ 94626 w 1628481"/>
              <a:gd name="connsiteY2776" fmla="*/ 1580755 h 1887361"/>
              <a:gd name="connsiteX2777" fmla="*/ 99087 w 1628481"/>
              <a:gd name="connsiteY2777" fmla="*/ 1568796 h 1887361"/>
              <a:gd name="connsiteX2778" fmla="*/ 86228 w 1628481"/>
              <a:gd name="connsiteY2778" fmla="*/ 1555450 h 1887361"/>
              <a:gd name="connsiteX2779" fmla="*/ 54024 w 1628481"/>
              <a:gd name="connsiteY2779" fmla="*/ 1466524 h 1887361"/>
              <a:gd name="connsiteX2780" fmla="*/ 33067 w 1628481"/>
              <a:gd name="connsiteY2780" fmla="*/ 1377936 h 1887361"/>
              <a:gd name="connsiteX2781" fmla="*/ 43115 w 1628481"/>
              <a:gd name="connsiteY2781" fmla="*/ 1391432 h 1887361"/>
              <a:gd name="connsiteX2782" fmla="*/ 67483 w 1628481"/>
              <a:gd name="connsiteY2782" fmla="*/ 1386746 h 1887361"/>
              <a:gd name="connsiteX2783" fmla="*/ 58036 w 1628481"/>
              <a:gd name="connsiteY2783" fmla="*/ 1358703 h 1887361"/>
              <a:gd name="connsiteX2784" fmla="*/ 82554 w 1628481"/>
              <a:gd name="connsiteY2784" fmla="*/ 1366914 h 1887361"/>
              <a:gd name="connsiteX2785" fmla="*/ 106397 w 1628481"/>
              <a:gd name="connsiteY2785" fmla="*/ 1390607 h 1887361"/>
              <a:gd name="connsiteX2786" fmla="*/ 112433 w 1628481"/>
              <a:gd name="connsiteY2786" fmla="*/ 1376099 h 1887361"/>
              <a:gd name="connsiteX2787" fmla="*/ 130541 w 1628481"/>
              <a:gd name="connsiteY2787" fmla="*/ 1362490 h 1887361"/>
              <a:gd name="connsiteX2788" fmla="*/ 146249 w 1628481"/>
              <a:gd name="connsiteY2788" fmla="*/ 1366239 h 1887361"/>
              <a:gd name="connsiteX2789" fmla="*/ 164132 w 1628481"/>
              <a:gd name="connsiteY2789" fmla="*/ 1386221 h 1887361"/>
              <a:gd name="connsiteX2790" fmla="*/ 158283 w 1628481"/>
              <a:gd name="connsiteY2790" fmla="*/ 1359191 h 1887361"/>
              <a:gd name="connsiteX2791" fmla="*/ 143587 w 1628481"/>
              <a:gd name="connsiteY2791" fmla="*/ 1363690 h 1887361"/>
              <a:gd name="connsiteX2792" fmla="*/ 130541 w 1628481"/>
              <a:gd name="connsiteY2792" fmla="*/ 1350943 h 1887361"/>
              <a:gd name="connsiteX2793" fmla="*/ 114195 w 1628481"/>
              <a:gd name="connsiteY2793" fmla="*/ 1349444 h 1887361"/>
              <a:gd name="connsiteX2794" fmla="*/ 78318 w 1628481"/>
              <a:gd name="connsiteY2794" fmla="*/ 1291335 h 1887361"/>
              <a:gd name="connsiteX2795" fmla="*/ 47651 w 1628481"/>
              <a:gd name="connsiteY2795" fmla="*/ 1281887 h 1887361"/>
              <a:gd name="connsiteX2796" fmla="*/ 42702 w 1628481"/>
              <a:gd name="connsiteY2796" fmla="*/ 1236037 h 1887361"/>
              <a:gd name="connsiteX2797" fmla="*/ 33892 w 1628481"/>
              <a:gd name="connsiteY2797" fmla="*/ 1241773 h 1887361"/>
              <a:gd name="connsiteX2798" fmla="*/ 25345 w 1628481"/>
              <a:gd name="connsiteY2798" fmla="*/ 1237087 h 1887361"/>
              <a:gd name="connsiteX2799" fmla="*/ 37191 w 1628481"/>
              <a:gd name="connsiteY2799" fmla="*/ 1272477 h 1887361"/>
              <a:gd name="connsiteX2800" fmla="*/ 13760 w 1628481"/>
              <a:gd name="connsiteY2800" fmla="*/ 1261230 h 1887361"/>
              <a:gd name="connsiteX2801" fmla="*/ 19609 w 1628481"/>
              <a:gd name="connsiteY2801" fmla="*/ 1233900 h 1887361"/>
              <a:gd name="connsiteX2802" fmla="*/ 26544 w 1628481"/>
              <a:gd name="connsiteY2802" fmla="*/ 1233711 h 1887361"/>
              <a:gd name="connsiteX2803" fmla="*/ 26544 w 1628481"/>
              <a:gd name="connsiteY2803" fmla="*/ 1233713 h 1887361"/>
              <a:gd name="connsiteX2804" fmla="*/ 26546 w 1628481"/>
              <a:gd name="connsiteY2804" fmla="*/ 1233711 h 1887361"/>
              <a:gd name="connsiteX2805" fmla="*/ 33405 w 1628481"/>
              <a:gd name="connsiteY2805" fmla="*/ 1233525 h 1887361"/>
              <a:gd name="connsiteX2806" fmla="*/ 30856 w 1628481"/>
              <a:gd name="connsiteY2806" fmla="*/ 1230826 h 1887361"/>
              <a:gd name="connsiteX2807" fmla="*/ 26546 w 1628481"/>
              <a:gd name="connsiteY2807" fmla="*/ 1233711 h 1887361"/>
              <a:gd name="connsiteX2808" fmla="*/ 26544 w 1628481"/>
              <a:gd name="connsiteY2808" fmla="*/ 1233711 h 1887361"/>
              <a:gd name="connsiteX2809" fmla="*/ 23686 w 1628481"/>
              <a:gd name="connsiteY2809" fmla="*/ 1212493 h 1887361"/>
              <a:gd name="connsiteX2810" fmla="*/ 28981 w 1628481"/>
              <a:gd name="connsiteY2810" fmla="*/ 1188350 h 1887361"/>
              <a:gd name="connsiteX2811" fmla="*/ 35054 w 1628481"/>
              <a:gd name="connsiteY2811" fmla="*/ 1190524 h 1887361"/>
              <a:gd name="connsiteX2812" fmla="*/ 44427 w 1628481"/>
              <a:gd name="connsiteY2812" fmla="*/ 1166456 h 1887361"/>
              <a:gd name="connsiteX2813" fmla="*/ 51063 w 1628481"/>
              <a:gd name="connsiteY2813" fmla="*/ 1139426 h 1887361"/>
              <a:gd name="connsiteX2814" fmla="*/ 47988 w 1628481"/>
              <a:gd name="connsiteY2814" fmla="*/ 1211219 h 1887361"/>
              <a:gd name="connsiteX2815" fmla="*/ 86115 w 1628481"/>
              <a:gd name="connsiteY2815" fmla="*/ 1104223 h 1887361"/>
              <a:gd name="connsiteX2816" fmla="*/ 93276 w 1628481"/>
              <a:gd name="connsiteY2816" fmla="*/ 1070857 h 1887361"/>
              <a:gd name="connsiteX2817" fmla="*/ 106997 w 1628481"/>
              <a:gd name="connsiteY2817" fmla="*/ 1087690 h 1887361"/>
              <a:gd name="connsiteX2818" fmla="*/ 111983 w 1628481"/>
              <a:gd name="connsiteY2818" fmla="*/ 1084128 h 1887361"/>
              <a:gd name="connsiteX2819" fmla="*/ 99199 w 1628481"/>
              <a:gd name="connsiteY2819" fmla="*/ 1122968 h 1887361"/>
              <a:gd name="connsiteX2820" fmla="*/ 95450 w 1628481"/>
              <a:gd name="connsiteY2820" fmla="*/ 1115470 h 1887361"/>
              <a:gd name="connsiteX2821" fmla="*/ 86678 w 1628481"/>
              <a:gd name="connsiteY2821" fmla="*/ 1136876 h 1887361"/>
              <a:gd name="connsiteX2822" fmla="*/ 99124 w 1628481"/>
              <a:gd name="connsiteY2822" fmla="*/ 1140363 h 1887361"/>
              <a:gd name="connsiteX2823" fmla="*/ 97025 w 1628481"/>
              <a:gd name="connsiteY2823" fmla="*/ 1145724 h 1887361"/>
              <a:gd name="connsiteX2824" fmla="*/ 88627 w 1628481"/>
              <a:gd name="connsiteY2824" fmla="*/ 1140700 h 1887361"/>
              <a:gd name="connsiteX2825" fmla="*/ 77943 w 1628481"/>
              <a:gd name="connsiteY2825" fmla="*/ 1176840 h 1887361"/>
              <a:gd name="connsiteX2826" fmla="*/ 86753 w 1628481"/>
              <a:gd name="connsiteY2826" fmla="*/ 1154346 h 1887361"/>
              <a:gd name="connsiteX2827" fmla="*/ 93388 w 1628481"/>
              <a:gd name="connsiteY2827" fmla="*/ 1146361 h 1887361"/>
              <a:gd name="connsiteX2828" fmla="*/ 122368 w 1628481"/>
              <a:gd name="connsiteY2828" fmla="*/ 1177740 h 1887361"/>
              <a:gd name="connsiteX2829" fmla="*/ 111871 w 1628481"/>
              <a:gd name="connsiteY2829" fmla="*/ 1187300 h 1887361"/>
              <a:gd name="connsiteX2830" fmla="*/ 95713 w 1628481"/>
              <a:gd name="connsiteY2830" fmla="*/ 1184601 h 1887361"/>
              <a:gd name="connsiteX2831" fmla="*/ 91252 w 1628481"/>
              <a:gd name="connsiteY2831" fmla="*/ 1178115 h 1887361"/>
              <a:gd name="connsiteX2832" fmla="*/ 91252 w 1628481"/>
              <a:gd name="connsiteY2832" fmla="*/ 1205595 h 1887361"/>
              <a:gd name="connsiteX2833" fmla="*/ 99649 w 1628481"/>
              <a:gd name="connsiteY2833" fmla="*/ 1210319 h 1887361"/>
              <a:gd name="connsiteX2834" fmla="*/ 101449 w 1628481"/>
              <a:gd name="connsiteY2834" fmla="*/ 1224227 h 1887361"/>
              <a:gd name="connsiteX2835" fmla="*/ 113108 w 1628481"/>
              <a:gd name="connsiteY2835" fmla="*/ 1220478 h 1887361"/>
              <a:gd name="connsiteX2836" fmla="*/ 128104 w 1628481"/>
              <a:gd name="connsiteY2836" fmla="*/ 1236187 h 1887361"/>
              <a:gd name="connsiteX2837" fmla="*/ 138039 w 1628481"/>
              <a:gd name="connsiteY2837" fmla="*/ 1227601 h 1887361"/>
              <a:gd name="connsiteX2838" fmla="*/ 148161 w 1628481"/>
              <a:gd name="connsiteY2838" fmla="*/ 1246909 h 1887361"/>
              <a:gd name="connsiteX2839" fmla="*/ 155659 w 1628481"/>
              <a:gd name="connsiteY2839" fmla="*/ 1235662 h 1887361"/>
              <a:gd name="connsiteX2840" fmla="*/ 158358 w 1628481"/>
              <a:gd name="connsiteY2840" fmla="*/ 1247133 h 1887361"/>
              <a:gd name="connsiteX2841" fmla="*/ 167656 w 1628481"/>
              <a:gd name="connsiteY2841" fmla="*/ 1249533 h 1887361"/>
              <a:gd name="connsiteX2842" fmla="*/ 176616 w 1628481"/>
              <a:gd name="connsiteY2842" fmla="*/ 1234537 h 1887361"/>
              <a:gd name="connsiteX2843" fmla="*/ 185988 w 1628481"/>
              <a:gd name="connsiteY2843" fmla="*/ 1237049 h 1887361"/>
              <a:gd name="connsiteX2844" fmla="*/ 178265 w 1628481"/>
              <a:gd name="connsiteY2844" fmla="*/ 1209906 h 1887361"/>
              <a:gd name="connsiteX2845" fmla="*/ 165331 w 1628481"/>
              <a:gd name="connsiteY2845" fmla="*/ 1183064 h 1887361"/>
              <a:gd name="connsiteX2846" fmla="*/ 160495 w 1628481"/>
              <a:gd name="connsiteY2846" fmla="*/ 1135339 h 1887361"/>
              <a:gd name="connsiteX2847" fmla="*/ 143512 w 1628481"/>
              <a:gd name="connsiteY2847" fmla="*/ 1134327 h 1887361"/>
              <a:gd name="connsiteX2848" fmla="*/ 146686 w 1628481"/>
              <a:gd name="connsiteY2848" fmla="*/ 1122744 h 1887361"/>
              <a:gd name="connsiteX2849" fmla="*/ 146600 w 1628481"/>
              <a:gd name="connsiteY2849" fmla="*/ 1115629 h 1887361"/>
              <a:gd name="connsiteX2850" fmla="*/ 143563 w 1628481"/>
              <a:gd name="connsiteY2850" fmla="*/ 1113889 h 1887361"/>
              <a:gd name="connsiteX2851" fmla="*/ 141375 w 1628481"/>
              <a:gd name="connsiteY2851" fmla="*/ 1102349 h 1887361"/>
              <a:gd name="connsiteX2852" fmla="*/ 135194 w 1628481"/>
              <a:gd name="connsiteY2852" fmla="*/ 1101993 h 1887361"/>
              <a:gd name="connsiteX2853" fmla="*/ 134688 w 1628481"/>
              <a:gd name="connsiteY2853" fmla="*/ 1102550 h 1887361"/>
              <a:gd name="connsiteX2854" fmla="*/ 131539 w 1628481"/>
              <a:gd name="connsiteY2854" fmla="*/ 1101429 h 1887361"/>
              <a:gd name="connsiteX2855" fmla="*/ 147560 w 1628481"/>
              <a:gd name="connsiteY2855" fmla="*/ 1100474 h 1887361"/>
              <a:gd name="connsiteX2856" fmla="*/ 131215 w 1628481"/>
              <a:gd name="connsiteY2856" fmla="*/ 1096238 h 1887361"/>
              <a:gd name="connsiteX2857" fmla="*/ 145536 w 1628481"/>
              <a:gd name="connsiteY2857" fmla="*/ 1098300 h 1887361"/>
              <a:gd name="connsiteX2858" fmla="*/ 132977 w 1628481"/>
              <a:gd name="connsiteY2858" fmla="*/ 1086266 h 1887361"/>
              <a:gd name="connsiteX2859" fmla="*/ 141487 w 1628481"/>
              <a:gd name="connsiteY2859" fmla="*/ 1085966 h 1887361"/>
              <a:gd name="connsiteX2860" fmla="*/ 161769 w 1628481"/>
              <a:gd name="connsiteY2860" fmla="*/ 1090390 h 1887361"/>
              <a:gd name="connsiteX2861" fmla="*/ 174141 w 1628481"/>
              <a:gd name="connsiteY2861" fmla="*/ 1086266 h 1887361"/>
              <a:gd name="connsiteX2862" fmla="*/ 162894 w 1628481"/>
              <a:gd name="connsiteY2862" fmla="*/ 1081167 h 1887361"/>
              <a:gd name="connsiteX2863" fmla="*/ 181901 w 1628481"/>
              <a:gd name="connsiteY2863" fmla="*/ 1078618 h 1887361"/>
              <a:gd name="connsiteX2864" fmla="*/ 173653 w 1628481"/>
              <a:gd name="connsiteY2864" fmla="*/ 1070483 h 1887361"/>
              <a:gd name="connsiteX2865" fmla="*/ 171141 w 1628481"/>
              <a:gd name="connsiteY2865" fmla="*/ 1060660 h 1887361"/>
              <a:gd name="connsiteX2866" fmla="*/ 142499 w 1628481"/>
              <a:gd name="connsiteY2866" fmla="*/ 986431 h 1887361"/>
              <a:gd name="connsiteX2867" fmla="*/ 151309 w 1628481"/>
              <a:gd name="connsiteY2867" fmla="*/ 993929 h 1887361"/>
              <a:gd name="connsiteX2868" fmla="*/ 175115 w 1628481"/>
              <a:gd name="connsiteY2868" fmla="*/ 998615 h 1887361"/>
              <a:gd name="connsiteX2869" fmla="*/ 167617 w 1628481"/>
              <a:gd name="connsiteY2869" fmla="*/ 985418 h 1887361"/>
              <a:gd name="connsiteX2870" fmla="*/ 190861 w 1628481"/>
              <a:gd name="connsiteY2870" fmla="*/ 994866 h 1887361"/>
              <a:gd name="connsiteX2871" fmla="*/ 191660 w 1628481"/>
              <a:gd name="connsiteY2871" fmla="*/ 997517 h 1887361"/>
              <a:gd name="connsiteX2872" fmla="*/ 197598 w 1628481"/>
              <a:gd name="connsiteY2872" fmla="*/ 1000672 h 1887361"/>
              <a:gd name="connsiteX2873" fmla="*/ 197422 w 1628481"/>
              <a:gd name="connsiteY2873" fmla="*/ 999701 h 1887361"/>
              <a:gd name="connsiteX2874" fmla="*/ 206804 w 1628481"/>
              <a:gd name="connsiteY2874" fmla="*/ 998740 h 1887361"/>
              <a:gd name="connsiteX2875" fmla="*/ 208336 w 1628481"/>
              <a:gd name="connsiteY2875" fmla="*/ 997080 h 1887361"/>
              <a:gd name="connsiteX2876" fmla="*/ 195913 w 1628481"/>
              <a:gd name="connsiteY2876" fmla="*/ 992391 h 1887361"/>
              <a:gd name="connsiteX2877" fmla="*/ 190299 w 1628481"/>
              <a:gd name="connsiteY2877" fmla="*/ 987105 h 1887361"/>
              <a:gd name="connsiteX2878" fmla="*/ 198434 w 1628481"/>
              <a:gd name="connsiteY2878" fmla="*/ 987105 h 1887361"/>
              <a:gd name="connsiteX2879" fmla="*/ 205941 w 1628481"/>
              <a:gd name="connsiteY2879" fmla="*/ 992785 h 1887361"/>
              <a:gd name="connsiteX2880" fmla="*/ 209952 w 1628481"/>
              <a:gd name="connsiteY2880" fmla="*/ 996659 h 1887361"/>
              <a:gd name="connsiteX2881" fmla="*/ 213543 w 1628481"/>
              <a:gd name="connsiteY2881" fmla="*/ 995952 h 1887361"/>
              <a:gd name="connsiteX2882" fmla="*/ 202099 w 1628481"/>
              <a:gd name="connsiteY2882" fmla="*/ 985109 h 1887361"/>
              <a:gd name="connsiteX2883" fmla="*/ 195786 w 1628481"/>
              <a:gd name="connsiteY2883" fmla="*/ 981946 h 1887361"/>
              <a:gd name="connsiteX2884" fmla="*/ 198808 w 1628481"/>
              <a:gd name="connsiteY2884" fmla="*/ 980891 h 1887361"/>
              <a:gd name="connsiteX2885" fmla="*/ 195892 w 1628481"/>
              <a:gd name="connsiteY2885" fmla="*/ 971168 h 1887361"/>
              <a:gd name="connsiteX2886" fmla="*/ 194772 w 1628481"/>
              <a:gd name="connsiteY2886" fmla="*/ 970333 h 1887361"/>
              <a:gd name="connsiteX2887" fmla="*/ 193803 w 1628481"/>
              <a:gd name="connsiteY2887" fmla="*/ 968761 h 1887361"/>
              <a:gd name="connsiteX2888" fmla="*/ 188931 w 1628481"/>
              <a:gd name="connsiteY2888" fmla="*/ 970169 h 1887361"/>
              <a:gd name="connsiteX2889" fmla="*/ 179765 w 1628481"/>
              <a:gd name="connsiteY2889" fmla="*/ 969972 h 1887361"/>
              <a:gd name="connsiteX2890" fmla="*/ 179428 w 1628481"/>
              <a:gd name="connsiteY2890" fmla="*/ 958568 h 1887361"/>
              <a:gd name="connsiteX2891" fmla="*/ 160419 w 1628481"/>
              <a:gd name="connsiteY2891" fmla="*/ 951340 h 1887361"/>
              <a:gd name="connsiteX2892" fmla="*/ 156146 w 1628481"/>
              <a:gd name="connsiteY2892" fmla="*/ 930758 h 1887361"/>
              <a:gd name="connsiteX2893" fmla="*/ 147635 w 1628481"/>
              <a:gd name="connsiteY2893" fmla="*/ 931246 h 1887361"/>
              <a:gd name="connsiteX2894" fmla="*/ 139313 w 1628481"/>
              <a:gd name="connsiteY2894" fmla="*/ 927497 h 1887361"/>
              <a:gd name="connsiteX2895" fmla="*/ 150560 w 1628481"/>
              <a:gd name="connsiteY2895" fmla="*/ 945117 h 1887361"/>
              <a:gd name="connsiteX2896" fmla="*/ 128066 w 1628481"/>
              <a:gd name="connsiteY2896" fmla="*/ 935070 h 1887361"/>
              <a:gd name="connsiteX2897" fmla="*/ 133839 w 1628481"/>
              <a:gd name="connsiteY2897" fmla="*/ 924910 h 1887361"/>
              <a:gd name="connsiteX2898" fmla="*/ 147223 w 1628481"/>
              <a:gd name="connsiteY2898" fmla="*/ 927797 h 1887361"/>
              <a:gd name="connsiteX2899" fmla="*/ 144786 w 1628481"/>
              <a:gd name="connsiteY2899" fmla="*/ 926072 h 1887361"/>
              <a:gd name="connsiteX2900" fmla="*/ 140587 w 1628481"/>
              <a:gd name="connsiteY2900" fmla="*/ 926335 h 1887361"/>
              <a:gd name="connsiteX2901" fmla="*/ 142462 w 1628481"/>
              <a:gd name="connsiteY2901" fmla="*/ 907590 h 1887361"/>
              <a:gd name="connsiteX2902" fmla="*/ 148385 w 1628481"/>
              <a:gd name="connsiteY2902" fmla="*/ 909802 h 1887361"/>
              <a:gd name="connsiteX2903" fmla="*/ 148424 w 1628481"/>
              <a:gd name="connsiteY2903" fmla="*/ 909764 h 1887361"/>
              <a:gd name="connsiteX2904" fmla="*/ 142987 w 1628481"/>
              <a:gd name="connsiteY2904" fmla="*/ 900729 h 1887361"/>
              <a:gd name="connsiteX2905" fmla="*/ 152942 w 1628481"/>
              <a:gd name="connsiteY2905" fmla="*/ 904552 h 1887361"/>
              <a:gd name="connsiteX2906" fmla="*/ 153312 w 1628481"/>
              <a:gd name="connsiteY2906" fmla="*/ 905008 h 1887361"/>
              <a:gd name="connsiteX2907" fmla="*/ 156933 w 1628481"/>
              <a:gd name="connsiteY2907" fmla="*/ 901484 h 1887361"/>
              <a:gd name="connsiteX2908" fmla="*/ 159527 w 1628481"/>
              <a:gd name="connsiteY2908" fmla="*/ 896473 h 1887361"/>
              <a:gd name="connsiteX2909" fmla="*/ 152771 w 1628481"/>
              <a:gd name="connsiteY2909" fmla="*/ 888844 h 1887361"/>
              <a:gd name="connsiteX2910" fmla="*/ 151047 w 1628481"/>
              <a:gd name="connsiteY2910" fmla="*/ 893455 h 1887361"/>
              <a:gd name="connsiteX2911" fmla="*/ 124804 w 1628481"/>
              <a:gd name="connsiteY2911" fmla="*/ 879959 h 1887361"/>
              <a:gd name="connsiteX2912" fmla="*/ 122517 w 1628481"/>
              <a:gd name="connsiteY2912" fmla="*/ 886407 h 1887361"/>
              <a:gd name="connsiteX2913" fmla="*/ 109546 w 1628481"/>
              <a:gd name="connsiteY2913" fmla="*/ 874148 h 1887361"/>
              <a:gd name="connsiteX2914" fmla="*/ 109358 w 1628481"/>
              <a:gd name="connsiteY2914" fmla="*/ 855853 h 1887361"/>
              <a:gd name="connsiteX2915" fmla="*/ 113107 w 1628481"/>
              <a:gd name="connsiteY2915" fmla="*/ 840445 h 1887361"/>
              <a:gd name="connsiteX2916" fmla="*/ 121055 w 1628481"/>
              <a:gd name="connsiteY2916" fmla="*/ 846668 h 1887361"/>
              <a:gd name="connsiteX2917" fmla="*/ 124804 w 1628481"/>
              <a:gd name="connsiteY2917" fmla="*/ 806629 h 1887361"/>
              <a:gd name="connsiteX2918" fmla="*/ 137026 w 1628481"/>
              <a:gd name="connsiteY2918" fmla="*/ 773188 h 1887361"/>
              <a:gd name="connsiteX2919" fmla="*/ 130690 w 1628481"/>
              <a:gd name="connsiteY2919" fmla="*/ 764566 h 1887361"/>
              <a:gd name="connsiteX2920" fmla="*/ 139050 w 1628481"/>
              <a:gd name="connsiteY2920" fmla="*/ 758605 h 1887361"/>
              <a:gd name="connsiteX2921" fmla="*/ 145611 w 1628481"/>
              <a:gd name="connsiteY2921" fmla="*/ 746758 h 1887361"/>
              <a:gd name="connsiteX2922" fmla="*/ 158845 w 1628481"/>
              <a:gd name="connsiteY2922" fmla="*/ 768352 h 1887361"/>
              <a:gd name="connsiteX2923" fmla="*/ 175078 w 1628481"/>
              <a:gd name="connsiteY2923" fmla="*/ 767040 h 1887361"/>
              <a:gd name="connsiteX2924" fmla="*/ 163831 w 1628481"/>
              <a:gd name="connsiteY2924" fmla="*/ 742821 h 1887361"/>
              <a:gd name="connsiteX2925" fmla="*/ 129715 w 1628481"/>
              <a:gd name="connsiteY2925" fmla="*/ 748445 h 1887361"/>
              <a:gd name="connsiteX2926" fmla="*/ 123117 w 1628481"/>
              <a:gd name="connsiteY2926" fmla="*/ 776600 h 1887361"/>
              <a:gd name="connsiteX2927" fmla="*/ 112882 w 1628481"/>
              <a:gd name="connsiteY2927" fmla="*/ 768165 h 1887361"/>
              <a:gd name="connsiteX2928" fmla="*/ 113557 w 1628481"/>
              <a:gd name="connsiteY2928" fmla="*/ 782148 h 1887361"/>
              <a:gd name="connsiteX2929" fmla="*/ 114607 w 1628481"/>
              <a:gd name="connsiteY2929" fmla="*/ 789196 h 1887361"/>
              <a:gd name="connsiteX2930" fmla="*/ 111158 w 1628481"/>
              <a:gd name="connsiteY2930" fmla="*/ 798419 h 1887361"/>
              <a:gd name="connsiteX2931" fmla="*/ 105609 w 1628481"/>
              <a:gd name="connsiteY2931" fmla="*/ 786422 h 1887361"/>
              <a:gd name="connsiteX2932" fmla="*/ 104672 w 1628481"/>
              <a:gd name="connsiteY2932" fmla="*/ 774913 h 1887361"/>
              <a:gd name="connsiteX2933" fmla="*/ 110295 w 1628481"/>
              <a:gd name="connsiteY2933" fmla="*/ 753131 h 1887361"/>
              <a:gd name="connsiteX2934" fmla="*/ 119368 w 1628481"/>
              <a:gd name="connsiteY2934" fmla="*/ 757367 h 1887361"/>
              <a:gd name="connsiteX2935" fmla="*/ 118956 w 1628481"/>
              <a:gd name="connsiteY2935" fmla="*/ 745258 h 1887361"/>
              <a:gd name="connsiteX2936" fmla="*/ 111120 w 1628481"/>
              <a:gd name="connsiteY2936" fmla="*/ 745446 h 1887361"/>
              <a:gd name="connsiteX2937" fmla="*/ 118618 w 1628481"/>
              <a:gd name="connsiteY2937" fmla="*/ 718828 h 1887361"/>
              <a:gd name="connsiteX2938" fmla="*/ 120080 w 1628481"/>
              <a:gd name="connsiteY2938" fmla="*/ 703120 h 1887361"/>
              <a:gd name="connsiteX2939" fmla="*/ 115619 w 1628481"/>
              <a:gd name="connsiteY2939" fmla="*/ 686137 h 1887361"/>
              <a:gd name="connsiteX2940" fmla="*/ 108121 w 1628481"/>
              <a:gd name="connsiteY2940" fmla="*/ 696559 h 1887361"/>
              <a:gd name="connsiteX2941" fmla="*/ 96499 w 1628481"/>
              <a:gd name="connsiteY2941" fmla="*/ 668254 h 1887361"/>
              <a:gd name="connsiteX2942" fmla="*/ 90276 w 1628481"/>
              <a:gd name="connsiteY2942" fmla="*/ 671216 h 1887361"/>
              <a:gd name="connsiteX2943" fmla="*/ 84128 w 1628481"/>
              <a:gd name="connsiteY2943" fmla="*/ 651834 h 1887361"/>
              <a:gd name="connsiteX2944" fmla="*/ 92825 w 1628481"/>
              <a:gd name="connsiteY2944" fmla="*/ 690111 h 1887361"/>
              <a:gd name="connsiteX2945" fmla="*/ 99273 w 1628481"/>
              <a:gd name="connsiteY2945" fmla="*/ 693860 h 1887361"/>
              <a:gd name="connsiteX2946" fmla="*/ 92300 w 1628481"/>
              <a:gd name="connsiteY2946" fmla="*/ 702632 h 1887361"/>
              <a:gd name="connsiteX2947" fmla="*/ 87839 w 1628481"/>
              <a:gd name="connsiteY2947" fmla="*/ 691573 h 1887361"/>
              <a:gd name="connsiteX2948" fmla="*/ 83678 w 1628481"/>
              <a:gd name="connsiteY2948" fmla="*/ 697946 h 1887361"/>
              <a:gd name="connsiteX2949" fmla="*/ 68682 w 1628481"/>
              <a:gd name="connsiteY2949" fmla="*/ 654833 h 1887361"/>
              <a:gd name="connsiteX2950" fmla="*/ 68082 w 1628481"/>
              <a:gd name="connsiteY2950" fmla="*/ 613594 h 1887361"/>
              <a:gd name="connsiteX2951" fmla="*/ 52299 w 1628481"/>
              <a:gd name="connsiteY2951" fmla="*/ 621880 h 1887361"/>
              <a:gd name="connsiteX2952" fmla="*/ 32804 w 1628481"/>
              <a:gd name="connsiteY2952" fmla="*/ 622442 h 1887361"/>
              <a:gd name="connsiteX2953" fmla="*/ 50012 w 1628481"/>
              <a:gd name="connsiteY2953" fmla="*/ 616406 h 1887361"/>
              <a:gd name="connsiteX2954" fmla="*/ 62046 w 1628481"/>
              <a:gd name="connsiteY2954" fmla="*/ 607409 h 1887361"/>
              <a:gd name="connsiteX2955" fmla="*/ 78729 w 1628481"/>
              <a:gd name="connsiteY2955" fmla="*/ 589563 h 1887361"/>
              <a:gd name="connsiteX2956" fmla="*/ 66845 w 1628481"/>
              <a:gd name="connsiteY2956" fmla="*/ 588589 h 1887361"/>
              <a:gd name="connsiteX2957" fmla="*/ 83715 w 1628481"/>
              <a:gd name="connsiteY2957" fmla="*/ 573593 h 1887361"/>
              <a:gd name="connsiteX2958" fmla="*/ 69282 w 1628481"/>
              <a:gd name="connsiteY2958" fmla="*/ 550387 h 1887361"/>
              <a:gd name="connsiteX2959" fmla="*/ 74493 w 1628481"/>
              <a:gd name="connsiteY2959" fmla="*/ 564333 h 1887361"/>
              <a:gd name="connsiteX2960" fmla="*/ 61371 w 1628481"/>
              <a:gd name="connsiteY2960" fmla="*/ 569731 h 1887361"/>
              <a:gd name="connsiteX2961" fmla="*/ 50874 w 1628481"/>
              <a:gd name="connsiteY2961" fmla="*/ 579329 h 1887361"/>
              <a:gd name="connsiteX2962" fmla="*/ 40639 w 1628481"/>
              <a:gd name="connsiteY2962" fmla="*/ 600473 h 1887361"/>
              <a:gd name="connsiteX2963" fmla="*/ 46113 w 1628481"/>
              <a:gd name="connsiteY2963" fmla="*/ 576742 h 1887361"/>
              <a:gd name="connsiteX2964" fmla="*/ 55823 w 1628481"/>
              <a:gd name="connsiteY2964" fmla="*/ 562421 h 1887361"/>
              <a:gd name="connsiteX2965" fmla="*/ 57360 w 1628481"/>
              <a:gd name="connsiteY2965" fmla="*/ 549112 h 1887361"/>
              <a:gd name="connsiteX2966" fmla="*/ 48775 w 1628481"/>
              <a:gd name="connsiteY2966" fmla="*/ 551108 h 1887361"/>
              <a:gd name="connsiteX2967" fmla="*/ 46906 w 1628481"/>
              <a:gd name="connsiteY2967" fmla="*/ 553339 h 1887361"/>
              <a:gd name="connsiteX2968" fmla="*/ 44433 w 1628481"/>
              <a:gd name="connsiteY2968" fmla="*/ 550932 h 1887361"/>
              <a:gd name="connsiteX2969" fmla="*/ 70856 w 1628481"/>
              <a:gd name="connsiteY2969" fmla="*/ 538727 h 1887361"/>
              <a:gd name="connsiteX2970" fmla="*/ 55148 w 1628481"/>
              <a:gd name="connsiteY2970" fmla="*/ 531867 h 1887361"/>
              <a:gd name="connsiteX2971" fmla="*/ 72356 w 1628481"/>
              <a:gd name="connsiteY2971" fmla="*/ 532092 h 1887361"/>
              <a:gd name="connsiteX2972" fmla="*/ 75317 w 1628481"/>
              <a:gd name="connsiteY2972" fmla="*/ 523094 h 1887361"/>
              <a:gd name="connsiteX2973" fmla="*/ 78767 w 1628481"/>
              <a:gd name="connsiteY2973" fmla="*/ 514359 h 1887361"/>
              <a:gd name="connsiteX2974" fmla="*/ 79741 w 1628481"/>
              <a:gd name="connsiteY2974" fmla="*/ 495802 h 1887361"/>
              <a:gd name="connsiteX2975" fmla="*/ 93388 w 1628481"/>
              <a:gd name="connsiteY2975" fmla="*/ 491265 h 1887361"/>
              <a:gd name="connsiteX2976" fmla="*/ 113969 w 1628481"/>
              <a:gd name="connsiteY2976" fmla="*/ 498388 h 1887361"/>
              <a:gd name="connsiteX2977" fmla="*/ 141937 w 1628481"/>
              <a:gd name="connsiteY2977" fmla="*/ 481218 h 1887361"/>
              <a:gd name="connsiteX2978" fmla="*/ 136763 w 1628481"/>
              <a:gd name="connsiteY2978" fmla="*/ 468247 h 1887361"/>
              <a:gd name="connsiteX2979" fmla="*/ 152471 w 1628481"/>
              <a:gd name="connsiteY2979" fmla="*/ 458649 h 1887361"/>
              <a:gd name="connsiteX2980" fmla="*/ 171216 w 1628481"/>
              <a:gd name="connsiteY2980" fmla="*/ 455650 h 1887361"/>
              <a:gd name="connsiteX2981" fmla="*/ 178714 w 1628481"/>
              <a:gd name="connsiteY2981" fmla="*/ 432631 h 1887361"/>
              <a:gd name="connsiteX2982" fmla="*/ 199933 w 1628481"/>
              <a:gd name="connsiteY2982" fmla="*/ 404102 h 1887361"/>
              <a:gd name="connsiteX2983" fmla="*/ 206044 w 1628481"/>
              <a:gd name="connsiteY2983" fmla="*/ 398366 h 1887361"/>
              <a:gd name="connsiteX2984" fmla="*/ 211968 w 1628481"/>
              <a:gd name="connsiteY2984" fmla="*/ 392667 h 1887361"/>
              <a:gd name="connsiteX2985" fmla="*/ 222990 w 1628481"/>
              <a:gd name="connsiteY2985" fmla="*/ 380783 h 1887361"/>
              <a:gd name="connsiteX2986" fmla="*/ 242859 w 1628481"/>
              <a:gd name="connsiteY2986" fmla="*/ 355440 h 1887361"/>
              <a:gd name="connsiteX2987" fmla="*/ 261117 w 1628481"/>
              <a:gd name="connsiteY2987" fmla="*/ 328710 h 1887361"/>
              <a:gd name="connsiteX2988" fmla="*/ 279524 w 1628481"/>
              <a:gd name="connsiteY2988" fmla="*/ 301642 h 1887361"/>
              <a:gd name="connsiteX2989" fmla="*/ 289009 w 1628481"/>
              <a:gd name="connsiteY2989" fmla="*/ 288071 h 1887361"/>
              <a:gd name="connsiteX2990" fmla="*/ 298719 w 1628481"/>
              <a:gd name="connsiteY2990" fmla="*/ 275287 h 1887361"/>
              <a:gd name="connsiteX2991" fmla="*/ 319938 w 1628481"/>
              <a:gd name="connsiteY2991" fmla="*/ 250806 h 1887361"/>
              <a:gd name="connsiteX2992" fmla="*/ 344644 w 1628481"/>
              <a:gd name="connsiteY2992" fmla="*/ 229362 h 1887361"/>
              <a:gd name="connsiteX2993" fmla="*/ 373698 w 1628481"/>
              <a:gd name="connsiteY2993" fmla="*/ 212304 h 1887361"/>
              <a:gd name="connsiteX2994" fmla="*/ 362714 w 1628481"/>
              <a:gd name="connsiteY2994" fmla="*/ 231237 h 1887361"/>
              <a:gd name="connsiteX2995" fmla="*/ 382284 w 1628481"/>
              <a:gd name="connsiteY2995" fmla="*/ 247695 h 1887361"/>
              <a:gd name="connsiteX2996" fmla="*/ 398179 w 1628481"/>
              <a:gd name="connsiteY2996" fmla="*/ 231049 h 1887361"/>
              <a:gd name="connsiteX2997" fmla="*/ 411975 w 1628481"/>
              <a:gd name="connsiteY2997" fmla="*/ 217928 h 1887361"/>
              <a:gd name="connsiteX2998" fmla="*/ 415462 w 1628481"/>
              <a:gd name="connsiteY2998" fmla="*/ 244545 h 1887361"/>
              <a:gd name="connsiteX2999" fmla="*/ 407177 w 1628481"/>
              <a:gd name="connsiteY2999" fmla="*/ 261566 h 1887361"/>
              <a:gd name="connsiteX3000" fmla="*/ 399679 w 1628481"/>
              <a:gd name="connsiteY3000" fmla="*/ 282860 h 1887361"/>
              <a:gd name="connsiteX3001" fmla="*/ 448041 w 1628481"/>
              <a:gd name="connsiteY3001" fmla="*/ 281023 h 1887361"/>
              <a:gd name="connsiteX3002" fmla="*/ 452277 w 1628481"/>
              <a:gd name="connsiteY3002" fmla="*/ 296844 h 1887361"/>
              <a:gd name="connsiteX3003" fmla="*/ 437731 w 1628481"/>
              <a:gd name="connsiteY3003" fmla="*/ 327098 h 1887361"/>
              <a:gd name="connsiteX3004" fmla="*/ 455651 w 1628481"/>
              <a:gd name="connsiteY3004" fmla="*/ 318475 h 1887361"/>
              <a:gd name="connsiteX3005" fmla="*/ 467835 w 1628481"/>
              <a:gd name="connsiteY3005" fmla="*/ 301455 h 1887361"/>
              <a:gd name="connsiteX3006" fmla="*/ 454002 w 1628481"/>
              <a:gd name="connsiteY3006" fmla="*/ 292720 h 1887361"/>
              <a:gd name="connsiteX3007" fmla="*/ 462699 w 1628481"/>
              <a:gd name="connsiteY3007" fmla="*/ 272063 h 1887361"/>
              <a:gd name="connsiteX3008" fmla="*/ 455501 w 1628481"/>
              <a:gd name="connsiteY3008" fmla="*/ 257329 h 1887361"/>
              <a:gd name="connsiteX3009" fmla="*/ 483393 w 1628481"/>
              <a:gd name="connsiteY3009" fmla="*/ 220477 h 1887361"/>
              <a:gd name="connsiteX3010" fmla="*/ 511736 w 1628481"/>
              <a:gd name="connsiteY3010" fmla="*/ 183999 h 1887361"/>
              <a:gd name="connsiteX3011" fmla="*/ 507724 w 1628481"/>
              <a:gd name="connsiteY3011" fmla="*/ 151308 h 1887361"/>
              <a:gd name="connsiteX3012" fmla="*/ 538316 w 1628481"/>
              <a:gd name="connsiteY3012" fmla="*/ 133651 h 1887361"/>
              <a:gd name="connsiteX3013" fmla="*/ 566771 w 1628481"/>
              <a:gd name="connsiteY3013" fmla="*/ 115431 h 1887361"/>
              <a:gd name="connsiteX3014" fmla="*/ 554399 w 1628481"/>
              <a:gd name="connsiteY3014" fmla="*/ 111682 h 1887361"/>
              <a:gd name="connsiteX3015" fmla="*/ 556161 w 1628481"/>
              <a:gd name="connsiteY3015" fmla="*/ 101110 h 1887361"/>
              <a:gd name="connsiteX3016" fmla="*/ 514922 w 1628481"/>
              <a:gd name="connsiteY3016" fmla="*/ 135600 h 1887361"/>
              <a:gd name="connsiteX3017" fmla="*/ 517472 w 1628481"/>
              <a:gd name="connsiteY3017" fmla="*/ 107783 h 1887361"/>
              <a:gd name="connsiteX3018" fmla="*/ 557548 w 1628481"/>
              <a:gd name="connsiteY3018" fmla="*/ 94062 h 1887361"/>
              <a:gd name="connsiteX3019" fmla="*/ 561514 w 1628481"/>
              <a:gd name="connsiteY3019" fmla="*/ 99982 h 1887361"/>
              <a:gd name="connsiteX3020" fmla="*/ 561447 w 1628481"/>
              <a:gd name="connsiteY3020" fmla="*/ 100022 h 1887361"/>
              <a:gd name="connsiteX3021" fmla="*/ 561566 w 1628481"/>
              <a:gd name="connsiteY3021" fmla="*/ 100059 h 1887361"/>
              <a:gd name="connsiteX3022" fmla="*/ 565309 w 1628481"/>
              <a:gd name="connsiteY3022" fmla="*/ 105646 h 1887361"/>
              <a:gd name="connsiteX3023" fmla="*/ 567595 w 1628481"/>
              <a:gd name="connsiteY3023" fmla="*/ 101897 h 1887361"/>
              <a:gd name="connsiteX3024" fmla="*/ 561566 w 1628481"/>
              <a:gd name="connsiteY3024" fmla="*/ 100059 h 1887361"/>
              <a:gd name="connsiteX3025" fmla="*/ 561514 w 1628481"/>
              <a:gd name="connsiteY3025" fmla="*/ 99982 h 1887361"/>
              <a:gd name="connsiteX3026" fmla="*/ 588234 w 1628481"/>
              <a:gd name="connsiteY3026" fmla="*/ 83930 h 1887361"/>
              <a:gd name="connsiteX3027" fmla="*/ 622893 w 1628481"/>
              <a:gd name="connsiteY3027" fmla="*/ 73405 h 1887361"/>
              <a:gd name="connsiteX3028" fmla="*/ 623193 w 1628481"/>
              <a:gd name="connsiteY3028" fmla="*/ 80003 h 1887361"/>
              <a:gd name="connsiteX3029" fmla="*/ 659408 w 1628481"/>
              <a:gd name="connsiteY3029" fmla="*/ 73742 h 1887361"/>
              <a:gd name="connsiteX3030" fmla="*/ 697273 w 1628481"/>
              <a:gd name="connsiteY3030" fmla="*/ 63807 h 1887361"/>
              <a:gd name="connsiteX3031" fmla="*/ 675641 w 1628481"/>
              <a:gd name="connsiteY3031" fmla="*/ 76779 h 1887361"/>
              <a:gd name="connsiteX3032" fmla="*/ 648873 w 1628481"/>
              <a:gd name="connsiteY3032" fmla="*/ 86864 h 1887361"/>
              <a:gd name="connsiteX3033" fmla="*/ 622630 w 1628481"/>
              <a:gd name="connsiteY3033" fmla="*/ 95561 h 1887361"/>
              <a:gd name="connsiteX3034" fmla="*/ 602498 w 1628481"/>
              <a:gd name="connsiteY3034" fmla="*/ 103996 h 1887361"/>
              <a:gd name="connsiteX3035" fmla="*/ 759431 w 1628481"/>
              <a:gd name="connsiteY3035" fmla="*/ 75092 h 1887361"/>
              <a:gd name="connsiteX3036" fmla="*/ 781250 w 1628481"/>
              <a:gd name="connsiteY3036" fmla="*/ 64145 h 1887361"/>
              <a:gd name="connsiteX3037" fmla="*/ 804268 w 1628481"/>
              <a:gd name="connsiteY3037" fmla="*/ 63657 h 1887361"/>
              <a:gd name="connsiteX3038" fmla="*/ 790472 w 1628481"/>
              <a:gd name="connsiteY3038" fmla="*/ 84652 h 1887361"/>
              <a:gd name="connsiteX3039" fmla="*/ 797295 w 1628481"/>
              <a:gd name="connsiteY3039" fmla="*/ 87201 h 1887361"/>
              <a:gd name="connsiteX3040" fmla="*/ 773752 w 1628481"/>
              <a:gd name="connsiteY3040" fmla="*/ 95899 h 1887361"/>
              <a:gd name="connsiteX3041" fmla="*/ 742448 w 1628481"/>
              <a:gd name="connsiteY3041" fmla="*/ 96873 h 1887361"/>
              <a:gd name="connsiteX3042" fmla="*/ 750246 w 1628481"/>
              <a:gd name="connsiteY3042" fmla="*/ 89375 h 1887361"/>
              <a:gd name="connsiteX3043" fmla="*/ 718829 w 1628481"/>
              <a:gd name="connsiteY3043" fmla="*/ 93537 h 1887361"/>
              <a:gd name="connsiteX3044" fmla="*/ 720666 w 1628481"/>
              <a:gd name="connsiteY3044" fmla="*/ 106396 h 1887361"/>
              <a:gd name="connsiteX3045" fmla="*/ 712756 w 1628481"/>
              <a:gd name="connsiteY3045" fmla="*/ 107558 h 1887361"/>
              <a:gd name="connsiteX3046" fmla="*/ 714930 w 1628481"/>
              <a:gd name="connsiteY3046" fmla="*/ 97398 h 1887361"/>
              <a:gd name="connsiteX3047" fmla="*/ 663082 w 1628481"/>
              <a:gd name="connsiteY3047" fmla="*/ 108983 h 1887361"/>
              <a:gd name="connsiteX3048" fmla="*/ 696823 w 1628481"/>
              <a:gd name="connsiteY3048" fmla="*/ 103434 h 1887361"/>
              <a:gd name="connsiteX3049" fmla="*/ 710431 w 1628481"/>
              <a:gd name="connsiteY3049" fmla="*/ 104671 h 1887361"/>
              <a:gd name="connsiteX3050" fmla="*/ 684938 w 1628481"/>
              <a:gd name="connsiteY3050" fmla="*/ 148197 h 1887361"/>
              <a:gd name="connsiteX3051" fmla="*/ 667206 w 1628481"/>
              <a:gd name="connsiteY3051" fmla="*/ 144448 h 1887361"/>
              <a:gd name="connsiteX3052" fmla="*/ 662445 w 1628481"/>
              <a:gd name="connsiteY3052" fmla="*/ 128777 h 1887361"/>
              <a:gd name="connsiteX3053" fmla="*/ 668555 w 1628481"/>
              <a:gd name="connsiteY3053" fmla="*/ 121279 h 1887361"/>
              <a:gd name="connsiteX3054" fmla="*/ 650598 w 1628481"/>
              <a:gd name="connsiteY3054" fmla="*/ 121804 h 1887361"/>
              <a:gd name="connsiteX3055" fmla="*/ 632828 w 1628481"/>
              <a:gd name="connsiteY3055" fmla="*/ 137925 h 1887361"/>
              <a:gd name="connsiteX3056" fmla="*/ 630991 w 1628481"/>
              <a:gd name="connsiteY3056" fmla="*/ 148122 h 1887361"/>
              <a:gd name="connsiteX3057" fmla="*/ 613708 w 1628481"/>
              <a:gd name="connsiteY3057" fmla="*/ 158357 h 1887361"/>
              <a:gd name="connsiteX3058" fmla="*/ 624955 w 1628481"/>
              <a:gd name="connsiteY3058" fmla="*/ 165854 h 1887361"/>
              <a:gd name="connsiteX3059" fmla="*/ 612058 w 1628481"/>
              <a:gd name="connsiteY3059" fmla="*/ 188611 h 1887361"/>
              <a:gd name="connsiteX3060" fmla="*/ 628516 w 1628481"/>
              <a:gd name="connsiteY3060" fmla="*/ 191760 h 1887361"/>
              <a:gd name="connsiteX3061" fmla="*/ 608609 w 1628481"/>
              <a:gd name="connsiteY3061" fmla="*/ 212717 h 1887361"/>
              <a:gd name="connsiteX3062" fmla="*/ 626979 w 1628481"/>
              <a:gd name="connsiteY3062" fmla="*/ 212042 h 1887361"/>
              <a:gd name="connsiteX3063" fmla="*/ 613483 w 1628481"/>
              <a:gd name="connsiteY3063" fmla="*/ 221602 h 1887361"/>
              <a:gd name="connsiteX3064" fmla="*/ 615207 w 1628481"/>
              <a:gd name="connsiteY3064" fmla="*/ 231162 h 1887361"/>
              <a:gd name="connsiteX3065" fmla="*/ 639613 w 1628481"/>
              <a:gd name="connsiteY3065" fmla="*/ 229325 h 1887361"/>
              <a:gd name="connsiteX3066" fmla="*/ 641263 w 1628481"/>
              <a:gd name="connsiteY3066" fmla="*/ 238997 h 1887361"/>
              <a:gd name="connsiteX3067" fmla="*/ 672304 w 1628481"/>
              <a:gd name="connsiteY3067" fmla="*/ 215566 h 1887361"/>
              <a:gd name="connsiteX3068" fmla="*/ 700234 w 1628481"/>
              <a:gd name="connsiteY3068" fmla="*/ 188461 h 1887361"/>
              <a:gd name="connsiteX3069" fmla="*/ 729326 w 1628481"/>
              <a:gd name="connsiteY3069" fmla="*/ 175114 h 1887361"/>
              <a:gd name="connsiteX3070" fmla="*/ 758418 w 1628481"/>
              <a:gd name="connsiteY3070" fmla="*/ 157119 h 1887361"/>
              <a:gd name="connsiteX3071" fmla="*/ 751183 w 1628481"/>
              <a:gd name="connsiteY3071" fmla="*/ 141674 h 1887361"/>
              <a:gd name="connsiteX3072" fmla="*/ 767378 w 1628481"/>
              <a:gd name="connsiteY3072" fmla="*/ 137925 h 1887361"/>
              <a:gd name="connsiteX3073" fmla="*/ 781362 w 1628481"/>
              <a:gd name="connsiteY3073" fmla="*/ 131739 h 1887361"/>
              <a:gd name="connsiteX3074" fmla="*/ 810417 w 1628481"/>
              <a:gd name="connsiteY3074" fmla="*/ 134813 h 1887361"/>
              <a:gd name="connsiteX3075" fmla="*/ 808955 w 1628481"/>
              <a:gd name="connsiteY3075" fmla="*/ 141524 h 1887361"/>
              <a:gd name="connsiteX3076" fmla="*/ 817202 w 1628481"/>
              <a:gd name="connsiteY3076" fmla="*/ 150484 h 1887361"/>
              <a:gd name="connsiteX3077" fmla="*/ 837297 w 1628481"/>
              <a:gd name="connsiteY3077" fmla="*/ 145310 h 1887361"/>
              <a:gd name="connsiteX3078" fmla="*/ 840258 w 1628481"/>
              <a:gd name="connsiteY3078" fmla="*/ 158094 h 1887361"/>
              <a:gd name="connsiteX3079" fmla="*/ 853455 w 1628481"/>
              <a:gd name="connsiteY3079" fmla="*/ 170016 h 1887361"/>
              <a:gd name="connsiteX3080" fmla="*/ 863840 w 1628481"/>
              <a:gd name="connsiteY3080" fmla="*/ 143098 h 1887361"/>
              <a:gd name="connsiteX3081" fmla="*/ 881572 w 1628481"/>
              <a:gd name="connsiteY3081" fmla="*/ 128777 h 1887361"/>
              <a:gd name="connsiteX3082" fmla="*/ 895706 w 1628481"/>
              <a:gd name="connsiteY3082" fmla="*/ 111457 h 1887361"/>
              <a:gd name="connsiteX3083" fmla="*/ 943130 w 1628481"/>
              <a:gd name="connsiteY3083" fmla="*/ 118392 h 1887361"/>
              <a:gd name="connsiteX3084" fmla="*/ 955877 w 1628481"/>
              <a:gd name="connsiteY3084" fmla="*/ 130727 h 1887361"/>
              <a:gd name="connsiteX3085" fmla="*/ 979570 w 1628481"/>
              <a:gd name="connsiteY3085" fmla="*/ 100360 h 1887361"/>
              <a:gd name="connsiteX3086" fmla="*/ 969786 w 1628481"/>
              <a:gd name="connsiteY3086" fmla="*/ 87726 h 1887361"/>
              <a:gd name="connsiteX3087" fmla="*/ 1001314 w 1628481"/>
              <a:gd name="connsiteY3087" fmla="*/ 73405 h 1887361"/>
              <a:gd name="connsiteX3088" fmla="*/ 1000827 w 1628481"/>
              <a:gd name="connsiteY3088" fmla="*/ 53948 h 1887361"/>
              <a:gd name="connsiteX3089" fmla="*/ 1004051 w 1628481"/>
              <a:gd name="connsiteY3089" fmla="*/ 63582 h 1887361"/>
              <a:gd name="connsiteX3090" fmla="*/ 1013649 w 1628481"/>
              <a:gd name="connsiteY3090" fmla="*/ 50311 h 1887361"/>
              <a:gd name="connsiteX3091" fmla="*/ 1016798 w 1628481"/>
              <a:gd name="connsiteY3091" fmla="*/ 59908 h 1887361"/>
              <a:gd name="connsiteX3092" fmla="*/ 1032356 w 1628481"/>
              <a:gd name="connsiteY3092" fmla="*/ 46450 h 1887361"/>
              <a:gd name="connsiteX3093" fmla="*/ 1053688 w 1628481"/>
              <a:gd name="connsiteY3093" fmla="*/ 49186 h 1887361"/>
              <a:gd name="connsiteX3094" fmla="*/ 1053050 w 1628481"/>
              <a:gd name="connsiteY3094" fmla="*/ 36177 h 1887361"/>
              <a:gd name="connsiteX3095" fmla="*/ 1079818 w 1628481"/>
              <a:gd name="connsiteY3095" fmla="*/ 45437 h 1887361"/>
              <a:gd name="connsiteX3096" fmla="*/ 1076331 w 1628481"/>
              <a:gd name="connsiteY3096" fmla="*/ 32503 h 1887361"/>
              <a:gd name="connsiteX3097" fmla="*/ 1082292 w 1628481"/>
              <a:gd name="connsiteY3097" fmla="*/ 42176 h 1887361"/>
              <a:gd name="connsiteX3098" fmla="*/ 1091665 w 1628481"/>
              <a:gd name="connsiteY3098" fmla="*/ 45250 h 1887361"/>
              <a:gd name="connsiteX3099" fmla="*/ 1106661 w 1628481"/>
              <a:gd name="connsiteY3099" fmla="*/ 35390 h 1887361"/>
              <a:gd name="connsiteX3100" fmla="*/ 1104636 w 1628481"/>
              <a:gd name="connsiteY3100" fmla="*/ 41913 h 1887361"/>
              <a:gd name="connsiteX3101" fmla="*/ 1117983 w 1628481"/>
              <a:gd name="connsiteY3101" fmla="*/ 41913 h 1887361"/>
              <a:gd name="connsiteX3102" fmla="*/ 1125481 w 1628481"/>
              <a:gd name="connsiteY3102" fmla="*/ 22381 h 1887361"/>
              <a:gd name="connsiteX3103" fmla="*/ 1106736 w 1628481"/>
              <a:gd name="connsiteY3103" fmla="*/ 15970 h 1887361"/>
              <a:gd name="connsiteX3104" fmla="*/ 1136503 w 1628481"/>
              <a:gd name="connsiteY3104" fmla="*/ 15970 h 1887361"/>
              <a:gd name="connsiteX3105" fmla="*/ 1176129 w 1628481"/>
              <a:gd name="connsiteY3105" fmla="*/ 0 h 18873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Lst>
            <a:rect l="l" t="t" r="r" b="b"/>
            <a:pathLst>
              <a:path w="1628481" h="1887361">
                <a:moveTo>
                  <a:pt x="558336" y="1866502"/>
                </a:moveTo>
                <a:cubicBezTo>
                  <a:pt x="559348" y="1876587"/>
                  <a:pt x="565834" y="1867965"/>
                  <a:pt x="568796" y="1877299"/>
                </a:cubicBezTo>
                <a:cubicBezTo>
                  <a:pt x="564841" y="1881490"/>
                  <a:pt x="559945" y="1884677"/>
                  <a:pt x="554512" y="1886597"/>
                </a:cubicBezTo>
                <a:cubicBezTo>
                  <a:pt x="552097" y="1887642"/>
                  <a:pt x="549351" y="1887615"/>
                  <a:pt x="546957" y="1886521"/>
                </a:cubicBezTo>
                <a:cubicBezTo>
                  <a:pt x="544563" y="1885428"/>
                  <a:pt x="542745" y="1883371"/>
                  <a:pt x="541953" y="1880861"/>
                </a:cubicBezTo>
                <a:lnTo>
                  <a:pt x="542141" y="1880861"/>
                </a:lnTo>
                <a:cubicBezTo>
                  <a:pt x="548326" y="1877562"/>
                  <a:pt x="557137" y="1883185"/>
                  <a:pt x="558336" y="1866502"/>
                </a:cubicBezTo>
                <a:close/>
                <a:moveTo>
                  <a:pt x="569921" y="1864328"/>
                </a:moveTo>
                <a:cubicBezTo>
                  <a:pt x="580755" y="1861966"/>
                  <a:pt x="573669" y="1883260"/>
                  <a:pt x="569921" y="1864328"/>
                </a:cubicBezTo>
                <a:close/>
                <a:moveTo>
                  <a:pt x="369050" y="1858030"/>
                </a:moveTo>
                <a:cubicBezTo>
                  <a:pt x="375986" y="1850794"/>
                  <a:pt x="375874" y="1866577"/>
                  <a:pt x="383484" y="1865528"/>
                </a:cubicBezTo>
                <a:cubicBezTo>
                  <a:pt x="379398" y="1870851"/>
                  <a:pt x="369575" y="1862641"/>
                  <a:pt x="369050" y="1858030"/>
                </a:cubicBezTo>
                <a:close/>
                <a:moveTo>
                  <a:pt x="684414" y="1841347"/>
                </a:moveTo>
                <a:cubicBezTo>
                  <a:pt x="686476" y="1840635"/>
                  <a:pt x="686026" y="1847908"/>
                  <a:pt x="688463" y="1845958"/>
                </a:cubicBezTo>
                <a:cubicBezTo>
                  <a:pt x="687713" y="1856755"/>
                  <a:pt x="683402" y="1849595"/>
                  <a:pt x="680665" y="1850157"/>
                </a:cubicBezTo>
                <a:cubicBezTo>
                  <a:pt x="680665" y="1841347"/>
                  <a:pt x="685202" y="1854731"/>
                  <a:pt x="684414" y="1841347"/>
                </a:cubicBezTo>
                <a:close/>
                <a:moveTo>
                  <a:pt x="392894" y="1830212"/>
                </a:moveTo>
                <a:cubicBezTo>
                  <a:pt x="397768" y="1830437"/>
                  <a:pt x="399830" y="1833961"/>
                  <a:pt x="402304" y="1836323"/>
                </a:cubicBezTo>
                <a:cubicBezTo>
                  <a:pt x="404778" y="1838685"/>
                  <a:pt x="407815" y="1840072"/>
                  <a:pt x="413551" y="1835761"/>
                </a:cubicBezTo>
                <a:cubicBezTo>
                  <a:pt x="406090" y="1835498"/>
                  <a:pt x="401367" y="1823614"/>
                  <a:pt x="393044" y="1830287"/>
                </a:cubicBezTo>
                <a:close/>
                <a:moveTo>
                  <a:pt x="339059" y="1817653"/>
                </a:moveTo>
                <a:cubicBezTo>
                  <a:pt x="342604" y="1815782"/>
                  <a:pt x="346991" y="1816920"/>
                  <a:pt x="349181" y="1820278"/>
                </a:cubicBezTo>
                <a:cubicBezTo>
                  <a:pt x="351805" y="1823239"/>
                  <a:pt x="354504" y="1827588"/>
                  <a:pt x="357466" y="1830475"/>
                </a:cubicBezTo>
                <a:cubicBezTo>
                  <a:pt x="359566" y="1831037"/>
                  <a:pt x="354617" y="1830475"/>
                  <a:pt x="349106" y="1828413"/>
                </a:cubicBezTo>
                <a:cubicBezTo>
                  <a:pt x="343595" y="1826351"/>
                  <a:pt x="338384" y="1822677"/>
                  <a:pt x="339059" y="1817653"/>
                </a:cubicBezTo>
                <a:close/>
                <a:moveTo>
                  <a:pt x="835685" y="1808506"/>
                </a:moveTo>
                <a:cubicBezTo>
                  <a:pt x="835985" y="1811055"/>
                  <a:pt x="836060" y="1814917"/>
                  <a:pt x="836848" y="1815179"/>
                </a:cubicBezTo>
                <a:lnTo>
                  <a:pt x="835399" y="1808628"/>
                </a:lnTo>
                <a:close/>
                <a:moveTo>
                  <a:pt x="640026" y="1808365"/>
                </a:moveTo>
                <a:cubicBezTo>
                  <a:pt x="643166" y="1806660"/>
                  <a:pt x="646156" y="1805900"/>
                  <a:pt x="648349" y="1809331"/>
                </a:cubicBezTo>
                <a:cubicBezTo>
                  <a:pt x="644225" y="1809668"/>
                  <a:pt x="635790" y="1818328"/>
                  <a:pt x="630804" y="1813080"/>
                </a:cubicBezTo>
                <a:cubicBezTo>
                  <a:pt x="633597" y="1812724"/>
                  <a:pt x="636887" y="1810071"/>
                  <a:pt x="640026" y="1808365"/>
                </a:cubicBezTo>
                <a:close/>
                <a:moveTo>
                  <a:pt x="848507" y="1804982"/>
                </a:moveTo>
                <a:cubicBezTo>
                  <a:pt x="849931" y="1817578"/>
                  <a:pt x="844870" y="1808318"/>
                  <a:pt x="843108" y="1810193"/>
                </a:cubicBezTo>
                <a:cubicBezTo>
                  <a:pt x="843108" y="1798946"/>
                  <a:pt x="846482" y="1811805"/>
                  <a:pt x="848507" y="1804982"/>
                </a:cubicBezTo>
                <a:close/>
                <a:moveTo>
                  <a:pt x="829724" y="1803820"/>
                </a:moveTo>
                <a:cubicBezTo>
                  <a:pt x="829781" y="1802583"/>
                  <a:pt x="832264" y="1802395"/>
                  <a:pt x="834383" y="1804031"/>
                </a:cubicBezTo>
                <a:lnTo>
                  <a:pt x="835399" y="1808628"/>
                </a:lnTo>
                <a:lnTo>
                  <a:pt x="833286" y="1809527"/>
                </a:lnTo>
                <a:cubicBezTo>
                  <a:pt x="832752" y="1810802"/>
                  <a:pt x="832218" y="1812086"/>
                  <a:pt x="830887" y="1810605"/>
                </a:cubicBezTo>
                <a:cubicBezTo>
                  <a:pt x="831123" y="1808280"/>
                  <a:pt x="830721" y="1805934"/>
                  <a:pt x="829724" y="1803820"/>
                </a:cubicBezTo>
                <a:close/>
                <a:moveTo>
                  <a:pt x="379585" y="1795684"/>
                </a:moveTo>
                <a:cubicBezTo>
                  <a:pt x="380410" y="1797859"/>
                  <a:pt x="377673" y="1799058"/>
                  <a:pt x="374824" y="1800258"/>
                </a:cubicBezTo>
                <a:lnTo>
                  <a:pt x="374711" y="1800221"/>
                </a:lnTo>
                <a:cubicBezTo>
                  <a:pt x="379735" y="1802732"/>
                  <a:pt x="383597" y="1809518"/>
                  <a:pt x="390832" y="1804269"/>
                </a:cubicBezTo>
                <a:cubicBezTo>
                  <a:pt x="383334" y="1805769"/>
                  <a:pt x="388808" y="1792310"/>
                  <a:pt x="379585" y="1795684"/>
                </a:cubicBezTo>
                <a:close/>
                <a:moveTo>
                  <a:pt x="451265" y="1795309"/>
                </a:moveTo>
                <a:cubicBezTo>
                  <a:pt x="442568" y="1790923"/>
                  <a:pt x="430721" y="1801270"/>
                  <a:pt x="420224" y="1802582"/>
                </a:cubicBezTo>
                <a:cubicBezTo>
                  <a:pt x="417562" y="1810080"/>
                  <a:pt x="425697" y="1802207"/>
                  <a:pt x="421911" y="1808806"/>
                </a:cubicBezTo>
                <a:cubicBezTo>
                  <a:pt x="417525" y="1811317"/>
                  <a:pt x="412239" y="1817991"/>
                  <a:pt x="408040" y="1818066"/>
                </a:cubicBezTo>
                <a:cubicBezTo>
                  <a:pt x="408040" y="1815179"/>
                  <a:pt x="405191" y="1813529"/>
                  <a:pt x="401592" y="1812367"/>
                </a:cubicBezTo>
                <a:cubicBezTo>
                  <a:pt x="397993" y="1811205"/>
                  <a:pt x="393644" y="1810568"/>
                  <a:pt x="390944" y="1809818"/>
                </a:cubicBezTo>
                <a:cubicBezTo>
                  <a:pt x="391111" y="1811495"/>
                  <a:pt x="391690" y="1813105"/>
                  <a:pt x="392632" y="1814504"/>
                </a:cubicBezTo>
                <a:cubicBezTo>
                  <a:pt x="393682" y="1815843"/>
                  <a:pt x="394949" y="1816996"/>
                  <a:pt x="396381" y="1817916"/>
                </a:cubicBezTo>
                <a:cubicBezTo>
                  <a:pt x="399549" y="1819831"/>
                  <a:pt x="403004" y="1821223"/>
                  <a:pt x="406615" y="1822040"/>
                </a:cubicBezTo>
                <a:cubicBezTo>
                  <a:pt x="413776" y="1823689"/>
                  <a:pt x="421574" y="1824139"/>
                  <a:pt x="424235" y="1827476"/>
                </a:cubicBezTo>
                <a:cubicBezTo>
                  <a:pt x="422961" y="1822714"/>
                  <a:pt x="426785" y="1821365"/>
                  <a:pt x="430421" y="1819978"/>
                </a:cubicBezTo>
                <a:cubicBezTo>
                  <a:pt x="434058" y="1818590"/>
                  <a:pt x="437657" y="1816941"/>
                  <a:pt x="436532" y="1812480"/>
                </a:cubicBezTo>
                <a:cubicBezTo>
                  <a:pt x="432783" y="1815104"/>
                  <a:pt x="429559" y="1812217"/>
                  <a:pt x="425285" y="1816229"/>
                </a:cubicBezTo>
                <a:cubicBezTo>
                  <a:pt x="424364" y="1813363"/>
                  <a:pt x="424273" y="1810296"/>
                  <a:pt x="425023" y="1807381"/>
                </a:cubicBezTo>
                <a:cubicBezTo>
                  <a:pt x="434020" y="1804644"/>
                  <a:pt x="442493" y="1803632"/>
                  <a:pt x="451265" y="1795309"/>
                </a:cubicBezTo>
                <a:close/>
                <a:moveTo>
                  <a:pt x="247049" y="1786621"/>
                </a:moveTo>
                <a:cubicBezTo>
                  <a:pt x="250742" y="1786874"/>
                  <a:pt x="254125" y="1788130"/>
                  <a:pt x="257368" y="1789424"/>
                </a:cubicBezTo>
                <a:cubicBezTo>
                  <a:pt x="263854" y="1792010"/>
                  <a:pt x="269965" y="1795010"/>
                  <a:pt x="276713" y="1790923"/>
                </a:cubicBezTo>
                <a:cubicBezTo>
                  <a:pt x="269965" y="1802395"/>
                  <a:pt x="289460" y="1792910"/>
                  <a:pt x="281212" y="1806819"/>
                </a:cubicBezTo>
                <a:cubicBezTo>
                  <a:pt x="274116" y="1802352"/>
                  <a:pt x="266414" y="1798931"/>
                  <a:pt x="258343" y="1796659"/>
                </a:cubicBezTo>
                <a:cubicBezTo>
                  <a:pt x="250658" y="1794410"/>
                  <a:pt x="242747" y="1792535"/>
                  <a:pt x="234875" y="1789836"/>
                </a:cubicBezTo>
                <a:cubicBezTo>
                  <a:pt x="239355" y="1787118"/>
                  <a:pt x="243357" y="1786368"/>
                  <a:pt x="247049" y="1786621"/>
                </a:cubicBezTo>
                <a:close/>
                <a:moveTo>
                  <a:pt x="133840" y="1783912"/>
                </a:moveTo>
                <a:cubicBezTo>
                  <a:pt x="139613" y="1786762"/>
                  <a:pt x="140251" y="1792460"/>
                  <a:pt x="140213" y="1798908"/>
                </a:cubicBezTo>
                <a:cubicBezTo>
                  <a:pt x="140176" y="1805357"/>
                  <a:pt x="139913" y="1812855"/>
                  <a:pt x="142875" y="1818291"/>
                </a:cubicBezTo>
                <a:cubicBezTo>
                  <a:pt x="137523" y="1814714"/>
                  <a:pt x="134381" y="1808642"/>
                  <a:pt x="134552" y="1802207"/>
                </a:cubicBezTo>
                <a:cubicBezTo>
                  <a:pt x="135175" y="1796106"/>
                  <a:pt x="134935" y="1789947"/>
                  <a:pt x="133840" y="1783912"/>
                </a:cubicBezTo>
                <a:close/>
                <a:moveTo>
                  <a:pt x="846375" y="1778530"/>
                </a:moveTo>
                <a:cubicBezTo>
                  <a:pt x="850480" y="1776869"/>
                  <a:pt x="853699" y="1784925"/>
                  <a:pt x="844645" y="1781551"/>
                </a:cubicBezTo>
                <a:cubicBezTo>
                  <a:pt x="844008" y="1781326"/>
                  <a:pt x="843596" y="1786012"/>
                  <a:pt x="842396" y="1784212"/>
                </a:cubicBezTo>
                <a:cubicBezTo>
                  <a:pt x="843540" y="1780716"/>
                  <a:pt x="845006" y="1779083"/>
                  <a:pt x="846375" y="1778530"/>
                </a:cubicBezTo>
                <a:close/>
                <a:moveTo>
                  <a:pt x="616858" y="1777652"/>
                </a:moveTo>
                <a:cubicBezTo>
                  <a:pt x="618207" y="1772328"/>
                  <a:pt x="620269" y="1786574"/>
                  <a:pt x="620607" y="1792648"/>
                </a:cubicBezTo>
                <a:cubicBezTo>
                  <a:pt x="617982" y="1799583"/>
                  <a:pt x="617270" y="1785075"/>
                  <a:pt x="616858" y="1777652"/>
                </a:cubicBezTo>
                <a:close/>
                <a:moveTo>
                  <a:pt x="817522" y="1771410"/>
                </a:moveTo>
                <a:cubicBezTo>
                  <a:pt x="824870" y="1771747"/>
                  <a:pt x="831993" y="1774784"/>
                  <a:pt x="838947" y="1780239"/>
                </a:cubicBezTo>
                <a:cubicBezTo>
                  <a:pt x="822376" y="1781363"/>
                  <a:pt x="811504" y="1777839"/>
                  <a:pt x="794747" y="1778776"/>
                </a:cubicBezTo>
                <a:cubicBezTo>
                  <a:pt x="802601" y="1773434"/>
                  <a:pt x="810174" y="1771072"/>
                  <a:pt x="817522" y="1771410"/>
                </a:cubicBezTo>
                <a:close/>
                <a:moveTo>
                  <a:pt x="1209766" y="1762965"/>
                </a:moveTo>
                <a:lnTo>
                  <a:pt x="1209796" y="1763030"/>
                </a:lnTo>
                <a:lnTo>
                  <a:pt x="1209646" y="1763105"/>
                </a:lnTo>
                <a:close/>
                <a:moveTo>
                  <a:pt x="838497" y="1759629"/>
                </a:moveTo>
                <a:cubicBezTo>
                  <a:pt x="840522" y="1759769"/>
                  <a:pt x="842696" y="1762468"/>
                  <a:pt x="842996" y="1768279"/>
                </a:cubicBezTo>
                <a:cubicBezTo>
                  <a:pt x="839172" y="1756920"/>
                  <a:pt x="837785" y="1774540"/>
                  <a:pt x="834936" y="1766330"/>
                </a:cubicBezTo>
                <a:lnTo>
                  <a:pt x="834898" y="1766330"/>
                </a:lnTo>
                <a:cubicBezTo>
                  <a:pt x="834598" y="1761906"/>
                  <a:pt x="836473" y="1759488"/>
                  <a:pt x="838497" y="1759629"/>
                </a:cubicBezTo>
                <a:close/>
                <a:moveTo>
                  <a:pt x="829481" y="1759113"/>
                </a:moveTo>
                <a:cubicBezTo>
                  <a:pt x="830427" y="1758485"/>
                  <a:pt x="831637" y="1758813"/>
                  <a:pt x="832911" y="1759394"/>
                </a:cubicBezTo>
                <a:cubicBezTo>
                  <a:pt x="832536" y="1765842"/>
                  <a:pt x="830249" y="1765842"/>
                  <a:pt x="827663" y="1764568"/>
                </a:cubicBezTo>
                <a:lnTo>
                  <a:pt x="827625" y="1764568"/>
                </a:lnTo>
                <a:cubicBezTo>
                  <a:pt x="827850" y="1761325"/>
                  <a:pt x="828534" y="1759741"/>
                  <a:pt x="829481" y="1759113"/>
                </a:cubicBezTo>
                <a:close/>
                <a:moveTo>
                  <a:pt x="221228" y="1755720"/>
                </a:moveTo>
                <a:cubicBezTo>
                  <a:pt x="217779" y="1757557"/>
                  <a:pt x="219616" y="1759994"/>
                  <a:pt x="219879" y="1762318"/>
                </a:cubicBezTo>
                <a:cubicBezTo>
                  <a:pt x="214255" y="1759544"/>
                  <a:pt x="204283" y="1762318"/>
                  <a:pt x="200872" y="1756507"/>
                </a:cubicBezTo>
                <a:cubicBezTo>
                  <a:pt x="198247" y="1769966"/>
                  <a:pt x="232026" y="1758607"/>
                  <a:pt x="236974" y="1770754"/>
                </a:cubicBezTo>
                <a:lnTo>
                  <a:pt x="237731" y="1770400"/>
                </a:lnTo>
                <a:lnTo>
                  <a:pt x="233637" y="1766592"/>
                </a:lnTo>
                <a:lnTo>
                  <a:pt x="241834" y="1761794"/>
                </a:lnTo>
                <a:lnTo>
                  <a:pt x="233975" y="1761794"/>
                </a:lnTo>
                <a:cubicBezTo>
                  <a:pt x="228464" y="1761456"/>
                  <a:pt x="223515" y="1759957"/>
                  <a:pt x="221228" y="1755720"/>
                </a:cubicBezTo>
                <a:close/>
                <a:moveTo>
                  <a:pt x="857282" y="1755477"/>
                </a:moveTo>
                <a:lnTo>
                  <a:pt x="861117" y="1757299"/>
                </a:lnTo>
                <a:cubicBezTo>
                  <a:pt x="862012" y="1755645"/>
                  <a:pt x="862865" y="1753658"/>
                  <a:pt x="864740" y="1757145"/>
                </a:cubicBezTo>
                <a:cubicBezTo>
                  <a:pt x="863548" y="1759733"/>
                  <a:pt x="862183" y="1762238"/>
                  <a:pt x="860654" y="1764643"/>
                </a:cubicBezTo>
                <a:cubicBezTo>
                  <a:pt x="859960" y="1765561"/>
                  <a:pt x="859276" y="1765777"/>
                  <a:pt x="858685" y="1764507"/>
                </a:cubicBezTo>
                <a:close/>
                <a:moveTo>
                  <a:pt x="857242" y="1755458"/>
                </a:moveTo>
                <a:lnTo>
                  <a:pt x="857279" y="1755458"/>
                </a:lnTo>
                <a:lnTo>
                  <a:pt x="857282" y="1755477"/>
                </a:lnTo>
                <a:close/>
                <a:moveTo>
                  <a:pt x="1211295" y="1752945"/>
                </a:moveTo>
                <a:cubicBezTo>
                  <a:pt x="1212982" y="1754689"/>
                  <a:pt x="1213339" y="1757219"/>
                  <a:pt x="1212889" y="1759319"/>
                </a:cubicBezTo>
                <a:lnTo>
                  <a:pt x="1209766" y="1762965"/>
                </a:lnTo>
                <a:lnTo>
                  <a:pt x="1207289" y="1757443"/>
                </a:lnTo>
                <a:cubicBezTo>
                  <a:pt x="1207485" y="1754731"/>
                  <a:pt x="1214051" y="1758794"/>
                  <a:pt x="1211295" y="1752945"/>
                </a:cubicBezTo>
                <a:close/>
                <a:moveTo>
                  <a:pt x="309049" y="1752574"/>
                </a:moveTo>
                <a:lnTo>
                  <a:pt x="305974" y="1755926"/>
                </a:lnTo>
                <a:lnTo>
                  <a:pt x="305933" y="1757036"/>
                </a:lnTo>
                <a:lnTo>
                  <a:pt x="306752" y="1756737"/>
                </a:lnTo>
                <a:cubicBezTo>
                  <a:pt x="307811" y="1756733"/>
                  <a:pt x="308880" y="1756602"/>
                  <a:pt x="310079" y="1754783"/>
                </a:cubicBezTo>
                <a:close/>
                <a:moveTo>
                  <a:pt x="387608" y="1749347"/>
                </a:moveTo>
                <a:lnTo>
                  <a:pt x="386889" y="1749935"/>
                </a:lnTo>
                <a:lnTo>
                  <a:pt x="387648" y="1750150"/>
                </a:lnTo>
                <a:close/>
                <a:moveTo>
                  <a:pt x="459176" y="1749084"/>
                </a:moveTo>
                <a:cubicBezTo>
                  <a:pt x="451678" y="1762093"/>
                  <a:pt x="451116" y="1752758"/>
                  <a:pt x="444517" y="1761756"/>
                </a:cubicBezTo>
                <a:cubicBezTo>
                  <a:pt x="448866" y="1763855"/>
                  <a:pt x="439119" y="1773490"/>
                  <a:pt x="446317" y="1777764"/>
                </a:cubicBezTo>
                <a:cubicBezTo>
                  <a:pt x="449756" y="1773102"/>
                  <a:pt x="454186" y="1769261"/>
                  <a:pt x="459288" y="1766517"/>
                </a:cubicBezTo>
                <a:cubicBezTo>
                  <a:pt x="463037" y="1764943"/>
                  <a:pt x="464837" y="1766517"/>
                  <a:pt x="462212" y="1774390"/>
                </a:cubicBezTo>
                <a:cubicBezTo>
                  <a:pt x="465474" y="1772066"/>
                  <a:pt x="468173" y="1771916"/>
                  <a:pt x="472597" y="1762131"/>
                </a:cubicBezTo>
                <a:cubicBezTo>
                  <a:pt x="465287" y="1761644"/>
                  <a:pt x="464649" y="1760631"/>
                  <a:pt x="464499" y="1758719"/>
                </a:cubicBezTo>
                <a:cubicBezTo>
                  <a:pt x="464513" y="1757431"/>
                  <a:pt x="464258" y="1756154"/>
                  <a:pt x="463750" y="1754970"/>
                </a:cubicBezTo>
                <a:cubicBezTo>
                  <a:pt x="463326" y="1754054"/>
                  <a:pt x="462784" y="1753197"/>
                  <a:pt x="462138" y="1752421"/>
                </a:cubicBezTo>
                <a:cubicBezTo>
                  <a:pt x="461256" y="1751219"/>
                  <a:pt x="460265" y="1750102"/>
                  <a:pt x="459176" y="1749084"/>
                </a:cubicBezTo>
                <a:close/>
                <a:moveTo>
                  <a:pt x="321073" y="1741409"/>
                </a:moveTo>
                <a:lnTo>
                  <a:pt x="320408" y="1742974"/>
                </a:lnTo>
                <a:cubicBezTo>
                  <a:pt x="318899" y="1747173"/>
                  <a:pt x="317090" y="1751540"/>
                  <a:pt x="313041" y="1757070"/>
                </a:cubicBezTo>
                <a:cubicBezTo>
                  <a:pt x="314391" y="1760669"/>
                  <a:pt x="316078" y="1758644"/>
                  <a:pt x="317765" y="1756601"/>
                </a:cubicBezTo>
                <a:lnTo>
                  <a:pt x="322329" y="1756040"/>
                </a:lnTo>
                <a:lnTo>
                  <a:pt x="326725" y="1755270"/>
                </a:lnTo>
                <a:cubicBezTo>
                  <a:pt x="330054" y="1757095"/>
                  <a:pt x="333854" y="1757878"/>
                  <a:pt x="337634" y="1757520"/>
                </a:cubicBezTo>
                <a:lnTo>
                  <a:pt x="340001" y="1753132"/>
                </a:lnTo>
                <a:lnTo>
                  <a:pt x="333248" y="1755833"/>
                </a:lnTo>
                <a:cubicBezTo>
                  <a:pt x="335272" y="1751034"/>
                  <a:pt x="329161" y="1756433"/>
                  <a:pt x="331936" y="1750884"/>
                </a:cubicBezTo>
                <a:cubicBezTo>
                  <a:pt x="338084" y="1738737"/>
                  <a:pt x="334297" y="1756470"/>
                  <a:pt x="341271" y="1745523"/>
                </a:cubicBezTo>
                <a:lnTo>
                  <a:pt x="341171" y="1743854"/>
                </a:lnTo>
                <a:lnTo>
                  <a:pt x="330877" y="1744726"/>
                </a:lnTo>
                <a:close/>
                <a:moveTo>
                  <a:pt x="785552" y="1739595"/>
                </a:moveTo>
                <a:cubicBezTo>
                  <a:pt x="788242" y="1739346"/>
                  <a:pt x="790360" y="1740443"/>
                  <a:pt x="790510" y="1744023"/>
                </a:cubicBezTo>
                <a:cubicBezTo>
                  <a:pt x="787623" y="1748897"/>
                  <a:pt x="784802" y="1750397"/>
                  <a:pt x="782445" y="1749830"/>
                </a:cubicBezTo>
                <a:lnTo>
                  <a:pt x="781577" y="1748746"/>
                </a:lnTo>
                <a:lnTo>
                  <a:pt x="785503" y="1739616"/>
                </a:lnTo>
                <a:close/>
                <a:moveTo>
                  <a:pt x="373993" y="1736629"/>
                </a:moveTo>
                <a:lnTo>
                  <a:pt x="378831" y="1742669"/>
                </a:lnTo>
                <a:lnTo>
                  <a:pt x="384693" y="1738448"/>
                </a:lnTo>
                <a:lnTo>
                  <a:pt x="384571" y="1738100"/>
                </a:lnTo>
                <a:close/>
                <a:moveTo>
                  <a:pt x="271765" y="1733001"/>
                </a:moveTo>
                <a:cubicBezTo>
                  <a:pt x="258418" y="1739112"/>
                  <a:pt x="269065" y="1738287"/>
                  <a:pt x="264979" y="1743424"/>
                </a:cubicBezTo>
                <a:cubicBezTo>
                  <a:pt x="269384" y="1741698"/>
                  <a:pt x="273153" y="1738662"/>
                  <a:pt x="275776" y="1734726"/>
                </a:cubicBezTo>
                <a:cubicBezTo>
                  <a:pt x="273339" y="1735476"/>
                  <a:pt x="271765" y="1735026"/>
                  <a:pt x="271765" y="1733001"/>
                </a:cubicBezTo>
                <a:close/>
                <a:moveTo>
                  <a:pt x="154384" y="1721754"/>
                </a:moveTo>
                <a:cubicBezTo>
                  <a:pt x="160514" y="1728390"/>
                  <a:pt x="158925" y="1736038"/>
                  <a:pt x="164280" y="1739463"/>
                </a:cubicBezTo>
                <a:lnTo>
                  <a:pt x="171043" y="1740965"/>
                </a:lnTo>
                <a:lnTo>
                  <a:pt x="165744" y="1736863"/>
                </a:lnTo>
                <a:lnTo>
                  <a:pt x="168556" y="1735611"/>
                </a:lnTo>
                <a:lnTo>
                  <a:pt x="164694" y="1730040"/>
                </a:lnTo>
                <a:cubicBezTo>
                  <a:pt x="162789" y="1725781"/>
                  <a:pt x="158953" y="1722698"/>
                  <a:pt x="154384" y="1721754"/>
                </a:cubicBezTo>
                <a:close/>
                <a:moveTo>
                  <a:pt x="1230378" y="1719017"/>
                </a:moveTo>
                <a:cubicBezTo>
                  <a:pt x="1237838" y="1730077"/>
                  <a:pt x="1231240" y="1712644"/>
                  <a:pt x="1240312" y="1726028"/>
                </a:cubicBezTo>
                <a:cubicBezTo>
                  <a:pt x="1234539" y="1728877"/>
                  <a:pt x="1234614" y="1737462"/>
                  <a:pt x="1232290" y="1744398"/>
                </a:cubicBezTo>
                <a:cubicBezTo>
                  <a:pt x="1224267" y="1726515"/>
                  <a:pt x="1236039" y="1732064"/>
                  <a:pt x="1230378" y="1719017"/>
                </a:cubicBezTo>
                <a:close/>
                <a:moveTo>
                  <a:pt x="1211933" y="1710957"/>
                </a:moveTo>
                <a:cubicBezTo>
                  <a:pt x="1217819" y="1720854"/>
                  <a:pt x="1210995" y="1717668"/>
                  <a:pt x="1220518" y="1731314"/>
                </a:cubicBezTo>
                <a:lnTo>
                  <a:pt x="1220405" y="1731314"/>
                </a:lnTo>
                <a:cubicBezTo>
                  <a:pt x="1219656" y="1731576"/>
                  <a:pt x="1218831" y="1731726"/>
                  <a:pt x="1218081" y="1731951"/>
                </a:cubicBezTo>
                <a:cubicBezTo>
                  <a:pt x="1211295" y="1721679"/>
                  <a:pt x="1216656" y="1723853"/>
                  <a:pt x="1208184" y="1711932"/>
                </a:cubicBezTo>
                <a:cubicBezTo>
                  <a:pt x="1211933" y="1713281"/>
                  <a:pt x="1210883" y="1713506"/>
                  <a:pt x="1211933" y="1710957"/>
                </a:cubicBezTo>
                <a:close/>
                <a:moveTo>
                  <a:pt x="1278215" y="1709767"/>
                </a:moveTo>
                <a:cubicBezTo>
                  <a:pt x="1280361" y="1710872"/>
                  <a:pt x="1283032" y="1712475"/>
                  <a:pt x="1283126" y="1710282"/>
                </a:cubicBezTo>
                <a:lnTo>
                  <a:pt x="1283013" y="1710282"/>
                </a:lnTo>
                <a:cubicBezTo>
                  <a:pt x="1286050" y="1715868"/>
                  <a:pt x="1279564" y="1715043"/>
                  <a:pt x="1276453" y="1712232"/>
                </a:cubicBezTo>
                <a:cubicBezTo>
                  <a:pt x="1274447" y="1708051"/>
                  <a:pt x="1276068" y="1708661"/>
                  <a:pt x="1278215" y="1709767"/>
                </a:cubicBezTo>
                <a:close/>
                <a:moveTo>
                  <a:pt x="1071309" y="1707583"/>
                </a:moveTo>
                <a:cubicBezTo>
                  <a:pt x="1076295" y="1707470"/>
                  <a:pt x="1078695" y="1715455"/>
                  <a:pt x="1076108" y="1718342"/>
                </a:cubicBezTo>
                <a:cubicBezTo>
                  <a:pt x="1062349" y="1714368"/>
                  <a:pt x="1079069" y="1711369"/>
                  <a:pt x="1071309" y="1707583"/>
                </a:cubicBezTo>
                <a:close/>
                <a:moveTo>
                  <a:pt x="1308808" y="1704564"/>
                </a:moveTo>
                <a:lnTo>
                  <a:pt x="1308880" y="1704659"/>
                </a:lnTo>
                <a:lnTo>
                  <a:pt x="1308768" y="1704659"/>
                </a:lnTo>
                <a:close/>
                <a:moveTo>
                  <a:pt x="885959" y="1702110"/>
                </a:moveTo>
                <a:cubicBezTo>
                  <a:pt x="882210" y="1707433"/>
                  <a:pt x="878199" y="1697649"/>
                  <a:pt x="878011" y="1707658"/>
                </a:cubicBezTo>
                <a:cubicBezTo>
                  <a:pt x="879586" y="1707358"/>
                  <a:pt x="881760" y="1708558"/>
                  <a:pt x="883372" y="1708483"/>
                </a:cubicBezTo>
                <a:cubicBezTo>
                  <a:pt x="884984" y="1708408"/>
                  <a:pt x="886371" y="1707134"/>
                  <a:pt x="885959" y="1702110"/>
                </a:cubicBezTo>
                <a:close/>
                <a:moveTo>
                  <a:pt x="928491" y="1699753"/>
                </a:moveTo>
                <a:cubicBezTo>
                  <a:pt x="930263" y="1699963"/>
                  <a:pt x="932671" y="1701622"/>
                  <a:pt x="934508" y="1702110"/>
                </a:cubicBezTo>
                <a:lnTo>
                  <a:pt x="934621" y="1702335"/>
                </a:lnTo>
                <a:cubicBezTo>
                  <a:pt x="935858" y="1714069"/>
                  <a:pt x="930534" y="1704697"/>
                  <a:pt x="926298" y="1706084"/>
                </a:cubicBezTo>
                <a:cubicBezTo>
                  <a:pt x="925586" y="1700779"/>
                  <a:pt x="926720" y="1699542"/>
                  <a:pt x="928491" y="1699753"/>
                </a:cubicBezTo>
                <a:close/>
                <a:moveTo>
                  <a:pt x="796806" y="1697696"/>
                </a:moveTo>
                <a:lnTo>
                  <a:pt x="793584" y="1704059"/>
                </a:lnTo>
                <a:cubicBezTo>
                  <a:pt x="795609" y="1701060"/>
                  <a:pt x="799058" y="1703834"/>
                  <a:pt x="801457" y="1709420"/>
                </a:cubicBezTo>
                <a:cubicBezTo>
                  <a:pt x="795571" y="1712682"/>
                  <a:pt x="789011" y="1713169"/>
                  <a:pt x="786761" y="1731352"/>
                </a:cubicBezTo>
                <a:cubicBezTo>
                  <a:pt x="794784" y="1731652"/>
                  <a:pt x="795009" y="1741362"/>
                  <a:pt x="800932" y="1735101"/>
                </a:cubicBezTo>
                <a:cubicBezTo>
                  <a:pt x="802188" y="1727715"/>
                  <a:pt x="803491" y="1717799"/>
                  <a:pt x="805084" y="1710170"/>
                </a:cubicBezTo>
                <a:lnTo>
                  <a:pt x="807179" y="1702923"/>
                </a:lnTo>
                <a:close/>
                <a:moveTo>
                  <a:pt x="132978" y="1696899"/>
                </a:moveTo>
                <a:cubicBezTo>
                  <a:pt x="136746" y="1701510"/>
                  <a:pt x="138554" y="1705428"/>
                  <a:pt x="141099" y="1708886"/>
                </a:cubicBezTo>
                <a:lnTo>
                  <a:pt x="153540" y="1718049"/>
                </a:lnTo>
                <a:lnTo>
                  <a:pt x="153522" y="1718118"/>
                </a:lnTo>
                <a:lnTo>
                  <a:pt x="153634" y="1718118"/>
                </a:lnTo>
                <a:lnTo>
                  <a:pt x="153540" y="1718049"/>
                </a:lnTo>
                <a:lnTo>
                  <a:pt x="154944" y="1712542"/>
                </a:lnTo>
                <a:cubicBezTo>
                  <a:pt x="153297" y="1708017"/>
                  <a:pt x="144749" y="1705943"/>
                  <a:pt x="150035" y="1700010"/>
                </a:cubicBezTo>
                <a:cubicBezTo>
                  <a:pt x="138339" y="1705896"/>
                  <a:pt x="137701" y="1690638"/>
                  <a:pt x="132978" y="1696899"/>
                </a:cubicBezTo>
                <a:close/>
                <a:moveTo>
                  <a:pt x="802553" y="1688290"/>
                </a:moveTo>
                <a:lnTo>
                  <a:pt x="801111" y="1689195"/>
                </a:lnTo>
                <a:lnTo>
                  <a:pt x="800342" y="1690713"/>
                </a:lnTo>
                <a:lnTo>
                  <a:pt x="806748" y="1694171"/>
                </a:lnTo>
                <a:lnTo>
                  <a:pt x="811015" y="1698248"/>
                </a:lnTo>
                <a:lnTo>
                  <a:pt x="811356" y="1691336"/>
                </a:lnTo>
                <a:lnTo>
                  <a:pt x="808598" y="1690382"/>
                </a:lnTo>
                <a:lnTo>
                  <a:pt x="808580" y="1691725"/>
                </a:lnTo>
                <a:lnTo>
                  <a:pt x="808580" y="1691875"/>
                </a:lnTo>
                <a:lnTo>
                  <a:pt x="807208" y="1689901"/>
                </a:lnTo>
                <a:close/>
                <a:moveTo>
                  <a:pt x="1211780" y="1682238"/>
                </a:moveTo>
                <a:lnTo>
                  <a:pt x="1211782" y="1682240"/>
                </a:lnTo>
                <a:lnTo>
                  <a:pt x="1211782" y="1682390"/>
                </a:lnTo>
                <a:close/>
                <a:moveTo>
                  <a:pt x="1312142" y="1681415"/>
                </a:moveTo>
                <a:cubicBezTo>
                  <a:pt x="1315104" y="1680778"/>
                  <a:pt x="1315891" y="1684677"/>
                  <a:pt x="1315104" y="1689588"/>
                </a:cubicBezTo>
                <a:lnTo>
                  <a:pt x="1308808" y="1704564"/>
                </a:lnTo>
                <a:lnTo>
                  <a:pt x="1304855" y="1699377"/>
                </a:lnTo>
                <a:cubicBezTo>
                  <a:pt x="1305075" y="1697414"/>
                  <a:pt x="1306519" y="1695287"/>
                  <a:pt x="1308168" y="1693112"/>
                </a:cubicBezTo>
                <a:lnTo>
                  <a:pt x="1310680" y="1689850"/>
                </a:lnTo>
                <a:cubicBezTo>
                  <a:pt x="1311409" y="1688912"/>
                  <a:pt x="1312049" y="1687908"/>
                  <a:pt x="1312592" y="1686851"/>
                </a:cubicBezTo>
                <a:cubicBezTo>
                  <a:pt x="1313724" y="1685155"/>
                  <a:pt x="1313537" y="1682902"/>
                  <a:pt x="1312142" y="1681415"/>
                </a:cubicBezTo>
                <a:close/>
                <a:moveTo>
                  <a:pt x="987781" y="1676467"/>
                </a:moveTo>
                <a:cubicBezTo>
                  <a:pt x="992692" y="1677554"/>
                  <a:pt x="994491" y="1682165"/>
                  <a:pt x="994491" y="1687151"/>
                </a:cubicBezTo>
                <a:cubicBezTo>
                  <a:pt x="994480" y="1691465"/>
                  <a:pt x="993315" y="1695698"/>
                  <a:pt x="991117" y="1699410"/>
                </a:cubicBezTo>
                <a:lnTo>
                  <a:pt x="991117" y="1699560"/>
                </a:lnTo>
                <a:cubicBezTo>
                  <a:pt x="985756" y="1698661"/>
                  <a:pt x="985494" y="1694312"/>
                  <a:pt x="986206" y="1689550"/>
                </a:cubicBezTo>
                <a:cubicBezTo>
                  <a:pt x="987278" y="1685273"/>
                  <a:pt x="987807" y="1680877"/>
                  <a:pt x="987781" y="1676467"/>
                </a:cubicBezTo>
                <a:close/>
                <a:moveTo>
                  <a:pt x="1179413" y="1670569"/>
                </a:moveTo>
                <a:cubicBezTo>
                  <a:pt x="1180090" y="1671232"/>
                  <a:pt x="1186065" y="1681199"/>
                  <a:pt x="1185840" y="1678978"/>
                </a:cubicBezTo>
                <a:lnTo>
                  <a:pt x="1179991" y="1671803"/>
                </a:lnTo>
                <a:close/>
                <a:moveTo>
                  <a:pt x="1119182" y="1668931"/>
                </a:moveTo>
                <a:lnTo>
                  <a:pt x="1119326" y="1668984"/>
                </a:lnTo>
                <a:lnTo>
                  <a:pt x="1119182" y="1669081"/>
                </a:lnTo>
                <a:close/>
                <a:moveTo>
                  <a:pt x="1174930" y="1665594"/>
                </a:moveTo>
                <a:lnTo>
                  <a:pt x="1179991" y="1671803"/>
                </a:lnTo>
                <a:lnTo>
                  <a:pt x="1180929" y="1673805"/>
                </a:lnTo>
                <a:cubicBezTo>
                  <a:pt x="1180591" y="1674442"/>
                  <a:pt x="1179542" y="1672867"/>
                  <a:pt x="1178417" y="1671180"/>
                </a:cubicBezTo>
                <a:cubicBezTo>
                  <a:pt x="1177292" y="1669493"/>
                  <a:pt x="1176130" y="1667431"/>
                  <a:pt x="1174930" y="1665594"/>
                </a:cubicBezTo>
                <a:close/>
                <a:moveTo>
                  <a:pt x="1047840" y="1665257"/>
                </a:moveTo>
                <a:cubicBezTo>
                  <a:pt x="1058413" y="1669418"/>
                  <a:pt x="1050690" y="1673130"/>
                  <a:pt x="1066810" y="1677403"/>
                </a:cubicBezTo>
                <a:cubicBezTo>
                  <a:pt x="1066285" y="1678378"/>
                  <a:pt x="1065686" y="1679315"/>
                  <a:pt x="1065123" y="1680290"/>
                </a:cubicBezTo>
                <a:cubicBezTo>
                  <a:pt x="1053351" y="1676766"/>
                  <a:pt x="1059275" y="1673654"/>
                  <a:pt x="1045066" y="1670093"/>
                </a:cubicBezTo>
                <a:cubicBezTo>
                  <a:pt x="1048815" y="1667844"/>
                  <a:pt x="1048328" y="1668968"/>
                  <a:pt x="1047840" y="1665257"/>
                </a:cubicBezTo>
                <a:close/>
                <a:moveTo>
                  <a:pt x="1115096" y="1664620"/>
                </a:moveTo>
                <a:cubicBezTo>
                  <a:pt x="1114122" y="1671256"/>
                  <a:pt x="1109998" y="1677067"/>
                  <a:pt x="1107074" y="1683365"/>
                </a:cubicBezTo>
                <a:cubicBezTo>
                  <a:pt x="1102312" y="1674892"/>
                  <a:pt x="1103325" y="1662596"/>
                  <a:pt x="1115096" y="1664620"/>
                </a:cubicBezTo>
                <a:close/>
                <a:moveTo>
                  <a:pt x="1133016" y="1664057"/>
                </a:moveTo>
                <a:cubicBezTo>
                  <a:pt x="1137234" y="1668687"/>
                  <a:pt x="1135528" y="1672315"/>
                  <a:pt x="1131891" y="1673580"/>
                </a:cubicBezTo>
                <a:lnTo>
                  <a:pt x="1119326" y="1668984"/>
                </a:lnTo>
                <a:lnTo>
                  <a:pt x="1125968" y="1664507"/>
                </a:lnTo>
                <a:cubicBezTo>
                  <a:pt x="1128310" y="1665059"/>
                  <a:pt x="1130763" y="1664902"/>
                  <a:pt x="1133016" y="1664057"/>
                </a:cubicBezTo>
                <a:close/>
                <a:moveTo>
                  <a:pt x="971586" y="1662671"/>
                </a:moveTo>
                <a:cubicBezTo>
                  <a:pt x="967252" y="1664074"/>
                  <a:pt x="963861" y="1667480"/>
                  <a:pt x="962476" y="1671818"/>
                </a:cubicBezTo>
                <a:lnTo>
                  <a:pt x="961795" y="1674041"/>
                </a:lnTo>
                <a:lnTo>
                  <a:pt x="965868" y="1673170"/>
                </a:lnTo>
                <a:cubicBezTo>
                  <a:pt x="968043" y="1672052"/>
                  <a:pt x="969322" y="1670599"/>
                  <a:pt x="970290" y="1669060"/>
                </a:cubicBezTo>
                <a:lnTo>
                  <a:pt x="972070" y="1666884"/>
                </a:lnTo>
                <a:close/>
                <a:moveTo>
                  <a:pt x="1003115" y="1662483"/>
                </a:moveTo>
                <a:cubicBezTo>
                  <a:pt x="1003414" y="1665520"/>
                  <a:pt x="1003677" y="1668632"/>
                  <a:pt x="1006114" y="1668332"/>
                </a:cubicBezTo>
                <a:cubicBezTo>
                  <a:pt x="1007876" y="1675867"/>
                  <a:pt x="1000678" y="1677742"/>
                  <a:pt x="994342" y="1679616"/>
                </a:cubicBezTo>
                <a:cubicBezTo>
                  <a:pt x="994369" y="1676280"/>
                  <a:pt x="993625" y="1672983"/>
                  <a:pt x="992168" y="1669981"/>
                </a:cubicBezTo>
                <a:cubicBezTo>
                  <a:pt x="1002290" y="1681678"/>
                  <a:pt x="1000040" y="1666907"/>
                  <a:pt x="1003115" y="1662483"/>
                </a:cubicBezTo>
                <a:close/>
                <a:moveTo>
                  <a:pt x="1017029" y="1660136"/>
                </a:moveTo>
                <a:lnTo>
                  <a:pt x="1016986" y="1660196"/>
                </a:lnTo>
                <a:lnTo>
                  <a:pt x="1016836" y="1660196"/>
                </a:lnTo>
                <a:close/>
                <a:moveTo>
                  <a:pt x="128404" y="1659297"/>
                </a:moveTo>
                <a:lnTo>
                  <a:pt x="128779" y="1663045"/>
                </a:lnTo>
                <a:cubicBezTo>
                  <a:pt x="128982" y="1664065"/>
                  <a:pt x="128877" y="1665122"/>
                  <a:pt x="128479" y="1666082"/>
                </a:cubicBezTo>
                <a:cubicBezTo>
                  <a:pt x="127654" y="1667619"/>
                  <a:pt x="125217" y="1668182"/>
                  <a:pt x="119256" y="1667694"/>
                </a:cubicBezTo>
                <a:cubicBezTo>
                  <a:pt x="117757" y="1680441"/>
                  <a:pt x="128141" y="1681903"/>
                  <a:pt x="122068" y="1690188"/>
                </a:cubicBezTo>
                <a:cubicBezTo>
                  <a:pt x="117733" y="1687941"/>
                  <a:pt x="114889" y="1683589"/>
                  <a:pt x="114570" y="1678716"/>
                </a:cubicBezTo>
                <a:cubicBezTo>
                  <a:pt x="114283" y="1676536"/>
                  <a:pt x="113831" y="1674381"/>
                  <a:pt x="113221" y="1672268"/>
                </a:cubicBezTo>
                <a:cubicBezTo>
                  <a:pt x="112584" y="1669977"/>
                  <a:pt x="111278" y="1667928"/>
                  <a:pt x="109472" y="1666382"/>
                </a:cubicBezTo>
                <a:cubicBezTo>
                  <a:pt x="113221" y="1665407"/>
                  <a:pt x="116970" y="1664395"/>
                  <a:pt x="115657" y="1662033"/>
                </a:cubicBezTo>
                <a:cubicBezTo>
                  <a:pt x="105573" y="1662671"/>
                  <a:pt x="111871" y="1667957"/>
                  <a:pt x="99687" y="1668369"/>
                </a:cubicBezTo>
                <a:cubicBezTo>
                  <a:pt x="100849" y="1670169"/>
                  <a:pt x="102573" y="1673843"/>
                  <a:pt x="104298" y="1677029"/>
                </a:cubicBezTo>
                <a:cubicBezTo>
                  <a:pt x="106007" y="1680373"/>
                  <a:pt x="107948" y="1683593"/>
                  <a:pt x="110109" y="1686664"/>
                </a:cubicBezTo>
                <a:lnTo>
                  <a:pt x="124157" y="1693951"/>
                </a:lnTo>
                <a:lnTo>
                  <a:pt x="122922" y="1694482"/>
                </a:lnTo>
                <a:cubicBezTo>
                  <a:pt x="122895" y="1694773"/>
                  <a:pt x="123784" y="1694987"/>
                  <a:pt x="126155" y="1694987"/>
                </a:cubicBezTo>
                <a:lnTo>
                  <a:pt x="124157" y="1693951"/>
                </a:lnTo>
                <a:lnTo>
                  <a:pt x="125180" y="1693511"/>
                </a:lnTo>
                <a:cubicBezTo>
                  <a:pt x="127757" y="1692887"/>
                  <a:pt x="131722" y="1692494"/>
                  <a:pt x="132528" y="1693412"/>
                </a:cubicBezTo>
                <a:cubicBezTo>
                  <a:pt x="128554" y="1685914"/>
                  <a:pt x="130541" y="1680028"/>
                  <a:pt x="131778" y="1674667"/>
                </a:cubicBezTo>
                <a:cubicBezTo>
                  <a:pt x="132519" y="1672139"/>
                  <a:pt x="132786" y="1669495"/>
                  <a:pt x="132565" y="1666869"/>
                </a:cubicBezTo>
                <a:cubicBezTo>
                  <a:pt x="132358" y="1665456"/>
                  <a:pt x="131914" y="1664087"/>
                  <a:pt x="131253" y="1662821"/>
                </a:cubicBezTo>
                <a:cubicBezTo>
                  <a:pt x="130509" y="1661494"/>
                  <a:pt x="129545" y="1660302"/>
                  <a:pt x="128404" y="1659297"/>
                </a:cubicBezTo>
                <a:close/>
                <a:moveTo>
                  <a:pt x="1146213" y="1652810"/>
                </a:moveTo>
                <a:cubicBezTo>
                  <a:pt x="1158810" y="1665238"/>
                  <a:pt x="1158648" y="1655481"/>
                  <a:pt x="1165514" y="1659205"/>
                </a:cubicBezTo>
                <a:lnTo>
                  <a:pt x="1168213" y="1661794"/>
                </a:lnTo>
                <a:lnTo>
                  <a:pt x="1169643" y="1661621"/>
                </a:lnTo>
                <a:lnTo>
                  <a:pt x="1169534" y="1663062"/>
                </a:lnTo>
                <a:lnTo>
                  <a:pt x="1175455" y="1668743"/>
                </a:lnTo>
                <a:cubicBezTo>
                  <a:pt x="1174443" y="1672136"/>
                  <a:pt x="1172569" y="1674545"/>
                  <a:pt x="1169297" y="1673875"/>
                </a:cubicBezTo>
                <a:lnTo>
                  <a:pt x="1167131" y="1671887"/>
                </a:lnTo>
                <a:lnTo>
                  <a:pt x="1158396" y="1665107"/>
                </a:lnTo>
                <a:lnTo>
                  <a:pt x="1159258" y="1664661"/>
                </a:lnTo>
                <a:lnTo>
                  <a:pt x="1154761" y="1660533"/>
                </a:lnTo>
                <a:cubicBezTo>
                  <a:pt x="1155848" y="1666194"/>
                  <a:pt x="1159260" y="1670056"/>
                  <a:pt x="1153711" y="1667019"/>
                </a:cubicBezTo>
                <a:cubicBezTo>
                  <a:pt x="1150788" y="1662518"/>
                  <a:pt x="1148279" y="1657763"/>
                  <a:pt x="1146213" y="1652810"/>
                </a:cubicBezTo>
                <a:close/>
                <a:moveTo>
                  <a:pt x="985368" y="1652729"/>
                </a:moveTo>
                <a:lnTo>
                  <a:pt x="984670" y="1653074"/>
                </a:lnTo>
                <a:cubicBezTo>
                  <a:pt x="982645" y="1656973"/>
                  <a:pt x="980583" y="1660946"/>
                  <a:pt x="975372" y="1658247"/>
                </a:cubicBezTo>
                <a:lnTo>
                  <a:pt x="976281" y="1661734"/>
                </a:lnTo>
                <a:lnTo>
                  <a:pt x="977053" y="1660790"/>
                </a:lnTo>
                <a:lnTo>
                  <a:pt x="985489" y="1660349"/>
                </a:lnTo>
                <a:close/>
                <a:moveTo>
                  <a:pt x="1074754" y="1651221"/>
                </a:moveTo>
                <a:cubicBezTo>
                  <a:pt x="1075677" y="1650879"/>
                  <a:pt x="1077607" y="1651057"/>
                  <a:pt x="1081469" y="1652248"/>
                </a:cubicBezTo>
                <a:cubicBezTo>
                  <a:pt x="1077832" y="1661170"/>
                  <a:pt x="1082481" y="1669868"/>
                  <a:pt x="1084618" y="1678791"/>
                </a:cubicBezTo>
                <a:cubicBezTo>
                  <a:pt x="1067373" y="1669006"/>
                  <a:pt x="1081019" y="1662745"/>
                  <a:pt x="1068722" y="1655022"/>
                </a:cubicBezTo>
                <a:cubicBezTo>
                  <a:pt x="1078282" y="1657946"/>
                  <a:pt x="1071984" y="1652245"/>
                  <a:pt x="1074754" y="1651221"/>
                </a:cubicBezTo>
                <a:close/>
                <a:moveTo>
                  <a:pt x="1131889" y="1648026"/>
                </a:moveTo>
                <a:lnTo>
                  <a:pt x="1132106" y="1650229"/>
                </a:lnTo>
                <a:lnTo>
                  <a:pt x="1133429" y="1650884"/>
                </a:lnTo>
                <a:close/>
                <a:moveTo>
                  <a:pt x="124505" y="1647825"/>
                </a:moveTo>
                <a:cubicBezTo>
                  <a:pt x="125967" y="1651574"/>
                  <a:pt x="126604" y="1655772"/>
                  <a:pt x="131516" y="1657085"/>
                </a:cubicBezTo>
                <a:cubicBezTo>
                  <a:pt x="133315" y="1655623"/>
                  <a:pt x="134815" y="1645875"/>
                  <a:pt x="124505" y="1647825"/>
                </a:cubicBezTo>
                <a:close/>
                <a:moveTo>
                  <a:pt x="1180983" y="1643291"/>
                </a:moveTo>
                <a:lnTo>
                  <a:pt x="1179831" y="1645839"/>
                </a:lnTo>
                <a:lnTo>
                  <a:pt x="1181793" y="1644080"/>
                </a:lnTo>
                <a:close/>
                <a:moveTo>
                  <a:pt x="1232627" y="1635078"/>
                </a:moveTo>
                <a:cubicBezTo>
                  <a:pt x="1235664" y="1639614"/>
                  <a:pt x="1236826" y="1639914"/>
                  <a:pt x="1237876" y="1639951"/>
                </a:cubicBezTo>
                <a:cubicBezTo>
                  <a:pt x="1241057" y="1646604"/>
                  <a:pt x="1244651" y="1653053"/>
                  <a:pt x="1248635" y="1659258"/>
                </a:cubicBezTo>
                <a:cubicBezTo>
                  <a:pt x="1247810" y="1659821"/>
                  <a:pt x="1245074" y="1658734"/>
                  <a:pt x="1247810" y="1662708"/>
                </a:cubicBezTo>
                <a:cubicBezTo>
                  <a:pt x="1242845" y="1658126"/>
                  <a:pt x="1238508" y="1652908"/>
                  <a:pt x="1234914" y="1647187"/>
                </a:cubicBezTo>
                <a:cubicBezTo>
                  <a:pt x="1238138" y="1646849"/>
                  <a:pt x="1227416" y="1633541"/>
                  <a:pt x="1232627" y="1635078"/>
                </a:cubicBezTo>
                <a:close/>
                <a:moveTo>
                  <a:pt x="1330438" y="1630354"/>
                </a:moveTo>
                <a:cubicBezTo>
                  <a:pt x="1337936" y="1637027"/>
                  <a:pt x="1334937" y="1627505"/>
                  <a:pt x="1342922" y="1632603"/>
                </a:cubicBezTo>
                <a:cubicBezTo>
                  <a:pt x="1344684" y="1642313"/>
                  <a:pt x="1343934" y="1655022"/>
                  <a:pt x="1333624" y="1648611"/>
                </a:cubicBezTo>
                <a:lnTo>
                  <a:pt x="1333512" y="1648611"/>
                </a:lnTo>
                <a:cubicBezTo>
                  <a:pt x="1333699" y="1643288"/>
                  <a:pt x="1341497" y="1642838"/>
                  <a:pt x="1330438" y="1630354"/>
                </a:cubicBezTo>
                <a:close/>
                <a:moveTo>
                  <a:pt x="1204510" y="1629491"/>
                </a:moveTo>
                <a:lnTo>
                  <a:pt x="1206119" y="1632602"/>
                </a:lnTo>
                <a:lnTo>
                  <a:pt x="1207294" y="1632056"/>
                </a:lnTo>
                <a:close/>
                <a:moveTo>
                  <a:pt x="1149587" y="1628742"/>
                </a:moveTo>
                <a:lnTo>
                  <a:pt x="1148111" y="1629626"/>
                </a:lnTo>
                <a:lnTo>
                  <a:pt x="1149323" y="1631207"/>
                </a:lnTo>
                <a:close/>
                <a:moveTo>
                  <a:pt x="1193699" y="1622106"/>
                </a:moveTo>
                <a:cubicBezTo>
                  <a:pt x="1193629" y="1623746"/>
                  <a:pt x="1194425" y="1626567"/>
                  <a:pt x="1195475" y="1629042"/>
                </a:cubicBezTo>
                <a:cubicBezTo>
                  <a:pt x="1200048" y="1632341"/>
                  <a:pt x="1203085" y="1631779"/>
                  <a:pt x="1197049" y="1622294"/>
                </a:cubicBezTo>
                <a:lnTo>
                  <a:pt x="1197125" y="1622256"/>
                </a:lnTo>
                <a:cubicBezTo>
                  <a:pt x="1194706" y="1620007"/>
                  <a:pt x="1193769" y="1620466"/>
                  <a:pt x="1193699" y="1622106"/>
                </a:cubicBezTo>
                <a:close/>
                <a:moveTo>
                  <a:pt x="1302244" y="1615733"/>
                </a:moveTo>
                <a:cubicBezTo>
                  <a:pt x="1312479" y="1620644"/>
                  <a:pt x="1304494" y="1623981"/>
                  <a:pt x="1320240" y="1629417"/>
                </a:cubicBezTo>
                <a:cubicBezTo>
                  <a:pt x="1319640" y="1630392"/>
                  <a:pt x="1318965" y="1631366"/>
                  <a:pt x="1318365" y="1632304"/>
                </a:cubicBezTo>
                <a:cubicBezTo>
                  <a:pt x="1306893" y="1627880"/>
                  <a:pt x="1313004" y="1625068"/>
                  <a:pt x="1299133" y="1620494"/>
                </a:cubicBezTo>
                <a:cubicBezTo>
                  <a:pt x="1303182" y="1618470"/>
                  <a:pt x="1302470" y="1619557"/>
                  <a:pt x="1302244" y="1615733"/>
                </a:cubicBezTo>
                <a:close/>
                <a:moveTo>
                  <a:pt x="1112362" y="1614027"/>
                </a:moveTo>
                <a:lnTo>
                  <a:pt x="1112359" y="1617720"/>
                </a:lnTo>
                <a:lnTo>
                  <a:pt x="1115091" y="1617467"/>
                </a:lnTo>
                <a:lnTo>
                  <a:pt x="1115247" y="1615208"/>
                </a:lnTo>
                <a:close/>
                <a:moveTo>
                  <a:pt x="1166374" y="1613945"/>
                </a:moveTo>
                <a:lnTo>
                  <a:pt x="1166383" y="1613971"/>
                </a:lnTo>
                <a:lnTo>
                  <a:pt x="1166308" y="1613971"/>
                </a:lnTo>
                <a:close/>
                <a:moveTo>
                  <a:pt x="1119707" y="1612498"/>
                </a:moveTo>
                <a:lnTo>
                  <a:pt x="1118429" y="1614960"/>
                </a:lnTo>
                <a:lnTo>
                  <a:pt x="1117709" y="1617214"/>
                </a:lnTo>
                <a:lnTo>
                  <a:pt x="1122444" y="1615583"/>
                </a:lnTo>
                <a:close/>
                <a:moveTo>
                  <a:pt x="1132783" y="1611284"/>
                </a:moveTo>
                <a:lnTo>
                  <a:pt x="1124693" y="1612809"/>
                </a:lnTo>
                <a:cubicBezTo>
                  <a:pt x="1130129" y="1619970"/>
                  <a:pt x="1137852" y="1619632"/>
                  <a:pt x="1133766" y="1627805"/>
                </a:cubicBezTo>
                <a:lnTo>
                  <a:pt x="1142920" y="1622118"/>
                </a:lnTo>
                <a:lnTo>
                  <a:pt x="1133668" y="1611853"/>
                </a:lnTo>
                <a:close/>
                <a:moveTo>
                  <a:pt x="1261606" y="1606811"/>
                </a:moveTo>
                <a:lnTo>
                  <a:pt x="1261606" y="1606961"/>
                </a:lnTo>
                <a:lnTo>
                  <a:pt x="1261193" y="1606867"/>
                </a:lnTo>
                <a:close/>
                <a:moveTo>
                  <a:pt x="1255869" y="1605656"/>
                </a:moveTo>
                <a:lnTo>
                  <a:pt x="1261193" y="1606867"/>
                </a:lnTo>
                <a:lnTo>
                  <a:pt x="1259759" y="1607063"/>
                </a:lnTo>
                <a:close/>
                <a:moveTo>
                  <a:pt x="1251383" y="1604038"/>
                </a:moveTo>
                <a:cubicBezTo>
                  <a:pt x="1251707" y="1604051"/>
                  <a:pt x="1253098" y="1604604"/>
                  <a:pt x="1254759" y="1605255"/>
                </a:cubicBezTo>
                <a:lnTo>
                  <a:pt x="1255869" y="1605656"/>
                </a:lnTo>
                <a:lnTo>
                  <a:pt x="1252738" y="1604944"/>
                </a:lnTo>
                <a:close/>
                <a:moveTo>
                  <a:pt x="1166729" y="1603174"/>
                </a:moveTo>
                <a:cubicBezTo>
                  <a:pt x="1170057" y="1602818"/>
                  <a:pt x="1175099" y="1604580"/>
                  <a:pt x="1177367" y="1605086"/>
                </a:cubicBezTo>
                <a:cubicBezTo>
                  <a:pt x="1176205" y="1607279"/>
                  <a:pt x="1174668" y="1609678"/>
                  <a:pt x="1172807" y="1611440"/>
                </a:cubicBezTo>
                <a:lnTo>
                  <a:pt x="1166374" y="1613945"/>
                </a:lnTo>
                <a:lnTo>
                  <a:pt x="1163586" y="1605718"/>
                </a:lnTo>
                <a:cubicBezTo>
                  <a:pt x="1163831" y="1604059"/>
                  <a:pt x="1165066" y="1603352"/>
                  <a:pt x="1166729" y="1603174"/>
                </a:cubicBezTo>
                <a:close/>
                <a:moveTo>
                  <a:pt x="1244623" y="1603099"/>
                </a:moveTo>
                <a:lnTo>
                  <a:pt x="1252738" y="1604944"/>
                </a:lnTo>
                <a:lnTo>
                  <a:pt x="1254407" y="1606061"/>
                </a:lnTo>
                <a:cubicBezTo>
                  <a:pt x="1254407" y="1607073"/>
                  <a:pt x="1252608" y="1606398"/>
                  <a:pt x="1250658" y="1605648"/>
                </a:cubicBezTo>
                <a:close/>
                <a:moveTo>
                  <a:pt x="1330218" y="1602941"/>
                </a:moveTo>
                <a:cubicBezTo>
                  <a:pt x="1331159" y="1602640"/>
                  <a:pt x="1333061" y="1602921"/>
                  <a:pt x="1336810" y="1604336"/>
                </a:cubicBezTo>
                <a:cubicBezTo>
                  <a:pt x="1334673" y="1608760"/>
                  <a:pt x="1334608" y="1613324"/>
                  <a:pt x="1335250" y="1617954"/>
                </a:cubicBezTo>
                <a:lnTo>
                  <a:pt x="1336026" y="1622006"/>
                </a:lnTo>
                <a:lnTo>
                  <a:pt x="1338072" y="1621155"/>
                </a:lnTo>
                <a:cubicBezTo>
                  <a:pt x="1340735" y="1622256"/>
                  <a:pt x="1343269" y="1626357"/>
                  <a:pt x="1341330" y="1626427"/>
                </a:cubicBezTo>
                <a:lnTo>
                  <a:pt x="1336340" y="1623644"/>
                </a:lnTo>
                <a:lnTo>
                  <a:pt x="1337935" y="1631966"/>
                </a:lnTo>
                <a:cubicBezTo>
                  <a:pt x="1321477" y="1620794"/>
                  <a:pt x="1335611" y="1615058"/>
                  <a:pt x="1323876" y="1606473"/>
                </a:cubicBezTo>
                <a:cubicBezTo>
                  <a:pt x="1333239" y="1609988"/>
                  <a:pt x="1327398" y="1603844"/>
                  <a:pt x="1330218" y="1602941"/>
                </a:cubicBezTo>
                <a:close/>
                <a:moveTo>
                  <a:pt x="1104561" y="1596051"/>
                </a:moveTo>
                <a:lnTo>
                  <a:pt x="1103614" y="1596174"/>
                </a:lnTo>
                <a:lnTo>
                  <a:pt x="1105167" y="1599172"/>
                </a:lnTo>
                <a:cubicBezTo>
                  <a:pt x="1106437" y="1601599"/>
                  <a:pt x="1107018" y="1603324"/>
                  <a:pt x="1105912" y="1604374"/>
                </a:cubicBezTo>
                <a:lnTo>
                  <a:pt x="1117236" y="1609713"/>
                </a:lnTo>
                <a:lnTo>
                  <a:pt x="1113629" y="1605648"/>
                </a:lnTo>
                <a:lnTo>
                  <a:pt x="1108345" y="1600055"/>
                </a:lnTo>
                <a:lnTo>
                  <a:pt x="1106924" y="1600812"/>
                </a:lnTo>
                <a:cubicBezTo>
                  <a:pt x="1104909" y="1599547"/>
                  <a:pt x="1104349" y="1598670"/>
                  <a:pt x="1104611" y="1597988"/>
                </a:cubicBezTo>
                <a:lnTo>
                  <a:pt x="1105724" y="1597282"/>
                </a:lnTo>
                <a:close/>
                <a:moveTo>
                  <a:pt x="1160796" y="1594904"/>
                </a:moveTo>
                <a:lnTo>
                  <a:pt x="1164133" y="1596876"/>
                </a:lnTo>
                <a:cubicBezTo>
                  <a:pt x="1157778" y="1595601"/>
                  <a:pt x="1153701" y="1596042"/>
                  <a:pt x="1150782" y="1597391"/>
                </a:cubicBezTo>
                <a:lnTo>
                  <a:pt x="1148871" y="1599172"/>
                </a:lnTo>
                <a:lnTo>
                  <a:pt x="1149761" y="1604397"/>
                </a:lnTo>
                <a:lnTo>
                  <a:pt x="1146758" y="1601142"/>
                </a:lnTo>
                <a:lnTo>
                  <a:pt x="1144376" y="1603362"/>
                </a:lnTo>
                <a:lnTo>
                  <a:pt x="1141413" y="1606511"/>
                </a:lnTo>
                <a:lnTo>
                  <a:pt x="1144414" y="1606623"/>
                </a:lnTo>
                <a:cubicBezTo>
                  <a:pt x="1146138" y="1606492"/>
                  <a:pt x="1147928" y="1606595"/>
                  <a:pt x="1150440" y="1608188"/>
                </a:cubicBezTo>
                <a:lnTo>
                  <a:pt x="1155527" y="1613348"/>
                </a:lnTo>
                <a:lnTo>
                  <a:pt x="1158134" y="1611459"/>
                </a:lnTo>
                <a:lnTo>
                  <a:pt x="1157112" y="1614957"/>
                </a:lnTo>
                <a:lnTo>
                  <a:pt x="1160797" y="1618695"/>
                </a:lnTo>
                <a:cubicBezTo>
                  <a:pt x="1159747" y="1622444"/>
                  <a:pt x="1154986" y="1617083"/>
                  <a:pt x="1155848" y="1622968"/>
                </a:cubicBezTo>
                <a:cubicBezTo>
                  <a:pt x="1159597" y="1629042"/>
                  <a:pt x="1162071" y="1631591"/>
                  <a:pt x="1163346" y="1630804"/>
                </a:cubicBezTo>
                <a:cubicBezTo>
                  <a:pt x="1168632" y="1638114"/>
                  <a:pt x="1158810" y="1629492"/>
                  <a:pt x="1164096" y="1636877"/>
                </a:cubicBezTo>
                <a:lnTo>
                  <a:pt x="1153850" y="1626859"/>
                </a:lnTo>
                <a:lnTo>
                  <a:pt x="1151919" y="1634592"/>
                </a:lnTo>
                <a:lnTo>
                  <a:pt x="1158960" y="1643775"/>
                </a:lnTo>
                <a:cubicBezTo>
                  <a:pt x="1163271" y="1644900"/>
                  <a:pt x="1160235" y="1634965"/>
                  <a:pt x="1167433" y="1641938"/>
                </a:cubicBezTo>
                <a:cubicBezTo>
                  <a:pt x="1171781" y="1648049"/>
                  <a:pt x="1168595" y="1646175"/>
                  <a:pt x="1171182" y="1650523"/>
                </a:cubicBezTo>
                <a:cubicBezTo>
                  <a:pt x="1174931" y="1651798"/>
                  <a:pt x="1170132" y="1644000"/>
                  <a:pt x="1172569" y="1643925"/>
                </a:cubicBezTo>
                <a:cubicBezTo>
                  <a:pt x="1168812" y="1638635"/>
                  <a:pt x="1165477" y="1633056"/>
                  <a:pt x="1162597" y="1627242"/>
                </a:cubicBezTo>
                <a:cubicBezTo>
                  <a:pt x="1164134" y="1627242"/>
                  <a:pt x="1169045" y="1636464"/>
                  <a:pt x="1171107" y="1637964"/>
                </a:cubicBezTo>
                <a:cubicBezTo>
                  <a:pt x="1169875" y="1634891"/>
                  <a:pt x="1168054" y="1632089"/>
                  <a:pt x="1165746" y="1629716"/>
                </a:cubicBezTo>
                <a:cubicBezTo>
                  <a:pt x="1161997" y="1623605"/>
                  <a:pt x="1167883" y="1627879"/>
                  <a:pt x="1168070" y="1625967"/>
                </a:cubicBezTo>
                <a:cubicBezTo>
                  <a:pt x="1169411" y="1628983"/>
                  <a:pt x="1171003" y="1631880"/>
                  <a:pt x="1172831" y="1634628"/>
                </a:cubicBezTo>
                <a:cubicBezTo>
                  <a:pt x="1177592" y="1636765"/>
                  <a:pt x="1176917" y="1630879"/>
                  <a:pt x="1178154" y="1627130"/>
                </a:cubicBezTo>
                <a:cubicBezTo>
                  <a:pt x="1174405" y="1620607"/>
                  <a:pt x="1179204" y="1635865"/>
                  <a:pt x="1171106" y="1622519"/>
                </a:cubicBezTo>
                <a:cubicBezTo>
                  <a:pt x="1181529" y="1621619"/>
                  <a:pt x="1192963" y="1626792"/>
                  <a:pt x="1184528" y="1606773"/>
                </a:cubicBezTo>
                <a:cubicBezTo>
                  <a:pt x="1186027" y="1605798"/>
                  <a:pt x="1192026" y="1615508"/>
                  <a:pt x="1192251" y="1611084"/>
                </a:cubicBezTo>
                <a:cubicBezTo>
                  <a:pt x="1194350" y="1614271"/>
                  <a:pt x="1192625" y="1613671"/>
                  <a:pt x="1192251" y="1614308"/>
                </a:cubicBezTo>
                <a:cubicBezTo>
                  <a:pt x="1201136" y="1621806"/>
                  <a:pt x="1186252" y="1599087"/>
                  <a:pt x="1190114" y="1599312"/>
                </a:cubicBezTo>
                <a:cubicBezTo>
                  <a:pt x="1184528" y="1603399"/>
                  <a:pt x="1172419" y="1598487"/>
                  <a:pt x="1161959" y="1595114"/>
                </a:cubicBezTo>
                <a:close/>
                <a:moveTo>
                  <a:pt x="1232188" y="1582752"/>
                </a:moveTo>
                <a:lnTo>
                  <a:pt x="1226169" y="1584900"/>
                </a:lnTo>
                <a:cubicBezTo>
                  <a:pt x="1221894" y="1585804"/>
                  <a:pt x="1216929" y="1585825"/>
                  <a:pt x="1210396" y="1583754"/>
                </a:cubicBezTo>
                <a:cubicBezTo>
                  <a:pt x="1211109" y="1586659"/>
                  <a:pt x="1212505" y="1590239"/>
                  <a:pt x="1212805" y="1592540"/>
                </a:cubicBezTo>
                <a:lnTo>
                  <a:pt x="1208653" y="1593646"/>
                </a:lnTo>
                <a:lnTo>
                  <a:pt x="1209420" y="1593839"/>
                </a:lnTo>
                <a:cubicBezTo>
                  <a:pt x="1212497" y="1594179"/>
                  <a:pt x="1215542" y="1594755"/>
                  <a:pt x="1218530" y="1595564"/>
                </a:cubicBezTo>
                <a:cubicBezTo>
                  <a:pt x="1223216" y="1592452"/>
                  <a:pt x="1215493" y="1584654"/>
                  <a:pt x="1225803" y="1585029"/>
                </a:cubicBezTo>
                <a:cubicBezTo>
                  <a:pt x="1232926" y="1587353"/>
                  <a:pt x="1228990" y="1588516"/>
                  <a:pt x="1233638" y="1590578"/>
                </a:cubicBezTo>
                <a:cubicBezTo>
                  <a:pt x="1235776" y="1589378"/>
                  <a:pt x="1234735" y="1587859"/>
                  <a:pt x="1233461" y="1586313"/>
                </a:cubicBezTo>
                <a:close/>
                <a:moveTo>
                  <a:pt x="1272029" y="1575393"/>
                </a:moveTo>
                <a:cubicBezTo>
                  <a:pt x="1271729" y="1576068"/>
                  <a:pt x="1273829" y="1578018"/>
                  <a:pt x="1274129" y="1577868"/>
                </a:cubicBezTo>
                <a:lnTo>
                  <a:pt x="1274282" y="1579865"/>
                </a:lnTo>
                <a:lnTo>
                  <a:pt x="1281963" y="1582517"/>
                </a:lnTo>
                <a:cubicBezTo>
                  <a:pt x="1284869" y="1581767"/>
                  <a:pt x="1282535" y="1580615"/>
                  <a:pt x="1280173" y="1579462"/>
                </a:cubicBezTo>
                <a:lnTo>
                  <a:pt x="1277787" y="1578087"/>
                </a:lnTo>
                <a:lnTo>
                  <a:pt x="1278154" y="1579053"/>
                </a:lnTo>
                <a:cubicBezTo>
                  <a:pt x="1276969" y="1578683"/>
                  <a:pt x="1274448" y="1576874"/>
                  <a:pt x="1272029" y="1575393"/>
                </a:cubicBezTo>
                <a:close/>
                <a:moveTo>
                  <a:pt x="1267659" y="1566668"/>
                </a:moveTo>
                <a:lnTo>
                  <a:pt x="1267442" y="1566715"/>
                </a:lnTo>
                <a:lnTo>
                  <a:pt x="1267362" y="1566928"/>
                </a:lnTo>
                <a:close/>
                <a:moveTo>
                  <a:pt x="1371002" y="1550576"/>
                </a:moveTo>
                <a:cubicBezTo>
                  <a:pt x="1371377" y="1549189"/>
                  <a:pt x="1376288" y="1554587"/>
                  <a:pt x="1375988" y="1552113"/>
                </a:cubicBezTo>
                <a:cubicBezTo>
                  <a:pt x="1383373" y="1560098"/>
                  <a:pt x="1376475" y="1556874"/>
                  <a:pt x="1375650" y="1558486"/>
                </a:cubicBezTo>
                <a:lnTo>
                  <a:pt x="1375500" y="1558524"/>
                </a:lnTo>
                <a:cubicBezTo>
                  <a:pt x="1369390" y="1552188"/>
                  <a:pt x="1380712" y="1559798"/>
                  <a:pt x="1371002" y="1550576"/>
                </a:cubicBezTo>
                <a:close/>
                <a:moveTo>
                  <a:pt x="1332462" y="1543978"/>
                </a:moveTo>
                <a:cubicBezTo>
                  <a:pt x="1330813" y="1546377"/>
                  <a:pt x="1333212" y="1556799"/>
                  <a:pt x="1327101" y="1555337"/>
                </a:cubicBezTo>
                <a:lnTo>
                  <a:pt x="1327026" y="1555224"/>
                </a:lnTo>
                <a:cubicBezTo>
                  <a:pt x="1329126" y="1552000"/>
                  <a:pt x="1325602" y="1541278"/>
                  <a:pt x="1332462" y="1543978"/>
                </a:cubicBezTo>
                <a:close/>
                <a:moveTo>
                  <a:pt x="1370289" y="1543753"/>
                </a:moveTo>
                <a:cubicBezTo>
                  <a:pt x="1375837" y="1547052"/>
                  <a:pt x="1369201" y="1552788"/>
                  <a:pt x="1364853" y="1552788"/>
                </a:cubicBezTo>
                <a:cubicBezTo>
                  <a:pt x="1356942" y="1547502"/>
                  <a:pt x="1372163" y="1548964"/>
                  <a:pt x="1370289" y="1543753"/>
                </a:cubicBezTo>
                <a:close/>
                <a:moveTo>
                  <a:pt x="1295910" y="1537079"/>
                </a:moveTo>
                <a:cubicBezTo>
                  <a:pt x="1292798" y="1532656"/>
                  <a:pt x="1303745" y="1541766"/>
                  <a:pt x="1308094" y="1545777"/>
                </a:cubicBezTo>
                <a:cubicBezTo>
                  <a:pt x="1311543" y="1552150"/>
                  <a:pt x="1301233" y="1542066"/>
                  <a:pt x="1295835" y="1537154"/>
                </a:cubicBezTo>
                <a:close/>
                <a:moveTo>
                  <a:pt x="1313728" y="1525493"/>
                </a:moveTo>
                <a:lnTo>
                  <a:pt x="1313904" y="1525533"/>
                </a:lnTo>
                <a:lnTo>
                  <a:pt x="1313904" y="1525683"/>
                </a:lnTo>
                <a:close/>
                <a:moveTo>
                  <a:pt x="1429373" y="1450666"/>
                </a:moveTo>
                <a:cubicBezTo>
                  <a:pt x="1431360" y="1452278"/>
                  <a:pt x="1434134" y="1454977"/>
                  <a:pt x="1434847" y="1454677"/>
                </a:cubicBezTo>
                <a:lnTo>
                  <a:pt x="1429284" y="1450916"/>
                </a:lnTo>
                <a:close/>
                <a:moveTo>
                  <a:pt x="1425385" y="1448280"/>
                </a:moveTo>
                <a:lnTo>
                  <a:pt x="1429284" y="1450916"/>
                </a:lnTo>
                <a:lnTo>
                  <a:pt x="1428600" y="1452845"/>
                </a:lnTo>
                <a:cubicBezTo>
                  <a:pt x="1429148" y="1454068"/>
                  <a:pt x="1429692" y="1455295"/>
                  <a:pt x="1427799" y="1455052"/>
                </a:cubicBezTo>
                <a:cubicBezTo>
                  <a:pt x="1426300" y="1453268"/>
                  <a:pt x="1424398" y="1451867"/>
                  <a:pt x="1422250" y="1450965"/>
                </a:cubicBezTo>
                <a:cubicBezTo>
                  <a:pt x="1421426" y="1450047"/>
                  <a:pt x="1422878" y="1448407"/>
                  <a:pt x="1425385" y="1448280"/>
                </a:cubicBezTo>
                <a:close/>
                <a:moveTo>
                  <a:pt x="1435324" y="1447154"/>
                </a:moveTo>
                <a:lnTo>
                  <a:pt x="1435334" y="1447179"/>
                </a:lnTo>
                <a:lnTo>
                  <a:pt x="1435259" y="1447179"/>
                </a:lnTo>
                <a:close/>
                <a:moveTo>
                  <a:pt x="1435334" y="1440056"/>
                </a:moveTo>
                <a:cubicBezTo>
                  <a:pt x="1440170" y="1444067"/>
                  <a:pt x="1440151" y="1445258"/>
                  <a:pt x="1438924" y="1445740"/>
                </a:cubicBezTo>
                <a:lnTo>
                  <a:pt x="1435324" y="1447154"/>
                </a:lnTo>
                <a:lnTo>
                  <a:pt x="1433619" y="1442929"/>
                </a:lnTo>
                <a:cubicBezTo>
                  <a:pt x="1435016" y="1442896"/>
                  <a:pt x="1436984" y="1443093"/>
                  <a:pt x="1435334" y="1440056"/>
                </a:cubicBezTo>
                <a:close/>
                <a:moveTo>
                  <a:pt x="1416558" y="1429199"/>
                </a:moveTo>
                <a:lnTo>
                  <a:pt x="1416589" y="1429334"/>
                </a:lnTo>
                <a:lnTo>
                  <a:pt x="1416514" y="1429409"/>
                </a:lnTo>
                <a:close/>
                <a:moveTo>
                  <a:pt x="1411097" y="1428838"/>
                </a:moveTo>
                <a:lnTo>
                  <a:pt x="1397216" y="1441162"/>
                </a:lnTo>
                <a:cubicBezTo>
                  <a:pt x="1392596" y="1444667"/>
                  <a:pt x="1388041" y="1448041"/>
                  <a:pt x="1383486" y="1452915"/>
                </a:cubicBezTo>
                <a:cubicBezTo>
                  <a:pt x="1384348" y="1444930"/>
                  <a:pt x="1387216" y="1439062"/>
                  <a:pt x="1391926" y="1435103"/>
                </a:cubicBezTo>
                <a:close/>
                <a:moveTo>
                  <a:pt x="1411341" y="1428622"/>
                </a:moveTo>
                <a:lnTo>
                  <a:pt x="1411416" y="1428734"/>
                </a:lnTo>
                <a:lnTo>
                  <a:pt x="1411097" y="1428838"/>
                </a:lnTo>
                <a:close/>
                <a:moveTo>
                  <a:pt x="1348321" y="1428622"/>
                </a:moveTo>
                <a:lnTo>
                  <a:pt x="1348245" y="1428659"/>
                </a:lnTo>
                <a:lnTo>
                  <a:pt x="1348358" y="1428840"/>
                </a:lnTo>
                <a:lnTo>
                  <a:pt x="1349895" y="1437769"/>
                </a:lnTo>
                <a:cubicBezTo>
                  <a:pt x="1350645" y="1438107"/>
                  <a:pt x="1352876" y="1438322"/>
                  <a:pt x="1353597" y="1437207"/>
                </a:cubicBezTo>
                <a:lnTo>
                  <a:pt x="1348358" y="1428840"/>
                </a:lnTo>
                <a:close/>
                <a:moveTo>
                  <a:pt x="1393441" y="1424278"/>
                </a:moveTo>
                <a:lnTo>
                  <a:pt x="1393458" y="1424310"/>
                </a:lnTo>
                <a:lnTo>
                  <a:pt x="1393308" y="1424385"/>
                </a:lnTo>
                <a:close/>
                <a:moveTo>
                  <a:pt x="1417822" y="1421274"/>
                </a:moveTo>
                <a:cubicBezTo>
                  <a:pt x="1419954" y="1421489"/>
                  <a:pt x="1421594" y="1423842"/>
                  <a:pt x="1416102" y="1426035"/>
                </a:cubicBezTo>
                <a:cubicBezTo>
                  <a:pt x="1415764" y="1426203"/>
                  <a:pt x="1416364" y="1427169"/>
                  <a:pt x="1416800" y="1428031"/>
                </a:cubicBezTo>
                <a:lnTo>
                  <a:pt x="1416558" y="1429199"/>
                </a:lnTo>
                <a:lnTo>
                  <a:pt x="1415084" y="1422840"/>
                </a:lnTo>
                <a:cubicBezTo>
                  <a:pt x="1415566" y="1421592"/>
                  <a:pt x="1416756" y="1421166"/>
                  <a:pt x="1417822" y="1421274"/>
                </a:cubicBezTo>
                <a:close/>
                <a:moveTo>
                  <a:pt x="1399208" y="1421210"/>
                </a:moveTo>
                <a:lnTo>
                  <a:pt x="1399231" y="1421274"/>
                </a:lnTo>
                <a:lnTo>
                  <a:pt x="1399081" y="1421349"/>
                </a:lnTo>
                <a:close/>
                <a:moveTo>
                  <a:pt x="1393083" y="1417525"/>
                </a:moveTo>
                <a:cubicBezTo>
                  <a:pt x="1395164" y="1419961"/>
                  <a:pt x="1395811" y="1421489"/>
                  <a:pt x="1395642" y="1422501"/>
                </a:cubicBezTo>
                <a:lnTo>
                  <a:pt x="1393441" y="1424278"/>
                </a:lnTo>
                <a:lnTo>
                  <a:pt x="1390768" y="1419371"/>
                </a:lnTo>
                <a:cubicBezTo>
                  <a:pt x="1390909" y="1418368"/>
                  <a:pt x="1391884" y="1417881"/>
                  <a:pt x="1393083" y="1417525"/>
                </a:cubicBezTo>
                <a:close/>
                <a:moveTo>
                  <a:pt x="1396734" y="1414432"/>
                </a:moveTo>
                <a:cubicBezTo>
                  <a:pt x="1398107" y="1413307"/>
                  <a:pt x="1401387" y="1413869"/>
                  <a:pt x="1405680" y="1417712"/>
                </a:cubicBezTo>
                <a:cubicBezTo>
                  <a:pt x="1400319" y="1414994"/>
                  <a:pt x="1400562" y="1416934"/>
                  <a:pt x="1401200" y="1419038"/>
                </a:cubicBezTo>
                <a:lnTo>
                  <a:pt x="1399208" y="1421210"/>
                </a:lnTo>
                <a:close/>
                <a:moveTo>
                  <a:pt x="1411453" y="1396380"/>
                </a:moveTo>
                <a:cubicBezTo>
                  <a:pt x="1411978" y="1398742"/>
                  <a:pt x="1420526" y="1413438"/>
                  <a:pt x="1405267" y="1399904"/>
                </a:cubicBezTo>
                <a:lnTo>
                  <a:pt x="1405567" y="1399829"/>
                </a:lnTo>
                <a:cubicBezTo>
                  <a:pt x="1415165" y="1403878"/>
                  <a:pt x="1404218" y="1393719"/>
                  <a:pt x="1411453" y="1396380"/>
                </a:cubicBezTo>
                <a:close/>
                <a:moveTo>
                  <a:pt x="66883" y="1390345"/>
                </a:moveTo>
                <a:cubicBezTo>
                  <a:pt x="68233" y="1395181"/>
                  <a:pt x="61410" y="1396006"/>
                  <a:pt x="61185" y="1400055"/>
                </a:cubicBezTo>
                <a:cubicBezTo>
                  <a:pt x="76481" y="1401817"/>
                  <a:pt x="74044" y="1411977"/>
                  <a:pt x="70857" y="1415951"/>
                </a:cubicBezTo>
                <a:cubicBezTo>
                  <a:pt x="81617" y="1415313"/>
                  <a:pt x="74419" y="1420299"/>
                  <a:pt x="83154" y="1420337"/>
                </a:cubicBezTo>
                <a:cubicBezTo>
                  <a:pt x="84325" y="1414618"/>
                  <a:pt x="83280" y="1408668"/>
                  <a:pt x="80230" y="1403691"/>
                </a:cubicBezTo>
                <a:cubicBezTo>
                  <a:pt x="76739" y="1398377"/>
                  <a:pt x="72197" y="1393835"/>
                  <a:pt x="66883" y="1390345"/>
                </a:cubicBezTo>
                <a:close/>
                <a:moveTo>
                  <a:pt x="1326356" y="1373882"/>
                </a:moveTo>
                <a:cubicBezTo>
                  <a:pt x="1325499" y="1373240"/>
                  <a:pt x="1325377" y="1373343"/>
                  <a:pt x="1327064" y="1375124"/>
                </a:cubicBezTo>
                <a:cubicBezTo>
                  <a:pt x="1320690" y="1371300"/>
                  <a:pt x="1319828" y="1375611"/>
                  <a:pt x="1330663" y="1383446"/>
                </a:cubicBezTo>
                <a:cubicBezTo>
                  <a:pt x="1318741" y="1376323"/>
                  <a:pt x="1326164" y="1390457"/>
                  <a:pt x="1330663" y="1399904"/>
                </a:cubicBezTo>
                <a:cubicBezTo>
                  <a:pt x="1329725" y="1396718"/>
                  <a:pt x="1333624" y="1396905"/>
                  <a:pt x="1338910" y="1399605"/>
                </a:cubicBezTo>
                <a:cubicBezTo>
                  <a:pt x="1337823" y="1405041"/>
                  <a:pt x="1334524" y="1408977"/>
                  <a:pt x="1345846" y="1422998"/>
                </a:cubicBezTo>
                <a:cubicBezTo>
                  <a:pt x="1350570" y="1419249"/>
                  <a:pt x="1357580" y="1425810"/>
                  <a:pt x="1356643" y="1418237"/>
                </a:cubicBezTo>
                <a:cubicBezTo>
                  <a:pt x="1347721" y="1406390"/>
                  <a:pt x="1331825" y="1387233"/>
                  <a:pt x="1337111" y="1387083"/>
                </a:cubicBezTo>
                <a:cubicBezTo>
                  <a:pt x="1332991" y="1383700"/>
                  <a:pt x="1329357" y="1379764"/>
                  <a:pt x="1326314" y="1375386"/>
                </a:cubicBezTo>
                <a:cubicBezTo>
                  <a:pt x="1328339" y="1377073"/>
                  <a:pt x="1329613" y="1377748"/>
                  <a:pt x="1330063" y="1377111"/>
                </a:cubicBezTo>
                <a:cubicBezTo>
                  <a:pt x="1328807" y="1375911"/>
                  <a:pt x="1327214" y="1374524"/>
                  <a:pt x="1326356" y="1373882"/>
                </a:cubicBezTo>
                <a:close/>
                <a:moveTo>
                  <a:pt x="1606887" y="1362828"/>
                </a:moveTo>
                <a:cubicBezTo>
                  <a:pt x="1611761" y="1362378"/>
                  <a:pt x="1615472" y="1368451"/>
                  <a:pt x="1613448" y="1370851"/>
                </a:cubicBezTo>
                <a:cubicBezTo>
                  <a:pt x="1599277" y="1368751"/>
                  <a:pt x="1615172" y="1365190"/>
                  <a:pt x="1606887" y="1362828"/>
                </a:cubicBezTo>
                <a:close/>
                <a:moveTo>
                  <a:pt x="1434172" y="1362078"/>
                </a:moveTo>
                <a:lnTo>
                  <a:pt x="1434654" y="1362115"/>
                </a:lnTo>
                <a:lnTo>
                  <a:pt x="1434134" y="1362453"/>
                </a:lnTo>
                <a:close/>
                <a:moveTo>
                  <a:pt x="1442457" y="1360091"/>
                </a:moveTo>
                <a:cubicBezTo>
                  <a:pt x="1448455" y="1361403"/>
                  <a:pt x="1449177" y="1362556"/>
                  <a:pt x="1447003" y="1363053"/>
                </a:cubicBezTo>
                <a:lnTo>
                  <a:pt x="1434654" y="1362115"/>
                </a:lnTo>
                <a:lnTo>
                  <a:pt x="1436946" y="1360625"/>
                </a:lnTo>
                <a:cubicBezTo>
                  <a:pt x="1438951" y="1360531"/>
                  <a:pt x="1441407" y="1360653"/>
                  <a:pt x="1442457" y="1360091"/>
                </a:cubicBezTo>
                <a:close/>
                <a:moveTo>
                  <a:pt x="1472036" y="1357804"/>
                </a:moveTo>
                <a:cubicBezTo>
                  <a:pt x="1476160" y="1358704"/>
                  <a:pt x="1477247" y="1360129"/>
                  <a:pt x="1477022" y="1361591"/>
                </a:cubicBezTo>
                <a:lnTo>
                  <a:pt x="1476985" y="1361966"/>
                </a:lnTo>
                <a:lnTo>
                  <a:pt x="1464088" y="1359491"/>
                </a:lnTo>
                <a:cubicBezTo>
                  <a:pt x="1462776" y="1357054"/>
                  <a:pt x="1471212" y="1359229"/>
                  <a:pt x="1472036" y="1357804"/>
                </a:cubicBezTo>
                <a:close/>
                <a:moveTo>
                  <a:pt x="45589" y="1356454"/>
                </a:moveTo>
                <a:cubicBezTo>
                  <a:pt x="55411" y="1358066"/>
                  <a:pt x="45702" y="1362115"/>
                  <a:pt x="50500" y="1362903"/>
                </a:cubicBezTo>
                <a:cubicBezTo>
                  <a:pt x="50500" y="1365602"/>
                  <a:pt x="38766" y="1362490"/>
                  <a:pt x="33817" y="1362903"/>
                </a:cubicBezTo>
                <a:cubicBezTo>
                  <a:pt x="33817" y="1358666"/>
                  <a:pt x="48813" y="1362153"/>
                  <a:pt x="45589" y="1356454"/>
                </a:cubicBezTo>
                <a:close/>
                <a:moveTo>
                  <a:pt x="1381986" y="1348956"/>
                </a:moveTo>
                <a:cubicBezTo>
                  <a:pt x="1384198" y="1353979"/>
                  <a:pt x="1374901" y="1349368"/>
                  <a:pt x="1381986" y="1356154"/>
                </a:cubicBezTo>
                <a:cubicBezTo>
                  <a:pt x="1383261" y="1354392"/>
                  <a:pt x="1389897" y="1355367"/>
                  <a:pt x="1381986" y="1348993"/>
                </a:cubicBezTo>
                <a:close/>
                <a:moveTo>
                  <a:pt x="1481596" y="1345770"/>
                </a:moveTo>
                <a:cubicBezTo>
                  <a:pt x="1492843" y="1348582"/>
                  <a:pt x="1482421" y="1348319"/>
                  <a:pt x="1482496" y="1350794"/>
                </a:cubicBezTo>
                <a:cubicBezTo>
                  <a:pt x="1489207" y="1351806"/>
                  <a:pt x="1489994" y="1350044"/>
                  <a:pt x="1493743" y="1349631"/>
                </a:cubicBezTo>
                <a:cubicBezTo>
                  <a:pt x="1501916" y="1354168"/>
                  <a:pt x="1516912" y="1358704"/>
                  <a:pt x="1518299" y="1363765"/>
                </a:cubicBezTo>
                <a:lnTo>
                  <a:pt x="1518261" y="1363990"/>
                </a:lnTo>
                <a:cubicBezTo>
                  <a:pt x="1502066" y="1358367"/>
                  <a:pt x="1489469" y="1359304"/>
                  <a:pt x="1475635" y="1357542"/>
                </a:cubicBezTo>
                <a:cubicBezTo>
                  <a:pt x="1477472" y="1355742"/>
                  <a:pt x="1483508" y="1356380"/>
                  <a:pt x="1470349" y="1354093"/>
                </a:cubicBezTo>
                <a:cubicBezTo>
                  <a:pt x="1476610" y="1350644"/>
                  <a:pt x="1474886" y="1349032"/>
                  <a:pt x="1481596" y="1345770"/>
                </a:cubicBezTo>
                <a:close/>
                <a:moveTo>
                  <a:pt x="90014" y="1341121"/>
                </a:moveTo>
                <a:cubicBezTo>
                  <a:pt x="101149" y="1345957"/>
                  <a:pt x="95938" y="1354767"/>
                  <a:pt x="104748" y="1360166"/>
                </a:cubicBezTo>
                <a:lnTo>
                  <a:pt x="104748" y="1360278"/>
                </a:lnTo>
                <a:cubicBezTo>
                  <a:pt x="86940" y="1362453"/>
                  <a:pt x="86003" y="1351206"/>
                  <a:pt x="81842" y="1346332"/>
                </a:cubicBezTo>
                <a:cubicBezTo>
                  <a:pt x="80455" y="1342583"/>
                  <a:pt x="93538" y="1345995"/>
                  <a:pt x="90014" y="1341121"/>
                </a:cubicBezTo>
                <a:close/>
                <a:moveTo>
                  <a:pt x="1390384" y="1338834"/>
                </a:moveTo>
                <a:cubicBezTo>
                  <a:pt x="1393796" y="1339472"/>
                  <a:pt x="1397629" y="1340971"/>
                  <a:pt x="1399672" y="1342227"/>
                </a:cubicBezTo>
                <a:lnTo>
                  <a:pt x="1399570" y="1342363"/>
                </a:lnTo>
                <a:close/>
                <a:moveTo>
                  <a:pt x="1387980" y="1334907"/>
                </a:moveTo>
                <a:lnTo>
                  <a:pt x="1385398" y="1339058"/>
                </a:lnTo>
                <a:lnTo>
                  <a:pt x="1387275" y="1340160"/>
                </a:lnTo>
                <a:lnTo>
                  <a:pt x="1390182" y="1340807"/>
                </a:lnTo>
                <a:cubicBezTo>
                  <a:pt x="1393421" y="1341524"/>
                  <a:pt x="1395764" y="1342302"/>
                  <a:pt x="1398219" y="1344158"/>
                </a:cubicBezTo>
                <a:lnTo>
                  <a:pt x="1399570" y="1342363"/>
                </a:lnTo>
                <a:lnTo>
                  <a:pt x="1402193" y="1343371"/>
                </a:lnTo>
                <a:cubicBezTo>
                  <a:pt x="1408229" y="1344383"/>
                  <a:pt x="1405417" y="1341346"/>
                  <a:pt x="1410141" y="1341759"/>
                </a:cubicBezTo>
                <a:cubicBezTo>
                  <a:pt x="1408941" y="1340390"/>
                  <a:pt x="1403458" y="1339153"/>
                  <a:pt x="1397980" y="1337939"/>
                </a:cubicBezTo>
                <a:close/>
                <a:moveTo>
                  <a:pt x="1520323" y="1332574"/>
                </a:moveTo>
                <a:cubicBezTo>
                  <a:pt x="1524035" y="1338872"/>
                  <a:pt x="1522310" y="1345657"/>
                  <a:pt x="1500191" y="1344083"/>
                </a:cubicBezTo>
                <a:lnTo>
                  <a:pt x="1500154" y="1344458"/>
                </a:lnTo>
                <a:cubicBezTo>
                  <a:pt x="1505065" y="1347682"/>
                  <a:pt x="1510238" y="1347494"/>
                  <a:pt x="1504240" y="1350081"/>
                </a:cubicBezTo>
                <a:cubicBezTo>
                  <a:pt x="1498885" y="1349396"/>
                  <a:pt x="1493619" y="1348139"/>
                  <a:pt x="1488532" y="1346332"/>
                </a:cubicBezTo>
                <a:cubicBezTo>
                  <a:pt x="1512075" y="1343933"/>
                  <a:pt x="1491456" y="1331899"/>
                  <a:pt x="1520323" y="1332574"/>
                </a:cubicBezTo>
                <a:close/>
                <a:moveTo>
                  <a:pt x="1576596" y="1332311"/>
                </a:moveTo>
                <a:cubicBezTo>
                  <a:pt x="1587580" y="1334448"/>
                  <a:pt x="1580719" y="1337860"/>
                  <a:pt x="1597215" y="1339922"/>
                </a:cubicBezTo>
                <a:lnTo>
                  <a:pt x="1597327" y="1340034"/>
                </a:lnTo>
                <a:cubicBezTo>
                  <a:pt x="1596990" y="1340821"/>
                  <a:pt x="1596577" y="1341571"/>
                  <a:pt x="1596202" y="1342358"/>
                </a:cubicBezTo>
                <a:cubicBezTo>
                  <a:pt x="1584056" y="1340521"/>
                  <a:pt x="1589304" y="1337747"/>
                  <a:pt x="1574796" y="1336060"/>
                </a:cubicBezTo>
                <a:cubicBezTo>
                  <a:pt x="1578207" y="1334111"/>
                  <a:pt x="1577758" y="1334973"/>
                  <a:pt x="1576596" y="1332311"/>
                </a:cubicBezTo>
                <a:close/>
                <a:moveTo>
                  <a:pt x="1526280" y="1330452"/>
                </a:moveTo>
                <a:lnTo>
                  <a:pt x="1535094" y="1330699"/>
                </a:lnTo>
                <a:lnTo>
                  <a:pt x="1535057" y="1330924"/>
                </a:lnTo>
                <a:cubicBezTo>
                  <a:pt x="1536257" y="1331899"/>
                  <a:pt x="1531570" y="1331215"/>
                  <a:pt x="1528037" y="1330680"/>
                </a:cubicBezTo>
                <a:close/>
                <a:moveTo>
                  <a:pt x="1524481" y="1330217"/>
                </a:moveTo>
                <a:lnTo>
                  <a:pt x="1526280" y="1330452"/>
                </a:lnTo>
                <a:lnTo>
                  <a:pt x="1525101" y="1330418"/>
                </a:lnTo>
                <a:close/>
                <a:moveTo>
                  <a:pt x="1517736" y="1330212"/>
                </a:moveTo>
                <a:lnTo>
                  <a:pt x="1525101" y="1330418"/>
                </a:lnTo>
                <a:lnTo>
                  <a:pt x="1527934" y="1331336"/>
                </a:lnTo>
                <a:cubicBezTo>
                  <a:pt x="1527934" y="1332049"/>
                  <a:pt x="1526284" y="1331824"/>
                  <a:pt x="1524185" y="1331336"/>
                </a:cubicBezTo>
                <a:close/>
                <a:moveTo>
                  <a:pt x="91889" y="1323651"/>
                </a:moveTo>
                <a:cubicBezTo>
                  <a:pt x="103586" y="1326050"/>
                  <a:pt x="98487" y="1332048"/>
                  <a:pt x="97962" y="1337110"/>
                </a:cubicBezTo>
                <a:cubicBezTo>
                  <a:pt x="84129" y="1335985"/>
                  <a:pt x="84054" y="1326125"/>
                  <a:pt x="91889" y="1323651"/>
                </a:cubicBezTo>
                <a:close/>
                <a:moveTo>
                  <a:pt x="1600158" y="1319457"/>
                </a:moveTo>
                <a:cubicBezTo>
                  <a:pt x="1600999" y="1319129"/>
                  <a:pt x="1602923" y="1319115"/>
                  <a:pt x="1606925" y="1319715"/>
                </a:cubicBezTo>
                <a:cubicBezTo>
                  <a:pt x="1604975" y="1326538"/>
                  <a:pt x="1611198" y="1332948"/>
                  <a:pt x="1614910" y="1339734"/>
                </a:cubicBezTo>
                <a:cubicBezTo>
                  <a:pt x="1596277" y="1333548"/>
                  <a:pt x="1608424" y="1327662"/>
                  <a:pt x="1594965" y="1322789"/>
                </a:cubicBezTo>
                <a:cubicBezTo>
                  <a:pt x="1604863" y="1324251"/>
                  <a:pt x="1597636" y="1320441"/>
                  <a:pt x="1600158" y="1319457"/>
                </a:cubicBezTo>
                <a:close/>
                <a:moveTo>
                  <a:pt x="1491974" y="1317486"/>
                </a:moveTo>
                <a:lnTo>
                  <a:pt x="1492244" y="1317727"/>
                </a:lnTo>
                <a:lnTo>
                  <a:pt x="1492094" y="1317802"/>
                </a:lnTo>
                <a:close/>
                <a:moveTo>
                  <a:pt x="1489706" y="1311510"/>
                </a:moveTo>
                <a:lnTo>
                  <a:pt x="1489909" y="1312044"/>
                </a:lnTo>
                <a:lnTo>
                  <a:pt x="1495543" y="1312479"/>
                </a:lnTo>
                <a:close/>
                <a:moveTo>
                  <a:pt x="79442" y="1309592"/>
                </a:moveTo>
                <a:cubicBezTo>
                  <a:pt x="89677" y="1314128"/>
                  <a:pt x="78767" y="1316565"/>
                  <a:pt x="82104" y="1322639"/>
                </a:cubicBezTo>
                <a:cubicBezTo>
                  <a:pt x="70557" y="1320502"/>
                  <a:pt x="80155" y="1313941"/>
                  <a:pt x="79442" y="1309592"/>
                </a:cubicBezTo>
                <a:close/>
                <a:moveTo>
                  <a:pt x="1451229" y="1302357"/>
                </a:moveTo>
                <a:cubicBezTo>
                  <a:pt x="1455016" y="1303144"/>
                  <a:pt x="1456647" y="1304513"/>
                  <a:pt x="1455845" y="1305422"/>
                </a:cubicBezTo>
                <a:lnTo>
                  <a:pt x="1447226" y="1305689"/>
                </a:lnTo>
                <a:lnTo>
                  <a:pt x="1447103" y="1304677"/>
                </a:lnTo>
                <a:lnTo>
                  <a:pt x="1447813" y="1303880"/>
                </a:lnTo>
                <a:cubicBezTo>
                  <a:pt x="1449224" y="1303472"/>
                  <a:pt x="1450873" y="1303182"/>
                  <a:pt x="1451229" y="1302357"/>
                </a:cubicBezTo>
                <a:close/>
                <a:moveTo>
                  <a:pt x="42515" y="1287961"/>
                </a:moveTo>
                <a:cubicBezTo>
                  <a:pt x="68945" y="1292422"/>
                  <a:pt x="68758" y="1304194"/>
                  <a:pt x="66621" y="1317165"/>
                </a:cubicBezTo>
                <a:cubicBezTo>
                  <a:pt x="65113" y="1323661"/>
                  <a:pt x="64670" y="1330359"/>
                  <a:pt x="65309" y="1336997"/>
                </a:cubicBezTo>
                <a:cubicBezTo>
                  <a:pt x="66471" y="1343333"/>
                  <a:pt x="70332" y="1349144"/>
                  <a:pt x="79855" y="1353230"/>
                </a:cubicBezTo>
                <a:cubicBezTo>
                  <a:pt x="74377" y="1354902"/>
                  <a:pt x="68576" y="1355223"/>
                  <a:pt x="62947" y="1354167"/>
                </a:cubicBezTo>
                <a:cubicBezTo>
                  <a:pt x="59985" y="1347157"/>
                  <a:pt x="69657" y="1340784"/>
                  <a:pt x="54849" y="1335235"/>
                </a:cubicBezTo>
                <a:cubicBezTo>
                  <a:pt x="42515" y="1332986"/>
                  <a:pt x="48063" y="1339809"/>
                  <a:pt x="34230" y="1336810"/>
                </a:cubicBezTo>
                <a:lnTo>
                  <a:pt x="37679" y="1325113"/>
                </a:lnTo>
                <a:cubicBezTo>
                  <a:pt x="44727" y="1323838"/>
                  <a:pt x="41803" y="1325675"/>
                  <a:pt x="50688" y="1326462"/>
                </a:cubicBezTo>
                <a:cubicBezTo>
                  <a:pt x="47564" y="1320524"/>
                  <a:pt x="45869" y="1313939"/>
                  <a:pt x="45739" y="1307230"/>
                </a:cubicBezTo>
                <a:cubicBezTo>
                  <a:pt x="45646" y="1300681"/>
                  <a:pt x="44559" y="1294184"/>
                  <a:pt x="42515" y="1287961"/>
                </a:cubicBezTo>
                <a:close/>
                <a:moveTo>
                  <a:pt x="1475785" y="1280875"/>
                </a:moveTo>
                <a:cubicBezTo>
                  <a:pt x="1477285" y="1286199"/>
                  <a:pt x="1478260" y="1293884"/>
                  <a:pt x="1474361" y="1297783"/>
                </a:cubicBezTo>
                <a:lnTo>
                  <a:pt x="1474323" y="1298158"/>
                </a:lnTo>
                <a:cubicBezTo>
                  <a:pt x="1456366" y="1293809"/>
                  <a:pt x="1471774" y="1284212"/>
                  <a:pt x="1475785" y="1280875"/>
                </a:cubicBezTo>
                <a:close/>
                <a:moveTo>
                  <a:pt x="1502141" y="1276526"/>
                </a:moveTo>
                <a:lnTo>
                  <a:pt x="1502141" y="1276564"/>
                </a:lnTo>
                <a:cubicBezTo>
                  <a:pt x="1495505" y="1277276"/>
                  <a:pt x="1500753" y="1281475"/>
                  <a:pt x="1505890" y="1283574"/>
                </a:cubicBezTo>
                <a:cubicBezTo>
                  <a:pt x="1511401" y="1282000"/>
                  <a:pt x="1513163" y="1278813"/>
                  <a:pt x="1502141" y="1276526"/>
                </a:cubicBezTo>
                <a:close/>
                <a:moveTo>
                  <a:pt x="1625557" y="1271765"/>
                </a:moveTo>
                <a:lnTo>
                  <a:pt x="1625669" y="1271878"/>
                </a:lnTo>
                <a:cubicBezTo>
                  <a:pt x="1631780" y="1273715"/>
                  <a:pt x="1626644" y="1278551"/>
                  <a:pt x="1622408" y="1279001"/>
                </a:cubicBezTo>
                <a:cubicBezTo>
                  <a:pt x="1613448" y="1275814"/>
                  <a:pt x="1628556" y="1275364"/>
                  <a:pt x="1625557" y="1271765"/>
                </a:cubicBezTo>
                <a:close/>
                <a:moveTo>
                  <a:pt x="1543642" y="1254482"/>
                </a:moveTo>
                <a:cubicBezTo>
                  <a:pt x="1550569" y="1257123"/>
                  <a:pt x="1557687" y="1259228"/>
                  <a:pt x="1564936" y="1260781"/>
                </a:cubicBezTo>
                <a:cubicBezTo>
                  <a:pt x="1564711" y="1261830"/>
                  <a:pt x="1562049" y="1263480"/>
                  <a:pt x="1566848" y="1264117"/>
                </a:cubicBezTo>
                <a:lnTo>
                  <a:pt x="1566810" y="1264342"/>
                </a:lnTo>
                <a:cubicBezTo>
                  <a:pt x="1560050" y="1265026"/>
                  <a:pt x="1553224" y="1264595"/>
                  <a:pt x="1546603" y="1263068"/>
                </a:cubicBezTo>
                <a:cubicBezTo>
                  <a:pt x="1548703" y="1259956"/>
                  <a:pt x="1531608" y="1258419"/>
                  <a:pt x="1536481" y="1255120"/>
                </a:cubicBezTo>
                <a:cubicBezTo>
                  <a:pt x="1541805" y="1256169"/>
                  <a:pt x="1542854" y="1255382"/>
                  <a:pt x="1543642" y="1254482"/>
                </a:cubicBezTo>
                <a:close/>
                <a:moveTo>
                  <a:pt x="1495468" y="1238849"/>
                </a:moveTo>
                <a:lnTo>
                  <a:pt x="1495612" y="1238898"/>
                </a:lnTo>
                <a:lnTo>
                  <a:pt x="1495476" y="1238912"/>
                </a:lnTo>
                <a:close/>
                <a:moveTo>
                  <a:pt x="1499929" y="1238324"/>
                </a:moveTo>
                <a:cubicBezTo>
                  <a:pt x="1502591" y="1239299"/>
                  <a:pt x="1502628" y="1239786"/>
                  <a:pt x="1502478" y="1240198"/>
                </a:cubicBezTo>
                <a:cubicBezTo>
                  <a:pt x="1501541" y="1240498"/>
                  <a:pt x="1503265" y="1241323"/>
                  <a:pt x="1505027" y="1242110"/>
                </a:cubicBezTo>
                <a:lnTo>
                  <a:pt x="1495612" y="1238898"/>
                </a:lnTo>
                <a:lnTo>
                  <a:pt x="1500041" y="1238436"/>
                </a:lnTo>
                <a:close/>
                <a:moveTo>
                  <a:pt x="1502250" y="1224651"/>
                </a:moveTo>
                <a:lnTo>
                  <a:pt x="1502628" y="1224715"/>
                </a:lnTo>
                <a:lnTo>
                  <a:pt x="1502478" y="1224790"/>
                </a:lnTo>
                <a:close/>
                <a:moveTo>
                  <a:pt x="87203" y="1217030"/>
                </a:moveTo>
                <a:cubicBezTo>
                  <a:pt x="77568" y="1226027"/>
                  <a:pt x="89527" y="1227602"/>
                  <a:pt x="100886" y="1236112"/>
                </a:cubicBezTo>
                <a:cubicBezTo>
                  <a:pt x="101374" y="1231426"/>
                  <a:pt x="110409" y="1231426"/>
                  <a:pt x="104335" y="1226440"/>
                </a:cubicBezTo>
                <a:cubicBezTo>
                  <a:pt x="94251" y="1228014"/>
                  <a:pt x="103923" y="1217780"/>
                  <a:pt x="87203" y="1217030"/>
                </a:cubicBezTo>
                <a:close/>
                <a:moveTo>
                  <a:pt x="130803" y="1201359"/>
                </a:moveTo>
                <a:cubicBezTo>
                  <a:pt x="138976" y="1205108"/>
                  <a:pt x="131853" y="1204771"/>
                  <a:pt x="134815" y="1208857"/>
                </a:cubicBezTo>
                <a:cubicBezTo>
                  <a:pt x="164619" y="1210994"/>
                  <a:pt x="141863" y="1221454"/>
                  <a:pt x="162894" y="1225165"/>
                </a:cubicBezTo>
                <a:lnTo>
                  <a:pt x="162894" y="1225315"/>
                </a:lnTo>
                <a:cubicBezTo>
                  <a:pt x="157946" y="1227902"/>
                  <a:pt x="145499" y="1226515"/>
                  <a:pt x="136202" y="1223478"/>
                </a:cubicBezTo>
                <a:cubicBezTo>
                  <a:pt x="154384" y="1220067"/>
                  <a:pt x="128404" y="1210469"/>
                  <a:pt x="130803" y="1201359"/>
                </a:cubicBezTo>
                <a:close/>
                <a:moveTo>
                  <a:pt x="1619249" y="1174203"/>
                </a:moveTo>
                <a:lnTo>
                  <a:pt x="1619296" y="1174367"/>
                </a:lnTo>
                <a:lnTo>
                  <a:pt x="1619184" y="1174254"/>
                </a:lnTo>
                <a:close/>
                <a:moveTo>
                  <a:pt x="1615247" y="1150598"/>
                </a:moveTo>
                <a:cubicBezTo>
                  <a:pt x="1621040" y="1156137"/>
                  <a:pt x="1627085" y="1164502"/>
                  <a:pt x="1624700" y="1169968"/>
                </a:cubicBezTo>
                <a:lnTo>
                  <a:pt x="1619249" y="1174203"/>
                </a:lnTo>
                <a:lnTo>
                  <a:pt x="1616850" y="1165885"/>
                </a:lnTo>
                <a:cubicBezTo>
                  <a:pt x="1615688" y="1163157"/>
                  <a:pt x="1612886" y="1160927"/>
                  <a:pt x="1604563" y="1160383"/>
                </a:cubicBezTo>
                <a:cubicBezTo>
                  <a:pt x="1614610" y="1159483"/>
                  <a:pt x="1605912" y="1153447"/>
                  <a:pt x="1615247" y="1150598"/>
                </a:cubicBezTo>
                <a:close/>
                <a:moveTo>
                  <a:pt x="1608251" y="1144211"/>
                </a:moveTo>
                <a:cubicBezTo>
                  <a:pt x="1610917" y="1145040"/>
                  <a:pt x="1611517" y="1147637"/>
                  <a:pt x="1602051" y="1149511"/>
                </a:cubicBezTo>
                <a:cubicBezTo>
                  <a:pt x="1600851" y="1144319"/>
                  <a:pt x="1605584" y="1143382"/>
                  <a:pt x="1608251" y="1144211"/>
                </a:cubicBezTo>
                <a:close/>
                <a:moveTo>
                  <a:pt x="139650" y="1120194"/>
                </a:moveTo>
                <a:cubicBezTo>
                  <a:pt x="146661" y="1124730"/>
                  <a:pt x="131027" y="1122705"/>
                  <a:pt x="130390" y="1125255"/>
                </a:cubicBezTo>
                <a:cubicBezTo>
                  <a:pt x="124579" y="1120081"/>
                  <a:pt x="136388" y="1122443"/>
                  <a:pt x="139650" y="1120194"/>
                </a:cubicBezTo>
                <a:close/>
                <a:moveTo>
                  <a:pt x="1515838" y="1103695"/>
                </a:moveTo>
                <a:lnTo>
                  <a:pt x="1515225" y="1104111"/>
                </a:lnTo>
                <a:lnTo>
                  <a:pt x="1515262" y="1103736"/>
                </a:lnTo>
                <a:close/>
                <a:moveTo>
                  <a:pt x="121656" y="1103136"/>
                </a:moveTo>
                <a:cubicBezTo>
                  <a:pt x="127129" y="1112246"/>
                  <a:pt x="126867" y="1125592"/>
                  <a:pt x="120681" y="1130354"/>
                </a:cubicBezTo>
                <a:cubicBezTo>
                  <a:pt x="121693" y="1124768"/>
                  <a:pt x="113970" y="1112733"/>
                  <a:pt x="121656" y="1103136"/>
                </a:cubicBezTo>
                <a:close/>
                <a:moveTo>
                  <a:pt x="134688" y="1102550"/>
                </a:moveTo>
                <a:lnTo>
                  <a:pt x="139388" y="1104223"/>
                </a:lnTo>
                <a:cubicBezTo>
                  <a:pt x="136614" y="1103483"/>
                  <a:pt x="135180" y="1102965"/>
                  <a:pt x="134632" y="1102612"/>
                </a:cubicBezTo>
                <a:close/>
                <a:moveTo>
                  <a:pt x="1530220" y="1100362"/>
                </a:moveTo>
                <a:cubicBezTo>
                  <a:pt x="1533707" y="1101562"/>
                  <a:pt x="1531823" y="1102311"/>
                  <a:pt x="1528140" y="1102808"/>
                </a:cubicBezTo>
                <a:lnTo>
                  <a:pt x="1515838" y="1103695"/>
                </a:lnTo>
                <a:lnTo>
                  <a:pt x="1518463" y="1101913"/>
                </a:lnTo>
                <a:cubicBezTo>
                  <a:pt x="1522123" y="1101196"/>
                  <a:pt x="1527202" y="1100587"/>
                  <a:pt x="1530220" y="1100362"/>
                </a:cubicBezTo>
                <a:close/>
                <a:moveTo>
                  <a:pt x="153784" y="1094063"/>
                </a:moveTo>
                <a:lnTo>
                  <a:pt x="155562" y="1097229"/>
                </a:lnTo>
                <a:lnTo>
                  <a:pt x="158404" y="1095340"/>
                </a:lnTo>
                <a:close/>
                <a:moveTo>
                  <a:pt x="1547016" y="1073107"/>
                </a:moveTo>
                <a:cubicBezTo>
                  <a:pt x="1547278" y="1077118"/>
                  <a:pt x="1556276" y="1085441"/>
                  <a:pt x="1550765" y="1090277"/>
                </a:cubicBezTo>
                <a:cubicBezTo>
                  <a:pt x="1550165" y="1084804"/>
                  <a:pt x="1540118" y="1077343"/>
                  <a:pt x="1547016" y="1073107"/>
                </a:cubicBezTo>
                <a:close/>
                <a:moveTo>
                  <a:pt x="116032" y="1067483"/>
                </a:moveTo>
                <a:cubicBezTo>
                  <a:pt x="125105" y="1068533"/>
                  <a:pt x="111571" y="1071945"/>
                  <a:pt x="120606" y="1073107"/>
                </a:cubicBezTo>
                <a:cubicBezTo>
                  <a:pt x="111983" y="1074194"/>
                  <a:pt x="104410" y="1066621"/>
                  <a:pt x="116032" y="1067483"/>
                </a:cubicBezTo>
                <a:close/>
                <a:moveTo>
                  <a:pt x="97747" y="1065224"/>
                </a:moveTo>
                <a:cubicBezTo>
                  <a:pt x="99621" y="1064606"/>
                  <a:pt x="101955" y="1064297"/>
                  <a:pt x="106435" y="1065384"/>
                </a:cubicBezTo>
                <a:lnTo>
                  <a:pt x="103698" y="1071720"/>
                </a:lnTo>
                <a:cubicBezTo>
                  <a:pt x="99949" y="1070745"/>
                  <a:pt x="101824" y="1069208"/>
                  <a:pt x="101861" y="1067971"/>
                </a:cubicBezTo>
                <a:cubicBezTo>
                  <a:pt x="98481" y="1068048"/>
                  <a:pt x="95105" y="1067695"/>
                  <a:pt x="91814" y="1066921"/>
                </a:cubicBezTo>
                <a:cubicBezTo>
                  <a:pt x="94457" y="1066771"/>
                  <a:pt x="95872" y="1065843"/>
                  <a:pt x="97747" y="1065224"/>
                </a:cubicBezTo>
                <a:close/>
                <a:moveTo>
                  <a:pt x="1584094" y="1034942"/>
                </a:moveTo>
                <a:cubicBezTo>
                  <a:pt x="1594928" y="1035280"/>
                  <a:pt x="1587805" y="1039404"/>
                  <a:pt x="1588255" y="1042065"/>
                </a:cubicBezTo>
                <a:lnTo>
                  <a:pt x="1588217" y="1042440"/>
                </a:lnTo>
                <a:cubicBezTo>
                  <a:pt x="1579407" y="1042440"/>
                  <a:pt x="1592866" y="1038092"/>
                  <a:pt x="1579482" y="1038691"/>
                </a:cubicBezTo>
                <a:cubicBezTo>
                  <a:pt x="1578770" y="1036667"/>
                  <a:pt x="1586043" y="1037229"/>
                  <a:pt x="1584094" y="1034942"/>
                </a:cubicBezTo>
                <a:close/>
                <a:moveTo>
                  <a:pt x="260261" y="1009926"/>
                </a:moveTo>
                <a:lnTo>
                  <a:pt x="262880" y="1011474"/>
                </a:lnTo>
                <a:cubicBezTo>
                  <a:pt x="260199" y="1010536"/>
                  <a:pt x="257922" y="1011914"/>
                  <a:pt x="257294" y="1014028"/>
                </a:cubicBezTo>
                <a:lnTo>
                  <a:pt x="259943" y="1018310"/>
                </a:lnTo>
                <a:lnTo>
                  <a:pt x="263726" y="1020733"/>
                </a:lnTo>
                <a:lnTo>
                  <a:pt x="270792" y="1019855"/>
                </a:lnTo>
                <a:lnTo>
                  <a:pt x="271567" y="1018634"/>
                </a:lnTo>
                <a:lnTo>
                  <a:pt x="269018" y="1015794"/>
                </a:lnTo>
                <a:lnTo>
                  <a:pt x="268203" y="1015035"/>
                </a:lnTo>
                <a:lnTo>
                  <a:pt x="268299" y="1014992"/>
                </a:lnTo>
                <a:lnTo>
                  <a:pt x="264603" y="1010874"/>
                </a:lnTo>
                <a:close/>
                <a:moveTo>
                  <a:pt x="173278" y="1000377"/>
                </a:moveTo>
                <a:cubicBezTo>
                  <a:pt x="174253" y="1002551"/>
                  <a:pt x="167580" y="1001014"/>
                  <a:pt x="167093" y="1002476"/>
                </a:cubicBezTo>
                <a:cubicBezTo>
                  <a:pt x="181714" y="1007275"/>
                  <a:pt x="178340" y="1010349"/>
                  <a:pt x="175078" y="1010911"/>
                </a:cubicBezTo>
                <a:cubicBezTo>
                  <a:pt x="185463" y="1013610"/>
                  <a:pt x="178115" y="1013460"/>
                  <a:pt x="186325" y="1015860"/>
                </a:cubicBezTo>
                <a:cubicBezTo>
                  <a:pt x="189924" y="1011923"/>
                  <a:pt x="183851" y="1006487"/>
                  <a:pt x="173278" y="1000377"/>
                </a:cubicBezTo>
                <a:close/>
                <a:moveTo>
                  <a:pt x="143062" y="981332"/>
                </a:moveTo>
                <a:cubicBezTo>
                  <a:pt x="143062" y="979645"/>
                  <a:pt x="157570" y="984893"/>
                  <a:pt x="154758" y="981857"/>
                </a:cubicBezTo>
                <a:cubicBezTo>
                  <a:pt x="164356" y="985043"/>
                  <a:pt x="154571" y="984106"/>
                  <a:pt x="159182" y="985643"/>
                </a:cubicBezTo>
                <a:cubicBezTo>
                  <a:pt x="158882" y="986655"/>
                  <a:pt x="147935" y="982494"/>
                  <a:pt x="143062" y="981332"/>
                </a:cubicBezTo>
                <a:close/>
                <a:moveTo>
                  <a:pt x="189474" y="971209"/>
                </a:moveTo>
                <a:cubicBezTo>
                  <a:pt x="199221" y="975558"/>
                  <a:pt x="188574" y="974021"/>
                  <a:pt x="191573" y="977358"/>
                </a:cubicBezTo>
                <a:cubicBezTo>
                  <a:pt x="180514" y="973609"/>
                  <a:pt x="189999" y="973234"/>
                  <a:pt x="189474" y="971209"/>
                </a:cubicBezTo>
                <a:close/>
                <a:moveTo>
                  <a:pt x="137186" y="954334"/>
                </a:moveTo>
                <a:lnTo>
                  <a:pt x="138690" y="959246"/>
                </a:lnTo>
                <a:cubicBezTo>
                  <a:pt x="137411" y="960975"/>
                  <a:pt x="135377" y="962737"/>
                  <a:pt x="135677" y="964386"/>
                </a:cubicBezTo>
                <a:cubicBezTo>
                  <a:pt x="130372" y="961781"/>
                  <a:pt x="128966" y="959700"/>
                  <a:pt x="129786" y="958051"/>
                </a:cubicBezTo>
                <a:close/>
                <a:moveTo>
                  <a:pt x="137176" y="954302"/>
                </a:moveTo>
                <a:lnTo>
                  <a:pt x="137251" y="954302"/>
                </a:lnTo>
                <a:lnTo>
                  <a:pt x="137186" y="954334"/>
                </a:lnTo>
                <a:close/>
                <a:moveTo>
                  <a:pt x="154196" y="953627"/>
                </a:moveTo>
                <a:cubicBezTo>
                  <a:pt x="205332" y="969560"/>
                  <a:pt x="151984" y="973121"/>
                  <a:pt x="188012" y="989280"/>
                </a:cubicBezTo>
                <a:cubicBezTo>
                  <a:pt x="182442" y="988566"/>
                  <a:pt x="176955" y="987311"/>
                  <a:pt x="171629" y="985531"/>
                </a:cubicBezTo>
                <a:cubicBezTo>
                  <a:pt x="169117" y="982007"/>
                  <a:pt x="178789" y="981782"/>
                  <a:pt x="164693" y="976008"/>
                </a:cubicBezTo>
                <a:cubicBezTo>
                  <a:pt x="152884" y="972034"/>
                  <a:pt x="157945" y="976008"/>
                  <a:pt x="144711" y="971547"/>
                </a:cubicBezTo>
                <a:lnTo>
                  <a:pt x="148460" y="967798"/>
                </a:lnTo>
                <a:cubicBezTo>
                  <a:pt x="155283" y="968998"/>
                  <a:pt x="152434" y="969035"/>
                  <a:pt x="160982" y="971547"/>
                </a:cubicBezTo>
                <a:cubicBezTo>
                  <a:pt x="154496" y="964911"/>
                  <a:pt x="158770" y="959925"/>
                  <a:pt x="154196" y="953627"/>
                </a:cubicBezTo>
                <a:close/>
                <a:moveTo>
                  <a:pt x="285223" y="948191"/>
                </a:moveTo>
                <a:cubicBezTo>
                  <a:pt x="284661" y="951377"/>
                  <a:pt x="277725" y="954602"/>
                  <a:pt x="287360" y="957638"/>
                </a:cubicBezTo>
                <a:lnTo>
                  <a:pt x="290470" y="957392"/>
                </a:lnTo>
                <a:lnTo>
                  <a:pt x="287296" y="954126"/>
                </a:lnTo>
                <a:lnTo>
                  <a:pt x="287365" y="949898"/>
                </a:lnTo>
                <a:close/>
                <a:moveTo>
                  <a:pt x="133390" y="940356"/>
                </a:moveTo>
                <a:cubicBezTo>
                  <a:pt x="140813" y="944104"/>
                  <a:pt x="141863" y="948078"/>
                  <a:pt x="141863" y="952090"/>
                </a:cubicBezTo>
                <a:cubicBezTo>
                  <a:pt x="134965" y="948341"/>
                  <a:pt x="132228" y="944592"/>
                  <a:pt x="133390" y="940356"/>
                </a:cubicBezTo>
                <a:close/>
                <a:moveTo>
                  <a:pt x="1477247" y="937769"/>
                </a:moveTo>
                <a:lnTo>
                  <a:pt x="1477247" y="937806"/>
                </a:lnTo>
                <a:cubicBezTo>
                  <a:pt x="1480696" y="939943"/>
                  <a:pt x="1480996" y="942830"/>
                  <a:pt x="1484745" y="944854"/>
                </a:cubicBezTo>
                <a:cubicBezTo>
                  <a:pt x="1486470" y="943955"/>
                  <a:pt x="1491793" y="937319"/>
                  <a:pt x="1477247" y="937769"/>
                </a:cubicBezTo>
                <a:close/>
                <a:moveTo>
                  <a:pt x="1432897" y="911564"/>
                </a:moveTo>
                <a:lnTo>
                  <a:pt x="1432897" y="911676"/>
                </a:lnTo>
                <a:lnTo>
                  <a:pt x="1432732" y="911667"/>
                </a:lnTo>
                <a:close/>
                <a:moveTo>
                  <a:pt x="1427986" y="906315"/>
                </a:moveTo>
                <a:cubicBezTo>
                  <a:pt x="1424499" y="906315"/>
                  <a:pt x="1419551" y="906765"/>
                  <a:pt x="1424424" y="907102"/>
                </a:cubicBezTo>
                <a:cubicBezTo>
                  <a:pt x="1420844" y="908152"/>
                  <a:pt x="1419654" y="909876"/>
                  <a:pt x="1421013" y="911048"/>
                </a:cubicBezTo>
                <a:lnTo>
                  <a:pt x="1432732" y="911667"/>
                </a:lnTo>
                <a:lnTo>
                  <a:pt x="1427612" y="914881"/>
                </a:lnTo>
                <a:cubicBezTo>
                  <a:pt x="1426660" y="918619"/>
                  <a:pt x="1437105" y="923363"/>
                  <a:pt x="1444556" y="926822"/>
                </a:cubicBezTo>
                <a:cubicBezTo>
                  <a:pt x="1441632" y="924685"/>
                  <a:pt x="1444556" y="921311"/>
                  <a:pt x="1450142" y="919099"/>
                </a:cubicBezTo>
                <a:cubicBezTo>
                  <a:pt x="1453216" y="925097"/>
                  <a:pt x="1453666" y="931733"/>
                  <a:pt x="1471624" y="934507"/>
                </a:cubicBezTo>
                <a:cubicBezTo>
                  <a:pt x="1472149" y="926522"/>
                  <a:pt x="1481896" y="926634"/>
                  <a:pt x="1475898" y="920486"/>
                </a:cubicBezTo>
                <a:cubicBezTo>
                  <a:pt x="1461202" y="917524"/>
                  <a:pt x="1436421" y="913963"/>
                  <a:pt x="1440133" y="909239"/>
                </a:cubicBezTo>
                <a:cubicBezTo>
                  <a:pt x="1434796" y="909730"/>
                  <a:pt x="1429415" y="909273"/>
                  <a:pt x="1424237" y="907890"/>
                </a:cubicBezTo>
                <a:cubicBezTo>
                  <a:pt x="1426824" y="907665"/>
                  <a:pt x="1428248" y="907177"/>
                  <a:pt x="1427986" y="906315"/>
                </a:cubicBezTo>
                <a:close/>
                <a:moveTo>
                  <a:pt x="165423" y="903131"/>
                </a:moveTo>
                <a:lnTo>
                  <a:pt x="164707" y="907730"/>
                </a:lnTo>
                <a:cubicBezTo>
                  <a:pt x="162988" y="913007"/>
                  <a:pt x="160307" y="917787"/>
                  <a:pt x="161319" y="921423"/>
                </a:cubicBezTo>
                <a:lnTo>
                  <a:pt x="168619" y="912840"/>
                </a:lnTo>
                <a:lnTo>
                  <a:pt x="166456" y="911713"/>
                </a:lnTo>
                <a:lnTo>
                  <a:pt x="172398" y="906295"/>
                </a:lnTo>
                <a:lnTo>
                  <a:pt x="167927" y="905958"/>
                </a:lnTo>
                <a:close/>
                <a:moveTo>
                  <a:pt x="1501391" y="890194"/>
                </a:moveTo>
                <a:cubicBezTo>
                  <a:pt x="1507877" y="890382"/>
                  <a:pt x="1507614" y="892669"/>
                  <a:pt x="1506489" y="895181"/>
                </a:cubicBezTo>
                <a:lnTo>
                  <a:pt x="1506415" y="895630"/>
                </a:lnTo>
                <a:cubicBezTo>
                  <a:pt x="1499966" y="894993"/>
                  <a:pt x="1500191" y="892706"/>
                  <a:pt x="1501391" y="890194"/>
                </a:cubicBezTo>
                <a:close/>
                <a:moveTo>
                  <a:pt x="1557326" y="887982"/>
                </a:moveTo>
                <a:lnTo>
                  <a:pt x="1557288" y="888432"/>
                </a:lnTo>
                <a:cubicBezTo>
                  <a:pt x="1557026" y="889220"/>
                  <a:pt x="1553164" y="889107"/>
                  <a:pt x="1550577" y="889332"/>
                </a:cubicBezTo>
                <a:cubicBezTo>
                  <a:pt x="1547503" y="891844"/>
                  <a:pt x="1555564" y="891619"/>
                  <a:pt x="1552527" y="894131"/>
                </a:cubicBezTo>
                <a:cubicBezTo>
                  <a:pt x="1550213" y="893827"/>
                  <a:pt x="1547860" y="894138"/>
                  <a:pt x="1545704" y="895031"/>
                </a:cubicBezTo>
                <a:cubicBezTo>
                  <a:pt x="1543267" y="894393"/>
                  <a:pt x="1545329" y="884833"/>
                  <a:pt x="1557326" y="887982"/>
                </a:cubicBezTo>
                <a:close/>
                <a:moveTo>
                  <a:pt x="1522460" y="884608"/>
                </a:moveTo>
                <a:cubicBezTo>
                  <a:pt x="1523097" y="901066"/>
                  <a:pt x="1518899" y="911751"/>
                  <a:pt x="1519423" y="928359"/>
                </a:cubicBezTo>
                <a:cubicBezTo>
                  <a:pt x="1509114" y="912501"/>
                  <a:pt x="1511213" y="897955"/>
                  <a:pt x="1522460" y="884608"/>
                </a:cubicBezTo>
                <a:close/>
                <a:moveTo>
                  <a:pt x="1510613" y="880522"/>
                </a:moveTo>
                <a:cubicBezTo>
                  <a:pt x="1499179" y="883634"/>
                  <a:pt x="1516724" y="885546"/>
                  <a:pt x="1508439" y="888057"/>
                </a:cubicBezTo>
                <a:lnTo>
                  <a:pt x="1508402" y="888507"/>
                </a:lnTo>
                <a:cubicBezTo>
                  <a:pt x="1499517" y="888770"/>
                  <a:pt x="1498991" y="880560"/>
                  <a:pt x="1510613" y="880522"/>
                </a:cubicBezTo>
                <a:close/>
                <a:moveTo>
                  <a:pt x="1524514" y="879616"/>
                </a:moveTo>
                <a:lnTo>
                  <a:pt x="1525853" y="880025"/>
                </a:lnTo>
                <a:cubicBezTo>
                  <a:pt x="1526762" y="880335"/>
                  <a:pt x="1527465" y="880766"/>
                  <a:pt x="1526546" y="881347"/>
                </a:cubicBezTo>
                <a:lnTo>
                  <a:pt x="1526509" y="881797"/>
                </a:lnTo>
                <a:close/>
                <a:moveTo>
                  <a:pt x="1523966" y="879018"/>
                </a:moveTo>
                <a:lnTo>
                  <a:pt x="1524514" y="879616"/>
                </a:lnTo>
                <a:lnTo>
                  <a:pt x="1523922" y="879435"/>
                </a:lnTo>
                <a:close/>
                <a:moveTo>
                  <a:pt x="1553381" y="876469"/>
                </a:moveTo>
                <a:cubicBezTo>
                  <a:pt x="1556156" y="877286"/>
                  <a:pt x="1551187" y="880260"/>
                  <a:pt x="1552564" y="881609"/>
                </a:cubicBezTo>
                <a:lnTo>
                  <a:pt x="1552527" y="882059"/>
                </a:lnTo>
                <a:cubicBezTo>
                  <a:pt x="1541280" y="881572"/>
                  <a:pt x="1554214" y="878760"/>
                  <a:pt x="1547503" y="876511"/>
                </a:cubicBezTo>
                <a:cubicBezTo>
                  <a:pt x="1550671" y="876164"/>
                  <a:pt x="1552457" y="876197"/>
                  <a:pt x="1553381" y="876469"/>
                </a:cubicBezTo>
                <a:close/>
                <a:moveTo>
                  <a:pt x="1524485" y="874105"/>
                </a:moveTo>
                <a:lnTo>
                  <a:pt x="1523966" y="879018"/>
                </a:lnTo>
                <a:lnTo>
                  <a:pt x="1520926" y="875695"/>
                </a:lnTo>
                <a:cubicBezTo>
                  <a:pt x="1521490" y="873976"/>
                  <a:pt x="1523578" y="873009"/>
                  <a:pt x="1524485" y="874105"/>
                </a:cubicBezTo>
                <a:close/>
                <a:moveTo>
                  <a:pt x="1499170" y="865292"/>
                </a:moveTo>
                <a:lnTo>
                  <a:pt x="1498354" y="865826"/>
                </a:lnTo>
                <a:lnTo>
                  <a:pt x="1498392" y="865376"/>
                </a:lnTo>
                <a:close/>
                <a:moveTo>
                  <a:pt x="676346" y="859412"/>
                </a:moveTo>
                <a:lnTo>
                  <a:pt x="672577" y="860708"/>
                </a:lnTo>
                <a:lnTo>
                  <a:pt x="673842" y="861139"/>
                </a:lnTo>
                <a:lnTo>
                  <a:pt x="676686" y="860050"/>
                </a:lnTo>
                <a:lnTo>
                  <a:pt x="676747" y="859923"/>
                </a:lnTo>
                <a:close/>
                <a:moveTo>
                  <a:pt x="1500416" y="858666"/>
                </a:moveTo>
                <a:cubicBezTo>
                  <a:pt x="1501963" y="859368"/>
                  <a:pt x="1511396" y="862707"/>
                  <a:pt x="1507507" y="864396"/>
                </a:cubicBezTo>
                <a:lnTo>
                  <a:pt x="1499170" y="865292"/>
                </a:lnTo>
                <a:lnTo>
                  <a:pt x="1501813" y="863563"/>
                </a:lnTo>
                <a:cubicBezTo>
                  <a:pt x="1502096" y="861751"/>
                  <a:pt x="1495046" y="860999"/>
                  <a:pt x="1500416" y="858666"/>
                </a:cubicBezTo>
                <a:close/>
                <a:moveTo>
                  <a:pt x="674292" y="856791"/>
                </a:moveTo>
                <a:lnTo>
                  <a:pt x="669722" y="857911"/>
                </a:lnTo>
                <a:lnTo>
                  <a:pt x="667810" y="858254"/>
                </a:lnTo>
                <a:lnTo>
                  <a:pt x="667647" y="859030"/>
                </a:lnTo>
                <a:lnTo>
                  <a:pt x="670246" y="859915"/>
                </a:lnTo>
                <a:lnTo>
                  <a:pt x="674254" y="858478"/>
                </a:lnTo>
                <a:lnTo>
                  <a:pt x="675388" y="858190"/>
                </a:lnTo>
                <a:close/>
                <a:moveTo>
                  <a:pt x="120155" y="848093"/>
                </a:moveTo>
                <a:lnTo>
                  <a:pt x="120155" y="848130"/>
                </a:lnTo>
                <a:cubicBezTo>
                  <a:pt x="123604" y="856303"/>
                  <a:pt x="110783" y="859377"/>
                  <a:pt x="122742" y="866875"/>
                </a:cubicBezTo>
                <a:cubicBezTo>
                  <a:pt x="120718" y="860839"/>
                  <a:pt x="129453" y="853004"/>
                  <a:pt x="120155" y="848093"/>
                </a:cubicBezTo>
                <a:close/>
                <a:moveTo>
                  <a:pt x="1480921" y="845469"/>
                </a:moveTo>
                <a:cubicBezTo>
                  <a:pt x="1485233" y="845769"/>
                  <a:pt x="1486545" y="846219"/>
                  <a:pt x="1486545" y="846819"/>
                </a:cubicBezTo>
                <a:lnTo>
                  <a:pt x="1473423" y="846819"/>
                </a:lnTo>
                <a:cubicBezTo>
                  <a:pt x="1471736" y="845957"/>
                  <a:pt x="1480434" y="846144"/>
                  <a:pt x="1480921" y="845469"/>
                </a:cubicBezTo>
                <a:close/>
                <a:moveTo>
                  <a:pt x="1447581" y="843687"/>
                </a:moveTo>
                <a:lnTo>
                  <a:pt x="1447631" y="845044"/>
                </a:lnTo>
                <a:cubicBezTo>
                  <a:pt x="1448169" y="845418"/>
                  <a:pt x="1449411" y="845685"/>
                  <a:pt x="1451904" y="845807"/>
                </a:cubicBezTo>
                <a:lnTo>
                  <a:pt x="1452337" y="844447"/>
                </a:lnTo>
                <a:lnTo>
                  <a:pt x="1449566" y="844377"/>
                </a:lnTo>
                <a:close/>
                <a:moveTo>
                  <a:pt x="1488494" y="840071"/>
                </a:moveTo>
                <a:cubicBezTo>
                  <a:pt x="1500079" y="840333"/>
                  <a:pt x="1489732" y="841008"/>
                  <a:pt x="1490181" y="841983"/>
                </a:cubicBezTo>
                <a:cubicBezTo>
                  <a:pt x="1493841" y="841922"/>
                  <a:pt x="1497485" y="841482"/>
                  <a:pt x="1501053" y="840671"/>
                </a:cubicBezTo>
                <a:cubicBezTo>
                  <a:pt x="1509864" y="841908"/>
                  <a:pt x="1525234" y="842508"/>
                  <a:pt x="1527634" y="844382"/>
                </a:cubicBezTo>
                <a:lnTo>
                  <a:pt x="1527521" y="844419"/>
                </a:lnTo>
                <a:cubicBezTo>
                  <a:pt x="1510576" y="843482"/>
                  <a:pt x="1498317" y="844832"/>
                  <a:pt x="1484408" y="845244"/>
                </a:cubicBezTo>
                <a:cubicBezTo>
                  <a:pt x="1485908" y="844382"/>
                  <a:pt x="1491906" y="844157"/>
                  <a:pt x="1478597" y="844307"/>
                </a:cubicBezTo>
                <a:cubicBezTo>
                  <a:pt x="1484221" y="842395"/>
                  <a:pt x="1482346" y="841870"/>
                  <a:pt x="1488494" y="840071"/>
                </a:cubicBezTo>
                <a:close/>
                <a:moveTo>
                  <a:pt x="1446993" y="839846"/>
                </a:moveTo>
                <a:lnTo>
                  <a:pt x="1447174" y="841020"/>
                </a:lnTo>
                <a:lnTo>
                  <a:pt x="1448366" y="842011"/>
                </a:lnTo>
                <a:cubicBezTo>
                  <a:pt x="1448041" y="842400"/>
                  <a:pt x="1447805" y="842814"/>
                  <a:pt x="1448314" y="843230"/>
                </a:cubicBezTo>
                <a:lnTo>
                  <a:pt x="1452366" y="844356"/>
                </a:lnTo>
                <a:lnTo>
                  <a:pt x="1453118" y="841997"/>
                </a:lnTo>
                <a:cubicBezTo>
                  <a:pt x="1453207" y="840783"/>
                  <a:pt x="1452073" y="839846"/>
                  <a:pt x="1446993" y="839846"/>
                </a:cubicBezTo>
                <a:close/>
                <a:moveTo>
                  <a:pt x="138075" y="839807"/>
                </a:moveTo>
                <a:cubicBezTo>
                  <a:pt x="132152" y="843256"/>
                  <a:pt x="132264" y="850380"/>
                  <a:pt x="133314" y="857203"/>
                </a:cubicBezTo>
                <a:cubicBezTo>
                  <a:pt x="134364" y="864026"/>
                  <a:pt x="136388" y="870437"/>
                  <a:pt x="134064" y="873586"/>
                </a:cubicBezTo>
                <a:cubicBezTo>
                  <a:pt x="138150" y="871299"/>
                  <a:pt x="140662" y="874148"/>
                  <a:pt x="143211" y="876922"/>
                </a:cubicBezTo>
                <a:cubicBezTo>
                  <a:pt x="145761" y="879696"/>
                  <a:pt x="148497" y="882508"/>
                  <a:pt x="152396" y="880259"/>
                </a:cubicBezTo>
                <a:cubicBezTo>
                  <a:pt x="148647" y="877597"/>
                  <a:pt x="150522" y="874073"/>
                  <a:pt x="145461" y="871599"/>
                </a:cubicBezTo>
                <a:cubicBezTo>
                  <a:pt x="147957" y="870016"/>
                  <a:pt x="150800" y="869064"/>
                  <a:pt x="153746" y="868824"/>
                </a:cubicBezTo>
                <a:cubicBezTo>
                  <a:pt x="156539" y="872367"/>
                  <a:pt x="158789" y="875948"/>
                  <a:pt x="161685" y="879387"/>
                </a:cubicBezTo>
                <a:lnTo>
                  <a:pt x="173480" y="889087"/>
                </a:lnTo>
                <a:lnTo>
                  <a:pt x="173480" y="889056"/>
                </a:lnTo>
                <a:lnTo>
                  <a:pt x="167430" y="875760"/>
                </a:lnTo>
                <a:lnTo>
                  <a:pt x="163142" y="870743"/>
                </a:lnTo>
                <a:lnTo>
                  <a:pt x="160308" y="875273"/>
                </a:lnTo>
                <a:lnTo>
                  <a:pt x="160195" y="875273"/>
                </a:lnTo>
                <a:cubicBezTo>
                  <a:pt x="157084" y="872209"/>
                  <a:pt x="155877" y="869880"/>
                  <a:pt x="155832" y="867917"/>
                </a:cubicBezTo>
                <a:lnTo>
                  <a:pt x="157652" y="864319"/>
                </a:lnTo>
                <a:lnTo>
                  <a:pt x="156408" y="862864"/>
                </a:lnTo>
                <a:cubicBezTo>
                  <a:pt x="148497" y="862864"/>
                  <a:pt x="158770" y="867700"/>
                  <a:pt x="151272" y="866613"/>
                </a:cubicBezTo>
                <a:cubicBezTo>
                  <a:pt x="147523" y="863463"/>
                  <a:pt x="139200" y="860877"/>
                  <a:pt x="137550" y="857315"/>
                </a:cubicBezTo>
                <a:cubicBezTo>
                  <a:pt x="142837" y="855478"/>
                  <a:pt x="139275" y="845318"/>
                  <a:pt x="138075" y="839807"/>
                </a:cubicBezTo>
                <a:close/>
                <a:moveTo>
                  <a:pt x="1614872" y="837409"/>
                </a:moveTo>
                <a:cubicBezTo>
                  <a:pt x="1619559" y="837034"/>
                  <a:pt x="1624207" y="838946"/>
                  <a:pt x="1622708" y="839846"/>
                </a:cubicBezTo>
                <a:cubicBezTo>
                  <a:pt x="1608387" y="840071"/>
                  <a:pt x="1623420" y="837709"/>
                  <a:pt x="1614872" y="837409"/>
                </a:cubicBezTo>
                <a:close/>
                <a:moveTo>
                  <a:pt x="1524410" y="831973"/>
                </a:moveTo>
                <a:cubicBezTo>
                  <a:pt x="1528983" y="834297"/>
                  <a:pt x="1528571" y="837034"/>
                  <a:pt x="1506489" y="838046"/>
                </a:cubicBezTo>
                <a:cubicBezTo>
                  <a:pt x="1511888" y="838946"/>
                  <a:pt x="1516949" y="838496"/>
                  <a:pt x="1511476" y="839958"/>
                </a:cubicBezTo>
                <a:cubicBezTo>
                  <a:pt x="1503978" y="839958"/>
                  <a:pt x="1498954" y="839958"/>
                  <a:pt x="1495355" y="839696"/>
                </a:cubicBezTo>
                <a:cubicBezTo>
                  <a:pt x="1518149" y="836959"/>
                  <a:pt x="1495805" y="833697"/>
                  <a:pt x="1524410" y="831973"/>
                </a:cubicBezTo>
                <a:close/>
                <a:moveTo>
                  <a:pt x="1529936" y="830895"/>
                </a:moveTo>
                <a:lnTo>
                  <a:pt x="1531758" y="831036"/>
                </a:lnTo>
                <a:cubicBezTo>
                  <a:pt x="1532095" y="831336"/>
                  <a:pt x="1530220" y="831336"/>
                  <a:pt x="1528009" y="831373"/>
                </a:cubicBezTo>
                <a:lnTo>
                  <a:pt x="1521485" y="831373"/>
                </a:lnTo>
                <a:close/>
                <a:moveTo>
                  <a:pt x="1533187" y="830712"/>
                </a:moveTo>
                <a:lnTo>
                  <a:pt x="1529936" y="830895"/>
                </a:lnTo>
                <a:lnTo>
                  <a:pt x="1528277" y="830768"/>
                </a:lnTo>
                <a:cubicBezTo>
                  <a:pt x="1528592" y="830727"/>
                  <a:pt x="1530085" y="830724"/>
                  <a:pt x="1531861" y="830722"/>
                </a:cubicBezTo>
                <a:close/>
                <a:moveTo>
                  <a:pt x="1538731" y="830398"/>
                </a:moveTo>
                <a:lnTo>
                  <a:pt x="1538768" y="830436"/>
                </a:lnTo>
                <a:cubicBezTo>
                  <a:pt x="1539434" y="830576"/>
                  <a:pt x="1538595" y="830647"/>
                  <a:pt x="1537146" y="830682"/>
                </a:cubicBezTo>
                <a:lnTo>
                  <a:pt x="1533187" y="830712"/>
                </a:lnTo>
                <a:close/>
                <a:moveTo>
                  <a:pt x="1579857" y="828299"/>
                </a:moveTo>
                <a:cubicBezTo>
                  <a:pt x="1591141" y="828599"/>
                  <a:pt x="1584881" y="830136"/>
                  <a:pt x="1601489" y="829873"/>
                </a:cubicBezTo>
                <a:lnTo>
                  <a:pt x="1601526" y="829911"/>
                </a:lnTo>
                <a:cubicBezTo>
                  <a:pt x="1601526" y="830211"/>
                  <a:pt x="1601039" y="830511"/>
                  <a:pt x="1600814" y="830811"/>
                </a:cubicBezTo>
                <a:cubicBezTo>
                  <a:pt x="1588517" y="830811"/>
                  <a:pt x="1593316" y="829574"/>
                  <a:pt x="1578657" y="829873"/>
                </a:cubicBezTo>
                <a:cubicBezTo>
                  <a:pt x="1581694" y="828899"/>
                  <a:pt x="1581431" y="829274"/>
                  <a:pt x="1579857" y="828299"/>
                </a:cubicBezTo>
                <a:close/>
                <a:moveTo>
                  <a:pt x="1443675" y="827924"/>
                </a:moveTo>
                <a:lnTo>
                  <a:pt x="1443732" y="828374"/>
                </a:lnTo>
                <a:lnTo>
                  <a:pt x="1446209" y="827924"/>
                </a:lnTo>
                <a:close/>
                <a:moveTo>
                  <a:pt x="1451567" y="824287"/>
                </a:moveTo>
                <a:cubicBezTo>
                  <a:pt x="1455447" y="824569"/>
                  <a:pt x="1457256" y="825075"/>
                  <a:pt x="1456590" y="825501"/>
                </a:cubicBezTo>
                <a:lnTo>
                  <a:pt x="1447917" y="826151"/>
                </a:lnTo>
                <a:lnTo>
                  <a:pt x="1447617" y="825684"/>
                </a:lnTo>
                <a:lnTo>
                  <a:pt x="1448394" y="825178"/>
                </a:lnTo>
                <a:cubicBezTo>
                  <a:pt x="1449730" y="824915"/>
                  <a:pt x="1451323" y="824681"/>
                  <a:pt x="1451567" y="824287"/>
                </a:cubicBezTo>
                <a:close/>
                <a:moveTo>
                  <a:pt x="139462" y="822187"/>
                </a:moveTo>
                <a:lnTo>
                  <a:pt x="139462" y="822225"/>
                </a:lnTo>
                <a:cubicBezTo>
                  <a:pt x="139462" y="827511"/>
                  <a:pt x="134889" y="833472"/>
                  <a:pt x="142612" y="837596"/>
                </a:cubicBezTo>
                <a:cubicBezTo>
                  <a:pt x="138225" y="831897"/>
                  <a:pt x="152696" y="831222"/>
                  <a:pt x="145648" y="824512"/>
                </a:cubicBezTo>
                <a:cubicBezTo>
                  <a:pt x="144036" y="826049"/>
                  <a:pt x="141862" y="824174"/>
                  <a:pt x="139462" y="822187"/>
                </a:cubicBezTo>
                <a:close/>
                <a:moveTo>
                  <a:pt x="1608124" y="821888"/>
                </a:moveTo>
                <a:cubicBezTo>
                  <a:pt x="1607224" y="824550"/>
                  <a:pt x="1614273" y="826499"/>
                  <a:pt x="1619034" y="828674"/>
                </a:cubicBezTo>
                <a:cubicBezTo>
                  <a:pt x="1599689" y="827437"/>
                  <a:pt x="1610861" y="824700"/>
                  <a:pt x="1596877" y="823688"/>
                </a:cubicBezTo>
                <a:cubicBezTo>
                  <a:pt x="1610111" y="823650"/>
                  <a:pt x="1591966" y="821888"/>
                  <a:pt x="1608124" y="821888"/>
                </a:cubicBezTo>
                <a:close/>
                <a:moveTo>
                  <a:pt x="1523198" y="815530"/>
                </a:moveTo>
                <a:lnTo>
                  <a:pt x="1524335" y="815590"/>
                </a:lnTo>
                <a:lnTo>
                  <a:pt x="1524260" y="815702"/>
                </a:lnTo>
                <a:close/>
                <a:moveTo>
                  <a:pt x="1472861" y="813940"/>
                </a:moveTo>
                <a:cubicBezTo>
                  <a:pt x="1475073" y="816227"/>
                  <a:pt x="1477135" y="819301"/>
                  <a:pt x="1473798" y="821101"/>
                </a:cubicBezTo>
                <a:lnTo>
                  <a:pt x="1473798" y="821138"/>
                </a:lnTo>
                <a:cubicBezTo>
                  <a:pt x="1455466" y="820426"/>
                  <a:pt x="1469300" y="815515"/>
                  <a:pt x="1472861" y="813940"/>
                </a:cubicBezTo>
                <a:close/>
                <a:moveTo>
                  <a:pt x="1498354" y="810941"/>
                </a:moveTo>
                <a:lnTo>
                  <a:pt x="1498416" y="810949"/>
                </a:lnTo>
                <a:lnTo>
                  <a:pt x="1496297" y="812281"/>
                </a:lnTo>
                <a:cubicBezTo>
                  <a:pt x="1497586" y="812788"/>
                  <a:pt x="1500341" y="813284"/>
                  <a:pt x="1502965" y="813565"/>
                </a:cubicBezTo>
                <a:cubicBezTo>
                  <a:pt x="1505608" y="813116"/>
                  <a:pt x="1507258" y="812553"/>
                  <a:pt x="1506846" y="812056"/>
                </a:cubicBezTo>
                <a:lnTo>
                  <a:pt x="1498416" y="810949"/>
                </a:lnTo>
                <a:lnTo>
                  <a:pt x="1498429" y="810941"/>
                </a:lnTo>
                <a:close/>
                <a:moveTo>
                  <a:pt x="1620271" y="803668"/>
                </a:moveTo>
                <a:cubicBezTo>
                  <a:pt x="1626569" y="804081"/>
                  <a:pt x="1621995" y="806030"/>
                  <a:pt x="1617872" y="806367"/>
                </a:cubicBezTo>
                <a:cubicBezTo>
                  <a:pt x="1608724" y="805618"/>
                  <a:pt x="1623645" y="804830"/>
                  <a:pt x="1620271" y="803668"/>
                </a:cubicBezTo>
                <a:close/>
                <a:moveTo>
                  <a:pt x="1536931" y="800294"/>
                </a:moveTo>
                <a:cubicBezTo>
                  <a:pt x="1543229" y="800894"/>
                  <a:pt x="1549490" y="801494"/>
                  <a:pt x="1558825" y="801869"/>
                </a:cubicBezTo>
                <a:cubicBezTo>
                  <a:pt x="1558675" y="802356"/>
                  <a:pt x="1556201" y="802993"/>
                  <a:pt x="1561037" y="803143"/>
                </a:cubicBezTo>
                <a:lnTo>
                  <a:pt x="1561075" y="803181"/>
                </a:lnTo>
                <a:cubicBezTo>
                  <a:pt x="1554364" y="803699"/>
                  <a:pt x="1547629" y="803811"/>
                  <a:pt x="1540905" y="803518"/>
                </a:cubicBezTo>
                <a:cubicBezTo>
                  <a:pt x="1542592" y="802206"/>
                  <a:pt x="1525572" y="802318"/>
                  <a:pt x="1529883" y="800819"/>
                </a:cubicBezTo>
                <a:cubicBezTo>
                  <a:pt x="1535319" y="800819"/>
                  <a:pt x="1536256" y="800819"/>
                  <a:pt x="1536931" y="800294"/>
                </a:cubicBezTo>
                <a:close/>
                <a:moveTo>
                  <a:pt x="107409" y="798794"/>
                </a:moveTo>
                <a:cubicBezTo>
                  <a:pt x="115394" y="804530"/>
                  <a:pt x="107259" y="811915"/>
                  <a:pt x="104784" y="818813"/>
                </a:cubicBezTo>
                <a:cubicBezTo>
                  <a:pt x="105609" y="822562"/>
                  <a:pt x="97999" y="801755"/>
                  <a:pt x="107409" y="798794"/>
                </a:cubicBezTo>
                <a:close/>
                <a:moveTo>
                  <a:pt x="194048" y="785035"/>
                </a:moveTo>
                <a:lnTo>
                  <a:pt x="194048" y="785072"/>
                </a:lnTo>
                <a:lnTo>
                  <a:pt x="191237" y="789729"/>
                </a:lnTo>
                <a:lnTo>
                  <a:pt x="195003" y="787532"/>
                </a:lnTo>
                <a:close/>
                <a:moveTo>
                  <a:pt x="1604339" y="768053"/>
                </a:moveTo>
                <a:lnTo>
                  <a:pt x="1604375" y="768090"/>
                </a:lnTo>
                <a:lnTo>
                  <a:pt x="1604338" y="768053"/>
                </a:lnTo>
                <a:close/>
                <a:moveTo>
                  <a:pt x="1598677" y="759205"/>
                </a:moveTo>
                <a:cubicBezTo>
                  <a:pt x="1604891" y="761342"/>
                  <a:pt x="1611506" y="764407"/>
                  <a:pt x="1609521" y="766438"/>
                </a:cubicBezTo>
                <a:lnTo>
                  <a:pt x="1604339" y="768053"/>
                </a:lnTo>
                <a:lnTo>
                  <a:pt x="1601390" y="764974"/>
                </a:lnTo>
                <a:cubicBezTo>
                  <a:pt x="1600026" y="763966"/>
                  <a:pt x="1597046" y="763142"/>
                  <a:pt x="1588705" y="762954"/>
                </a:cubicBezTo>
                <a:cubicBezTo>
                  <a:pt x="1598677" y="762579"/>
                  <a:pt x="1589567" y="760367"/>
                  <a:pt x="1598677" y="759205"/>
                </a:cubicBezTo>
                <a:close/>
                <a:moveTo>
                  <a:pt x="1591305" y="756890"/>
                </a:moveTo>
                <a:cubicBezTo>
                  <a:pt x="1594037" y="757181"/>
                  <a:pt x="1594815" y="758118"/>
                  <a:pt x="1585443" y="758830"/>
                </a:cubicBezTo>
                <a:cubicBezTo>
                  <a:pt x="1583887" y="756956"/>
                  <a:pt x="1588573" y="756600"/>
                  <a:pt x="1591305" y="756890"/>
                </a:cubicBezTo>
                <a:close/>
                <a:moveTo>
                  <a:pt x="187599" y="742372"/>
                </a:moveTo>
                <a:cubicBezTo>
                  <a:pt x="180814" y="751032"/>
                  <a:pt x="193635" y="753619"/>
                  <a:pt x="198584" y="760892"/>
                </a:cubicBezTo>
                <a:cubicBezTo>
                  <a:pt x="197009" y="768202"/>
                  <a:pt x="193598" y="774500"/>
                  <a:pt x="192023" y="782298"/>
                </a:cubicBezTo>
                <a:cubicBezTo>
                  <a:pt x="204507" y="782298"/>
                  <a:pt x="207806" y="775850"/>
                  <a:pt x="207019" y="767565"/>
                </a:cubicBezTo>
                <a:cubicBezTo>
                  <a:pt x="205664" y="759009"/>
                  <a:pt x="202902" y="750737"/>
                  <a:pt x="198846" y="743084"/>
                </a:cubicBezTo>
                <a:lnTo>
                  <a:pt x="198846" y="743121"/>
                </a:lnTo>
                <a:cubicBezTo>
                  <a:pt x="195735" y="745596"/>
                  <a:pt x="191348" y="748220"/>
                  <a:pt x="187599" y="742372"/>
                </a:cubicBezTo>
                <a:close/>
                <a:moveTo>
                  <a:pt x="1526959" y="728614"/>
                </a:moveTo>
                <a:cubicBezTo>
                  <a:pt x="1527521" y="730301"/>
                  <a:pt x="1536481" y="733750"/>
                  <a:pt x="1531345" y="735587"/>
                </a:cubicBezTo>
                <a:lnTo>
                  <a:pt x="1531158" y="735512"/>
                </a:lnTo>
                <a:cubicBezTo>
                  <a:pt x="1530295" y="733337"/>
                  <a:pt x="1520173" y="730151"/>
                  <a:pt x="1526959" y="728614"/>
                </a:cubicBezTo>
                <a:close/>
                <a:moveTo>
                  <a:pt x="1499516" y="727639"/>
                </a:moveTo>
                <a:cubicBezTo>
                  <a:pt x="1507127" y="726702"/>
                  <a:pt x="1502740" y="729663"/>
                  <a:pt x="1508814" y="729213"/>
                </a:cubicBezTo>
                <a:cubicBezTo>
                  <a:pt x="1505702" y="730675"/>
                  <a:pt x="1503940" y="729213"/>
                  <a:pt x="1495542" y="731163"/>
                </a:cubicBezTo>
                <a:cubicBezTo>
                  <a:pt x="1494568" y="729588"/>
                  <a:pt x="1498279" y="728801"/>
                  <a:pt x="1499516" y="727639"/>
                </a:cubicBezTo>
                <a:close/>
                <a:moveTo>
                  <a:pt x="676963" y="727222"/>
                </a:moveTo>
                <a:lnTo>
                  <a:pt x="671954" y="731552"/>
                </a:lnTo>
                <a:lnTo>
                  <a:pt x="677853" y="729551"/>
                </a:lnTo>
                <a:close/>
                <a:moveTo>
                  <a:pt x="1563511" y="714705"/>
                </a:moveTo>
                <a:cubicBezTo>
                  <a:pt x="1574271" y="715417"/>
                  <a:pt x="1567110" y="716729"/>
                  <a:pt x="1567635" y="717779"/>
                </a:cubicBezTo>
                <a:cubicBezTo>
                  <a:pt x="1558863" y="717404"/>
                  <a:pt x="1572209" y="716242"/>
                  <a:pt x="1558863" y="716017"/>
                </a:cubicBezTo>
                <a:cubicBezTo>
                  <a:pt x="1558150" y="715230"/>
                  <a:pt x="1565423" y="715717"/>
                  <a:pt x="1563511" y="714705"/>
                </a:cubicBezTo>
                <a:close/>
                <a:moveTo>
                  <a:pt x="715380" y="713842"/>
                </a:moveTo>
                <a:cubicBezTo>
                  <a:pt x="713543" y="714424"/>
                  <a:pt x="711350" y="714424"/>
                  <a:pt x="708890" y="714911"/>
                </a:cubicBezTo>
                <a:lnTo>
                  <a:pt x="701136" y="718736"/>
                </a:lnTo>
                <a:lnTo>
                  <a:pt x="700797" y="718791"/>
                </a:lnTo>
                <a:lnTo>
                  <a:pt x="700797" y="718903"/>
                </a:lnTo>
                <a:lnTo>
                  <a:pt x="701136" y="718736"/>
                </a:lnTo>
                <a:lnTo>
                  <a:pt x="707329" y="717737"/>
                </a:lnTo>
                <a:cubicBezTo>
                  <a:pt x="709110" y="717816"/>
                  <a:pt x="711144" y="717423"/>
                  <a:pt x="715380" y="713842"/>
                </a:cubicBezTo>
                <a:close/>
                <a:moveTo>
                  <a:pt x="708557" y="707094"/>
                </a:moveTo>
                <a:lnTo>
                  <a:pt x="697666" y="711600"/>
                </a:lnTo>
                <a:lnTo>
                  <a:pt x="705109" y="711968"/>
                </a:lnTo>
                <a:lnTo>
                  <a:pt x="699906" y="716696"/>
                </a:lnTo>
                <a:lnTo>
                  <a:pt x="700609" y="716954"/>
                </a:lnTo>
                <a:cubicBezTo>
                  <a:pt x="711031" y="712043"/>
                  <a:pt x="716092" y="705707"/>
                  <a:pt x="708744" y="708969"/>
                </a:cubicBezTo>
                <a:cubicBezTo>
                  <a:pt x="699372" y="716129"/>
                  <a:pt x="706682" y="709456"/>
                  <a:pt x="708557" y="707207"/>
                </a:cubicBezTo>
                <a:close/>
                <a:moveTo>
                  <a:pt x="135657" y="694249"/>
                </a:moveTo>
                <a:cubicBezTo>
                  <a:pt x="134898" y="695434"/>
                  <a:pt x="134889" y="697515"/>
                  <a:pt x="131552" y="697346"/>
                </a:cubicBezTo>
                <a:cubicBezTo>
                  <a:pt x="136951" y="700158"/>
                  <a:pt x="141712" y="701845"/>
                  <a:pt x="145011" y="701095"/>
                </a:cubicBezTo>
                <a:cubicBezTo>
                  <a:pt x="143024" y="699446"/>
                  <a:pt x="142574" y="697909"/>
                  <a:pt x="144261" y="696522"/>
                </a:cubicBezTo>
                <a:cubicBezTo>
                  <a:pt x="137926" y="692773"/>
                  <a:pt x="136417" y="693063"/>
                  <a:pt x="135657" y="694249"/>
                </a:cubicBezTo>
                <a:close/>
                <a:moveTo>
                  <a:pt x="1476573" y="682314"/>
                </a:moveTo>
                <a:cubicBezTo>
                  <a:pt x="1483583" y="679989"/>
                  <a:pt x="1487182" y="685238"/>
                  <a:pt x="1485008" y="688537"/>
                </a:cubicBezTo>
                <a:cubicBezTo>
                  <a:pt x="1473948" y="689249"/>
                  <a:pt x="1484258" y="682726"/>
                  <a:pt x="1476573" y="682314"/>
                </a:cubicBezTo>
                <a:close/>
                <a:moveTo>
                  <a:pt x="711433" y="681226"/>
                </a:moveTo>
                <a:lnTo>
                  <a:pt x="710507" y="681903"/>
                </a:lnTo>
                <a:lnTo>
                  <a:pt x="710956" y="681976"/>
                </a:lnTo>
                <a:close/>
                <a:moveTo>
                  <a:pt x="727497" y="675907"/>
                </a:moveTo>
                <a:lnTo>
                  <a:pt x="723140" y="680664"/>
                </a:lnTo>
                <a:lnTo>
                  <a:pt x="728977" y="677165"/>
                </a:lnTo>
                <a:close/>
                <a:moveTo>
                  <a:pt x="723431" y="672453"/>
                </a:moveTo>
                <a:lnTo>
                  <a:pt x="722897" y="672844"/>
                </a:lnTo>
                <a:lnTo>
                  <a:pt x="723407" y="673569"/>
                </a:lnTo>
                <a:lnTo>
                  <a:pt x="724507" y="673367"/>
                </a:lnTo>
                <a:close/>
                <a:moveTo>
                  <a:pt x="1458428" y="670017"/>
                </a:moveTo>
                <a:cubicBezTo>
                  <a:pt x="1461764" y="671142"/>
                  <a:pt x="1461839" y="672379"/>
                  <a:pt x="1465738" y="673504"/>
                </a:cubicBezTo>
                <a:cubicBezTo>
                  <a:pt x="1467313" y="673241"/>
                  <a:pt x="1472974" y="670879"/>
                  <a:pt x="1458428" y="670017"/>
                </a:cubicBezTo>
                <a:close/>
                <a:moveTo>
                  <a:pt x="1529616" y="656034"/>
                </a:moveTo>
                <a:lnTo>
                  <a:pt x="1534317" y="656080"/>
                </a:lnTo>
                <a:lnTo>
                  <a:pt x="1534972" y="656933"/>
                </a:lnTo>
                <a:cubicBezTo>
                  <a:pt x="1536181" y="657261"/>
                  <a:pt x="1537400" y="657589"/>
                  <a:pt x="1535806" y="657945"/>
                </a:cubicBezTo>
                <a:cubicBezTo>
                  <a:pt x="1533534" y="657632"/>
                  <a:pt x="1531234" y="657556"/>
                  <a:pt x="1528946" y="657720"/>
                </a:cubicBezTo>
                <a:cubicBezTo>
                  <a:pt x="1527709" y="657627"/>
                  <a:pt x="1527774" y="656680"/>
                  <a:pt x="1529616" y="656034"/>
                </a:cubicBezTo>
                <a:close/>
                <a:moveTo>
                  <a:pt x="1534194" y="655921"/>
                </a:moveTo>
                <a:cubicBezTo>
                  <a:pt x="1536436" y="656156"/>
                  <a:pt x="1538691" y="656231"/>
                  <a:pt x="1540943" y="656146"/>
                </a:cubicBezTo>
                <a:lnTo>
                  <a:pt x="1534317" y="656080"/>
                </a:lnTo>
                <a:close/>
                <a:moveTo>
                  <a:pt x="1405937" y="652402"/>
                </a:moveTo>
                <a:cubicBezTo>
                  <a:pt x="1404845" y="652378"/>
                  <a:pt x="1404780" y="652453"/>
                  <a:pt x="1407142" y="652697"/>
                </a:cubicBezTo>
                <a:cubicBezTo>
                  <a:pt x="1400131" y="653072"/>
                  <a:pt x="1402230" y="655396"/>
                  <a:pt x="1415577" y="655471"/>
                </a:cubicBezTo>
                <a:cubicBezTo>
                  <a:pt x="1401856" y="656071"/>
                  <a:pt x="1416701" y="660270"/>
                  <a:pt x="1426374" y="662969"/>
                </a:cubicBezTo>
                <a:cubicBezTo>
                  <a:pt x="1423562" y="661807"/>
                  <a:pt x="1426599" y="660570"/>
                  <a:pt x="1432335" y="660082"/>
                </a:cubicBezTo>
                <a:cubicBezTo>
                  <a:pt x="1435109" y="662894"/>
                  <a:pt x="1435221" y="665781"/>
                  <a:pt x="1452992" y="668255"/>
                </a:cubicBezTo>
                <a:cubicBezTo>
                  <a:pt x="1453891" y="664919"/>
                  <a:pt x="1463601" y="665706"/>
                  <a:pt x="1457940" y="662669"/>
                </a:cubicBezTo>
                <a:cubicBezTo>
                  <a:pt x="1443432" y="660307"/>
                  <a:pt x="1418951" y="656746"/>
                  <a:pt x="1422925" y="654984"/>
                </a:cubicBezTo>
                <a:cubicBezTo>
                  <a:pt x="1417622" y="654756"/>
                  <a:pt x="1412345" y="654117"/>
                  <a:pt x="1407142" y="653072"/>
                </a:cubicBezTo>
                <a:cubicBezTo>
                  <a:pt x="1409766" y="653072"/>
                  <a:pt x="1411190" y="653072"/>
                  <a:pt x="1410891" y="652697"/>
                </a:cubicBezTo>
                <a:cubicBezTo>
                  <a:pt x="1409148" y="652547"/>
                  <a:pt x="1407029" y="652425"/>
                  <a:pt x="1405937" y="652402"/>
                </a:cubicBezTo>
                <a:close/>
                <a:moveTo>
                  <a:pt x="1485158" y="651947"/>
                </a:moveTo>
                <a:cubicBezTo>
                  <a:pt x="1491494" y="652884"/>
                  <a:pt x="1491119" y="653784"/>
                  <a:pt x="1489769" y="654684"/>
                </a:cubicBezTo>
                <a:lnTo>
                  <a:pt x="1489769" y="654571"/>
                </a:lnTo>
                <a:cubicBezTo>
                  <a:pt x="1483396" y="653747"/>
                  <a:pt x="1483771" y="652847"/>
                  <a:pt x="1485158" y="651947"/>
                </a:cubicBezTo>
                <a:close/>
                <a:moveTo>
                  <a:pt x="1506489" y="651835"/>
                </a:moveTo>
                <a:cubicBezTo>
                  <a:pt x="1505852" y="658470"/>
                  <a:pt x="1501316" y="662444"/>
                  <a:pt x="1500941" y="669192"/>
                </a:cubicBezTo>
                <a:cubicBezTo>
                  <a:pt x="1491494" y="662032"/>
                  <a:pt x="1494193" y="656146"/>
                  <a:pt x="1506489" y="651835"/>
                </a:cubicBezTo>
                <a:close/>
                <a:moveTo>
                  <a:pt x="1510627" y="650712"/>
                </a:moveTo>
                <a:lnTo>
                  <a:pt x="1510801" y="650785"/>
                </a:lnTo>
                <a:lnTo>
                  <a:pt x="1510801" y="650897"/>
                </a:lnTo>
                <a:close/>
                <a:moveTo>
                  <a:pt x="1532057" y="650635"/>
                </a:moveTo>
                <a:cubicBezTo>
                  <a:pt x="1544692" y="651535"/>
                  <a:pt x="1534982" y="652397"/>
                  <a:pt x="1536669" y="653334"/>
                </a:cubicBezTo>
                <a:lnTo>
                  <a:pt x="1536669" y="653222"/>
                </a:lnTo>
                <a:cubicBezTo>
                  <a:pt x="1525609" y="652060"/>
                  <a:pt x="1538581" y="652097"/>
                  <a:pt x="1532057" y="650635"/>
                </a:cubicBezTo>
                <a:close/>
                <a:moveTo>
                  <a:pt x="1495055" y="648835"/>
                </a:moveTo>
                <a:cubicBezTo>
                  <a:pt x="1483396" y="649323"/>
                  <a:pt x="1500716" y="651685"/>
                  <a:pt x="1492281" y="651985"/>
                </a:cubicBezTo>
                <a:lnTo>
                  <a:pt x="1492281" y="651872"/>
                </a:lnTo>
                <a:cubicBezTo>
                  <a:pt x="1483433" y="651197"/>
                  <a:pt x="1483508" y="647786"/>
                  <a:pt x="1495055" y="648835"/>
                </a:cubicBezTo>
                <a:close/>
                <a:moveTo>
                  <a:pt x="1506771" y="647364"/>
                </a:moveTo>
                <a:cubicBezTo>
                  <a:pt x="1508570" y="646952"/>
                  <a:pt x="1511307" y="647486"/>
                  <a:pt x="1508364" y="649623"/>
                </a:cubicBezTo>
                <a:cubicBezTo>
                  <a:pt x="1508252" y="649791"/>
                  <a:pt x="1509339" y="650035"/>
                  <a:pt x="1510215" y="650274"/>
                </a:cubicBezTo>
                <a:lnTo>
                  <a:pt x="1510627" y="650712"/>
                </a:lnTo>
                <a:lnTo>
                  <a:pt x="1505602" y="648611"/>
                </a:lnTo>
                <a:cubicBezTo>
                  <a:pt x="1505206" y="648013"/>
                  <a:pt x="1505871" y="647570"/>
                  <a:pt x="1506771" y="647364"/>
                </a:cubicBezTo>
                <a:close/>
                <a:moveTo>
                  <a:pt x="1486582" y="639088"/>
                </a:moveTo>
                <a:cubicBezTo>
                  <a:pt x="1488457" y="639875"/>
                  <a:pt x="1504053" y="643699"/>
                  <a:pt x="1483996" y="641825"/>
                </a:cubicBezTo>
                <a:cubicBezTo>
                  <a:pt x="1494005" y="641262"/>
                  <a:pt x="1479234" y="639650"/>
                  <a:pt x="1486582" y="639088"/>
                </a:cubicBezTo>
                <a:close/>
                <a:moveTo>
                  <a:pt x="1435146" y="625929"/>
                </a:moveTo>
                <a:cubicBezTo>
                  <a:pt x="1439795" y="627579"/>
                  <a:pt x="1429560" y="627691"/>
                  <a:pt x="1439420" y="628966"/>
                </a:cubicBezTo>
                <a:cubicBezTo>
                  <a:pt x="1439270" y="627954"/>
                  <a:pt x="1445231" y="626904"/>
                  <a:pt x="1435259" y="625929"/>
                </a:cubicBezTo>
                <a:close/>
                <a:moveTo>
                  <a:pt x="1445606" y="614532"/>
                </a:moveTo>
                <a:cubicBezTo>
                  <a:pt x="1457190" y="615957"/>
                  <a:pt x="1446768" y="615657"/>
                  <a:pt x="1447106" y="616707"/>
                </a:cubicBezTo>
                <a:cubicBezTo>
                  <a:pt x="1436571" y="615507"/>
                  <a:pt x="1443544" y="615095"/>
                  <a:pt x="1445606" y="614532"/>
                </a:cubicBezTo>
                <a:close/>
                <a:moveTo>
                  <a:pt x="22569" y="613669"/>
                </a:moveTo>
                <a:lnTo>
                  <a:pt x="22494" y="613744"/>
                </a:lnTo>
                <a:cubicBezTo>
                  <a:pt x="24818" y="626266"/>
                  <a:pt x="5549" y="629415"/>
                  <a:pt x="0" y="639987"/>
                </a:cubicBezTo>
                <a:cubicBezTo>
                  <a:pt x="675" y="623867"/>
                  <a:pt x="13984" y="624391"/>
                  <a:pt x="22569" y="613669"/>
                </a:cubicBezTo>
                <a:close/>
                <a:moveTo>
                  <a:pt x="1440882" y="604410"/>
                </a:moveTo>
                <a:lnTo>
                  <a:pt x="1453891" y="605722"/>
                </a:lnTo>
                <a:cubicBezTo>
                  <a:pt x="1441557" y="604860"/>
                  <a:pt x="1450930" y="607222"/>
                  <a:pt x="1445381" y="607184"/>
                </a:cubicBezTo>
                <a:cubicBezTo>
                  <a:pt x="1439795" y="606247"/>
                  <a:pt x="1444256" y="605347"/>
                  <a:pt x="1440882" y="604410"/>
                </a:cubicBezTo>
                <a:close/>
                <a:moveTo>
                  <a:pt x="1435746" y="598524"/>
                </a:moveTo>
                <a:cubicBezTo>
                  <a:pt x="1437877" y="599062"/>
                  <a:pt x="1440074" y="599290"/>
                  <a:pt x="1442269" y="599199"/>
                </a:cubicBezTo>
                <a:cubicBezTo>
                  <a:pt x="1449318" y="600286"/>
                  <a:pt x="1447556" y="601298"/>
                  <a:pt x="1446506" y="602311"/>
                </a:cubicBezTo>
                <a:cubicBezTo>
                  <a:pt x="1444069" y="601861"/>
                  <a:pt x="1441520" y="601448"/>
                  <a:pt x="1437021" y="600998"/>
                </a:cubicBezTo>
                <a:cubicBezTo>
                  <a:pt x="1452017" y="601748"/>
                  <a:pt x="1437958" y="599649"/>
                  <a:pt x="1435746" y="598524"/>
                </a:cubicBezTo>
                <a:close/>
                <a:moveTo>
                  <a:pt x="1419404" y="597548"/>
                </a:moveTo>
                <a:lnTo>
                  <a:pt x="1419269" y="598655"/>
                </a:lnTo>
                <a:lnTo>
                  <a:pt x="1418247" y="599209"/>
                </a:lnTo>
                <a:lnTo>
                  <a:pt x="1418684" y="599415"/>
                </a:lnTo>
                <a:cubicBezTo>
                  <a:pt x="1421163" y="600324"/>
                  <a:pt x="1423806" y="601261"/>
                  <a:pt x="1419176" y="601523"/>
                </a:cubicBezTo>
                <a:lnTo>
                  <a:pt x="1424170" y="602348"/>
                </a:lnTo>
                <a:lnTo>
                  <a:pt x="1424211" y="599049"/>
                </a:lnTo>
                <a:lnTo>
                  <a:pt x="1422798" y="598914"/>
                </a:lnTo>
                <a:cubicBezTo>
                  <a:pt x="1422020" y="598750"/>
                  <a:pt x="1422023" y="598592"/>
                  <a:pt x="1422152" y="598435"/>
                </a:cubicBezTo>
                <a:close/>
                <a:moveTo>
                  <a:pt x="1428431" y="594708"/>
                </a:moveTo>
                <a:lnTo>
                  <a:pt x="1428548" y="594738"/>
                </a:lnTo>
                <a:lnTo>
                  <a:pt x="1428398" y="594738"/>
                </a:lnTo>
                <a:close/>
                <a:moveTo>
                  <a:pt x="85365" y="591813"/>
                </a:moveTo>
                <a:cubicBezTo>
                  <a:pt x="83078" y="604522"/>
                  <a:pt x="71006" y="606584"/>
                  <a:pt x="80079" y="619180"/>
                </a:cubicBezTo>
                <a:cubicBezTo>
                  <a:pt x="80828" y="609995"/>
                  <a:pt x="90238" y="601560"/>
                  <a:pt x="85365" y="591813"/>
                </a:cubicBezTo>
                <a:close/>
                <a:moveTo>
                  <a:pt x="1506902" y="591551"/>
                </a:moveTo>
                <a:cubicBezTo>
                  <a:pt x="1509511" y="592429"/>
                  <a:pt x="1512024" y="593572"/>
                  <a:pt x="1514400" y="594963"/>
                </a:cubicBezTo>
                <a:cubicBezTo>
                  <a:pt x="1505027" y="593763"/>
                  <a:pt x="1497005" y="591551"/>
                  <a:pt x="1506902" y="591551"/>
                </a:cubicBezTo>
                <a:close/>
                <a:moveTo>
                  <a:pt x="1420207" y="590957"/>
                </a:moveTo>
                <a:lnTo>
                  <a:pt x="1419775" y="594501"/>
                </a:lnTo>
                <a:lnTo>
                  <a:pt x="1424260" y="594960"/>
                </a:lnTo>
                <a:lnTo>
                  <a:pt x="1424276" y="593664"/>
                </a:lnTo>
                <a:lnTo>
                  <a:pt x="1420849" y="592802"/>
                </a:lnTo>
                <a:cubicBezTo>
                  <a:pt x="1420741" y="592310"/>
                  <a:pt x="1422493" y="591945"/>
                  <a:pt x="1424312" y="591626"/>
                </a:cubicBezTo>
                <a:lnTo>
                  <a:pt x="1424528" y="591686"/>
                </a:lnTo>
                <a:lnTo>
                  <a:pt x="1424573" y="591507"/>
                </a:lnTo>
                <a:lnTo>
                  <a:pt x="1421074" y="591321"/>
                </a:lnTo>
                <a:close/>
                <a:moveTo>
                  <a:pt x="1417249" y="590445"/>
                </a:moveTo>
                <a:lnTo>
                  <a:pt x="1412892" y="590713"/>
                </a:lnTo>
                <a:cubicBezTo>
                  <a:pt x="1411442" y="591671"/>
                  <a:pt x="1420404" y="594110"/>
                  <a:pt x="1414078" y="595263"/>
                </a:cubicBezTo>
                <a:lnTo>
                  <a:pt x="1416443" y="595026"/>
                </a:lnTo>
                <a:lnTo>
                  <a:pt x="1416514" y="594629"/>
                </a:lnTo>
                <a:close/>
                <a:moveTo>
                  <a:pt x="1454296" y="590110"/>
                </a:moveTo>
                <a:lnTo>
                  <a:pt x="1454454" y="590126"/>
                </a:lnTo>
                <a:lnTo>
                  <a:pt x="1454304" y="590126"/>
                </a:lnTo>
                <a:close/>
                <a:moveTo>
                  <a:pt x="1429410" y="589827"/>
                </a:moveTo>
                <a:cubicBezTo>
                  <a:pt x="1457753" y="594025"/>
                  <a:pt x="1444256" y="594175"/>
                  <a:pt x="1440920" y="596725"/>
                </a:cubicBezTo>
                <a:cubicBezTo>
                  <a:pt x="1432747" y="594363"/>
                  <a:pt x="1437171" y="592188"/>
                  <a:pt x="1429410" y="589827"/>
                </a:cubicBezTo>
                <a:close/>
                <a:moveTo>
                  <a:pt x="1509540" y="588610"/>
                </a:moveTo>
                <a:lnTo>
                  <a:pt x="1509751" y="588627"/>
                </a:lnTo>
                <a:lnTo>
                  <a:pt x="1509751" y="588664"/>
                </a:lnTo>
                <a:close/>
                <a:moveTo>
                  <a:pt x="1423176" y="587173"/>
                </a:moveTo>
                <a:lnTo>
                  <a:pt x="1420413" y="589264"/>
                </a:lnTo>
                <a:lnTo>
                  <a:pt x="1420326" y="589977"/>
                </a:lnTo>
                <a:lnTo>
                  <a:pt x="1421454" y="590117"/>
                </a:lnTo>
                <a:lnTo>
                  <a:pt x="1424808" y="590572"/>
                </a:lnTo>
                <a:lnTo>
                  <a:pt x="1425584" y="587477"/>
                </a:lnTo>
                <a:close/>
                <a:moveTo>
                  <a:pt x="1500829" y="586677"/>
                </a:moveTo>
                <a:cubicBezTo>
                  <a:pt x="1504653" y="587052"/>
                  <a:pt x="1505365" y="587362"/>
                  <a:pt x="1505880" y="587671"/>
                </a:cubicBezTo>
                <a:lnTo>
                  <a:pt x="1509540" y="588610"/>
                </a:lnTo>
                <a:lnTo>
                  <a:pt x="1505060" y="588257"/>
                </a:lnTo>
                <a:cubicBezTo>
                  <a:pt x="1503200" y="588036"/>
                  <a:pt x="1500679" y="587746"/>
                  <a:pt x="1496405" y="587465"/>
                </a:cubicBezTo>
                <a:cubicBezTo>
                  <a:pt x="1495692" y="586715"/>
                  <a:pt x="1499441" y="586940"/>
                  <a:pt x="1500829" y="586677"/>
                </a:cubicBezTo>
                <a:close/>
                <a:moveTo>
                  <a:pt x="1413647" y="586044"/>
                </a:moveTo>
                <a:lnTo>
                  <a:pt x="1411978" y="586827"/>
                </a:lnTo>
                <a:lnTo>
                  <a:pt x="1411633" y="588335"/>
                </a:lnTo>
                <a:lnTo>
                  <a:pt x="1412803" y="589039"/>
                </a:lnTo>
                <a:lnTo>
                  <a:pt x="1417395" y="589611"/>
                </a:lnTo>
                <a:lnTo>
                  <a:pt x="1417601" y="588439"/>
                </a:lnTo>
                <a:lnTo>
                  <a:pt x="1417216" y="587225"/>
                </a:lnTo>
                <a:lnTo>
                  <a:pt x="1416646" y="587127"/>
                </a:lnTo>
                <a:close/>
                <a:moveTo>
                  <a:pt x="1444556" y="585403"/>
                </a:moveTo>
                <a:cubicBezTo>
                  <a:pt x="1448999" y="586527"/>
                  <a:pt x="1451839" y="587343"/>
                  <a:pt x="1453366" y="588060"/>
                </a:cubicBezTo>
                <a:lnTo>
                  <a:pt x="1454296" y="590110"/>
                </a:lnTo>
                <a:lnTo>
                  <a:pt x="1447930" y="589452"/>
                </a:lnTo>
                <a:cubicBezTo>
                  <a:pt x="1442607" y="587915"/>
                  <a:pt x="1438783" y="585703"/>
                  <a:pt x="1444556" y="585403"/>
                </a:cubicBezTo>
                <a:close/>
                <a:moveTo>
                  <a:pt x="1415788" y="584830"/>
                </a:moveTo>
                <a:lnTo>
                  <a:pt x="1415349" y="585163"/>
                </a:lnTo>
                <a:lnTo>
                  <a:pt x="1416106" y="585126"/>
                </a:lnTo>
                <a:close/>
                <a:moveTo>
                  <a:pt x="1399008" y="579480"/>
                </a:moveTo>
                <a:lnTo>
                  <a:pt x="1399006" y="579629"/>
                </a:lnTo>
                <a:lnTo>
                  <a:pt x="1399488" y="579488"/>
                </a:lnTo>
                <a:close/>
                <a:moveTo>
                  <a:pt x="1399045" y="576329"/>
                </a:moveTo>
                <a:lnTo>
                  <a:pt x="1399035" y="577186"/>
                </a:lnTo>
                <a:lnTo>
                  <a:pt x="1400633" y="577919"/>
                </a:lnTo>
                <a:lnTo>
                  <a:pt x="1403292" y="578375"/>
                </a:lnTo>
                <a:lnTo>
                  <a:pt x="1404517" y="578017"/>
                </a:lnTo>
                <a:lnTo>
                  <a:pt x="1404422" y="577173"/>
                </a:lnTo>
                <a:lnTo>
                  <a:pt x="1403459" y="576982"/>
                </a:lnTo>
                <a:close/>
                <a:moveTo>
                  <a:pt x="1404259" y="575727"/>
                </a:moveTo>
                <a:lnTo>
                  <a:pt x="1404098" y="575740"/>
                </a:lnTo>
                <a:lnTo>
                  <a:pt x="1404272" y="575840"/>
                </a:lnTo>
                <a:close/>
                <a:moveTo>
                  <a:pt x="1442574" y="573335"/>
                </a:moveTo>
                <a:cubicBezTo>
                  <a:pt x="1444125" y="571531"/>
                  <a:pt x="1445812" y="571512"/>
                  <a:pt x="1447106" y="575242"/>
                </a:cubicBezTo>
                <a:cubicBezTo>
                  <a:pt x="1445756" y="587014"/>
                  <a:pt x="1443019" y="573893"/>
                  <a:pt x="1440882" y="579591"/>
                </a:cubicBezTo>
                <a:cubicBezTo>
                  <a:pt x="1440957" y="582553"/>
                  <a:pt x="1441782" y="582178"/>
                  <a:pt x="1442344" y="583115"/>
                </a:cubicBezTo>
                <a:lnTo>
                  <a:pt x="1442344" y="583378"/>
                </a:lnTo>
                <a:cubicBezTo>
                  <a:pt x="1442344" y="590876"/>
                  <a:pt x="1439345" y="584203"/>
                  <a:pt x="1438858" y="582141"/>
                </a:cubicBezTo>
                <a:cubicBezTo>
                  <a:pt x="1439607" y="578729"/>
                  <a:pt x="1441023" y="575139"/>
                  <a:pt x="1442574" y="573335"/>
                </a:cubicBezTo>
                <a:close/>
                <a:moveTo>
                  <a:pt x="1485608" y="565308"/>
                </a:moveTo>
                <a:cubicBezTo>
                  <a:pt x="1492881" y="565496"/>
                  <a:pt x="1495505" y="568120"/>
                  <a:pt x="1492806" y="569057"/>
                </a:cubicBezTo>
                <a:cubicBezTo>
                  <a:pt x="1481859" y="567595"/>
                  <a:pt x="1493068" y="566658"/>
                  <a:pt x="1485608" y="565308"/>
                </a:cubicBezTo>
                <a:close/>
                <a:moveTo>
                  <a:pt x="1493518" y="560959"/>
                </a:moveTo>
                <a:cubicBezTo>
                  <a:pt x="1496330" y="561259"/>
                  <a:pt x="1496480" y="561447"/>
                  <a:pt x="1496480" y="561634"/>
                </a:cubicBezTo>
                <a:cubicBezTo>
                  <a:pt x="1495655" y="561822"/>
                  <a:pt x="1497529" y="562084"/>
                  <a:pt x="1499441" y="562347"/>
                </a:cubicBezTo>
                <a:cubicBezTo>
                  <a:pt x="1496077" y="562257"/>
                  <a:pt x="1492721" y="561956"/>
                  <a:pt x="1489394" y="561447"/>
                </a:cubicBezTo>
                <a:cubicBezTo>
                  <a:pt x="1487707" y="562009"/>
                  <a:pt x="1488832" y="562646"/>
                  <a:pt x="1491231" y="563321"/>
                </a:cubicBezTo>
                <a:cubicBezTo>
                  <a:pt x="1482833" y="562946"/>
                  <a:pt x="1485270" y="560397"/>
                  <a:pt x="1493518" y="560959"/>
                </a:cubicBezTo>
                <a:close/>
                <a:moveTo>
                  <a:pt x="1403393" y="558335"/>
                </a:moveTo>
                <a:cubicBezTo>
                  <a:pt x="1402755" y="565345"/>
                  <a:pt x="1401518" y="569881"/>
                  <a:pt x="1398181" y="566507"/>
                </a:cubicBezTo>
                <a:lnTo>
                  <a:pt x="1398329" y="567772"/>
                </a:lnTo>
                <a:lnTo>
                  <a:pt x="1403130" y="568533"/>
                </a:lnTo>
                <a:lnTo>
                  <a:pt x="1398435" y="568677"/>
                </a:lnTo>
                <a:lnTo>
                  <a:pt x="1399072" y="574108"/>
                </a:lnTo>
                <a:lnTo>
                  <a:pt x="1399063" y="574840"/>
                </a:lnTo>
                <a:lnTo>
                  <a:pt x="1404203" y="575224"/>
                </a:lnTo>
                <a:lnTo>
                  <a:pt x="1403018" y="564708"/>
                </a:lnTo>
                <a:cubicBezTo>
                  <a:pt x="1404255" y="566020"/>
                  <a:pt x="1404742" y="560959"/>
                  <a:pt x="1403393" y="558335"/>
                </a:cubicBezTo>
                <a:close/>
                <a:moveTo>
                  <a:pt x="92975" y="558185"/>
                </a:moveTo>
                <a:cubicBezTo>
                  <a:pt x="89976" y="570369"/>
                  <a:pt x="84427" y="574418"/>
                  <a:pt x="87877" y="588664"/>
                </a:cubicBezTo>
                <a:cubicBezTo>
                  <a:pt x="99648" y="588364"/>
                  <a:pt x="90051" y="573668"/>
                  <a:pt x="100811" y="573930"/>
                </a:cubicBezTo>
                <a:cubicBezTo>
                  <a:pt x="88851" y="568494"/>
                  <a:pt x="100998" y="557735"/>
                  <a:pt x="92975" y="558185"/>
                </a:cubicBezTo>
                <a:close/>
                <a:moveTo>
                  <a:pt x="46906" y="553339"/>
                </a:moveTo>
                <a:lnTo>
                  <a:pt x="50537" y="556872"/>
                </a:lnTo>
                <a:cubicBezTo>
                  <a:pt x="47866" y="555701"/>
                  <a:pt x="46762" y="554609"/>
                  <a:pt x="46658" y="553635"/>
                </a:cubicBezTo>
                <a:close/>
                <a:moveTo>
                  <a:pt x="1483133" y="553237"/>
                </a:moveTo>
                <a:cubicBezTo>
                  <a:pt x="1486117" y="554108"/>
                  <a:pt x="1489182" y="554674"/>
                  <a:pt x="1492281" y="554924"/>
                </a:cubicBezTo>
                <a:cubicBezTo>
                  <a:pt x="1492693" y="555561"/>
                  <a:pt x="1488532" y="555111"/>
                  <a:pt x="1488757" y="554924"/>
                </a:cubicBezTo>
                <a:cubicBezTo>
                  <a:pt x="1482796" y="556048"/>
                  <a:pt x="1476273" y="553199"/>
                  <a:pt x="1483133" y="553237"/>
                </a:cubicBezTo>
                <a:close/>
                <a:moveTo>
                  <a:pt x="1522643" y="522902"/>
                </a:moveTo>
                <a:cubicBezTo>
                  <a:pt x="1524035" y="523807"/>
                  <a:pt x="1525515" y="525475"/>
                  <a:pt x="1526659" y="524931"/>
                </a:cubicBezTo>
                <a:cubicBezTo>
                  <a:pt x="1525159" y="532017"/>
                  <a:pt x="1521598" y="524256"/>
                  <a:pt x="1519161" y="525456"/>
                </a:cubicBezTo>
                <a:cubicBezTo>
                  <a:pt x="1519948" y="521857"/>
                  <a:pt x="1521251" y="521998"/>
                  <a:pt x="1522643" y="522902"/>
                </a:cubicBezTo>
                <a:close/>
                <a:moveTo>
                  <a:pt x="129903" y="514921"/>
                </a:moveTo>
                <a:cubicBezTo>
                  <a:pt x="127278" y="519345"/>
                  <a:pt x="123604" y="523619"/>
                  <a:pt x="125291" y="528830"/>
                </a:cubicBezTo>
                <a:cubicBezTo>
                  <a:pt x="127728" y="529055"/>
                  <a:pt x="138113" y="521707"/>
                  <a:pt x="129903" y="514921"/>
                </a:cubicBezTo>
                <a:close/>
                <a:moveTo>
                  <a:pt x="95937" y="512072"/>
                </a:moveTo>
                <a:cubicBezTo>
                  <a:pt x="92653" y="518815"/>
                  <a:pt x="89750" y="525737"/>
                  <a:pt x="87239" y="532804"/>
                </a:cubicBezTo>
                <a:cubicBezTo>
                  <a:pt x="85215" y="540302"/>
                  <a:pt x="85140" y="547238"/>
                  <a:pt x="90426" y="551286"/>
                </a:cubicBezTo>
                <a:cubicBezTo>
                  <a:pt x="84540" y="543788"/>
                  <a:pt x="96162" y="552749"/>
                  <a:pt x="95637" y="555260"/>
                </a:cubicBezTo>
                <a:cubicBezTo>
                  <a:pt x="103135" y="538615"/>
                  <a:pt x="118543" y="545438"/>
                  <a:pt x="121392" y="528155"/>
                </a:cubicBezTo>
                <a:cubicBezTo>
                  <a:pt x="116106" y="533666"/>
                  <a:pt x="114907" y="537453"/>
                  <a:pt x="108308" y="527480"/>
                </a:cubicBezTo>
                <a:cubicBezTo>
                  <a:pt x="97062" y="534791"/>
                  <a:pt x="102085" y="543901"/>
                  <a:pt x="91813" y="544763"/>
                </a:cubicBezTo>
                <a:cubicBezTo>
                  <a:pt x="89751" y="531117"/>
                  <a:pt x="102273" y="530405"/>
                  <a:pt x="103510" y="518520"/>
                </a:cubicBezTo>
                <a:cubicBezTo>
                  <a:pt x="106734" y="520920"/>
                  <a:pt x="109883" y="523057"/>
                  <a:pt x="111308" y="519833"/>
                </a:cubicBezTo>
                <a:cubicBezTo>
                  <a:pt x="104634" y="512147"/>
                  <a:pt x="103435" y="522082"/>
                  <a:pt x="95937" y="512072"/>
                </a:cubicBezTo>
                <a:close/>
                <a:moveTo>
                  <a:pt x="1427761" y="493927"/>
                </a:moveTo>
                <a:cubicBezTo>
                  <a:pt x="1426524" y="496402"/>
                  <a:pt x="1423674" y="492653"/>
                  <a:pt x="1424274" y="502587"/>
                </a:cubicBezTo>
                <a:cubicBezTo>
                  <a:pt x="1426824" y="496664"/>
                  <a:pt x="1428773" y="503337"/>
                  <a:pt x="1431172" y="507948"/>
                </a:cubicBezTo>
                <a:cubicBezTo>
                  <a:pt x="1431697" y="496289"/>
                  <a:pt x="1427761" y="504087"/>
                  <a:pt x="1427761" y="493927"/>
                </a:cubicBezTo>
                <a:close/>
                <a:moveTo>
                  <a:pt x="1472075" y="481516"/>
                </a:moveTo>
                <a:lnTo>
                  <a:pt x="1472074" y="481556"/>
                </a:lnTo>
                <a:lnTo>
                  <a:pt x="1472036" y="481518"/>
                </a:lnTo>
                <a:close/>
                <a:moveTo>
                  <a:pt x="1467041" y="473125"/>
                </a:moveTo>
                <a:cubicBezTo>
                  <a:pt x="1468278" y="473861"/>
                  <a:pt x="1469675" y="475332"/>
                  <a:pt x="1470612" y="474658"/>
                </a:cubicBezTo>
                <a:cubicBezTo>
                  <a:pt x="1470424" y="482868"/>
                  <a:pt x="1467537" y="478219"/>
                  <a:pt x="1467388" y="486579"/>
                </a:cubicBezTo>
                <a:lnTo>
                  <a:pt x="1467388" y="486729"/>
                </a:lnTo>
                <a:cubicBezTo>
                  <a:pt x="1465401" y="487104"/>
                  <a:pt x="1466900" y="473908"/>
                  <a:pt x="1464426" y="476007"/>
                </a:cubicBezTo>
                <a:cubicBezTo>
                  <a:pt x="1464726" y="472389"/>
                  <a:pt x="1465804" y="472389"/>
                  <a:pt x="1467041" y="473125"/>
                </a:cubicBezTo>
                <a:close/>
                <a:moveTo>
                  <a:pt x="1177367" y="466372"/>
                </a:moveTo>
                <a:cubicBezTo>
                  <a:pt x="1181041" y="480206"/>
                  <a:pt x="1184340" y="469484"/>
                  <a:pt x="1184865" y="466710"/>
                </a:cubicBezTo>
                <a:close/>
                <a:moveTo>
                  <a:pt x="1166382" y="462698"/>
                </a:moveTo>
                <a:cubicBezTo>
                  <a:pt x="1164695" y="466897"/>
                  <a:pt x="1165445" y="475595"/>
                  <a:pt x="1161321" y="475070"/>
                </a:cubicBezTo>
                <a:cubicBezTo>
                  <a:pt x="1169081" y="496739"/>
                  <a:pt x="1168819" y="469634"/>
                  <a:pt x="1176317" y="485155"/>
                </a:cubicBezTo>
                <a:cubicBezTo>
                  <a:pt x="1172568" y="481706"/>
                  <a:pt x="1171931" y="492128"/>
                  <a:pt x="1175455" y="497639"/>
                </a:cubicBezTo>
                <a:cubicBezTo>
                  <a:pt x="1176215" y="490322"/>
                  <a:pt x="1177366" y="483051"/>
                  <a:pt x="1178904" y="475857"/>
                </a:cubicBezTo>
                <a:cubicBezTo>
                  <a:pt x="1174630" y="468359"/>
                  <a:pt x="1172156" y="471621"/>
                  <a:pt x="1166382" y="462698"/>
                </a:cubicBezTo>
                <a:close/>
                <a:moveTo>
                  <a:pt x="1477210" y="453476"/>
                </a:moveTo>
                <a:cubicBezTo>
                  <a:pt x="1477885" y="473270"/>
                  <a:pt x="1486132" y="460974"/>
                  <a:pt x="1487370" y="483468"/>
                </a:cubicBezTo>
                <a:cubicBezTo>
                  <a:pt x="1485233" y="480881"/>
                  <a:pt x="1483133" y="480703"/>
                  <a:pt x="1480701" y="481017"/>
                </a:cubicBezTo>
                <a:lnTo>
                  <a:pt x="1472075" y="481516"/>
                </a:lnTo>
                <a:lnTo>
                  <a:pt x="1472346" y="467778"/>
                </a:lnTo>
                <a:cubicBezTo>
                  <a:pt x="1472721" y="464104"/>
                  <a:pt x="1473199" y="460693"/>
                  <a:pt x="1473236" y="455575"/>
                </a:cubicBezTo>
                <a:cubicBezTo>
                  <a:pt x="1475410" y="458949"/>
                  <a:pt x="1475335" y="451564"/>
                  <a:pt x="1477210" y="453476"/>
                </a:cubicBezTo>
                <a:close/>
                <a:moveTo>
                  <a:pt x="1485833" y="453251"/>
                </a:moveTo>
                <a:cubicBezTo>
                  <a:pt x="1486320" y="458499"/>
                  <a:pt x="1488194" y="458912"/>
                  <a:pt x="1487744" y="467047"/>
                </a:cubicBezTo>
                <a:lnTo>
                  <a:pt x="1487782" y="467197"/>
                </a:lnTo>
                <a:cubicBezTo>
                  <a:pt x="1485233" y="461011"/>
                  <a:pt x="1483508" y="468997"/>
                  <a:pt x="1481784" y="458424"/>
                </a:cubicBezTo>
                <a:cubicBezTo>
                  <a:pt x="1481784" y="449202"/>
                  <a:pt x="1485945" y="462511"/>
                  <a:pt x="1485833" y="453251"/>
                </a:cubicBezTo>
                <a:close/>
                <a:moveTo>
                  <a:pt x="1479651" y="441835"/>
                </a:moveTo>
                <a:cubicBezTo>
                  <a:pt x="1481615" y="441329"/>
                  <a:pt x="1483471" y="441685"/>
                  <a:pt x="1485233" y="446390"/>
                </a:cubicBezTo>
                <a:cubicBezTo>
                  <a:pt x="1483546" y="445678"/>
                  <a:pt x="1480846" y="447627"/>
                  <a:pt x="1478447" y="448340"/>
                </a:cubicBezTo>
                <a:cubicBezTo>
                  <a:pt x="1476048" y="449052"/>
                  <a:pt x="1473948" y="448490"/>
                  <a:pt x="1473423" y="442454"/>
                </a:cubicBezTo>
                <a:cubicBezTo>
                  <a:pt x="1475617" y="443710"/>
                  <a:pt x="1477688" y="442341"/>
                  <a:pt x="1479651" y="441835"/>
                </a:cubicBezTo>
                <a:close/>
                <a:moveTo>
                  <a:pt x="1405642" y="439455"/>
                </a:moveTo>
                <a:lnTo>
                  <a:pt x="1405634" y="439659"/>
                </a:lnTo>
                <a:lnTo>
                  <a:pt x="1402732" y="446119"/>
                </a:lnTo>
                <a:cubicBezTo>
                  <a:pt x="1401490" y="447684"/>
                  <a:pt x="1400675" y="449652"/>
                  <a:pt x="1402380" y="455013"/>
                </a:cubicBezTo>
                <a:cubicBezTo>
                  <a:pt x="1402868" y="453045"/>
                  <a:pt x="1404302" y="451020"/>
                  <a:pt x="1405305" y="448555"/>
                </a:cubicBezTo>
                <a:lnTo>
                  <a:pt x="1405634" y="439659"/>
                </a:lnTo>
                <a:lnTo>
                  <a:pt x="1405642" y="439642"/>
                </a:lnTo>
                <a:close/>
                <a:moveTo>
                  <a:pt x="1411889" y="437725"/>
                </a:moveTo>
                <a:cubicBezTo>
                  <a:pt x="1410253" y="437252"/>
                  <a:pt x="1408791" y="437449"/>
                  <a:pt x="1408041" y="440279"/>
                </a:cubicBezTo>
                <a:cubicBezTo>
                  <a:pt x="1407329" y="451826"/>
                  <a:pt x="1411790" y="459024"/>
                  <a:pt x="1412465" y="451077"/>
                </a:cubicBezTo>
                <a:cubicBezTo>
                  <a:pt x="1410066" y="439380"/>
                  <a:pt x="1413402" y="448865"/>
                  <a:pt x="1414864" y="451489"/>
                </a:cubicBezTo>
                <a:lnTo>
                  <a:pt x="1414864" y="451676"/>
                </a:lnTo>
                <a:cubicBezTo>
                  <a:pt x="1416770" y="447810"/>
                  <a:pt x="1417438" y="443451"/>
                  <a:pt x="1416776" y="439192"/>
                </a:cubicBezTo>
                <a:cubicBezTo>
                  <a:pt x="1415333" y="439342"/>
                  <a:pt x="1413524" y="438199"/>
                  <a:pt x="1411889" y="437725"/>
                </a:cubicBezTo>
                <a:close/>
                <a:moveTo>
                  <a:pt x="1430048" y="432632"/>
                </a:moveTo>
                <a:cubicBezTo>
                  <a:pt x="1431060" y="445116"/>
                  <a:pt x="1426899" y="437468"/>
                  <a:pt x="1426524" y="444778"/>
                </a:cubicBezTo>
                <a:lnTo>
                  <a:pt x="1426299" y="444628"/>
                </a:lnTo>
                <a:cubicBezTo>
                  <a:pt x="1424537" y="440317"/>
                  <a:pt x="1428061" y="432219"/>
                  <a:pt x="1430048" y="432632"/>
                </a:cubicBezTo>
                <a:close/>
                <a:moveTo>
                  <a:pt x="1165532" y="430011"/>
                </a:moveTo>
                <a:lnTo>
                  <a:pt x="1165672" y="431334"/>
                </a:lnTo>
                <a:lnTo>
                  <a:pt x="1165214" y="431189"/>
                </a:lnTo>
                <a:close/>
                <a:moveTo>
                  <a:pt x="1176692" y="422476"/>
                </a:moveTo>
                <a:lnTo>
                  <a:pt x="1165648" y="429582"/>
                </a:lnTo>
                <a:lnTo>
                  <a:pt x="1165532" y="430011"/>
                </a:lnTo>
                <a:lnTo>
                  <a:pt x="1165497" y="429679"/>
                </a:lnTo>
                <a:lnTo>
                  <a:pt x="1165220" y="429857"/>
                </a:lnTo>
                <a:lnTo>
                  <a:pt x="1164366" y="430606"/>
                </a:lnTo>
                <a:lnTo>
                  <a:pt x="1164320" y="430907"/>
                </a:lnTo>
                <a:lnTo>
                  <a:pt x="1165214" y="431189"/>
                </a:lnTo>
                <a:lnTo>
                  <a:pt x="1162357" y="441779"/>
                </a:lnTo>
                <a:cubicBezTo>
                  <a:pt x="1160899" y="446240"/>
                  <a:pt x="1158790" y="448602"/>
                  <a:pt x="1154685" y="443129"/>
                </a:cubicBezTo>
                <a:lnTo>
                  <a:pt x="1155180" y="446523"/>
                </a:lnTo>
                <a:lnTo>
                  <a:pt x="1166939" y="446173"/>
                </a:lnTo>
                <a:lnTo>
                  <a:pt x="1172081" y="428395"/>
                </a:lnTo>
                <a:lnTo>
                  <a:pt x="1174443" y="437955"/>
                </a:lnTo>
                <a:lnTo>
                  <a:pt x="1178786" y="433048"/>
                </a:lnTo>
                <a:lnTo>
                  <a:pt x="1178240" y="431291"/>
                </a:lnTo>
                <a:cubicBezTo>
                  <a:pt x="1178509" y="429923"/>
                  <a:pt x="1179539" y="429173"/>
                  <a:pt x="1180830" y="428639"/>
                </a:cubicBezTo>
                <a:lnTo>
                  <a:pt x="1184502" y="426589"/>
                </a:lnTo>
                <a:lnTo>
                  <a:pt x="1186344" y="424508"/>
                </a:lnTo>
                <a:lnTo>
                  <a:pt x="1184372" y="424093"/>
                </a:lnTo>
                <a:lnTo>
                  <a:pt x="1180553" y="426361"/>
                </a:lnTo>
                <a:cubicBezTo>
                  <a:pt x="1178792" y="427017"/>
                  <a:pt x="1176411" y="427908"/>
                  <a:pt x="1172756" y="430194"/>
                </a:cubicBezTo>
                <a:cubicBezTo>
                  <a:pt x="1171181" y="428620"/>
                  <a:pt x="1174368" y="426445"/>
                  <a:pt x="1175080" y="424833"/>
                </a:cubicBezTo>
                <a:cubicBezTo>
                  <a:pt x="1178529" y="423146"/>
                  <a:pt x="1179504" y="423512"/>
                  <a:pt x="1180324" y="424004"/>
                </a:cubicBezTo>
                <a:lnTo>
                  <a:pt x="1183689" y="423949"/>
                </a:lnTo>
                <a:close/>
                <a:moveTo>
                  <a:pt x="1203047" y="409824"/>
                </a:moveTo>
                <a:lnTo>
                  <a:pt x="1198527" y="416332"/>
                </a:lnTo>
                <a:lnTo>
                  <a:pt x="1202110" y="413999"/>
                </a:lnTo>
                <a:cubicBezTo>
                  <a:pt x="1203882" y="416698"/>
                  <a:pt x="1205681" y="417851"/>
                  <a:pt x="1207441" y="417936"/>
                </a:cubicBezTo>
                <a:lnTo>
                  <a:pt x="1212396" y="415528"/>
                </a:lnTo>
                <a:close/>
                <a:moveTo>
                  <a:pt x="1414002" y="405864"/>
                </a:moveTo>
                <a:lnTo>
                  <a:pt x="1413959" y="406056"/>
                </a:lnTo>
                <a:lnTo>
                  <a:pt x="1409836" y="406450"/>
                </a:lnTo>
                <a:cubicBezTo>
                  <a:pt x="1408754" y="407692"/>
                  <a:pt x="1408022" y="410175"/>
                  <a:pt x="1407779" y="414299"/>
                </a:cubicBezTo>
                <a:cubicBezTo>
                  <a:pt x="1409447" y="415255"/>
                  <a:pt x="1410947" y="415536"/>
                  <a:pt x="1412057" y="414384"/>
                </a:cubicBezTo>
                <a:lnTo>
                  <a:pt x="1413959" y="406056"/>
                </a:lnTo>
                <a:lnTo>
                  <a:pt x="1414002" y="406051"/>
                </a:lnTo>
                <a:close/>
                <a:moveTo>
                  <a:pt x="1419701" y="403989"/>
                </a:moveTo>
                <a:lnTo>
                  <a:pt x="1419643" y="404179"/>
                </a:lnTo>
                <a:lnTo>
                  <a:pt x="1417011" y="404280"/>
                </a:lnTo>
                <a:cubicBezTo>
                  <a:pt x="1416364" y="405236"/>
                  <a:pt x="1415802" y="406501"/>
                  <a:pt x="1414827" y="406239"/>
                </a:cubicBezTo>
                <a:cubicBezTo>
                  <a:pt x="1414615" y="409751"/>
                  <a:pt x="1415298" y="413260"/>
                  <a:pt x="1416814" y="416436"/>
                </a:cubicBezTo>
                <a:cubicBezTo>
                  <a:pt x="1416814" y="412575"/>
                  <a:pt x="1417395" y="410850"/>
                  <a:pt x="1418046" y="409397"/>
                </a:cubicBezTo>
                <a:lnTo>
                  <a:pt x="1419643" y="404179"/>
                </a:lnTo>
                <a:lnTo>
                  <a:pt x="1419701" y="404177"/>
                </a:lnTo>
                <a:close/>
                <a:moveTo>
                  <a:pt x="1464201" y="403465"/>
                </a:moveTo>
                <a:lnTo>
                  <a:pt x="1464201" y="403502"/>
                </a:lnTo>
                <a:cubicBezTo>
                  <a:pt x="1463834" y="405802"/>
                  <a:pt x="1464093" y="408159"/>
                  <a:pt x="1464951" y="410325"/>
                </a:cubicBezTo>
                <a:cubicBezTo>
                  <a:pt x="1462101" y="412425"/>
                  <a:pt x="1461202" y="422434"/>
                  <a:pt x="1458353" y="424796"/>
                </a:cubicBezTo>
                <a:cubicBezTo>
                  <a:pt x="1458502" y="409913"/>
                  <a:pt x="1461689" y="408188"/>
                  <a:pt x="1464201" y="403465"/>
                </a:cubicBezTo>
                <a:close/>
                <a:moveTo>
                  <a:pt x="1433422" y="401065"/>
                </a:moveTo>
                <a:cubicBezTo>
                  <a:pt x="1439136" y="398692"/>
                  <a:pt x="1445660" y="399355"/>
                  <a:pt x="1450780" y="402827"/>
                </a:cubicBezTo>
                <a:cubicBezTo>
                  <a:pt x="1448231" y="417373"/>
                  <a:pt x="1443282" y="402302"/>
                  <a:pt x="1439308" y="409275"/>
                </a:cubicBezTo>
                <a:cubicBezTo>
                  <a:pt x="1439018" y="412954"/>
                  <a:pt x="1439717" y="416643"/>
                  <a:pt x="1441332" y="419960"/>
                </a:cubicBezTo>
                <a:lnTo>
                  <a:pt x="1441108" y="419623"/>
                </a:lnTo>
                <a:cubicBezTo>
                  <a:pt x="1439983" y="423746"/>
                  <a:pt x="1436946" y="406164"/>
                  <a:pt x="1432785" y="410663"/>
                </a:cubicBezTo>
                <a:cubicBezTo>
                  <a:pt x="1432260" y="405864"/>
                  <a:pt x="1435859" y="403652"/>
                  <a:pt x="1433422" y="401065"/>
                </a:cubicBezTo>
                <a:close/>
                <a:moveTo>
                  <a:pt x="1210218" y="394104"/>
                </a:moveTo>
                <a:lnTo>
                  <a:pt x="1209645" y="396041"/>
                </a:lnTo>
                <a:lnTo>
                  <a:pt x="1210860" y="395930"/>
                </a:lnTo>
                <a:close/>
                <a:moveTo>
                  <a:pt x="1459290" y="388136"/>
                </a:moveTo>
                <a:cubicBezTo>
                  <a:pt x="1461071" y="388947"/>
                  <a:pt x="1462851" y="391074"/>
                  <a:pt x="1463451" y="393267"/>
                </a:cubicBezTo>
                <a:cubicBezTo>
                  <a:pt x="1462401" y="398928"/>
                  <a:pt x="1458652" y="392668"/>
                  <a:pt x="1460040" y="408713"/>
                </a:cubicBezTo>
                <a:cubicBezTo>
                  <a:pt x="1457490" y="406876"/>
                  <a:pt x="1456291" y="415161"/>
                  <a:pt x="1454304" y="406989"/>
                </a:cubicBezTo>
                <a:cubicBezTo>
                  <a:pt x="1454304" y="399903"/>
                  <a:pt x="1457228" y="406351"/>
                  <a:pt x="1458427" y="404964"/>
                </a:cubicBezTo>
                <a:cubicBezTo>
                  <a:pt x="1459027" y="394130"/>
                  <a:pt x="1457078" y="392555"/>
                  <a:pt x="1455128" y="390905"/>
                </a:cubicBezTo>
                <a:cubicBezTo>
                  <a:pt x="1455728" y="387831"/>
                  <a:pt x="1457509" y="387325"/>
                  <a:pt x="1459290" y="388136"/>
                </a:cubicBezTo>
                <a:close/>
                <a:moveTo>
                  <a:pt x="1206683" y="386647"/>
                </a:moveTo>
                <a:lnTo>
                  <a:pt x="1206911" y="387723"/>
                </a:lnTo>
                <a:lnTo>
                  <a:pt x="1207030" y="387602"/>
                </a:lnTo>
                <a:close/>
                <a:moveTo>
                  <a:pt x="1205042" y="384303"/>
                </a:moveTo>
                <a:lnTo>
                  <a:pt x="1202738" y="391575"/>
                </a:lnTo>
                <a:lnTo>
                  <a:pt x="1196157" y="392654"/>
                </a:lnTo>
                <a:lnTo>
                  <a:pt x="1196135" y="392914"/>
                </a:lnTo>
                <a:lnTo>
                  <a:pt x="1197925" y="400114"/>
                </a:lnTo>
                <a:cubicBezTo>
                  <a:pt x="1198408" y="401449"/>
                  <a:pt x="1198586" y="402471"/>
                  <a:pt x="1197948" y="405676"/>
                </a:cubicBezTo>
                <a:cubicBezTo>
                  <a:pt x="1202822" y="407176"/>
                  <a:pt x="1205221" y="404589"/>
                  <a:pt x="1208145" y="402677"/>
                </a:cubicBezTo>
                <a:cubicBezTo>
                  <a:pt x="1207583" y="396566"/>
                  <a:pt x="1205634" y="395479"/>
                  <a:pt x="1204996" y="389668"/>
                </a:cubicBezTo>
                <a:lnTo>
                  <a:pt x="1206312" y="388331"/>
                </a:lnTo>
                <a:close/>
                <a:moveTo>
                  <a:pt x="1213015" y="376313"/>
                </a:moveTo>
                <a:lnTo>
                  <a:pt x="1208258" y="376584"/>
                </a:lnTo>
                <a:lnTo>
                  <a:pt x="1208013" y="380439"/>
                </a:lnTo>
                <a:lnTo>
                  <a:pt x="1208610" y="381022"/>
                </a:lnTo>
                <a:cubicBezTo>
                  <a:pt x="1209083" y="380437"/>
                  <a:pt x="1209664" y="380408"/>
                  <a:pt x="1210920" y="385994"/>
                </a:cubicBezTo>
                <a:lnTo>
                  <a:pt x="1211239" y="388263"/>
                </a:lnTo>
                <a:lnTo>
                  <a:pt x="1211726" y="389007"/>
                </a:lnTo>
                <a:lnTo>
                  <a:pt x="1211467" y="389882"/>
                </a:lnTo>
                <a:lnTo>
                  <a:pt x="1211918" y="393089"/>
                </a:lnTo>
                <a:lnTo>
                  <a:pt x="1211870" y="395838"/>
                </a:lnTo>
                <a:lnTo>
                  <a:pt x="1214625" y="395585"/>
                </a:lnTo>
                <a:lnTo>
                  <a:pt x="1212977" y="381416"/>
                </a:lnTo>
                <a:close/>
                <a:moveTo>
                  <a:pt x="1254896" y="342506"/>
                </a:moveTo>
                <a:lnTo>
                  <a:pt x="1254930" y="342570"/>
                </a:lnTo>
                <a:lnTo>
                  <a:pt x="1254896" y="342694"/>
                </a:lnTo>
                <a:close/>
                <a:moveTo>
                  <a:pt x="817594" y="339845"/>
                </a:moveTo>
                <a:lnTo>
                  <a:pt x="816902" y="339919"/>
                </a:lnTo>
                <a:lnTo>
                  <a:pt x="817219" y="340469"/>
                </a:lnTo>
                <a:close/>
                <a:moveTo>
                  <a:pt x="1253259" y="339514"/>
                </a:moveTo>
                <a:lnTo>
                  <a:pt x="1254896" y="342694"/>
                </a:lnTo>
                <a:cubicBezTo>
                  <a:pt x="1253883" y="343181"/>
                  <a:pt x="1254896" y="346218"/>
                  <a:pt x="1255945" y="349179"/>
                </a:cubicBezTo>
                <a:lnTo>
                  <a:pt x="1246611" y="348050"/>
                </a:lnTo>
                <a:lnTo>
                  <a:pt x="1245373" y="351953"/>
                </a:lnTo>
                <a:lnTo>
                  <a:pt x="1244580" y="351698"/>
                </a:lnTo>
                <a:lnTo>
                  <a:pt x="1245650" y="362067"/>
                </a:lnTo>
                <a:cubicBezTo>
                  <a:pt x="1246179" y="365253"/>
                  <a:pt x="1247098" y="367999"/>
                  <a:pt x="1249460" y="373735"/>
                </a:cubicBezTo>
                <a:cubicBezTo>
                  <a:pt x="1248635" y="366575"/>
                  <a:pt x="1253621" y="372985"/>
                  <a:pt x="1255158" y="371261"/>
                </a:cubicBezTo>
                <a:cubicBezTo>
                  <a:pt x="1253433" y="356040"/>
                  <a:pt x="1259319" y="358552"/>
                  <a:pt x="1258907" y="346330"/>
                </a:cubicBezTo>
                <a:cubicBezTo>
                  <a:pt x="1260069" y="346630"/>
                  <a:pt x="1260819" y="350604"/>
                  <a:pt x="1262131" y="350079"/>
                </a:cubicBezTo>
                <a:cubicBezTo>
                  <a:pt x="1260275" y="336555"/>
                  <a:pt x="1258567" y="345510"/>
                  <a:pt x="1256754" y="345993"/>
                </a:cubicBezTo>
                <a:lnTo>
                  <a:pt x="1254930" y="342570"/>
                </a:lnTo>
                <a:lnTo>
                  <a:pt x="1255437" y="340723"/>
                </a:lnTo>
                <a:close/>
                <a:moveTo>
                  <a:pt x="1259877" y="339332"/>
                </a:moveTo>
                <a:lnTo>
                  <a:pt x="1259729" y="339947"/>
                </a:lnTo>
                <a:lnTo>
                  <a:pt x="1259807" y="340032"/>
                </a:lnTo>
                <a:close/>
                <a:moveTo>
                  <a:pt x="799282" y="338607"/>
                </a:moveTo>
                <a:cubicBezTo>
                  <a:pt x="795758" y="343406"/>
                  <a:pt x="795533" y="352553"/>
                  <a:pt x="788785" y="353041"/>
                </a:cubicBezTo>
                <a:lnTo>
                  <a:pt x="794702" y="360618"/>
                </a:lnTo>
                <a:lnTo>
                  <a:pt x="811615" y="345781"/>
                </a:lnTo>
                <a:lnTo>
                  <a:pt x="809470" y="344507"/>
                </a:lnTo>
                <a:cubicBezTo>
                  <a:pt x="806537" y="343650"/>
                  <a:pt x="803331" y="342656"/>
                  <a:pt x="799282" y="338607"/>
                </a:cubicBezTo>
                <a:close/>
                <a:moveTo>
                  <a:pt x="1430851" y="338520"/>
                </a:moveTo>
                <a:lnTo>
                  <a:pt x="1430873" y="338570"/>
                </a:lnTo>
                <a:lnTo>
                  <a:pt x="1430839" y="338561"/>
                </a:lnTo>
                <a:close/>
                <a:moveTo>
                  <a:pt x="1328816" y="338068"/>
                </a:moveTo>
                <a:cubicBezTo>
                  <a:pt x="1326632" y="338111"/>
                  <a:pt x="1324608" y="338739"/>
                  <a:pt x="1320803" y="338420"/>
                </a:cubicBezTo>
                <a:cubicBezTo>
                  <a:pt x="1320803" y="351916"/>
                  <a:pt x="1325489" y="339695"/>
                  <a:pt x="1326276" y="348917"/>
                </a:cubicBezTo>
                <a:cubicBezTo>
                  <a:pt x="1324289" y="346743"/>
                  <a:pt x="1319753" y="348917"/>
                  <a:pt x="1323427" y="354840"/>
                </a:cubicBezTo>
                <a:cubicBezTo>
                  <a:pt x="1323427" y="345880"/>
                  <a:pt x="1327513" y="355178"/>
                  <a:pt x="1328188" y="358852"/>
                </a:cubicBezTo>
                <a:cubicBezTo>
                  <a:pt x="1326538" y="334746"/>
                  <a:pt x="1338610" y="360576"/>
                  <a:pt x="1337785" y="341232"/>
                </a:cubicBezTo>
                <a:cubicBezTo>
                  <a:pt x="1333343" y="338570"/>
                  <a:pt x="1331000" y="338026"/>
                  <a:pt x="1328816" y="338068"/>
                </a:cubicBezTo>
                <a:close/>
                <a:moveTo>
                  <a:pt x="1354881" y="337820"/>
                </a:moveTo>
                <a:lnTo>
                  <a:pt x="1354882" y="337894"/>
                </a:lnTo>
                <a:lnTo>
                  <a:pt x="1352341" y="338724"/>
                </a:lnTo>
                <a:cubicBezTo>
                  <a:pt x="1351825" y="340107"/>
                  <a:pt x="1351732" y="342731"/>
                  <a:pt x="1352219" y="347042"/>
                </a:cubicBezTo>
                <a:cubicBezTo>
                  <a:pt x="1353381" y="347455"/>
                  <a:pt x="1353794" y="351466"/>
                  <a:pt x="1355143" y="350791"/>
                </a:cubicBezTo>
                <a:lnTo>
                  <a:pt x="1354882" y="337894"/>
                </a:lnTo>
                <a:lnTo>
                  <a:pt x="1354993" y="337858"/>
                </a:lnTo>
                <a:close/>
                <a:moveTo>
                  <a:pt x="1453188" y="337801"/>
                </a:moveTo>
                <a:cubicBezTo>
                  <a:pt x="1451530" y="337089"/>
                  <a:pt x="1449580" y="338026"/>
                  <a:pt x="1448418" y="340032"/>
                </a:cubicBezTo>
                <a:cubicBezTo>
                  <a:pt x="1449242" y="350604"/>
                  <a:pt x="1454004" y="347980"/>
                  <a:pt x="1456103" y="345430"/>
                </a:cubicBezTo>
                <a:lnTo>
                  <a:pt x="1456216" y="345468"/>
                </a:lnTo>
                <a:cubicBezTo>
                  <a:pt x="1456216" y="340875"/>
                  <a:pt x="1454847" y="338514"/>
                  <a:pt x="1453188" y="337801"/>
                </a:cubicBezTo>
                <a:close/>
                <a:moveTo>
                  <a:pt x="1341361" y="336700"/>
                </a:moveTo>
                <a:cubicBezTo>
                  <a:pt x="1340035" y="336733"/>
                  <a:pt x="1339042" y="339113"/>
                  <a:pt x="1338948" y="344756"/>
                </a:cubicBezTo>
                <a:cubicBezTo>
                  <a:pt x="1342134" y="346743"/>
                  <a:pt x="1344346" y="350642"/>
                  <a:pt x="1345658" y="342694"/>
                </a:cubicBezTo>
                <a:lnTo>
                  <a:pt x="1345771" y="342731"/>
                </a:lnTo>
                <a:cubicBezTo>
                  <a:pt x="1344346" y="338982"/>
                  <a:pt x="1342687" y="336667"/>
                  <a:pt x="1341361" y="336700"/>
                </a:cubicBezTo>
                <a:close/>
                <a:moveTo>
                  <a:pt x="1346071" y="336245"/>
                </a:moveTo>
                <a:cubicBezTo>
                  <a:pt x="1346708" y="345543"/>
                  <a:pt x="1347533" y="354016"/>
                  <a:pt x="1350157" y="353041"/>
                </a:cubicBezTo>
                <a:cubicBezTo>
                  <a:pt x="1349670" y="348730"/>
                  <a:pt x="1351319" y="350379"/>
                  <a:pt x="1351244" y="346855"/>
                </a:cubicBezTo>
                <a:lnTo>
                  <a:pt x="1351357" y="346780"/>
                </a:lnTo>
                <a:cubicBezTo>
                  <a:pt x="1349182" y="344606"/>
                  <a:pt x="1351994" y="341869"/>
                  <a:pt x="1349632" y="336845"/>
                </a:cubicBezTo>
                <a:cubicBezTo>
                  <a:pt x="1347195" y="336170"/>
                  <a:pt x="1348320" y="341981"/>
                  <a:pt x="1346071" y="336245"/>
                </a:cubicBezTo>
                <a:close/>
                <a:moveTo>
                  <a:pt x="1503931" y="335313"/>
                </a:moveTo>
                <a:cubicBezTo>
                  <a:pt x="1505243" y="335796"/>
                  <a:pt x="1506620" y="337276"/>
                  <a:pt x="1508476" y="338082"/>
                </a:cubicBezTo>
                <a:lnTo>
                  <a:pt x="1508551" y="338045"/>
                </a:lnTo>
                <a:cubicBezTo>
                  <a:pt x="1507014" y="345131"/>
                  <a:pt x="1502515" y="337295"/>
                  <a:pt x="1499779" y="338532"/>
                </a:cubicBezTo>
                <a:cubicBezTo>
                  <a:pt x="1501372" y="335346"/>
                  <a:pt x="1502618" y="334830"/>
                  <a:pt x="1503931" y="335313"/>
                </a:cubicBezTo>
                <a:close/>
                <a:moveTo>
                  <a:pt x="1485978" y="334015"/>
                </a:moveTo>
                <a:cubicBezTo>
                  <a:pt x="1487266" y="332365"/>
                  <a:pt x="1488626" y="332440"/>
                  <a:pt x="1489357" y="335271"/>
                </a:cubicBezTo>
                <a:cubicBezTo>
                  <a:pt x="1488232" y="342619"/>
                  <a:pt x="1486057" y="344981"/>
                  <a:pt x="1483021" y="343106"/>
                </a:cubicBezTo>
                <a:cubicBezTo>
                  <a:pt x="1483471" y="339039"/>
                  <a:pt x="1484689" y="335664"/>
                  <a:pt x="1485978" y="334015"/>
                </a:cubicBezTo>
                <a:close/>
                <a:moveTo>
                  <a:pt x="1391958" y="329460"/>
                </a:moveTo>
                <a:cubicBezTo>
                  <a:pt x="1390159" y="336658"/>
                  <a:pt x="1393570" y="335871"/>
                  <a:pt x="1393645" y="346030"/>
                </a:cubicBezTo>
                <a:cubicBezTo>
                  <a:pt x="1389221" y="346855"/>
                  <a:pt x="1380824" y="350567"/>
                  <a:pt x="1378612" y="339470"/>
                </a:cubicBezTo>
                <a:cubicBezTo>
                  <a:pt x="1373888" y="350716"/>
                  <a:pt x="1359867" y="332796"/>
                  <a:pt x="1357655" y="351166"/>
                </a:cubicBezTo>
                <a:cubicBezTo>
                  <a:pt x="1362266" y="350117"/>
                  <a:pt x="1366690" y="347417"/>
                  <a:pt x="1370177" y="357015"/>
                </a:cubicBezTo>
                <a:cubicBezTo>
                  <a:pt x="1365940" y="358139"/>
                  <a:pt x="1366653" y="363163"/>
                  <a:pt x="1361666" y="358364"/>
                </a:cubicBezTo>
                <a:cubicBezTo>
                  <a:pt x="1363428" y="377334"/>
                  <a:pt x="1371789" y="369199"/>
                  <a:pt x="1372164" y="360689"/>
                </a:cubicBezTo>
                <a:cubicBezTo>
                  <a:pt x="1377712" y="377559"/>
                  <a:pt x="1382998" y="370961"/>
                  <a:pt x="1387984" y="367399"/>
                </a:cubicBezTo>
                <a:cubicBezTo>
                  <a:pt x="1398331" y="385769"/>
                  <a:pt x="1407291" y="359901"/>
                  <a:pt x="1421950" y="365487"/>
                </a:cubicBezTo>
                <a:cubicBezTo>
                  <a:pt x="1424799" y="345768"/>
                  <a:pt x="1434846" y="372985"/>
                  <a:pt x="1439720" y="350754"/>
                </a:cubicBezTo>
                <a:cubicBezTo>
                  <a:pt x="1435617" y="346573"/>
                  <a:pt x="1432828" y="341281"/>
                  <a:pt x="1431697" y="335533"/>
                </a:cubicBezTo>
                <a:lnTo>
                  <a:pt x="1430851" y="338520"/>
                </a:lnTo>
                <a:lnTo>
                  <a:pt x="1427517" y="331006"/>
                </a:lnTo>
                <a:cubicBezTo>
                  <a:pt x="1425868" y="331803"/>
                  <a:pt x="1424162" y="334802"/>
                  <a:pt x="1423824" y="336658"/>
                </a:cubicBezTo>
                <a:lnTo>
                  <a:pt x="1430839" y="338561"/>
                </a:lnTo>
                <a:lnTo>
                  <a:pt x="1429413" y="343593"/>
                </a:lnTo>
                <a:cubicBezTo>
                  <a:pt x="1426751" y="347830"/>
                  <a:pt x="1423103" y="342825"/>
                  <a:pt x="1419813" y="348617"/>
                </a:cubicBezTo>
                <a:cubicBezTo>
                  <a:pt x="1421384" y="351815"/>
                  <a:pt x="1422070" y="355374"/>
                  <a:pt x="1421800" y="358927"/>
                </a:cubicBezTo>
                <a:cubicBezTo>
                  <a:pt x="1413852" y="355815"/>
                  <a:pt x="1406092" y="365038"/>
                  <a:pt x="1395557" y="349704"/>
                </a:cubicBezTo>
                <a:cubicBezTo>
                  <a:pt x="1396082" y="339620"/>
                  <a:pt x="1393795" y="341457"/>
                  <a:pt x="1393158" y="336208"/>
                </a:cubicBezTo>
                <a:cubicBezTo>
                  <a:pt x="1398181" y="335458"/>
                  <a:pt x="1404067" y="357052"/>
                  <a:pt x="1409128" y="343031"/>
                </a:cubicBezTo>
                <a:cubicBezTo>
                  <a:pt x="1405754" y="325861"/>
                  <a:pt x="1396906" y="334146"/>
                  <a:pt x="1391958" y="329460"/>
                </a:cubicBezTo>
                <a:close/>
                <a:moveTo>
                  <a:pt x="1455752" y="327951"/>
                </a:moveTo>
                <a:cubicBezTo>
                  <a:pt x="1454285" y="327407"/>
                  <a:pt x="1452654" y="328766"/>
                  <a:pt x="1452654" y="331297"/>
                </a:cubicBezTo>
                <a:cubicBezTo>
                  <a:pt x="1454791" y="335046"/>
                  <a:pt x="1454529" y="332909"/>
                  <a:pt x="1457865" y="336021"/>
                </a:cubicBezTo>
                <a:cubicBezTo>
                  <a:pt x="1458521" y="330941"/>
                  <a:pt x="1457219" y="328495"/>
                  <a:pt x="1455752" y="327951"/>
                </a:cubicBezTo>
                <a:close/>
                <a:moveTo>
                  <a:pt x="1308811" y="326831"/>
                </a:moveTo>
                <a:cubicBezTo>
                  <a:pt x="1307391" y="326836"/>
                  <a:pt x="1306425" y="328017"/>
                  <a:pt x="1306931" y="333021"/>
                </a:cubicBezTo>
                <a:cubicBezTo>
                  <a:pt x="1314579" y="336283"/>
                  <a:pt x="1304907" y="342919"/>
                  <a:pt x="1312817" y="346743"/>
                </a:cubicBezTo>
                <a:lnTo>
                  <a:pt x="1312930" y="346780"/>
                </a:lnTo>
                <a:cubicBezTo>
                  <a:pt x="1311192" y="340512"/>
                  <a:pt x="1311362" y="333869"/>
                  <a:pt x="1313417" y="327698"/>
                </a:cubicBezTo>
                <a:cubicBezTo>
                  <a:pt x="1312105" y="327998"/>
                  <a:pt x="1310231" y="326826"/>
                  <a:pt x="1308811" y="326831"/>
                </a:cubicBezTo>
                <a:close/>
                <a:moveTo>
                  <a:pt x="1462139" y="323949"/>
                </a:moveTo>
                <a:cubicBezTo>
                  <a:pt x="1469862" y="328822"/>
                  <a:pt x="1472636" y="325486"/>
                  <a:pt x="1480434" y="332272"/>
                </a:cubicBezTo>
                <a:cubicBezTo>
                  <a:pt x="1476685" y="351729"/>
                  <a:pt x="1468287" y="355928"/>
                  <a:pt x="1460377" y="353116"/>
                </a:cubicBezTo>
                <a:lnTo>
                  <a:pt x="1460152" y="352966"/>
                </a:lnTo>
                <a:cubicBezTo>
                  <a:pt x="1462926" y="343556"/>
                  <a:pt x="1461164" y="340707"/>
                  <a:pt x="1459365" y="339620"/>
                </a:cubicBezTo>
                <a:cubicBezTo>
                  <a:pt x="1458803" y="328373"/>
                  <a:pt x="1463114" y="336470"/>
                  <a:pt x="1462139" y="323949"/>
                </a:cubicBezTo>
                <a:close/>
                <a:moveTo>
                  <a:pt x="1362749" y="319605"/>
                </a:moveTo>
                <a:cubicBezTo>
                  <a:pt x="1360354" y="318719"/>
                  <a:pt x="1358199" y="318550"/>
                  <a:pt x="1357280" y="322074"/>
                </a:cubicBezTo>
                <a:cubicBezTo>
                  <a:pt x="1362716" y="326761"/>
                  <a:pt x="1357730" y="325823"/>
                  <a:pt x="1358255" y="335158"/>
                </a:cubicBezTo>
                <a:cubicBezTo>
                  <a:pt x="1360786" y="338026"/>
                  <a:pt x="1362716" y="336236"/>
                  <a:pt x="1364459" y="332904"/>
                </a:cubicBezTo>
                <a:lnTo>
                  <a:pt x="1369536" y="321406"/>
                </a:lnTo>
                <a:lnTo>
                  <a:pt x="1369652" y="321437"/>
                </a:lnTo>
                <a:lnTo>
                  <a:pt x="1369539" y="321400"/>
                </a:lnTo>
                <a:lnTo>
                  <a:pt x="1369536" y="321406"/>
                </a:lnTo>
                <a:close/>
                <a:moveTo>
                  <a:pt x="1507770" y="317832"/>
                </a:moveTo>
                <a:lnTo>
                  <a:pt x="1507727" y="317913"/>
                </a:lnTo>
                <a:lnTo>
                  <a:pt x="1507652" y="317838"/>
                </a:lnTo>
                <a:close/>
                <a:moveTo>
                  <a:pt x="1485643" y="314135"/>
                </a:moveTo>
                <a:lnTo>
                  <a:pt x="1485645" y="314164"/>
                </a:lnTo>
                <a:lnTo>
                  <a:pt x="1485570" y="314164"/>
                </a:lnTo>
                <a:close/>
                <a:moveTo>
                  <a:pt x="1513252" y="307580"/>
                </a:moveTo>
                <a:cubicBezTo>
                  <a:pt x="1515768" y="306769"/>
                  <a:pt x="1518430" y="308372"/>
                  <a:pt x="1519648" y="311727"/>
                </a:cubicBezTo>
                <a:cubicBezTo>
                  <a:pt x="1518580" y="315551"/>
                  <a:pt x="1516921" y="316976"/>
                  <a:pt x="1514859" y="317496"/>
                </a:cubicBezTo>
                <a:lnTo>
                  <a:pt x="1507770" y="317832"/>
                </a:lnTo>
                <a:close/>
                <a:moveTo>
                  <a:pt x="802706" y="304697"/>
                </a:moveTo>
                <a:lnTo>
                  <a:pt x="802741" y="306160"/>
                </a:lnTo>
                <a:lnTo>
                  <a:pt x="801946" y="306112"/>
                </a:lnTo>
                <a:close/>
                <a:moveTo>
                  <a:pt x="802786" y="299948"/>
                </a:moveTo>
                <a:lnTo>
                  <a:pt x="804006" y="302280"/>
                </a:lnTo>
                <a:lnTo>
                  <a:pt x="802706" y="304697"/>
                </a:lnTo>
                <a:lnTo>
                  <a:pt x="802647" y="302158"/>
                </a:lnTo>
                <a:lnTo>
                  <a:pt x="802512" y="300694"/>
                </a:lnTo>
                <a:close/>
                <a:moveTo>
                  <a:pt x="1513575" y="296080"/>
                </a:moveTo>
                <a:cubicBezTo>
                  <a:pt x="1515290" y="296994"/>
                  <a:pt x="1517155" y="298643"/>
                  <a:pt x="1518561" y="298081"/>
                </a:cubicBezTo>
                <a:cubicBezTo>
                  <a:pt x="1516912" y="305129"/>
                  <a:pt x="1512300" y="297294"/>
                  <a:pt x="1509489" y="298493"/>
                </a:cubicBezTo>
                <a:cubicBezTo>
                  <a:pt x="1510295" y="294988"/>
                  <a:pt x="1511860" y="295166"/>
                  <a:pt x="1513575" y="296080"/>
                </a:cubicBezTo>
                <a:close/>
                <a:moveTo>
                  <a:pt x="1500903" y="289196"/>
                </a:moveTo>
                <a:cubicBezTo>
                  <a:pt x="1499516" y="292945"/>
                  <a:pt x="1498879" y="304792"/>
                  <a:pt x="1501128" y="305804"/>
                </a:cubicBezTo>
                <a:cubicBezTo>
                  <a:pt x="1498185" y="306085"/>
                  <a:pt x="1495842" y="308719"/>
                  <a:pt x="1493462" y="311010"/>
                </a:cubicBezTo>
                <a:lnTo>
                  <a:pt x="1485643" y="314135"/>
                </a:lnTo>
                <a:lnTo>
                  <a:pt x="1485026" y="304117"/>
                </a:lnTo>
                <a:cubicBezTo>
                  <a:pt x="1484342" y="302224"/>
                  <a:pt x="1483658" y="300312"/>
                  <a:pt x="1484408" y="293957"/>
                </a:cubicBezTo>
                <a:cubicBezTo>
                  <a:pt x="1487370" y="295981"/>
                  <a:pt x="1488157" y="304717"/>
                  <a:pt x="1492243" y="303030"/>
                </a:cubicBezTo>
                <a:cubicBezTo>
                  <a:pt x="1493480" y="302392"/>
                  <a:pt x="1493293" y="295044"/>
                  <a:pt x="1493593" y="290208"/>
                </a:cubicBezTo>
                <a:cubicBezTo>
                  <a:pt x="1495805" y="288933"/>
                  <a:pt x="1497867" y="286797"/>
                  <a:pt x="1500903" y="289196"/>
                </a:cubicBezTo>
                <a:close/>
                <a:moveTo>
                  <a:pt x="1430010" y="286159"/>
                </a:moveTo>
                <a:cubicBezTo>
                  <a:pt x="1424724" y="286159"/>
                  <a:pt x="1423000" y="290883"/>
                  <a:pt x="1419176" y="289908"/>
                </a:cubicBezTo>
                <a:cubicBezTo>
                  <a:pt x="1421538" y="301230"/>
                  <a:pt x="1431510" y="308278"/>
                  <a:pt x="1434734" y="300405"/>
                </a:cubicBezTo>
                <a:cubicBezTo>
                  <a:pt x="1431810" y="300405"/>
                  <a:pt x="1431960" y="289571"/>
                  <a:pt x="1430010" y="286159"/>
                </a:cubicBezTo>
                <a:close/>
                <a:moveTo>
                  <a:pt x="1203872" y="263290"/>
                </a:moveTo>
                <a:cubicBezTo>
                  <a:pt x="1204172" y="270788"/>
                  <a:pt x="1192625" y="269364"/>
                  <a:pt x="1199110" y="279373"/>
                </a:cubicBezTo>
                <a:lnTo>
                  <a:pt x="1203501" y="273112"/>
                </a:lnTo>
                <a:lnTo>
                  <a:pt x="1203235" y="268127"/>
                </a:lnTo>
                <a:lnTo>
                  <a:pt x="1204010" y="267874"/>
                </a:lnTo>
                <a:lnTo>
                  <a:pt x="1204059" y="263290"/>
                </a:lnTo>
                <a:close/>
                <a:moveTo>
                  <a:pt x="1210635" y="262020"/>
                </a:moveTo>
                <a:lnTo>
                  <a:pt x="1207883" y="263440"/>
                </a:lnTo>
                <a:lnTo>
                  <a:pt x="1208729" y="266335"/>
                </a:lnTo>
                <a:lnTo>
                  <a:pt x="1210133" y="265877"/>
                </a:lnTo>
                <a:close/>
                <a:moveTo>
                  <a:pt x="1245448" y="251444"/>
                </a:moveTo>
                <a:cubicBezTo>
                  <a:pt x="1247810" y="263553"/>
                  <a:pt x="1240312" y="256917"/>
                  <a:pt x="1240087" y="264303"/>
                </a:cubicBezTo>
                <a:cubicBezTo>
                  <a:pt x="1236788" y="260554"/>
                  <a:pt x="1242149" y="251481"/>
                  <a:pt x="1245448" y="251444"/>
                </a:cubicBezTo>
                <a:close/>
                <a:moveTo>
                  <a:pt x="377185" y="249906"/>
                </a:moveTo>
                <a:cubicBezTo>
                  <a:pt x="372011" y="254855"/>
                  <a:pt x="367100" y="249906"/>
                  <a:pt x="362189" y="252943"/>
                </a:cubicBezTo>
                <a:cubicBezTo>
                  <a:pt x="368637" y="267077"/>
                  <a:pt x="355104" y="273150"/>
                  <a:pt x="348543" y="273712"/>
                </a:cubicBezTo>
                <a:cubicBezTo>
                  <a:pt x="355403" y="282073"/>
                  <a:pt x="345319" y="280161"/>
                  <a:pt x="350267" y="287321"/>
                </a:cubicBezTo>
                <a:cubicBezTo>
                  <a:pt x="366350" y="279373"/>
                  <a:pt x="373623" y="265727"/>
                  <a:pt x="377185" y="249906"/>
                </a:cubicBezTo>
                <a:close/>
                <a:moveTo>
                  <a:pt x="1444692" y="231054"/>
                </a:moveTo>
                <a:lnTo>
                  <a:pt x="1441581" y="236705"/>
                </a:lnTo>
                <a:lnTo>
                  <a:pt x="1441557" y="236673"/>
                </a:lnTo>
                <a:lnTo>
                  <a:pt x="1441557" y="236748"/>
                </a:lnTo>
                <a:lnTo>
                  <a:pt x="1441581" y="236705"/>
                </a:lnTo>
                <a:lnTo>
                  <a:pt x="1444959" y="241279"/>
                </a:lnTo>
                <a:cubicBezTo>
                  <a:pt x="1446440" y="242146"/>
                  <a:pt x="1447893" y="241753"/>
                  <a:pt x="1448193" y="238322"/>
                </a:cubicBezTo>
                <a:cubicBezTo>
                  <a:pt x="1447649" y="235548"/>
                  <a:pt x="1446140" y="232221"/>
                  <a:pt x="1444692" y="231054"/>
                </a:cubicBezTo>
                <a:close/>
                <a:moveTo>
                  <a:pt x="1216131" y="227975"/>
                </a:moveTo>
                <a:lnTo>
                  <a:pt x="1216119" y="228014"/>
                </a:lnTo>
                <a:lnTo>
                  <a:pt x="1209200" y="229189"/>
                </a:lnTo>
                <a:cubicBezTo>
                  <a:pt x="1207471" y="230637"/>
                  <a:pt x="1206402" y="233280"/>
                  <a:pt x="1206233" y="237535"/>
                </a:cubicBezTo>
                <a:cubicBezTo>
                  <a:pt x="1209101" y="238116"/>
                  <a:pt x="1211641" y="238125"/>
                  <a:pt x="1213431" y="236790"/>
                </a:cubicBezTo>
                <a:lnTo>
                  <a:pt x="1216119" y="228014"/>
                </a:lnTo>
                <a:lnTo>
                  <a:pt x="1216131" y="228012"/>
                </a:lnTo>
                <a:close/>
                <a:moveTo>
                  <a:pt x="440993" y="227713"/>
                </a:moveTo>
                <a:cubicBezTo>
                  <a:pt x="445079" y="223551"/>
                  <a:pt x="447928" y="237085"/>
                  <a:pt x="452239" y="230562"/>
                </a:cubicBezTo>
                <a:cubicBezTo>
                  <a:pt x="452052" y="243758"/>
                  <a:pt x="438031" y="246232"/>
                  <a:pt x="436044" y="257704"/>
                </a:cubicBezTo>
                <a:cubicBezTo>
                  <a:pt x="423260" y="244583"/>
                  <a:pt x="437056" y="235210"/>
                  <a:pt x="440993" y="227713"/>
                </a:cubicBezTo>
                <a:close/>
                <a:moveTo>
                  <a:pt x="1225541" y="225013"/>
                </a:moveTo>
                <a:cubicBezTo>
                  <a:pt x="1220967" y="222501"/>
                  <a:pt x="1220855" y="228162"/>
                  <a:pt x="1217555" y="228012"/>
                </a:cubicBezTo>
                <a:cubicBezTo>
                  <a:pt x="1217514" y="231682"/>
                  <a:pt x="1218962" y="235212"/>
                  <a:pt x="1221567" y="237797"/>
                </a:cubicBezTo>
                <a:cubicBezTo>
                  <a:pt x="1221042" y="230187"/>
                  <a:pt x="1224978" y="230637"/>
                  <a:pt x="1225541" y="225013"/>
                </a:cubicBezTo>
                <a:close/>
                <a:moveTo>
                  <a:pt x="475746" y="219202"/>
                </a:moveTo>
                <a:cubicBezTo>
                  <a:pt x="479270" y="230787"/>
                  <a:pt x="468473" y="231049"/>
                  <a:pt x="461649" y="234423"/>
                </a:cubicBezTo>
                <a:cubicBezTo>
                  <a:pt x="455426" y="222052"/>
                  <a:pt x="468173" y="214516"/>
                  <a:pt x="475746" y="219202"/>
                </a:cubicBezTo>
                <a:close/>
                <a:moveTo>
                  <a:pt x="1277614" y="217065"/>
                </a:moveTo>
                <a:cubicBezTo>
                  <a:pt x="1274802" y="232061"/>
                  <a:pt x="1265055" y="218153"/>
                  <a:pt x="1259132" y="225950"/>
                </a:cubicBezTo>
                <a:cubicBezTo>
                  <a:pt x="1259694" y="231536"/>
                  <a:pt x="1261119" y="234461"/>
                  <a:pt x="1263030" y="235885"/>
                </a:cubicBezTo>
                <a:cubicBezTo>
                  <a:pt x="1261568" y="240197"/>
                  <a:pt x="1254858" y="223401"/>
                  <a:pt x="1248334" y="228837"/>
                </a:cubicBezTo>
                <a:cubicBezTo>
                  <a:pt x="1247022" y="224151"/>
                  <a:pt x="1252833" y="221114"/>
                  <a:pt x="1248559" y="219127"/>
                </a:cubicBezTo>
                <a:cubicBezTo>
                  <a:pt x="1257791" y="215422"/>
                  <a:pt x="1267951" y="214701"/>
                  <a:pt x="1277614" y="217065"/>
                </a:cubicBezTo>
                <a:close/>
                <a:moveTo>
                  <a:pt x="1418276" y="208106"/>
                </a:moveTo>
                <a:lnTo>
                  <a:pt x="1418276" y="208256"/>
                </a:lnTo>
                <a:lnTo>
                  <a:pt x="1418332" y="208282"/>
                </a:lnTo>
                <a:lnTo>
                  <a:pt x="1420811" y="216100"/>
                </a:lnTo>
                <a:cubicBezTo>
                  <a:pt x="1422428" y="216625"/>
                  <a:pt x="1424180" y="215266"/>
                  <a:pt x="1424162" y="212792"/>
                </a:cubicBezTo>
                <a:cubicBezTo>
                  <a:pt x="1423018" y="212586"/>
                  <a:pt x="1422278" y="211030"/>
                  <a:pt x="1421458" y="209736"/>
                </a:cubicBezTo>
                <a:lnTo>
                  <a:pt x="1418332" y="208282"/>
                </a:lnTo>
                <a:close/>
                <a:moveTo>
                  <a:pt x="1373283" y="205687"/>
                </a:moveTo>
                <a:cubicBezTo>
                  <a:pt x="1371985" y="205706"/>
                  <a:pt x="1370926" y="207431"/>
                  <a:pt x="1371151" y="211892"/>
                </a:cubicBezTo>
                <a:cubicBezTo>
                  <a:pt x="1374076" y="211180"/>
                  <a:pt x="1376587" y="221452"/>
                  <a:pt x="1376850" y="209718"/>
                </a:cubicBezTo>
                <a:cubicBezTo>
                  <a:pt x="1376119" y="207356"/>
                  <a:pt x="1374582" y="205669"/>
                  <a:pt x="1373283" y="205687"/>
                </a:cubicBezTo>
                <a:close/>
                <a:moveTo>
                  <a:pt x="392931" y="200832"/>
                </a:moveTo>
                <a:cubicBezTo>
                  <a:pt x="398254" y="197383"/>
                  <a:pt x="402266" y="212679"/>
                  <a:pt x="407927" y="205594"/>
                </a:cubicBezTo>
                <a:cubicBezTo>
                  <a:pt x="410963" y="215153"/>
                  <a:pt x="400541" y="210017"/>
                  <a:pt x="402153" y="214741"/>
                </a:cubicBezTo>
                <a:cubicBezTo>
                  <a:pt x="398667" y="216691"/>
                  <a:pt x="396042" y="204694"/>
                  <a:pt x="392931" y="200832"/>
                </a:cubicBezTo>
                <a:close/>
                <a:moveTo>
                  <a:pt x="1363199" y="200753"/>
                </a:moveTo>
                <a:cubicBezTo>
                  <a:pt x="1361076" y="201704"/>
                  <a:pt x="1359136" y="205369"/>
                  <a:pt x="1359455" y="209680"/>
                </a:cubicBezTo>
                <a:cubicBezTo>
                  <a:pt x="1362454" y="209605"/>
                  <a:pt x="1366765" y="213242"/>
                  <a:pt x="1368040" y="208106"/>
                </a:cubicBezTo>
                <a:cubicBezTo>
                  <a:pt x="1367627" y="201564"/>
                  <a:pt x="1365322" y="199802"/>
                  <a:pt x="1363199" y="200753"/>
                </a:cubicBezTo>
                <a:close/>
                <a:moveTo>
                  <a:pt x="1390758" y="199408"/>
                </a:moveTo>
                <a:cubicBezTo>
                  <a:pt x="1388322" y="205144"/>
                  <a:pt x="1384310" y="206006"/>
                  <a:pt x="1382698" y="214104"/>
                </a:cubicBezTo>
                <a:cubicBezTo>
                  <a:pt x="1392670" y="221602"/>
                  <a:pt x="1415127" y="229400"/>
                  <a:pt x="1429973" y="227375"/>
                </a:cubicBezTo>
                <a:cubicBezTo>
                  <a:pt x="1428473" y="225613"/>
                  <a:pt x="1430235" y="223251"/>
                  <a:pt x="1429973" y="217515"/>
                </a:cubicBezTo>
                <a:cubicBezTo>
                  <a:pt x="1422475" y="220740"/>
                  <a:pt x="1415502" y="215716"/>
                  <a:pt x="1408941" y="211780"/>
                </a:cubicBezTo>
                <a:cubicBezTo>
                  <a:pt x="1402380" y="207843"/>
                  <a:pt x="1396157" y="204019"/>
                  <a:pt x="1390196" y="209080"/>
                </a:cubicBezTo>
                <a:cubicBezTo>
                  <a:pt x="1390646" y="203044"/>
                  <a:pt x="1393008" y="207356"/>
                  <a:pt x="1390758" y="199408"/>
                </a:cubicBezTo>
                <a:close/>
                <a:moveTo>
                  <a:pt x="487517" y="198358"/>
                </a:moveTo>
                <a:cubicBezTo>
                  <a:pt x="487067" y="210242"/>
                  <a:pt x="477733" y="202819"/>
                  <a:pt x="471772" y="210280"/>
                </a:cubicBezTo>
                <a:cubicBezTo>
                  <a:pt x="469935" y="204656"/>
                  <a:pt x="472521" y="202782"/>
                  <a:pt x="476270" y="201432"/>
                </a:cubicBezTo>
                <a:cubicBezTo>
                  <a:pt x="480019" y="200083"/>
                  <a:pt x="484818" y="200233"/>
                  <a:pt x="487517" y="198358"/>
                </a:cubicBezTo>
                <a:close/>
                <a:moveTo>
                  <a:pt x="863315" y="189098"/>
                </a:moveTo>
                <a:cubicBezTo>
                  <a:pt x="859941" y="193897"/>
                  <a:pt x="865752" y="198096"/>
                  <a:pt x="861890" y="202219"/>
                </a:cubicBezTo>
                <a:cubicBezTo>
                  <a:pt x="861140" y="192472"/>
                  <a:pt x="857354" y="196783"/>
                  <a:pt x="854617" y="196334"/>
                </a:cubicBezTo>
                <a:cubicBezTo>
                  <a:pt x="856004" y="213804"/>
                  <a:pt x="844645" y="217553"/>
                  <a:pt x="837222" y="210917"/>
                </a:cubicBezTo>
                <a:cubicBezTo>
                  <a:pt x="840258" y="221264"/>
                  <a:pt x="843408" y="231424"/>
                  <a:pt x="848469" y="232774"/>
                </a:cubicBezTo>
                <a:cubicBezTo>
                  <a:pt x="844382" y="217778"/>
                  <a:pt x="858216" y="217328"/>
                  <a:pt x="861403" y="225051"/>
                </a:cubicBezTo>
                <a:cubicBezTo>
                  <a:pt x="859491" y="225276"/>
                  <a:pt x="861403" y="230787"/>
                  <a:pt x="859978" y="231649"/>
                </a:cubicBezTo>
                <a:cubicBezTo>
                  <a:pt x="855179" y="224901"/>
                  <a:pt x="856492" y="237722"/>
                  <a:pt x="852855" y="238847"/>
                </a:cubicBezTo>
                <a:cubicBezTo>
                  <a:pt x="853980" y="249194"/>
                  <a:pt x="858591" y="242596"/>
                  <a:pt x="860128" y="251181"/>
                </a:cubicBezTo>
                <a:cubicBezTo>
                  <a:pt x="855807" y="260632"/>
                  <a:pt x="853265" y="270800"/>
                  <a:pt x="852630" y="281173"/>
                </a:cubicBezTo>
                <a:cubicBezTo>
                  <a:pt x="850081" y="272963"/>
                  <a:pt x="846069" y="271950"/>
                  <a:pt x="843745" y="262428"/>
                </a:cubicBezTo>
                <a:cubicBezTo>
                  <a:pt x="841533" y="254930"/>
                  <a:pt x="847044" y="258679"/>
                  <a:pt x="845732" y="252456"/>
                </a:cubicBezTo>
                <a:cubicBezTo>
                  <a:pt x="838014" y="254688"/>
                  <a:pt x="830943" y="258737"/>
                  <a:pt x="825113" y="264265"/>
                </a:cubicBezTo>
                <a:cubicBezTo>
                  <a:pt x="824700" y="249269"/>
                  <a:pt x="835422" y="257442"/>
                  <a:pt x="839884" y="246495"/>
                </a:cubicBezTo>
                <a:cubicBezTo>
                  <a:pt x="835085" y="232961"/>
                  <a:pt x="836135" y="234273"/>
                  <a:pt x="835947" y="224001"/>
                </a:cubicBezTo>
                <a:cubicBezTo>
                  <a:pt x="825937" y="224001"/>
                  <a:pt x="827624" y="233561"/>
                  <a:pt x="815703" y="232549"/>
                </a:cubicBezTo>
                <a:cubicBezTo>
                  <a:pt x="819002" y="248369"/>
                  <a:pt x="820501" y="233936"/>
                  <a:pt x="823875" y="241471"/>
                </a:cubicBezTo>
                <a:cubicBezTo>
                  <a:pt x="823625" y="245782"/>
                  <a:pt x="821270" y="249693"/>
                  <a:pt x="817577" y="251931"/>
                </a:cubicBezTo>
                <a:cubicBezTo>
                  <a:pt x="817577" y="258004"/>
                  <a:pt x="824550" y="262091"/>
                  <a:pt x="820764" y="264677"/>
                </a:cubicBezTo>
                <a:cubicBezTo>
                  <a:pt x="818889" y="264677"/>
                  <a:pt x="817727" y="260928"/>
                  <a:pt x="815665" y="261941"/>
                </a:cubicBezTo>
                <a:cubicBezTo>
                  <a:pt x="818777" y="273825"/>
                  <a:pt x="811916" y="272175"/>
                  <a:pt x="817840" y="287809"/>
                </a:cubicBezTo>
                <a:cubicBezTo>
                  <a:pt x="811654" y="284959"/>
                  <a:pt x="814915" y="294894"/>
                  <a:pt x="813153" y="298043"/>
                </a:cubicBezTo>
                <a:cubicBezTo>
                  <a:pt x="811148" y="294725"/>
                  <a:pt x="807596" y="293423"/>
                  <a:pt x="804746" y="294599"/>
                </a:cubicBezTo>
                <a:lnTo>
                  <a:pt x="802786" y="299948"/>
                </a:lnTo>
                <a:lnTo>
                  <a:pt x="802370" y="299154"/>
                </a:lnTo>
                <a:lnTo>
                  <a:pt x="802512" y="300694"/>
                </a:lnTo>
                <a:lnTo>
                  <a:pt x="800557" y="306029"/>
                </a:lnTo>
                <a:lnTo>
                  <a:pt x="801946" y="306112"/>
                </a:lnTo>
                <a:lnTo>
                  <a:pt x="795589" y="317936"/>
                </a:lnTo>
                <a:cubicBezTo>
                  <a:pt x="792459" y="322993"/>
                  <a:pt x="788579" y="325954"/>
                  <a:pt x="782674" y="321024"/>
                </a:cubicBezTo>
                <a:cubicBezTo>
                  <a:pt x="789122" y="336770"/>
                  <a:pt x="778625" y="330584"/>
                  <a:pt x="783237" y="343893"/>
                </a:cubicBezTo>
                <a:cubicBezTo>
                  <a:pt x="794446" y="336208"/>
                  <a:pt x="809479" y="312402"/>
                  <a:pt x="813978" y="301080"/>
                </a:cubicBezTo>
                <a:lnTo>
                  <a:pt x="816452" y="310602"/>
                </a:lnTo>
                <a:cubicBezTo>
                  <a:pt x="824719" y="305916"/>
                  <a:pt x="831551" y="299355"/>
                  <a:pt x="839021" y="293409"/>
                </a:cubicBezTo>
                <a:lnTo>
                  <a:pt x="851464" y="287039"/>
                </a:lnTo>
                <a:lnTo>
                  <a:pt x="856792" y="279374"/>
                </a:lnTo>
                <a:cubicBezTo>
                  <a:pt x="864572" y="270176"/>
                  <a:pt x="875075" y="263690"/>
                  <a:pt x="886784" y="260854"/>
                </a:cubicBezTo>
                <a:cubicBezTo>
                  <a:pt x="890195" y="271801"/>
                  <a:pt x="882060" y="268352"/>
                  <a:pt x="881722" y="274575"/>
                </a:cubicBezTo>
                <a:lnTo>
                  <a:pt x="884256" y="277140"/>
                </a:lnTo>
                <a:lnTo>
                  <a:pt x="896418" y="264490"/>
                </a:lnTo>
                <a:cubicBezTo>
                  <a:pt x="895181" y="263890"/>
                  <a:pt x="894169" y="261866"/>
                  <a:pt x="893606" y="258192"/>
                </a:cubicBezTo>
                <a:cubicBezTo>
                  <a:pt x="890270" y="255305"/>
                  <a:pt x="891020" y="268126"/>
                  <a:pt x="887908" y="258604"/>
                </a:cubicBezTo>
                <a:cubicBezTo>
                  <a:pt x="887908" y="249831"/>
                  <a:pt x="884721" y="236673"/>
                  <a:pt x="887908" y="232586"/>
                </a:cubicBezTo>
                <a:cubicBezTo>
                  <a:pt x="881497" y="234011"/>
                  <a:pt x="886146" y="242558"/>
                  <a:pt x="880035" y="229887"/>
                </a:cubicBezTo>
                <a:cubicBezTo>
                  <a:pt x="880635" y="236523"/>
                  <a:pt x="872987" y="231312"/>
                  <a:pt x="877223" y="243158"/>
                </a:cubicBezTo>
                <a:cubicBezTo>
                  <a:pt x="879173" y="249794"/>
                  <a:pt x="879998" y="238097"/>
                  <a:pt x="882922" y="249194"/>
                </a:cubicBezTo>
                <a:cubicBezTo>
                  <a:pt x="879698" y="252418"/>
                  <a:pt x="888358" y="260778"/>
                  <a:pt x="882922" y="262166"/>
                </a:cubicBezTo>
                <a:cubicBezTo>
                  <a:pt x="880597" y="255605"/>
                  <a:pt x="877336" y="253355"/>
                  <a:pt x="875724" y="243421"/>
                </a:cubicBezTo>
                <a:cubicBezTo>
                  <a:pt x="867851" y="242146"/>
                  <a:pt x="882622" y="256280"/>
                  <a:pt x="877936" y="259541"/>
                </a:cubicBezTo>
                <a:cubicBezTo>
                  <a:pt x="875236" y="256992"/>
                  <a:pt x="873512" y="249382"/>
                  <a:pt x="871450" y="243796"/>
                </a:cubicBezTo>
                <a:cubicBezTo>
                  <a:pt x="866989" y="240571"/>
                  <a:pt x="866876" y="253993"/>
                  <a:pt x="862865" y="244470"/>
                </a:cubicBezTo>
                <a:cubicBezTo>
                  <a:pt x="863690" y="239897"/>
                  <a:pt x="868338" y="240721"/>
                  <a:pt x="872125" y="240497"/>
                </a:cubicBezTo>
                <a:cubicBezTo>
                  <a:pt x="866351" y="226063"/>
                  <a:pt x="865152" y="219015"/>
                  <a:pt x="877823" y="214029"/>
                </a:cubicBezTo>
                <a:cubicBezTo>
                  <a:pt x="876511" y="205631"/>
                  <a:pt x="879960" y="204019"/>
                  <a:pt x="877823" y="194459"/>
                </a:cubicBezTo>
                <a:cubicBezTo>
                  <a:pt x="874074" y="206531"/>
                  <a:pt x="874074" y="185162"/>
                  <a:pt x="863315" y="189098"/>
                </a:cubicBezTo>
                <a:close/>
                <a:moveTo>
                  <a:pt x="1320990" y="181113"/>
                </a:moveTo>
                <a:cubicBezTo>
                  <a:pt x="1320203" y="184862"/>
                  <a:pt x="1320690" y="187674"/>
                  <a:pt x="1322565" y="187749"/>
                </a:cubicBezTo>
                <a:cubicBezTo>
                  <a:pt x="1321852" y="193934"/>
                  <a:pt x="1316679" y="188648"/>
                  <a:pt x="1315292" y="193147"/>
                </a:cubicBezTo>
                <a:lnTo>
                  <a:pt x="1315179" y="193147"/>
                </a:lnTo>
                <a:cubicBezTo>
                  <a:pt x="1314654" y="186062"/>
                  <a:pt x="1317054" y="186549"/>
                  <a:pt x="1319566" y="187336"/>
                </a:cubicBezTo>
                <a:cubicBezTo>
                  <a:pt x="1314467" y="181075"/>
                  <a:pt x="1314767" y="179838"/>
                  <a:pt x="1320990" y="181113"/>
                </a:cubicBezTo>
                <a:close/>
                <a:moveTo>
                  <a:pt x="1332696" y="178503"/>
                </a:moveTo>
                <a:cubicBezTo>
                  <a:pt x="1334261" y="177720"/>
                  <a:pt x="1335930" y="178151"/>
                  <a:pt x="1337748" y="178976"/>
                </a:cubicBezTo>
                <a:cubicBezTo>
                  <a:pt x="1341384" y="180626"/>
                  <a:pt x="1345508" y="183850"/>
                  <a:pt x="1350682" y="182275"/>
                </a:cubicBezTo>
                <a:cubicBezTo>
                  <a:pt x="1345283" y="193635"/>
                  <a:pt x="1336736" y="184599"/>
                  <a:pt x="1328338" y="185312"/>
                </a:cubicBezTo>
                <a:lnTo>
                  <a:pt x="1328263" y="185312"/>
                </a:lnTo>
                <a:cubicBezTo>
                  <a:pt x="1329669" y="181282"/>
                  <a:pt x="1331131" y="179285"/>
                  <a:pt x="1332696" y="178503"/>
                </a:cubicBezTo>
                <a:close/>
                <a:moveTo>
                  <a:pt x="1301870" y="178489"/>
                </a:moveTo>
                <a:cubicBezTo>
                  <a:pt x="1304045" y="199033"/>
                  <a:pt x="1299358" y="190860"/>
                  <a:pt x="1294260" y="190335"/>
                </a:cubicBezTo>
                <a:lnTo>
                  <a:pt x="1294185" y="190335"/>
                </a:lnTo>
                <a:cubicBezTo>
                  <a:pt x="1295909" y="184300"/>
                  <a:pt x="1298159" y="179651"/>
                  <a:pt x="1301870" y="178489"/>
                </a:cubicBezTo>
                <a:close/>
                <a:moveTo>
                  <a:pt x="650655" y="178434"/>
                </a:moveTo>
                <a:lnTo>
                  <a:pt x="653607" y="191533"/>
                </a:lnTo>
                <a:cubicBezTo>
                  <a:pt x="651915" y="200223"/>
                  <a:pt x="638882" y="196455"/>
                  <a:pt x="643437" y="212004"/>
                </a:cubicBezTo>
                <a:cubicBezTo>
                  <a:pt x="637514" y="209380"/>
                  <a:pt x="632865" y="197758"/>
                  <a:pt x="631965" y="187786"/>
                </a:cubicBezTo>
                <a:cubicBezTo>
                  <a:pt x="638920" y="194590"/>
                  <a:pt x="642135" y="190898"/>
                  <a:pt x="645251" y="185063"/>
                </a:cubicBezTo>
                <a:close/>
                <a:moveTo>
                  <a:pt x="1074513" y="176966"/>
                </a:moveTo>
                <a:cubicBezTo>
                  <a:pt x="1071027" y="177448"/>
                  <a:pt x="1067803" y="178507"/>
                  <a:pt x="1061710" y="178938"/>
                </a:cubicBezTo>
                <a:cubicBezTo>
                  <a:pt x="1061710" y="185762"/>
                  <a:pt x="1063585" y="185855"/>
                  <a:pt x="1065619" y="185391"/>
                </a:cubicBezTo>
                <a:lnTo>
                  <a:pt x="1066339" y="185852"/>
                </a:lnTo>
                <a:lnTo>
                  <a:pt x="1077344" y="183775"/>
                </a:lnTo>
                <a:lnTo>
                  <a:pt x="1069632" y="187955"/>
                </a:lnTo>
                <a:lnTo>
                  <a:pt x="1070483" y="188498"/>
                </a:lnTo>
                <a:lnTo>
                  <a:pt x="1068190" y="188736"/>
                </a:lnTo>
                <a:lnTo>
                  <a:pt x="1065005" y="190462"/>
                </a:lnTo>
                <a:lnTo>
                  <a:pt x="1065872" y="195059"/>
                </a:lnTo>
                <a:cubicBezTo>
                  <a:pt x="1065872" y="185986"/>
                  <a:pt x="1072395" y="194572"/>
                  <a:pt x="1073370" y="198171"/>
                </a:cubicBezTo>
                <a:cubicBezTo>
                  <a:pt x="1070858" y="174140"/>
                  <a:pt x="1090353" y="197796"/>
                  <a:pt x="1088891" y="178563"/>
                </a:cubicBezTo>
                <a:lnTo>
                  <a:pt x="1088891" y="178451"/>
                </a:lnTo>
                <a:cubicBezTo>
                  <a:pt x="1081749" y="176577"/>
                  <a:pt x="1078000" y="176483"/>
                  <a:pt x="1074513" y="176966"/>
                </a:cubicBezTo>
                <a:close/>
                <a:moveTo>
                  <a:pt x="652030" y="176747"/>
                </a:moveTo>
                <a:lnTo>
                  <a:pt x="650655" y="178434"/>
                </a:lnTo>
                <a:lnTo>
                  <a:pt x="650448" y="177514"/>
                </a:lnTo>
                <a:close/>
                <a:moveTo>
                  <a:pt x="1094453" y="173198"/>
                </a:moveTo>
                <a:cubicBezTo>
                  <a:pt x="1092330" y="173465"/>
                  <a:pt x="1090765" y="176033"/>
                  <a:pt x="1090653" y="181750"/>
                </a:cubicBezTo>
                <a:cubicBezTo>
                  <a:pt x="1096126" y="183175"/>
                  <a:pt x="1099725" y="186699"/>
                  <a:pt x="1101600" y="178451"/>
                </a:cubicBezTo>
                <a:cubicBezTo>
                  <a:pt x="1099257" y="174965"/>
                  <a:pt x="1096576" y="172931"/>
                  <a:pt x="1094453" y="173198"/>
                </a:cubicBezTo>
                <a:close/>
                <a:moveTo>
                  <a:pt x="1116595" y="171815"/>
                </a:moveTo>
                <a:cubicBezTo>
                  <a:pt x="1112847" y="170953"/>
                  <a:pt x="1110635" y="173090"/>
                  <a:pt x="1112397" y="181600"/>
                </a:cubicBezTo>
                <a:cubicBezTo>
                  <a:pt x="1114234" y="181600"/>
                  <a:pt x="1114983" y="185724"/>
                  <a:pt x="1117158" y="184787"/>
                </a:cubicBezTo>
                <a:cubicBezTo>
                  <a:pt x="1116187" y="180533"/>
                  <a:pt x="1115997" y="176138"/>
                  <a:pt x="1116595" y="171815"/>
                </a:cubicBezTo>
                <a:close/>
                <a:moveTo>
                  <a:pt x="1102162" y="171778"/>
                </a:moveTo>
                <a:cubicBezTo>
                  <a:pt x="1103324" y="181038"/>
                  <a:pt x="1104749" y="189435"/>
                  <a:pt x="1108985" y="187973"/>
                </a:cubicBezTo>
                <a:cubicBezTo>
                  <a:pt x="1108310" y="183775"/>
                  <a:pt x="1111010" y="185124"/>
                  <a:pt x="1110822" y="181600"/>
                </a:cubicBezTo>
                <a:lnTo>
                  <a:pt x="1110822" y="181488"/>
                </a:lnTo>
                <a:cubicBezTo>
                  <a:pt x="1107298" y="179688"/>
                  <a:pt x="1111759" y="176427"/>
                  <a:pt x="1107860" y="171778"/>
                </a:cubicBezTo>
                <a:cubicBezTo>
                  <a:pt x="1103924" y="171778"/>
                  <a:pt x="1105836" y="177214"/>
                  <a:pt x="1102162" y="171778"/>
                </a:cubicBezTo>
                <a:close/>
                <a:moveTo>
                  <a:pt x="1050089" y="169528"/>
                </a:moveTo>
                <a:cubicBezTo>
                  <a:pt x="1045927" y="170691"/>
                  <a:pt x="1038279" y="166304"/>
                  <a:pt x="1039704" y="176314"/>
                </a:cubicBezTo>
                <a:cubicBezTo>
                  <a:pt x="1048898" y="177579"/>
                  <a:pt x="1042488" y="182851"/>
                  <a:pt x="1044038" y="186341"/>
                </a:cubicBezTo>
                <a:lnTo>
                  <a:pt x="1047994" y="188431"/>
                </a:lnTo>
                <a:lnTo>
                  <a:pt x="1049045" y="188385"/>
                </a:lnTo>
                <a:lnTo>
                  <a:pt x="1047732" y="176338"/>
                </a:lnTo>
                <a:cubicBezTo>
                  <a:pt x="1048289" y="173718"/>
                  <a:pt x="1049470" y="172078"/>
                  <a:pt x="1050089" y="169528"/>
                </a:cubicBezTo>
                <a:close/>
                <a:moveTo>
                  <a:pt x="657946" y="169491"/>
                </a:moveTo>
                <a:cubicBezTo>
                  <a:pt x="657665" y="174158"/>
                  <a:pt x="656727" y="174908"/>
                  <a:pt x="655392" y="175119"/>
                </a:cubicBezTo>
                <a:lnTo>
                  <a:pt x="652030" y="176747"/>
                </a:lnTo>
                <a:close/>
                <a:moveTo>
                  <a:pt x="963975" y="166192"/>
                </a:moveTo>
                <a:cubicBezTo>
                  <a:pt x="963975" y="168741"/>
                  <a:pt x="963487" y="169941"/>
                  <a:pt x="961725" y="169566"/>
                </a:cubicBezTo>
                <a:cubicBezTo>
                  <a:pt x="962213" y="175114"/>
                  <a:pt x="965474" y="177739"/>
                  <a:pt x="963600" y="179201"/>
                </a:cubicBezTo>
                <a:cubicBezTo>
                  <a:pt x="961800" y="173540"/>
                  <a:pt x="962363" y="180700"/>
                  <a:pt x="961388" y="182612"/>
                </a:cubicBezTo>
                <a:cubicBezTo>
                  <a:pt x="960901" y="176951"/>
                  <a:pt x="950141" y="177401"/>
                  <a:pt x="949091" y="186361"/>
                </a:cubicBezTo>
                <a:cubicBezTo>
                  <a:pt x="951936" y="189179"/>
                  <a:pt x="954452" y="192310"/>
                  <a:pt x="956589" y="195696"/>
                </a:cubicBezTo>
                <a:cubicBezTo>
                  <a:pt x="955015" y="196409"/>
                  <a:pt x="956589" y="199445"/>
                  <a:pt x="957901" y="202145"/>
                </a:cubicBezTo>
                <a:cubicBezTo>
                  <a:pt x="952149" y="205383"/>
                  <a:pt x="945213" y="205743"/>
                  <a:pt x="939156" y="203119"/>
                </a:cubicBezTo>
                <a:cubicBezTo>
                  <a:pt x="940731" y="218378"/>
                  <a:pt x="939156" y="218115"/>
                  <a:pt x="945867" y="228762"/>
                </a:cubicBezTo>
                <a:cubicBezTo>
                  <a:pt x="945005" y="221564"/>
                  <a:pt x="952615" y="227113"/>
                  <a:pt x="955165" y="225013"/>
                </a:cubicBezTo>
                <a:cubicBezTo>
                  <a:pt x="953365" y="209717"/>
                  <a:pt x="962663" y="211067"/>
                  <a:pt x="962663" y="198770"/>
                </a:cubicBezTo>
                <a:lnTo>
                  <a:pt x="966847" y="201370"/>
                </a:lnTo>
                <a:lnTo>
                  <a:pt x="966520" y="198675"/>
                </a:lnTo>
                <a:lnTo>
                  <a:pt x="965259" y="195012"/>
                </a:lnTo>
                <a:cubicBezTo>
                  <a:pt x="962630" y="193452"/>
                  <a:pt x="959326" y="204206"/>
                  <a:pt x="956739" y="195771"/>
                </a:cubicBezTo>
                <a:cubicBezTo>
                  <a:pt x="958651" y="194946"/>
                  <a:pt x="958126" y="190373"/>
                  <a:pt x="959776" y="189136"/>
                </a:cubicBezTo>
                <a:cubicBezTo>
                  <a:pt x="961650" y="189136"/>
                  <a:pt x="962588" y="193184"/>
                  <a:pt x="964724" y="192135"/>
                </a:cubicBezTo>
                <a:cubicBezTo>
                  <a:pt x="964312" y="182200"/>
                  <a:pt x="972410" y="175489"/>
                  <a:pt x="963975" y="166192"/>
                </a:cubicBezTo>
                <a:close/>
                <a:moveTo>
                  <a:pt x="1238405" y="157110"/>
                </a:moveTo>
                <a:lnTo>
                  <a:pt x="1238512" y="157232"/>
                </a:lnTo>
                <a:lnTo>
                  <a:pt x="1238365" y="157227"/>
                </a:lnTo>
                <a:close/>
                <a:moveTo>
                  <a:pt x="1128072" y="151810"/>
                </a:moveTo>
                <a:cubicBezTo>
                  <a:pt x="1124253" y="151430"/>
                  <a:pt x="1120832" y="151721"/>
                  <a:pt x="1119445" y="155432"/>
                </a:cubicBezTo>
                <a:cubicBezTo>
                  <a:pt x="1128292" y="159181"/>
                  <a:pt x="1120307" y="159181"/>
                  <a:pt x="1121394" y="168366"/>
                </a:cubicBezTo>
                <a:cubicBezTo>
                  <a:pt x="1130129" y="173352"/>
                  <a:pt x="1133953" y="159706"/>
                  <a:pt x="1139352" y="152358"/>
                </a:cubicBezTo>
                <a:lnTo>
                  <a:pt x="1139089" y="152208"/>
                </a:lnTo>
                <a:cubicBezTo>
                  <a:pt x="1136109" y="153239"/>
                  <a:pt x="1131891" y="152189"/>
                  <a:pt x="1128072" y="151810"/>
                </a:cubicBezTo>
                <a:close/>
                <a:moveTo>
                  <a:pt x="1273828" y="151590"/>
                </a:moveTo>
                <a:cubicBezTo>
                  <a:pt x="1271081" y="151233"/>
                  <a:pt x="1268054" y="152583"/>
                  <a:pt x="1266405" y="154832"/>
                </a:cubicBezTo>
                <a:cubicBezTo>
                  <a:pt x="1269291" y="165292"/>
                  <a:pt x="1276489" y="161731"/>
                  <a:pt x="1279826" y="158731"/>
                </a:cubicBezTo>
                <a:lnTo>
                  <a:pt x="1279563" y="158581"/>
                </a:lnTo>
                <a:cubicBezTo>
                  <a:pt x="1279039" y="154008"/>
                  <a:pt x="1276574" y="151946"/>
                  <a:pt x="1273828" y="151590"/>
                </a:cubicBezTo>
                <a:close/>
                <a:moveTo>
                  <a:pt x="496140" y="151196"/>
                </a:moveTo>
                <a:cubicBezTo>
                  <a:pt x="504463" y="176914"/>
                  <a:pt x="488642" y="185274"/>
                  <a:pt x="470235" y="193147"/>
                </a:cubicBezTo>
                <a:cubicBezTo>
                  <a:pt x="451828" y="201021"/>
                  <a:pt x="430720" y="209155"/>
                  <a:pt x="430908" y="231649"/>
                </a:cubicBezTo>
                <a:cubicBezTo>
                  <a:pt x="425284" y="229325"/>
                  <a:pt x="425284" y="229325"/>
                  <a:pt x="420261" y="218303"/>
                </a:cubicBezTo>
                <a:cubicBezTo>
                  <a:pt x="427571" y="210355"/>
                  <a:pt x="441030" y="213504"/>
                  <a:pt x="440055" y="197046"/>
                </a:cubicBezTo>
                <a:cubicBezTo>
                  <a:pt x="436119" y="185049"/>
                  <a:pt x="430308" y="194834"/>
                  <a:pt x="426447" y="181038"/>
                </a:cubicBezTo>
                <a:lnTo>
                  <a:pt x="443767" y="175002"/>
                </a:lnTo>
                <a:cubicBezTo>
                  <a:pt x="449353" y="179913"/>
                  <a:pt x="445341" y="178751"/>
                  <a:pt x="449240" y="186924"/>
                </a:cubicBezTo>
                <a:cubicBezTo>
                  <a:pt x="461087" y="171440"/>
                  <a:pt x="482344" y="164430"/>
                  <a:pt x="496140" y="151196"/>
                </a:cubicBezTo>
                <a:close/>
                <a:moveTo>
                  <a:pt x="1232537" y="150409"/>
                </a:moveTo>
                <a:cubicBezTo>
                  <a:pt x="1229993" y="151561"/>
                  <a:pt x="1227565" y="154926"/>
                  <a:pt x="1227265" y="156857"/>
                </a:cubicBezTo>
                <a:lnTo>
                  <a:pt x="1238365" y="157227"/>
                </a:lnTo>
                <a:lnTo>
                  <a:pt x="1236623" y="162294"/>
                </a:lnTo>
                <a:cubicBezTo>
                  <a:pt x="1232743" y="167103"/>
                  <a:pt x="1226459" y="162893"/>
                  <a:pt x="1221567" y="169416"/>
                </a:cubicBezTo>
                <a:cubicBezTo>
                  <a:pt x="1223516" y="170841"/>
                  <a:pt x="1224941" y="173690"/>
                  <a:pt x="1225578" y="179313"/>
                </a:cubicBezTo>
                <a:cubicBezTo>
                  <a:pt x="1212494" y="177739"/>
                  <a:pt x="1200348" y="188423"/>
                  <a:pt x="1182540" y="175114"/>
                </a:cubicBezTo>
                <a:cubicBezTo>
                  <a:pt x="1182802" y="164917"/>
                  <a:pt x="1179241" y="167204"/>
                  <a:pt x="1177928" y="162105"/>
                </a:cubicBezTo>
                <a:cubicBezTo>
                  <a:pt x="1185876" y="160268"/>
                  <a:pt x="1196673" y="180850"/>
                  <a:pt x="1204171" y="165854"/>
                </a:cubicBezTo>
                <a:cubicBezTo>
                  <a:pt x="1197536" y="149396"/>
                  <a:pt x="1183964" y="159256"/>
                  <a:pt x="1175754" y="155582"/>
                </a:cubicBezTo>
                <a:cubicBezTo>
                  <a:pt x="1173280" y="163080"/>
                  <a:pt x="1178679" y="161693"/>
                  <a:pt x="1179503" y="171853"/>
                </a:cubicBezTo>
                <a:cubicBezTo>
                  <a:pt x="1171968" y="173840"/>
                  <a:pt x="1158584" y="179276"/>
                  <a:pt x="1154535" y="168779"/>
                </a:cubicBezTo>
                <a:lnTo>
                  <a:pt x="1154535" y="168479"/>
                </a:lnTo>
                <a:cubicBezTo>
                  <a:pt x="1147375" y="180625"/>
                  <a:pt x="1124543" y="165929"/>
                  <a:pt x="1121282" y="184637"/>
                </a:cubicBezTo>
                <a:cubicBezTo>
                  <a:pt x="1128780" y="182837"/>
                  <a:pt x="1135715" y="178788"/>
                  <a:pt x="1141676" y="187936"/>
                </a:cubicBezTo>
                <a:cubicBezTo>
                  <a:pt x="1134853" y="189998"/>
                  <a:pt x="1136128" y="194946"/>
                  <a:pt x="1127955" y="191160"/>
                </a:cubicBezTo>
                <a:lnTo>
                  <a:pt x="1129967" y="195735"/>
                </a:lnTo>
                <a:lnTo>
                  <a:pt x="1132866" y="193972"/>
                </a:lnTo>
                <a:cubicBezTo>
                  <a:pt x="1135059" y="192435"/>
                  <a:pt x="1137328" y="191310"/>
                  <a:pt x="1139839" y="191380"/>
                </a:cubicBezTo>
                <a:lnTo>
                  <a:pt x="1143446" y="193338"/>
                </a:lnTo>
                <a:lnTo>
                  <a:pt x="1145013" y="191160"/>
                </a:lnTo>
                <a:lnTo>
                  <a:pt x="1151513" y="195610"/>
                </a:lnTo>
                <a:lnTo>
                  <a:pt x="1150674" y="192960"/>
                </a:lnTo>
                <a:lnTo>
                  <a:pt x="1153902" y="197245"/>
                </a:lnTo>
                <a:lnTo>
                  <a:pt x="1158636" y="200486"/>
                </a:lnTo>
                <a:cubicBezTo>
                  <a:pt x="1162942" y="199942"/>
                  <a:pt x="1167038" y="196859"/>
                  <a:pt x="1170993" y="194572"/>
                </a:cubicBezTo>
                <a:cubicBezTo>
                  <a:pt x="1188913" y="210767"/>
                  <a:pt x="1202185" y="183325"/>
                  <a:pt x="1226365" y="185911"/>
                </a:cubicBezTo>
                <a:cubicBezTo>
                  <a:pt x="1229364" y="165592"/>
                  <a:pt x="1248072" y="190598"/>
                  <a:pt x="1253883" y="167167"/>
                </a:cubicBezTo>
                <a:cubicBezTo>
                  <a:pt x="1248747" y="163755"/>
                  <a:pt x="1243086" y="162068"/>
                  <a:pt x="1239562" y="153745"/>
                </a:cubicBezTo>
                <a:lnTo>
                  <a:pt x="1238405" y="157110"/>
                </a:lnTo>
                <a:close/>
                <a:moveTo>
                  <a:pt x="1277366" y="141524"/>
                </a:moveTo>
                <a:cubicBezTo>
                  <a:pt x="1274962" y="141261"/>
                  <a:pt x="1272497" y="142911"/>
                  <a:pt x="1272740" y="145385"/>
                </a:cubicBezTo>
                <a:cubicBezTo>
                  <a:pt x="1276489" y="148834"/>
                  <a:pt x="1275889" y="146585"/>
                  <a:pt x="1281625" y="149134"/>
                </a:cubicBezTo>
                <a:cubicBezTo>
                  <a:pt x="1282113" y="143961"/>
                  <a:pt x="1279770" y="141786"/>
                  <a:pt x="1277366" y="141524"/>
                </a:cubicBezTo>
                <a:close/>
                <a:moveTo>
                  <a:pt x="614795" y="141486"/>
                </a:moveTo>
                <a:cubicBezTo>
                  <a:pt x="597812" y="138899"/>
                  <a:pt x="602011" y="150221"/>
                  <a:pt x="596725" y="165442"/>
                </a:cubicBezTo>
                <a:cubicBezTo>
                  <a:pt x="603173" y="162893"/>
                  <a:pt x="607972" y="170691"/>
                  <a:pt x="611309" y="162255"/>
                </a:cubicBezTo>
                <a:cubicBezTo>
                  <a:pt x="603961" y="154570"/>
                  <a:pt x="622518" y="156407"/>
                  <a:pt x="614795" y="141486"/>
                </a:cubicBezTo>
                <a:close/>
                <a:moveTo>
                  <a:pt x="1340709" y="140774"/>
                </a:moveTo>
                <a:cubicBezTo>
                  <a:pt x="1344796" y="136612"/>
                  <a:pt x="1347645" y="150146"/>
                  <a:pt x="1351956" y="143623"/>
                </a:cubicBezTo>
                <a:cubicBezTo>
                  <a:pt x="1351769" y="156819"/>
                  <a:pt x="1337748" y="159294"/>
                  <a:pt x="1335761" y="170766"/>
                </a:cubicBezTo>
                <a:cubicBezTo>
                  <a:pt x="1322977" y="157644"/>
                  <a:pt x="1336773" y="148272"/>
                  <a:pt x="1340709" y="140774"/>
                </a:cubicBezTo>
                <a:close/>
                <a:moveTo>
                  <a:pt x="1355419" y="138778"/>
                </a:moveTo>
                <a:cubicBezTo>
                  <a:pt x="1357608" y="138946"/>
                  <a:pt x="1360035" y="140118"/>
                  <a:pt x="1363128" y="140511"/>
                </a:cubicBezTo>
                <a:lnTo>
                  <a:pt x="1363128" y="140699"/>
                </a:lnTo>
                <a:cubicBezTo>
                  <a:pt x="1361779" y="148197"/>
                  <a:pt x="1353306" y="141261"/>
                  <a:pt x="1349144" y="143061"/>
                </a:cubicBezTo>
                <a:cubicBezTo>
                  <a:pt x="1351281" y="139443"/>
                  <a:pt x="1353231" y="138609"/>
                  <a:pt x="1355419" y="138778"/>
                </a:cubicBezTo>
                <a:close/>
                <a:moveTo>
                  <a:pt x="1287474" y="136350"/>
                </a:moveTo>
                <a:cubicBezTo>
                  <a:pt x="1300370" y="139649"/>
                  <a:pt x="1304457" y="135825"/>
                  <a:pt x="1317803" y="140999"/>
                </a:cubicBezTo>
                <a:cubicBezTo>
                  <a:pt x="1313942" y="160981"/>
                  <a:pt x="1300783" y="166754"/>
                  <a:pt x="1287624" y="165517"/>
                </a:cubicBezTo>
                <a:cubicBezTo>
                  <a:pt x="1291073" y="155620"/>
                  <a:pt x="1287811" y="153145"/>
                  <a:pt x="1284850" y="152433"/>
                </a:cubicBezTo>
                <a:cubicBezTo>
                  <a:pt x="1282600" y="141186"/>
                  <a:pt x="1290211" y="148684"/>
                  <a:pt x="1287474" y="136350"/>
                </a:cubicBezTo>
                <a:close/>
                <a:moveTo>
                  <a:pt x="1365757" y="109339"/>
                </a:moveTo>
                <a:cubicBezTo>
                  <a:pt x="1369595" y="108017"/>
                  <a:pt x="1374056" y="109058"/>
                  <a:pt x="1376549" y="112132"/>
                </a:cubicBezTo>
                <a:cubicBezTo>
                  <a:pt x="1374563" y="120042"/>
                  <a:pt x="1367065" y="119180"/>
                  <a:pt x="1358704" y="120717"/>
                </a:cubicBezTo>
                <a:cubicBezTo>
                  <a:pt x="1358704" y="114344"/>
                  <a:pt x="1361919" y="110660"/>
                  <a:pt x="1365757" y="109339"/>
                </a:cubicBezTo>
                <a:close/>
                <a:moveTo>
                  <a:pt x="778100" y="105758"/>
                </a:moveTo>
                <a:cubicBezTo>
                  <a:pt x="773350" y="110854"/>
                  <a:pt x="767523" y="114824"/>
                  <a:pt x="761043" y="117380"/>
                </a:cubicBezTo>
                <a:cubicBezTo>
                  <a:pt x="755605" y="120046"/>
                  <a:pt x="749456" y="120900"/>
                  <a:pt x="743497" y="119817"/>
                </a:cubicBezTo>
                <a:cubicBezTo>
                  <a:pt x="748508" y="117429"/>
                  <a:pt x="753278" y="114566"/>
                  <a:pt x="757744" y="111269"/>
                </a:cubicBezTo>
                <a:cubicBezTo>
                  <a:pt x="763741" y="107249"/>
                  <a:pt x="770894" y="105313"/>
                  <a:pt x="778100" y="105758"/>
                </a:cubicBezTo>
                <a:close/>
                <a:moveTo>
                  <a:pt x="1232439" y="105121"/>
                </a:moveTo>
                <a:cubicBezTo>
                  <a:pt x="1224266" y="106321"/>
                  <a:pt x="1221904" y="111307"/>
                  <a:pt x="1215868" y="111157"/>
                </a:cubicBezTo>
                <a:cubicBezTo>
                  <a:pt x="1220442" y="121991"/>
                  <a:pt x="1236938" y="126865"/>
                  <a:pt x="1241174" y="118317"/>
                </a:cubicBezTo>
                <a:cubicBezTo>
                  <a:pt x="1236563" y="119067"/>
                  <a:pt x="1235850" y="108083"/>
                  <a:pt x="1232439" y="105121"/>
                </a:cubicBezTo>
                <a:close/>
                <a:moveTo>
                  <a:pt x="1364581" y="97923"/>
                </a:moveTo>
                <a:cubicBezTo>
                  <a:pt x="1367411" y="98495"/>
                  <a:pt x="1370589" y="99779"/>
                  <a:pt x="1372688" y="98935"/>
                </a:cubicBezTo>
                <a:cubicBezTo>
                  <a:pt x="1371263" y="106246"/>
                  <a:pt x="1362753" y="99423"/>
                  <a:pt x="1358554" y="101185"/>
                </a:cubicBezTo>
                <a:cubicBezTo>
                  <a:pt x="1359267" y="97492"/>
                  <a:pt x="1361750" y="97351"/>
                  <a:pt x="1364581" y="97923"/>
                </a:cubicBezTo>
                <a:close/>
                <a:moveTo>
                  <a:pt x="1343596" y="93799"/>
                </a:moveTo>
                <a:cubicBezTo>
                  <a:pt x="1341984" y="97773"/>
                  <a:pt x="1342734" y="109620"/>
                  <a:pt x="1346408" y="110182"/>
                </a:cubicBezTo>
                <a:cubicBezTo>
                  <a:pt x="1337523" y="111907"/>
                  <a:pt x="1333286" y="122629"/>
                  <a:pt x="1323127" y="121842"/>
                </a:cubicBezTo>
                <a:cubicBezTo>
                  <a:pt x="1323839" y="109095"/>
                  <a:pt x="1317803" y="114943"/>
                  <a:pt x="1318478" y="102084"/>
                </a:cubicBezTo>
                <a:cubicBezTo>
                  <a:pt x="1323389" y="103434"/>
                  <a:pt x="1325713" y="111907"/>
                  <a:pt x="1332049" y="109357"/>
                </a:cubicBezTo>
                <a:cubicBezTo>
                  <a:pt x="1333886" y="108458"/>
                  <a:pt x="1332499" y="101222"/>
                  <a:pt x="1332349" y="96386"/>
                </a:cubicBezTo>
                <a:cubicBezTo>
                  <a:pt x="1335611" y="94661"/>
                  <a:pt x="1338497" y="92037"/>
                  <a:pt x="1343596" y="93799"/>
                </a:cubicBezTo>
                <a:close/>
                <a:moveTo>
                  <a:pt x="813158" y="78714"/>
                </a:moveTo>
                <a:cubicBezTo>
                  <a:pt x="814437" y="76507"/>
                  <a:pt x="816996" y="76516"/>
                  <a:pt x="819302" y="81877"/>
                </a:cubicBezTo>
                <a:cubicBezTo>
                  <a:pt x="822376" y="90463"/>
                  <a:pt x="811579" y="80303"/>
                  <a:pt x="814690" y="88851"/>
                </a:cubicBezTo>
                <a:cubicBezTo>
                  <a:pt x="811879" y="85345"/>
                  <a:pt x="811879" y="80921"/>
                  <a:pt x="813158" y="78714"/>
                </a:cubicBezTo>
                <a:close/>
                <a:moveTo>
                  <a:pt x="807942" y="60058"/>
                </a:moveTo>
                <a:cubicBezTo>
                  <a:pt x="810904" y="64707"/>
                  <a:pt x="815253" y="63245"/>
                  <a:pt x="817090" y="72280"/>
                </a:cubicBezTo>
                <a:lnTo>
                  <a:pt x="807942" y="73217"/>
                </a:lnTo>
                <a:cubicBezTo>
                  <a:pt x="807268" y="69468"/>
                  <a:pt x="810079" y="70256"/>
                  <a:pt x="811691" y="69468"/>
                </a:cubicBezTo>
                <a:cubicBezTo>
                  <a:pt x="809907" y="66572"/>
                  <a:pt x="808639" y="63388"/>
                  <a:pt x="807942" y="60058"/>
                </a:cubicBezTo>
                <a:close/>
                <a:moveTo>
                  <a:pt x="1249689" y="47270"/>
                </a:moveTo>
                <a:cubicBezTo>
                  <a:pt x="1247369" y="46384"/>
                  <a:pt x="1245373" y="47649"/>
                  <a:pt x="1245523" y="53573"/>
                </a:cubicBezTo>
                <a:cubicBezTo>
                  <a:pt x="1247097" y="56609"/>
                  <a:pt x="1255608" y="60846"/>
                  <a:pt x="1255795" y="53873"/>
                </a:cubicBezTo>
                <a:cubicBezTo>
                  <a:pt x="1254652" y="51192"/>
                  <a:pt x="1252009" y="48155"/>
                  <a:pt x="1249689" y="47270"/>
                </a:cubicBezTo>
                <a:close/>
                <a:moveTo>
                  <a:pt x="957339" y="37958"/>
                </a:moveTo>
                <a:cubicBezTo>
                  <a:pt x="959748" y="37827"/>
                  <a:pt x="962756" y="39889"/>
                  <a:pt x="965549" y="42663"/>
                </a:cubicBezTo>
                <a:cubicBezTo>
                  <a:pt x="965324" y="50161"/>
                  <a:pt x="956402" y="44275"/>
                  <a:pt x="952728" y="46412"/>
                </a:cubicBezTo>
                <a:cubicBezTo>
                  <a:pt x="953121" y="40414"/>
                  <a:pt x="954930" y="38089"/>
                  <a:pt x="957339" y="37958"/>
                </a:cubicBezTo>
                <a:close/>
                <a:moveTo>
                  <a:pt x="1139628" y="35367"/>
                </a:moveTo>
                <a:cubicBezTo>
                  <a:pt x="1137683" y="35625"/>
                  <a:pt x="1136202" y="37546"/>
                  <a:pt x="1136802" y="41988"/>
                </a:cubicBezTo>
                <a:cubicBezTo>
                  <a:pt x="1141151" y="40751"/>
                  <a:pt x="1145500" y="50574"/>
                  <a:pt x="1145238" y="38727"/>
                </a:cubicBezTo>
                <a:cubicBezTo>
                  <a:pt x="1143982" y="36515"/>
                  <a:pt x="1141573" y="35109"/>
                  <a:pt x="1139628" y="35367"/>
                </a:cubicBezTo>
                <a:close/>
                <a:moveTo>
                  <a:pt x="1124248" y="32255"/>
                </a:moveTo>
                <a:cubicBezTo>
                  <a:pt x="1121113" y="33619"/>
                  <a:pt x="1118395" y="37677"/>
                  <a:pt x="1119070" y="41951"/>
                </a:cubicBezTo>
                <a:cubicBezTo>
                  <a:pt x="1123569" y="41314"/>
                  <a:pt x="1130204" y="44125"/>
                  <a:pt x="1131929" y="38764"/>
                </a:cubicBezTo>
                <a:lnTo>
                  <a:pt x="1131929" y="38727"/>
                </a:lnTo>
                <a:cubicBezTo>
                  <a:pt x="1130935" y="32222"/>
                  <a:pt x="1127383" y="30891"/>
                  <a:pt x="1124248" y="32255"/>
                </a:cubicBezTo>
                <a:close/>
                <a:moveTo>
                  <a:pt x="1017473" y="30816"/>
                </a:moveTo>
                <a:cubicBezTo>
                  <a:pt x="1019454" y="34868"/>
                  <a:pt x="1020722" y="39231"/>
                  <a:pt x="1021222" y="43713"/>
                </a:cubicBezTo>
                <a:cubicBezTo>
                  <a:pt x="1016235" y="41538"/>
                  <a:pt x="1016310" y="47162"/>
                  <a:pt x="1012824" y="47237"/>
                </a:cubicBezTo>
                <a:cubicBezTo>
                  <a:pt x="1013574" y="40564"/>
                  <a:pt x="1012374" y="30779"/>
                  <a:pt x="1017473" y="30816"/>
                </a:cubicBezTo>
                <a:close/>
                <a:moveTo>
                  <a:pt x="1207583" y="29767"/>
                </a:moveTo>
                <a:lnTo>
                  <a:pt x="1207583" y="29804"/>
                </a:lnTo>
                <a:lnTo>
                  <a:pt x="1207609" y="29809"/>
                </a:lnTo>
                <a:lnTo>
                  <a:pt x="1212087" y="37246"/>
                </a:lnTo>
                <a:cubicBezTo>
                  <a:pt x="1214575" y="37443"/>
                  <a:pt x="1217106" y="35728"/>
                  <a:pt x="1216843" y="33253"/>
                </a:cubicBezTo>
                <a:cubicBezTo>
                  <a:pt x="1215100" y="33235"/>
                  <a:pt x="1213844" y="31810"/>
                  <a:pt x="1212494" y="30671"/>
                </a:cubicBezTo>
                <a:lnTo>
                  <a:pt x="1207609" y="29809"/>
                </a:lnTo>
                <a:close/>
                <a:moveTo>
                  <a:pt x="1165707" y="25868"/>
                </a:moveTo>
                <a:cubicBezTo>
                  <a:pt x="1162445" y="32016"/>
                  <a:pt x="1156447" y="33628"/>
                  <a:pt x="1154460" y="42063"/>
                </a:cubicBezTo>
                <a:cubicBezTo>
                  <a:pt x="1169868" y="47724"/>
                  <a:pt x="1204809" y="51811"/>
                  <a:pt x="1227115" y="46487"/>
                </a:cubicBezTo>
                <a:cubicBezTo>
                  <a:pt x="1224491" y="45063"/>
                  <a:pt x="1227003" y="42326"/>
                  <a:pt x="1226066" y="36702"/>
                </a:cubicBezTo>
                <a:cubicBezTo>
                  <a:pt x="1203872" y="45962"/>
                  <a:pt x="1182465" y="23468"/>
                  <a:pt x="1165520" y="35615"/>
                </a:cubicBezTo>
                <a:cubicBezTo>
                  <a:pt x="1165820" y="29542"/>
                  <a:pt x="1169643" y="33441"/>
                  <a:pt x="1165707" y="25868"/>
                </a:cubicBezTo>
                <a:close/>
                <a:moveTo>
                  <a:pt x="1032244" y="20507"/>
                </a:moveTo>
                <a:cubicBezTo>
                  <a:pt x="1035468" y="41051"/>
                  <a:pt x="1028570" y="33591"/>
                  <a:pt x="1020997" y="33816"/>
                </a:cubicBezTo>
                <a:cubicBezTo>
                  <a:pt x="1023471" y="27367"/>
                  <a:pt x="1026808" y="22344"/>
                  <a:pt x="1032244" y="20507"/>
                </a:cubicBezTo>
                <a:close/>
                <a:moveTo>
                  <a:pt x="1060623" y="19832"/>
                </a:moveTo>
                <a:cubicBezTo>
                  <a:pt x="1059611" y="23806"/>
                  <a:pt x="1060398" y="26468"/>
                  <a:pt x="1063135" y="26243"/>
                </a:cubicBezTo>
                <a:cubicBezTo>
                  <a:pt x="1062085" y="32766"/>
                  <a:pt x="1054287" y="28305"/>
                  <a:pt x="1052263" y="33103"/>
                </a:cubicBezTo>
                <a:lnTo>
                  <a:pt x="1052263" y="32953"/>
                </a:lnTo>
                <a:cubicBezTo>
                  <a:pt x="1051326" y="25905"/>
                  <a:pt x="1054887" y="25943"/>
                  <a:pt x="1058674" y="26318"/>
                </a:cubicBezTo>
                <a:cubicBezTo>
                  <a:pt x="1050988" y="20919"/>
                  <a:pt x="1051363" y="19532"/>
                  <a:pt x="1060623" y="19832"/>
                </a:cubicBezTo>
                <a:close/>
                <a:moveTo>
                  <a:pt x="1085531" y="15099"/>
                </a:moveTo>
                <a:cubicBezTo>
                  <a:pt x="1090962" y="16177"/>
                  <a:pt x="1097307" y="18745"/>
                  <a:pt x="1104936" y="16120"/>
                </a:cubicBezTo>
                <a:cubicBezTo>
                  <a:pt x="1097438" y="28680"/>
                  <a:pt x="1084017" y="20844"/>
                  <a:pt x="1071608" y="23019"/>
                </a:cubicBezTo>
                <a:cubicBezTo>
                  <a:pt x="1075582" y="14434"/>
                  <a:pt x="1080099" y="14021"/>
                  <a:pt x="1085531" y="15099"/>
                </a:cubicBezTo>
                <a:close/>
                <a:moveTo>
                  <a:pt x="1176129" y="0"/>
                </a:moveTo>
                <a:cubicBezTo>
                  <a:pt x="1204659" y="18745"/>
                  <a:pt x="1232364" y="12334"/>
                  <a:pt x="1272215" y="25155"/>
                </a:cubicBezTo>
                <a:cubicBezTo>
                  <a:pt x="1264718" y="55372"/>
                  <a:pt x="1309893" y="18257"/>
                  <a:pt x="1319640" y="46825"/>
                </a:cubicBezTo>
                <a:cubicBezTo>
                  <a:pt x="1324814" y="34753"/>
                  <a:pt x="1336360" y="40901"/>
                  <a:pt x="1342134" y="54585"/>
                </a:cubicBezTo>
                <a:cubicBezTo>
                  <a:pt x="1349107" y="42926"/>
                  <a:pt x="1359379" y="47087"/>
                  <a:pt x="1370589" y="53273"/>
                </a:cubicBezTo>
                <a:cubicBezTo>
                  <a:pt x="1381798" y="59458"/>
                  <a:pt x="1393907" y="67106"/>
                  <a:pt x="1404967" y="62083"/>
                </a:cubicBezTo>
                <a:cubicBezTo>
                  <a:pt x="1388396" y="80828"/>
                  <a:pt x="1365565" y="55522"/>
                  <a:pt x="1356230" y="84577"/>
                </a:cubicBezTo>
                <a:cubicBezTo>
                  <a:pt x="1344983" y="78916"/>
                  <a:pt x="1322489" y="85589"/>
                  <a:pt x="1311617" y="85327"/>
                </a:cubicBezTo>
                <a:cubicBezTo>
                  <a:pt x="1312629" y="92000"/>
                  <a:pt x="1316078" y="92000"/>
                  <a:pt x="1318290" y="95411"/>
                </a:cubicBezTo>
                <a:cubicBezTo>
                  <a:pt x="1318740" y="102497"/>
                  <a:pt x="1315291" y="102197"/>
                  <a:pt x="1311655" y="101485"/>
                </a:cubicBezTo>
                <a:cubicBezTo>
                  <a:pt x="1311655" y="91625"/>
                  <a:pt x="1309068" y="89563"/>
                  <a:pt x="1308393" y="81840"/>
                </a:cubicBezTo>
                <a:cubicBezTo>
                  <a:pt x="1307090" y="81265"/>
                  <a:pt x="1305607" y="81253"/>
                  <a:pt x="1304295" y="81806"/>
                </a:cubicBezTo>
                <a:cubicBezTo>
                  <a:pt x="1302982" y="82360"/>
                  <a:pt x="1301956" y="83430"/>
                  <a:pt x="1301457" y="84764"/>
                </a:cubicBezTo>
                <a:cubicBezTo>
                  <a:pt x="1304302" y="94210"/>
                  <a:pt x="1308534" y="103181"/>
                  <a:pt x="1314017" y="111382"/>
                </a:cubicBezTo>
                <a:cubicBezTo>
                  <a:pt x="1312180" y="109170"/>
                  <a:pt x="1300820" y="106021"/>
                  <a:pt x="1305206" y="123941"/>
                </a:cubicBezTo>
                <a:cubicBezTo>
                  <a:pt x="1297521" y="120454"/>
                  <a:pt x="1296096" y="120604"/>
                  <a:pt x="1290848" y="123266"/>
                </a:cubicBezTo>
                <a:cubicBezTo>
                  <a:pt x="1293323" y="116256"/>
                  <a:pt x="1287099" y="112357"/>
                  <a:pt x="1286012" y="103547"/>
                </a:cubicBezTo>
                <a:cubicBezTo>
                  <a:pt x="1277839" y="101447"/>
                  <a:pt x="1275477" y="110295"/>
                  <a:pt x="1275027" y="122591"/>
                </a:cubicBezTo>
                <a:cubicBezTo>
                  <a:pt x="1271578" y="113781"/>
                  <a:pt x="1262881" y="118842"/>
                  <a:pt x="1254933" y="121842"/>
                </a:cubicBezTo>
                <a:cubicBezTo>
                  <a:pt x="1261981" y="133988"/>
                  <a:pt x="1275065" y="128140"/>
                  <a:pt x="1284700" y="132714"/>
                </a:cubicBezTo>
                <a:cubicBezTo>
                  <a:pt x="1286762" y="143436"/>
                  <a:pt x="1277202" y="155207"/>
                  <a:pt x="1284512" y="158656"/>
                </a:cubicBezTo>
                <a:cubicBezTo>
                  <a:pt x="1282863" y="163230"/>
                  <a:pt x="1279639" y="170503"/>
                  <a:pt x="1276677" y="164842"/>
                </a:cubicBezTo>
                <a:cubicBezTo>
                  <a:pt x="1280089" y="180513"/>
                  <a:pt x="1268092" y="176726"/>
                  <a:pt x="1268504" y="193747"/>
                </a:cubicBezTo>
                <a:lnTo>
                  <a:pt x="1263890" y="189364"/>
                </a:lnTo>
                <a:lnTo>
                  <a:pt x="1260407" y="196184"/>
                </a:lnTo>
                <a:lnTo>
                  <a:pt x="1260332" y="196184"/>
                </a:lnTo>
                <a:lnTo>
                  <a:pt x="1263867" y="189342"/>
                </a:lnTo>
                <a:lnTo>
                  <a:pt x="1261358" y="186959"/>
                </a:lnTo>
                <a:cubicBezTo>
                  <a:pt x="1259383" y="186968"/>
                  <a:pt x="1257745" y="188826"/>
                  <a:pt x="1256236" y="191263"/>
                </a:cubicBezTo>
                <a:lnTo>
                  <a:pt x="1255986" y="191710"/>
                </a:lnTo>
                <a:lnTo>
                  <a:pt x="1256995" y="192697"/>
                </a:lnTo>
                <a:lnTo>
                  <a:pt x="1256920" y="192697"/>
                </a:lnTo>
                <a:lnTo>
                  <a:pt x="1253701" y="195796"/>
                </a:lnTo>
                <a:lnTo>
                  <a:pt x="1251887" y="199040"/>
                </a:lnTo>
                <a:cubicBezTo>
                  <a:pt x="1250427" y="201364"/>
                  <a:pt x="1248888" y="202997"/>
                  <a:pt x="1247060" y="202669"/>
                </a:cubicBezTo>
                <a:cubicBezTo>
                  <a:pt x="1245823" y="189923"/>
                  <a:pt x="1234351" y="196296"/>
                  <a:pt x="1237988" y="208855"/>
                </a:cubicBezTo>
                <a:cubicBezTo>
                  <a:pt x="1233939" y="200195"/>
                  <a:pt x="1227640" y="195021"/>
                  <a:pt x="1226741" y="208555"/>
                </a:cubicBezTo>
                <a:cubicBezTo>
                  <a:pt x="1231127" y="208555"/>
                  <a:pt x="1237275" y="212829"/>
                  <a:pt x="1244398" y="215566"/>
                </a:cubicBezTo>
                <a:cubicBezTo>
                  <a:pt x="1245411" y="231761"/>
                  <a:pt x="1243461" y="225876"/>
                  <a:pt x="1238175" y="221864"/>
                </a:cubicBezTo>
                <a:cubicBezTo>
                  <a:pt x="1239337" y="234648"/>
                  <a:pt x="1245860" y="230299"/>
                  <a:pt x="1247473" y="241621"/>
                </a:cubicBezTo>
                <a:cubicBezTo>
                  <a:pt x="1240799" y="240234"/>
                  <a:pt x="1236226" y="242558"/>
                  <a:pt x="1236526" y="254255"/>
                </a:cubicBezTo>
                <a:cubicBezTo>
                  <a:pt x="1229328" y="242165"/>
                  <a:pt x="1232779" y="255190"/>
                  <a:pt x="1231649" y="262569"/>
                </a:cubicBezTo>
                <a:lnTo>
                  <a:pt x="1229511" y="265462"/>
                </a:lnTo>
                <a:lnTo>
                  <a:pt x="1231590" y="266801"/>
                </a:lnTo>
                <a:lnTo>
                  <a:pt x="1241200" y="266418"/>
                </a:lnTo>
                <a:lnTo>
                  <a:pt x="1243424" y="264753"/>
                </a:lnTo>
                <a:lnTo>
                  <a:pt x="1243949" y="266309"/>
                </a:lnTo>
                <a:lnTo>
                  <a:pt x="1249961" y="266069"/>
                </a:lnTo>
                <a:lnTo>
                  <a:pt x="1256790" y="262899"/>
                </a:lnTo>
                <a:lnTo>
                  <a:pt x="1257567" y="260324"/>
                </a:lnTo>
                <a:cubicBezTo>
                  <a:pt x="1260229" y="256177"/>
                  <a:pt x="1263575" y="253506"/>
                  <a:pt x="1267118" y="251144"/>
                </a:cubicBezTo>
                <a:cubicBezTo>
                  <a:pt x="1265393" y="243646"/>
                  <a:pt x="1261494" y="249607"/>
                  <a:pt x="1260445" y="237610"/>
                </a:cubicBezTo>
                <a:cubicBezTo>
                  <a:pt x="1269555" y="235436"/>
                  <a:pt x="1274503" y="230112"/>
                  <a:pt x="1281139" y="226850"/>
                </a:cubicBezTo>
                <a:cubicBezTo>
                  <a:pt x="1278365" y="219352"/>
                  <a:pt x="1281551" y="217703"/>
                  <a:pt x="1280689" y="207506"/>
                </a:cubicBezTo>
                <a:cubicBezTo>
                  <a:pt x="1283726" y="205744"/>
                  <a:pt x="1283088" y="214479"/>
                  <a:pt x="1282864" y="217403"/>
                </a:cubicBezTo>
                <a:lnTo>
                  <a:pt x="1287995" y="207804"/>
                </a:lnTo>
                <a:lnTo>
                  <a:pt x="1287900" y="207388"/>
                </a:lnTo>
                <a:cubicBezTo>
                  <a:pt x="1286583" y="205584"/>
                  <a:pt x="1284887" y="204994"/>
                  <a:pt x="1283275" y="204394"/>
                </a:cubicBezTo>
                <a:lnTo>
                  <a:pt x="1288719" y="201385"/>
                </a:lnTo>
                <a:lnTo>
                  <a:pt x="1289138" y="191919"/>
                </a:lnTo>
                <a:cubicBezTo>
                  <a:pt x="1289433" y="188742"/>
                  <a:pt x="1290099" y="186455"/>
                  <a:pt x="1291823" y="186774"/>
                </a:cubicBezTo>
                <a:cubicBezTo>
                  <a:pt x="1293164" y="191060"/>
                  <a:pt x="1293995" y="195490"/>
                  <a:pt x="1294297" y="199970"/>
                </a:cubicBezTo>
                <a:cubicBezTo>
                  <a:pt x="1292667" y="198583"/>
                  <a:pt x="1291870" y="199277"/>
                  <a:pt x="1291186" y="200289"/>
                </a:cubicBezTo>
                <a:lnTo>
                  <a:pt x="1290334" y="201068"/>
                </a:lnTo>
                <a:lnTo>
                  <a:pt x="1297296" y="205031"/>
                </a:lnTo>
                <a:cubicBezTo>
                  <a:pt x="1296733" y="207824"/>
                  <a:pt x="1294672" y="207862"/>
                  <a:pt x="1293289" y="209174"/>
                </a:cubicBezTo>
                <a:lnTo>
                  <a:pt x="1293324" y="214940"/>
                </a:lnTo>
                <a:lnTo>
                  <a:pt x="1298187" y="213846"/>
                </a:lnTo>
                <a:cubicBezTo>
                  <a:pt x="1300709" y="213963"/>
                  <a:pt x="1302696" y="212717"/>
                  <a:pt x="1301796" y="204132"/>
                </a:cubicBezTo>
                <a:cubicBezTo>
                  <a:pt x="1305357" y="212754"/>
                  <a:pt x="1314430" y="205631"/>
                  <a:pt x="1315929" y="209380"/>
                </a:cubicBezTo>
                <a:cubicBezTo>
                  <a:pt x="1317167" y="206718"/>
                  <a:pt x="1315180" y="204394"/>
                  <a:pt x="1315667" y="196446"/>
                </a:cubicBezTo>
                <a:cubicBezTo>
                  <a:pt x="1322115" y="215678"/>
                  <a:pt x="1324890" y="187824"/>
                  <a:pt x="1333325" y="208593"/>
                </a:cubicBezTo>
                <a:cubicBezTo>
                  <a:pt x="1335987" y="206194"/>
                  <a:pt x="1330663" y="203382"/>
                  <a:pt x="1331263" y="195397"/>
                </a:cubicBezTo>
                <a:cubicBezTo>
                  <a:pt x="1334449" y="193297"/>
                  <a:pt x="1336586" y="199146"/>
                  <a:pt x="1335012" y="205631"/>
                </a:cubicBezTo>
                <a:cubicBezTo>
                  <a:pt x="1337786" y="203682"/>
                  <a:pt x="1338761" y="209380"/>
                  <a:pt x="1341123" y="209755"/>
                </a:cubicBezTo>
                <a:cubicBezTo>
                  <a:pt x="1344872" y="208705"/>
                  <a:pt x="1346334" y="191010"/>
                  <a:pt x="1351207" y="201695"/>
                </a:cubicBezTo>
                <a:cubicBezTo>
                  <a:pt x="1351207" y="205219"/>
                  <a:pt x="1349408" y="203569"/>
                  <a:pt x="1349708" y="207843"/>
                </a:cubicBezTo>
                <a:cubicBezTo>
                  <a:pt x="1353457" y="205181"/>
                  <a:pt x="1353982" y="207843"/>
                  <a:pt x="1358555" y="209530"/>
                </a:cubicBezTo>
                <a:cubicBezTo>
                  <a:pt x="1353344" y="194909"/>
                  <a:pt x="1361105" y="196784"/>
                  <a:pt x="1364216" y="191198"/>
                </a:cubicBezTo>
                <a:cubicBezTo>
                  <a:pt x="1360467" y="182650"/>
                  <a:pt x="1353494" y="203719"/>
                  <a:pt x="1351845" y="182425"/>
                </a:cubicBezTo>
                <a:cubicBezTo>
                  <a:pt x="1359643" y="187186"/>
                  <a:pt x="1366166" y="179201"/>
                  <a:pt x="1371789" y="186174"/>
                </a:cubicBezTo>
                <a:cubicBezTo>
                  <a:pt x="1376888" y="153820"/>
                  <a:pt x="1389185" y="189511"/>
                  <a:pt x="1398895" y="174927"/>
                </a:cubicBezTo>
                <a:cubicBezTo>
                  <a:pt x="1402762" y="179809"/>
                  <a:pt x="1407365" y="184059"/>
                  <a:pt x="1412540" y="187524"/>
                </a:cubicBezTo>
                <a:cubicBezTo>
                  <a:pt x="1417118" y="190516"/>
                  <a:pt x="1421993" y="193029"/>
                  <a:pt x="1427086" y="195022"/>
                </a:cubicBezTo>
                <a:cubicBezTo>
                  <a:pt x="1438950" y="199301"/>
                  <a:pt x="1450273" y="204950"/>
                  <a:pt x="1460827" y="211855"/>
                </a:cubicBezTo>
                <a:cubicBezTo>
                  <a:pt x="1457078" y="226438"/>
                  <a:pt x="1463489" y="225838"/>
                  <a:pt x="1471174" y="225313"/>
                </a:cubicBezTo>
                <a:cubicBezTo>
                  <a:pt x="1478859" y="224788"/>
                  <a:pt x="1487969" y="224601"/>
                  <a:pt x="1489919" y="239334"/>
                </a:cubicBezTo>
                <a:cubicBezTo>
                  <a:pt x="1494343" y="228088"/>
                  <a:pt x="1501166" y="235810"/>
                  <a:pt x="1503640" y="250094"/>
                </a:cubicBezTo>
                <a:cubicBezTo>
                  <a:pt x="1509264" y="239447"/>
                  <a:pt x="1515487" y="245108"/>
                  <a:pt x="1521973" y="252531"/>
                </a:cubicBezTo>
                <a:cubicBezTo>
                  <a:pt x="1528459" y="259953"/>
                  <a:pt x="1535319" y="269101"/>
                  <a:pt x="1542892" y="265502"/>
                </a:cubicBezTo>
                <a:cubicBezTo>
                  <a:pt x="1536519" y="273713"/>
                  <a:pt x="1530558" y="270863"/>
                  <a:pt x="1524897" y="269439"/>
                </a:cubicBezTo>
                <a:cubicBezTo>
                  <a:pt x="1519236" y="268014"/>
                  <a:pt x="1513987" y="267977"/>
                  <a:pt x="1509601" y="281773"/>
                </a:cubicBezTo>
                <a:cubicBezTo>
                  <a:pt x="1503115" y="274762"/>
                  <a:pt x="1488270" y="278249"/>
                  <a:pt x="1481372" y="276449"/>
                </a:cubicBezTo>
                <a:cubicBezTo>
                  <a:pt x="1481372" y="283197"/>
                  <a:pt x="1483621" y="283685"/>
                  <a:pt x="1484746" y="287396"/>
                </a:cubicBezTo>
                <a:cubicBezTo>
                  <a:pt x="1484408" y="294444"/>
                  <a:pt x="1482271" y="293695"/>
                  <a:pt x="1480059" y="292495"/>
                </a:cubicBezTo>
                <a:cubicBezTo>
                  <a:pt x="1480959" y="282748"/>
                  <a:pt x="1479422" y="280311"/>
                  <a:pt x="1479647" y="272550"/>
                </a:cubicBezTo>
                <a:cubicBezTo>
                  <a:pt x="1477548" y="271051"/>
                  <a:pt x="1476123" y="272176"/>
                  <a:pt x="1474998" y="274650"/>
                </a:cubicBezTo>
                <a:cubicBezTo>
                  <a:pt x="1475993" y="284125"/>
                  <a:pt x="1477914" y="293479"/>
                  <a:pt x="1480734" y="302580"/>
                </a:cubicBezTo>
                <a:cubicBezTo>
                  <a:pt x="1479759" y="300105"/>
                  <a:pt x="1472899" y="295719"/>
                  <a:pt x="1474211" y="313827"/>
                </a:cubicBezTo>
                <a:cubicBezTo>
                  <a:pt x="1469750" y="309478"/>
                  <a:pt x="1468812" y="309440"/>
                  <a:pt x="1465363" y="311427"/>
                </a:cubicBezTo>
                <a:cubicBezTo>
                  <a:pt x="1467425" y="304792"/>
                  <a:pt x="1463939" y="300180"/>
                  <a:pt x="1463826" y="291333"/>
                </a:cubicBezTo>
                <a:cubicBezTo>
                  <a:pt x="1458803" y="288259"/>
                  <a:pt x="1456703" y="296731"/>
                  <a:pt x="1455579" y="308878"/>
                </a:cubicBezTo>
                <a:cubicBezTo>
                  <a:pt x="1454004" y="299993"/>
                  <a:pt x="1448005" y="303742"/>
                  <a:pt x="1442757" y="305804"/>
                </a:cubicBezTo>
                <a:cubicBezTo>
                  <a:pt x="1446506" y="318738"/>
                  <a:pt x="1454866" y="314651"/>
                  <a:pt x="1460527" y="320350"/>
                </a:cubicBezTo>
                <a:cubicBezTo>
                  <a:pt x="1461014" y="331259"/>
                  <a:pt x="1454454" y="341944"/>
                  <a:pt x="1458577" y="346068"/>
                </a:cubicBezTo>
                <a:cubicBezTo>
                  <a:pt x="1457265" y="350417"/>
                  <a:pt x="1454828" y="357315"/>
                  <a:pt x="1453404" y="351241"/>
                </a:cubicBezTo>
                <a:cubicBezTo>
                  <a:pt x="1454416" y="367174"/>
                  <a:pt x="1447405" y="361888"/>
                  <a:pt x="1446618" y="378834"/>
                </a:cubicBezTo>
                <a:cubicBezTo>
                  <a:pt x="1440882" y="357727"/>
                  <a:pt x="1437546" y="387157"/>
                  <a:pt x="1433272" y="384870"/>
                </a:cubicBezTo>
                <a:cubicBezTo>
                  <a:pt x="1433272" y="372048"/>
                  <a:pt x="1425774" y="376809"/>
                  <a:pt x="1427498" y="389781"/>
                </a:cubicBezTo>
                <a:cubicBezTo>
                  <a:pt x="1425511" y="380633"/>
                  <a:pt x="1421912" y="374785"/>
                  <a:pt x="1420788" y="387944"/>
                </a:cubicBezTo>
                <a:cubicBezTo>
                  <a:pt x="1423412" y="388581"/>
                  <a:pt x="1426899" y="393605"/>
                  <a:pt x="1430985" y="397279"/>
                </a:cubicBezTo>
                <a:cubicBezTo>
                  <a:pt x="1430798" y="413437"/>
                  <a:pt x="1429935" y="407326"/>
                  <a:pt x="1426974" y="402640"/>
                </a:cubicBezTo>
                <a:cubicBezTo>
                  <a:pt x="1426974" y="415461"/>
                  <a:pt x="1431135" y="412050"/>
                  <a:pt x="1431510" y="423484"/>
                </a:cubicBezTo>
                <a:cubicBezTo>
                  <a:pt x="1427761" y="421160"/>
                  <a:pt x="1424799" y="422847"/>
                  <a:pt x="1424537" y="434469"/>
                </a:cubicBezTo>
                <a:cubicBezTo>
                  <a:pt x="1419626" y="417336"/>
                  <a:pt x="1423824" y="446803"/>
                  <a:pt x="1419326" y="446128"/>
                </a:cubicBezTo>
                <a:cubicBezTo>
                  <a:pt x="1422835" y="448984"/>
                  <a:pt x="1427626" y="449689"/>
                  <a:pt x="1431809" y="447965"/>
                </a:cubicBezTo>
                <a:cubicBezTo>
                  <a:pt x="1436279" y="446113"/>
                  <a:pt x="1440549" y="443815"/>
                  <a:pt x="1444556" y="441104"/>
                </a:cubicBezTo>
                <a:cubicBezTo>
                  <a:pt x="1452954" y="436118"/>
                  <a:pt x="1461127" y="432931"/>
                  <a:pt x="1467050" y="447103"/>
                </a:cubicBezTo>
                <a:cubicBezTo>
                  <a:pt x="1460377" y="458350"/>
                  <a:pt x="1450142" y="451301"/>
                  <a:pt x="1442719" y="465847"/>
                </a:cubicBezTo>
                <a:cubicBezTo>
                  <a:pt x="1446805" y="479981"/>
                  <a:pt x="1451079" y="457525"/>
                  <a:pt x="1453629" y="472483"/>
                </a:cubicBezTo>
                <a:cubicBezTo>
                  <a:pt x="1452991" y="460599"/>
                  <a:pt x="1457078" y="460561"/>
                  <a:pt x="1459065" y="470871"/>
                </a:cubicBezTo>
                <a:cubicBezTo>
                  <a:pt x="1459665" y="468172"/>
                  <a:pt x="1458802" y="456250"/>
                  <a:pt x="1462214" y="458724"/>
                </a:cubicBezTo>
                <a:cubicBezTo>
                  <a:pt x="1458465" y="470346"/>
                  <a:pt x="1465063" y="468472"/>
                  <a:pt x="1464388" y="485642"/>
                </a:cubicBezTo>
                <a:cubicBezTo>
                  <a:pt x="1461539" y="481218"/>
                  <a:pt x="1462176" y="493140"/>
                  <a:pt x="1459777" y="490703"/>
                </a:cubicBezTo>
                <a:cubicBezTo>
                  <a:pt x="1459552" y="474658"/>
                  <a:pt x="1458990" y="495502"/>
                  <a:pt x="1457490" y="493290"/>
                </a:cubicBezTo>
                <a:cubicBezTo>
                  <a:pt x="1455353" y="493290"/>
                  <a:pt x="1455578" y="483468"/>
                  <a:pt x="1454416" y="479269"/>
                </a:cubicBezTo>
                <a:cubicBezTo>
                  <a:pt x="1452091" y="487554"/>
                  <a:pt x="1443581" y="471396"/>
                  <a:pt x="1439982" y="487816"/>
                </a:cubicBezTo>
                <a:cubicBezTo>
                  <a:pt x="1437905" y="484466"/>
                  <a:pt x="1436528" y="480729"/>
                  <a:pt x="1435934" y="476832"/>
                </a:cubicBezTo>
                <a:cubicBezTo>
                  <a:pt x="1435109" y="478294"/>
                  <a:pt x="1436833" y="492803"/>
                  <a:pt x="1435634" y="499326"/>
                </a:cubicBezTo>
                <a:cubicBezTo>
                  <a:pt x="1437733" y="499551"/>
                  <a:pt x="1438108" y="493890"/>
                  <a:pt x="1437208" y="503075"/>
                </a:cubicBezTo>
                <a:cubicBezTo>
                  <a:pt x="1438520" y="504312"/>
                  <a:pt x="1441857" y="497151"/>
                  <a:pt x="1438595" y="496926"/>
                </a:cubicBezTo>
                <a:cubicBezTo>
                  <a:pt x="1438183" y="490516"/>
                  <a:pt x="1442007" y="493177"/>
                  <a:pt x="1440920" y="500900"/>
                </a:cubicBezTo>
                <a:cubicBezTo>
                  <a:pt x="1442344" y="500900"/>
                  <a:pt x="1443432" y="499626"/>
                  <a:pt x="1443881" y="495352"/>
                </a:cubicBezTo>
                <a:cubicBezTo>
                  <a:pt x="1443881" y="486167"/>
                  <a:pt x="1441932" y="502550"/>
                  <a:pt x="1442269" y="488304"/>
                </a:cubicBezTo>
                <a:cubicBezTo>
                  <a:pt x="1447031" y="485192"/>
                  <a:pt x="1449205" y="482380"/>
                  <a:pt x="1453704" y="492053"/>
                </a:cubicBezTo>
                <a:cubicBezTo>
                  <a:pt x="1449392" y="507461"/>
                  <a:pt x="1434959" y="498351"/>
                  <a:pt x="1433984" y="524894"/>
                </a:cubicBezTo>
                <a:cubicBezTo>
                  <a:pt x="1432260" y="517058"/>
                  <a:pt x="1425436" y="513647"/>
                  <a:pt x="1426111" y="532392"/>
                </a:cubicBezTo>
                <a:cubicBezTo>
                  <a:pt x="1420413" y="519758"/>
                  <a:pt x="1414377" y="543639"/>
                  <a:pt x="1407629" y="543414"/>
                </a:cubicBezTo>
                <a:cubicBezTo>
                  <a:pt x="1409503" y="553836"/>
                  <a:pt x="1410965" y="540639"/>
                  <a:pt x="1413515" y="545101"/>
                </a:cubicBezTo>
                <a:cubicBezTo>
                  <a:pt x="1412765" y="561409"/>
                  <a:pt x="1408566" y="547875"/>
                  <a:pt x="1405230" y="552599"/>
                </a:cubicBezTo>
                <a:cubicBezTo>
                  <a:pt x="1405567" y="556348"/>
                  <a:pt x="1405230" y="558372"/>
                  <a:pt x="1404855" y="558972"/>
                </a:cubicBezTo>
                <a:cubicBezTo>
                  <a:pt x="1407067" y="569169"/>
                  <a:pt x="1407741" y="561409"/>
                  <a:pt x="1405604" y="572056"/>
                </a:cubicBezTo>
                <a:cubicBezTo>
                  <a:pt x="1417526" y="576180"/>
                  <a:pt x="1423000" y="569956"/>
                  <a:pt x="1432372" y="573368"/>
                </a:cubicBezTo>
                <a:cubicBezTo>
                  <a:pt x="1432372" y="578336"/>
                  <a:pt x="1429823" y="581775"/>
                  <a:pt x="1427053" y="584240"/>
                </a:cubicBezTo>
                <a:lnTo>
                  <a:pt x="1425568" y="585364"/>
                </a:lnTo>
                <a:lnTo>
                  <a:pt x="1425742" y="585454"/>
                </a:lnTo>
                <a:cubicBezTo>
                  <a:pt x="1427152" y="586471"/>
                  <a:pt x="1428005" y="587221"/>
                  <a:pt x="1432823" y="586790"/>
                </a:cubicBezTo>
                <a:cubicBezTo>
                  <a:pt x="1439871" y="587502"/>
                  <a:pt x="1433273" y="588027"/>
                  <a:pt x="1434622" y="588664"/>
                </a:cubicBezTo>
                <a:cubicBezTo>
                  <a:pt x="1430967" y="588065"/>
                  <a:pt x="1429449" y="587915"/>
                  <a:pt x="1427607" y="587732"/>
                </a:cubicBezTo>
                <a:lnTo>
                  <a:pt x="1425635" y="587483"/>
                </a:lnTo>
                <a:lnTo>
                  <a:pt x="1425847" y="590713"/>
                </a:lnTo>
                <a:lnTo>
                  <a:pt x="1426879" y="590853"/>
                </a:lnTo>
                <a:cubicBezTo>
                  <a:pt x="1428211" y="591118"/>
                  <a:pt x="1428867" y="591401"/>
                  <a:pt x="1428249" y="591701"/>
                </a:cubicBezTo>
                <a:lnTo>
                  <a:pt x="1425904" y="591577"/>
                </a:lnTo>
                <a:lnTo>
                  <a:pt x="1425937" y="592079"/>
                </a:lnTo>
                <a:lnTo>
                  <a:pt x="1430053" y="593224"/>
                </a:lnTo>
                <a:lnTo>
                  <a:pt x="1428431" y="594708"/>
                </a:lnTo>
                <a:lnTo>
                  <a:pt x="1426071" y="594115"/>
                </a:lnTo>
                <a:lnTo>
                  <a:pt x="1426220" y="596381"/>
                </a:lnTo>
                <a:lnTo>
                  <a:pt x="1426988" y="597245"/>
                </a:lnTo>
                <a:cubicBezTo>
                  <a:pt x="1428015" y="597981"/>
                  <a:pt x="1428905" y="598712"/>
                  <a:pt x="1428136" y="599424"/>
                </a:cubicBezTo>
                <a:lnTo>
                  <a:pt x="1425585" y="599180"/>
                </a:lnTo>
                <a:lnTo>
                  <a:pt x="1424612" y="602421"/>
                </a:lnTo>
                <a:lnTo>
                  <a:pt x="1434622" y="604073"/>
                </a:lnTo>
                <a:lnTo>
                  <a:pt x="1424424" y="603050"/>
                </a:lnTo>
                <a:lnTo>
                  <a:pt x="1424387" y="603172"/>
                </a:lnTo>
                <a:lnTo>
                  <a:pt x="1424162" y="603060"/>
                </a:lnTo>
                <a:lnTo>
                  <a:pt x="1424162" y="603024"/>
                </a:lnTo>
                <a:lnTo>
                  <a:pt x="1421538" y="602761"/>
                </a:lnTo>
                <a:cubicBezTo>
                  <a:pt x="1420226" y="604635"/>
                  <a:pt x="1430123" y="606509"/>
                  <a:pt x="1437696" y="608421"/>
                </a:cubicBezTo>
                <a:cubicBezTo>
                  <a:pt x="1441149" y="608269"/>
                  <a:pt x="1444608" y="608382"/>
                  <a:pt x="1448044" y="608759"/>
                </a:cubicBezTo>
                <a:cubicBezTo>
                  <a:pt x="1450792" y="609995"/>
                  <a:pt x="1453736" y="610743"/>
                  <a:pt x="1456741" y="610971"/>
                </a:cubicBezTo>
                <a:cubicBezTo>
                  <a:pt x="1443507" y="610296"/>
                  <a:pt x="1437209" y="610971"/>
                  <a:pt x="1426487" y="608984"/>
                </a:cubicBezTo>
                <a:cubicBezTo>
                  <a:pt x="1419926" y="609921"/>
                  <a:pt x="1440696" y="612320"/>
                  <a:pt x="1429336" y="613633"/>
                </a:cubicBezTo>
                <a:lnTo>
                  <a:pt x="1439908" y="613633"/>
                </a:lnTo>
                <a:cubicBezTo>
                  <a:pt x="1434847" y="614832"/>
                  <a:pt x="1428661" y="617906"/>
                  <a:pt x="1433198" y="621130"/>
                </a:cubicBezTo>
                <a:cubicBezTo>
                  <a:pt x="1443020" y="622293"/>
                  <a:pt x="1438109" y="620456"/>
                  <a:pt x="1450030" y="622030"/>
                </a:cubicBezTo>
                <a:cubicBezTo>
                  <a:pt x="1451643" y="623567"/>
                  <a:pt x="1439046" y="625142"/>
                  <a:pt x="1456404" y="626604"/>
                </a:cubicBezTo>
                <a:cubicBezTo>
                  <a:pt x="1455766" y="627991"/>
                  <a:pt x="1447706" y="627091"/>
                  <a:pt x="1447106" y="629078"/>
                </a:cubicBezTo>
                <a:cubicBezTo>
                  <a:pt x="1456816" y="629678"/>
                  <a:pt x="1451155" y="629078"/>
                  <a:pt x="1451418" y="628141"/>
                </a:cubicBezTo>
                <a:cubicBezTo>
                  <a:pt x="1460828" y="628966"/>
                  <a:pt x="1469300" y="629753"/>
                  <a:pt x="1466976" y="630578"/>
                </a:cubicBezTo>
                <a:cubicBezTo>
                  <a:pt x="1461277" y="630166"/>
                  <a:pt x="1460977" y="629753"/>
                  <a:pt x="1460977" y="629341"/>
                </a:cubicBezTo>
                <a:cubicBezTo>
                  <a:pt x="1453480" y="628816"/>
                  <a:pt x="1456291" y="630765"/>
                  <a:pt x="1462852" y="631178"/>
                </a:cubicBezTo>
                <a:cubicBezTo>
                  <a:pt x="1460228" y="631515"/>
                  <a:pt x="1455354" y="630690"/>
                  <a:pt x="1456591" y="630278"/>
                </a:cubicBezTo>
                <a:cubicBezTo>
                  <a:pt x="1448456" y="629753"/>
                  <a:pt x="1453442" y="631665"/>
                  <a:pt x="1461990" y="632078"/>
                </a:cubicBezTo>
                <a:cubicBezTo>
                  <a:pt x="1446394" y="630503"/>
                  <a:pt x="1455204" y="632940"/>
                  <a:pt x="1459703" y="634552"/>
                </a:cubicBezTo>
                <a:cubicBezTo>
                  <a:pt x="1471775" y="635414"/>
                  <a:pt x="1452205" y="632190"/>
                  <a:pt x="1467388" y="633877"/>
                </a:cubicBezTo>
                <a:cubicBezTo>
                  <a:pt x="1468963" y="641075"/>
                  <a:pt x="1464164" y="649098"/>
                  <a:pt x="1494043" y="658395"/>
                </a:cubicBezTo>
                <a:cubicBezTo>
                  <a:pt x="1490688" y="658450"/>
                  <a:pt x="1487333" y="658300"/>
                  <a:pt x="1483996" y="657945"/>
                </a:cubicBezTo>
                <a:cubicBezTo>
                  <a:pt x="1482759" y="658545"/>
                  <a:pt x="1485758" y="659108"/>
                  <a:pt x="1492956" y="659595"/>
                </a:cubicBezTo>
                <a:cubicBezTo>
                  <a:pt x="1479272" y="660682"/>
                  <a:pt x="1481709" y="664806"/>
                  <a:pt x="1489582" y="667093"/>
                </a:cubicBezTo>
                <a:cubicBezTo>
                  <a:pt x="1479647" y="664731"/>
                  <a:pt x="1480772" y="669117"/>
                  <a:pt x="1461502" y="667280"/>
                </a:cubicBezTo>
                <a:cubicBezTo>
                  <a:pt x="1460977" y="667843"/>
                  <a:pt x="1468663" y="669717"/>
                  <a:pt x="1459553" y="669455"/>
                </a:cubicBezTo>
                <a:cubicBezTo>
                  <a:pt x="1464520" y="670167"/>
                  <a:pt x="1468644" y="670889"/>
                  <a:pt x="1471568" y="671634"/>
                </a:cubicBezTo>
                <a:lnTo>
                  <a:pt x="1475927" y="673733"/>
                </a:lnTo>
                <a:lnTo>
                  <a:pt x="1482271" y="668967"/>
                </a:lnTo>
                <a:cubicBezTo>
                  <a:pt x="1485083" y="668517"/>
                  <a:pt x="1485345" y="668967"/>
                  <a:pt x="1485383" y="669417"/>
                </a:cubicBezTo>
                <a:cubicBezTo>
                  <a:pt x="1484670" y="670167"/>
                  <a:pt x="1486582" y="670017"/>
                  <a:pt x="1488494" y="669867"/>
                </a:cubicBezTo>
                <a:cubicBezTo>
                  <a:pt x="1487819" y="670879"/>
                  <a:pt x="1482458" y="671217"/>
                  <a:pt x="1478560" y="671779"/>
                </a:cubicBezTo>
                <a:cubicBezTo>
                  <a:pt x="1477210" y="673804"/>
                  <a:pt x="1478560" y="674853"/>
                  <a:pt x="1481109" y="675528"/>
                </a:cubicBezTo>
                <a:lnTo>
                  <a:pt x="1475733" y="674014"/>
                </a:lnTo>
                <a:lnTo>
                  <a:pt x="1465318" y="674973"/>
                </a:lnTo>
                <a:cubicBezTo>
                  <a:pt x="1459670" y="676618"/>
                  <a:pt x="1468204" y="679886"/>
                  <a:pt x="1472224" y="682501"/>
                </a:cubicBezTo>
                <a:cubicBezTo>
                  <a:pt x="1468868" y="682969"/>
                  <a:pt x="1465457" y="682855"/>
                  <a:pt x="1462140" y="682164"/>
                </a:cubicBezTo>
                <a:cubicBezTo>
                  <a:pt x="1458391" y="686663"/>
                  <a:pt x="1468738" y="692961"/>
                  <a:pt x="1463152" y="696710"/>
                </a:cubicBezTo>
                <a:cubicBezTo>
                  <a:pt x="1448156" y="695773"/>
                  <a:pt x="1458278" y="694048"/>
                  <a:pt x="1452842" y="692773"/>
                </a:cubicBezTo>
                <a:cubicBezTo>
                  <a:pt x="1445569" y="693936"/>
                  <a:pt x="1457716" y="697085"/>
                  <a:pt x="1454154" y="699147"/>
                </a:cubicBezTo>
                <a:cubicBezTo>
                  <a:pt x="1458728" y="699147"/>
                  <a:pt x="1457566" y="698509"/>
                  <a:pt x="1458541" y="698059"/>
                </a:cubicBezTo>
                <a:cubicBezTo>
                  <a:pt x="1459515" y="697610"/>
                  <a:pt x="1469375" y="701246"/>
                  <a:pt x="1456891" y="699971"/>
                </a:cubicBezTo>
                <a:cubicBezTo>
                  <a:pt x="1469863" y="706157"/>
                  <a:pt x="1468513" y="714105"/>
                  <a:pt x="1473349" y="720591"/>
                </a:cubicBezTo>
                <a:cubicBezTo>
                  <a:pt x="1487708" y="721903"/>
                  <a:pt x="1478860" y="719541"/>
                  <a:pt x="1490519" y="720591"/>
                </a:cubicBezTo>
                <a:cubicBezTo>
                  <a:pt x="1492244" y="729513"/>
                  <a:pt x="1479647" y="733112"/>
                  <a:pt x="1485871" y="741810"/>
                </a:cubicBezTo>
                <a:cubicBezTo>
                  <a:pt x="1490512" y="742383"/>
                  <a:pt x="1495213" y="742257"/>
                  <a:pt x="1499817" y="741435"/>
                </a:cubicBezTo>
                <a:cubicBezTo>
                  <a:pt x="1506678" y="742785"/>
                  <a:pt x="1488570" y="743347"/>
                  <a:pt x="1490594" y="744284"/>
                </a:cubicBezTo>
                <a:cubicBezTo>
                  <a:pt x="1502319" y="744790"/>
                  <a:pt x="1498882" y="743040"/>
                  <a:pt x="1503801" y="742545"/>
                </a:cubicBezTo>
                <a:lnTo>
                  <a:pt x="1508763" y="742575"/>
                </a:lnTo>
                <a:lnTo>
                  <a:pt x="1504165" y="741974"/>
                </a:lnTo>
                <a:lnTo>
                  <a:pt x="1505308" y="740327"/>
                </a:lnTo>
                <a:lnTo>
                  <a:pt x="1496480" y="740498"/>
                </a:lnTo>
                <a:cubicBezTo>
                  <a:pt x="1493799" y="740179"/>
                  <a:pt x="1495992" y="739861"/>
                  <a:pt x="1499596" y="739617"/>
                </a:cubicBezTo>
                <a:lnTo>
                  <a:pt x="1505966" y="739380"/>
                </a:lnTo>
                <a:lnTo>
                  <a:pt x="1507089" y="737761"/>
                </a:lnTo>
                <a:lnTo>
                  <a:pt x="1509490" y="739248"/>
                </a:lnTo>
                <a:lnTo>
                  <a:pt x="1511176" y="739186"/>
                </a:lnTo>
                <a:cubicBezTo>
                  <a:pt x="1512966" y="739476"/>
                  <a:pt x="1513406" y="739699"/>
                  <a:pt x="1512944" y="739870"/>
                </a:cubicBezTo>
                <a:lnTo>
                  <a:pt x="1510846" y="740088"/>
                </a:lnTo>
                <a:lnTo>
                  <a:pt x="1515562" y="743010"/>
                </a:lnTo>
                <a:lnTo>
                  <a:pt x="1515524" y="743459"/>
                </a:lnTo>
                <a:lnTo>
                  <a:pt x="1511184" y="742892"/>
                </a:lnTo>
                <a:lnTo>
                  <a:pt x="1494756" y="746951"/>
                </a:lnTo>
                <a:cubicBezTo>
                  <a:pt x="1491803" y="748539"/>
                  <a:pt x="1492263" y="750245"/>
                  <a:pt x="1497605" y="752007"/>
                </a:cubicBezTo>
                <a:cubicBezTo>
                  <a:pt x="1507390" y="751782"/>
                  <a:pt x="1502854" y="749458"/>
                  <a:pt x="1516350" y="749795"/>
                </a:cubicBezTo>
                <a:cubicBezTo>
                  <a:pt x="1501054" y="752795"/>
                  <a:pt x="1489170" y="756056"/>
                  <a:pt x="1490970" y="759843"/>
                </a:cubicBezTo>
                <a:cubicBezTo>
                  <a:pt x="1495135" y="760523"/>
                  <a:pt x="1499346" y="760887"/>
                  <a:pt x="1503566" y="760930"/>
                </a:cubicBezTo>
                <a:cubicBezTo>
                  <a:pt x="1503941" y="762167"/>
                  <a:pt x="1491382" y="766291"/>
                  <a:pt x="1511626" y="767303"/>
                </a:cubicBezTo>
                <a:cubicBezTo>
                  <a:pt x="1503303" y="766178"/>
                  <a:pt x="1506827" y="764604"/>
                  <a:pt x="1511626" y="763554"/>
                </a:cubicBezTo>
                <a:cubicBezTo>
                  <a:pt x="1521898" y="764416"/>
                  <a:pt x="1515375" y="764904"/>
                  <a:pt x="1509789" y="765728"/>
                </a:cubicBezTo>
                <a:cubicBezTo>
                  <a:pt x="1510848" y="765987"/>
                  <a:pt x="1511954" y="765987"/>
                  <a:pt x="1513013" y="765728"/>
                </a:cubicBezTo>
                <a:cubicBezTo>
                  <a:pt x="1523548" y="767303"/>
                  <a:pt x="1501279" y="769028"/>
                  <a:pt x="1515937" y="770302"/>
                </a:cubicBezTo>
                <a:cubicBezTo>
                  <a:pt x="1480922" y="776413"/>
                  <a:pt x="1499292" y="785823"/>
                  <a:pt x="1476686" y="793621"/>
                </a:cubicBezTo>
                <a:cubicBezTo>
                  <a:pt x="1482159" y="794970"/>
                  <a:pt x="1491382" y="796058"/>
                  <a:pt x="1483396" y="797632"/>
                </a:cubicBezTo>
                <a:cubicBezTo>
                  <a:pt x="1481934" y="798757"/>
                  <a:pt x="1493631" y="798869"/>
                  <a:pt x="1494981" y="799769"/>
                </a:cubicBezTo>
                <a:cubicBezTo>
                  <a:pt x="1483734" y="802206"/>
                  <a:pt x="1505590" y="803518"/>
                  <a:pt x="1496855" y="805618"/>
                </a:cubicBezTo>
                <a:cubicBezTo>
                  <a:pt x="1515113" y="805280"/>
                  <a:pt x="1493781" y="802094"/>
                  <a:pt x="1509789" y="801869"/>
                </a:cubicBezTo>
                <a:cubicBezTo>
                  <a:pt x="1517475" y="804081"/>
                  <a:pt x="1510164" y="807417"/>
                  <a:pt x="1530783" y="808542"/>
                </a:cubicBezTo>
                <a:cubicBezTo>
                  <a:pt x="1536070" y="806705"/>
                  <a:pt x="1515488" y="805880"/>
                  <a:pt x="1528422" y="803443"/>
                </a:cubicBezTo>
                <a:cubicBezTo>
                  <a:pt x="1539481" y="804268"/>
                  <a:pt x="1535133" y="806255"/>
                  <a:pt x="1555789" y="806330"/>
                </a:cubicBezTo>
                <a:cubicBezTo>
                  <a:pt x="1547466" y="806667"/>
                  <a:pt x="1558488" y="807530"/>
                  <a:pt x="1551553" y="807530"/>
                </a:cubicBezTo>
                <a:cubicBezTo>
                  <a:pt x="1540718" y="807530"/>
                  <a:pt x="1547804" y="806480"/>
                  <a:pt x="1542705" y="806180"/>
                </a:cubicBezTo>
                <a:cubicBezTo>
                  <a:pt x="1532583" y="808954"/>
                  <a:pt x="1554815" y="815590"/>
                  <a:pt x="1526547" y="809929"/>
                </a:cubicBezTo>
                <a:cubicBezTo>
                  <a:pt x="1520910" y="809519"/>
                  <a:pt x="1515246" y="809669"/>
                  <a:pt x="1509639" y="810379"/>
                </a:cubicBezTo>
                <a:cubicBezTo>
                  <a:pt x="1519986" y="809704"/>
                  <a:pt x="1510932" y="812277"/>
                  <a:pt x="1514837" y="814175"/>
                </a:cubicBezTo>
                <a:lnTo>
                  <a:pt x="1523198" y="815530"/>
                </a:lnTo>
                <a:lnTo>
                  <a:pt x="1519789" y="815351"/>
                </a:lnTo>
                <a:cubicBezTo>
                  <a:pt x="1520583" y="815817"/>
                  <a:pt x="1534748" y="818017"/>
                  <a:pt x="1538431" y="818552"/>
                </a:cubicBezTo>
                <a:cubicBezTo>
                  <a:pt x="1533220" y="818552"/>
                  <a:pt x="1540868" y="819114"/>
                  <a:pt x="1534682" y="819151"/>
                </a:cubicBezTo>
                <a:cubicBezTo>
                  <a:pt x="1521073" y="819151"/>
                  <a:pt x="1538431" y="818327"/>
                  <a:pt x="1525609" y="818139"/>
                </a:cubicBezTo>
                <a:cubicBezTo>
                  <a:pt x="1513350" y="818702"/>
                  <a:pt x="1522160" y="820951"/>
                  <a:pt x="1519273" y="821888"/>
                </a:cubicBezTo>
                <a:cubicBezTo>
                  <a:pt x="1530520" y="821888"/>
                  <a:pt x="1535657" y="821176"/>
                  <a:pt x="1549265" y="821438"/>
                </a:cubicBezTo>
                <a:cubicBezTo>
                  <a:pt x="1554176" y="820426"/>
                  <a:pt x="1538881" y="821138"/>
                  <a:pt x="1543717" y="820126"/>
                </a:cubicBezTo>
                <a:cubicBezTo>
                  <a:pt x="1554027" y="820426"/>
                  <a:pt x="1557663" y="821288"/>
                  <a:pt x="1554964" y="822713"/>
                </a:cubicBezTo>
                <a:cubicBezTo>
                  <a:pt x="1551515" y="822713"/>
                  <a:pt x="1553239" y="822076"/>
                  <a:pt x="1548928" y="822038"/>
                </a:cubicBezTo>
                <a:cubicBezTo>
                  <a:pt x="1539106" y="822263"/>
                  <a:pt x="1552677" y="822863"/>
                  <a:pt x="1547653" y="823613"/>
                </a:cubicBezTo>
                <a:cubicBezTo>
                  <a:pt x="1551016" y="823824"/>
                  <a:pt x="1554391" y="823736"/>
                  <a:pt x="1557738" y="823350"/>
                </a:cubicBezTo>
                <a:cubicBezTo>
                  <a:pt x="1571009" y="823838"/>
                  <a:pt x="1554326" y="825337"/>
                  <a:pt x="1562199" y="825900"/>
                </a:cubicBezTo>
                <a:cubicBezTo>
                  <a:pt x="1557663" y="826349"/>
                  <a:pt x="1534757" y="824512"/>
                  <a:pt x="1535244" y="826724"/>
                </a:cubicBezTo>
                <a:cubicBezTo>
                  <a:pt x="1511326" y="825600"/>
                  <a:pt x="1511551" y="824100"/>
                  <a:pt x="1515899" y="822188"/>
                </a:cubicBezTo>
                <a:cubicBezTo>
                  <a:pt x="1492806" y="823088"/>
                  <a:pt x="1519836" y="825562"/>
                  <a:pt x="1512338" y="826649"/>
                </a:cubicBezTo>
                <a:cubicBezTo>
                  <a:pt x="1519836" y="826649"/>
                  <a:pt x="1524822" y="826649"/>
                  <a:pt x="1528458" y="827024"/>
                </a:cubicBezTo>
                <a:cubicBezTo>
                  <a:pt x="1529283" y="828149"/>
                  <a:pt x="1514775" y="827812"/>
                  <a:pt x="1520098" y="829236"/>
                </a:cubicBezTo>
                <a:cubicBezTo>
                  <a:pt x="1509901" y="829461"/>
                  <a:pt x="1513613" y="829461"/>
                  <a:pt x="1503715" y="829236"/>
                </a:cubicBezTo>
                <a:cubicBezTo>
                  <a:pt x="1503040" y="831073"/>
                  <a:pt x="1501766" y="833210"/>
                  <a:pt x="1483358" y="834410"/>
                </a:cubicBezTo>
                <a:cubicBezTo>
                  <a:pt x="1482196" y="835197"/>
                  <a:pt x="1481446" y="835984"/>
                  <a:pt x="1488569" y="836022"/>
                </a:cubicBezTo>
                <a:cubicBezTo>
                  <a:pt x="1477697" y="837709"/>
                  <a:pt x="1480022" y="833060"/>
                  <a:pt x="1472711" y="835384"/>
                </a:cubicBezTo>
                <a:cubicBezTo>
                  <a:pt x="1464801" y="835047"/>
                  <a:pt x="1478222" y="834110"/>
                  <a:pt x="1474511" y="833098"/>
                </a:cubicBezTo>
                <a:cubicBezTo>
                  <a:pt x="1484445" y="833098"/>
                  <a:pt x="1487745" y="832423"/>
                  <a:pt x="1494868" y="832123"/>
                </a:cubicBezTo>
                <a:cubicBezTo>
                  <a:pt x="1498129" y="830698"/>
                  <a:pt x="1488119" y="829349"/>
                  <a:pt x="1497904" y="828374"/>
                </a:cubicBezTo>
                <a:cubicBezTo>
                  <a:pt x="1501014" y="828413"/>
                  <a:pt x="1504119" y="828639"/>
                  <a:pt x="1507202" y="829049"/>
                </a:cubicBezTo>
                <a:cubicBezTo>
                  <a:pt x="1510351" y="827887"/>
                  <a:pt x="1501128" y="827812"/>
                  <a:pt x="1502441" y="826762"/>
                </a:cubicBezTo>
                <a:cubicBezTo>
                  <a:pt x="1494305" y="826762"/>
                  <a:pt x="1486620" y="826762"/>
                  <a:pt x="1483058" y="826387"/>
                </a:cubicBezTo>
                <a:cubicBezTo>
                  <a:pt x="1483996" y="825787"/>
                  <a:pt x="1494305" y="826387"/>
                  <a:pt x="1496667" y="825787"/>
                </a:cubicBezTo>
                <a:cubicBezTo>
                  <a:pt x="1493400" y="825486"/>
                  <a:pt x="1490112" y="825486"/>
                  <a:pt x="1486845" y="825787"/>
                </a:cubicBezTo>
                <a:cubicBezTo>
                  <a:pt x="1479647" y="825787"/>
                  <a:pt x="1486545" y="824400"/>
                  <a:pt x="1485120" y="823838"/>
                </a:cubicBezTo>
                <a:cubicBezTo>
                  <a:pt x="1487595" y="824025"/>
                  <a:pt x="1490181" y="824175"/>
                  <a:pt x="1494680" y="824213"/>
                </a:cubicBezTo>
                <a:cubicBezTo>
                  <a:pt x="1499104" y="822863"/>
                  <a:pt x="1493893" y="821513"/>
                  <a:pt x="1491456" y="819976"/>
                </a:cubicBezTo>
                <a:cubicBezTo>
                  <a:pt x="1483958" y="819751"/>
                  <a:pt x="1499254" y="821963"/>
                  <a:pt x="1483658" y="821551"/>
                </a:cubicBezTo>
                <a:cubicBezTo>
                  <a:pt x="1488794" y="817014"/>
                  <a:pt x="1499742" y="814053"/>
                  <a:pt x="1478485" y="811429"/>
                </a:cubicBezTo>
                <a:cubicBezTo>
                  <a:pt x="1478485" y="810491"/>
                  <a:pt x="1490031" y="810904"/>
                  <a:pt x="1486545" y="809554"/>
                </a:cubicBezTo>
                <a:cubicBezTo>
                  <a:pt x="1490294" y="809554"/>
                  <a:pt x="1488832" y="810191"/>
                  <a:pt x="1489057" y="810566"/>
                </a:cubicBezTo>
                <a:cubicBezTo>
                  <a:pt x="1500304" y="809254"/>
                  <a:pt x="1473199" y="808429"/>
                  <a:pt x="1475523" y="806817"/>
                </a:cubicBezTo>
                <a:cubicBezTo>
                  <a:pt x="1475523" y="812103"/>
                  <a:pt x="1450682" y="817495"/>
                  <a:pt x="1445726" y="822739"/>
                </a:cubicBezTo>
                <a:lnTo>
                  <a:pt x="1447617" y="825684"/>
                </a:lnTo>
                <a:lnTo>
                  <a:pt x="1446768" y="826237"/>
                </a:lnTo>
                <a:lnTo>
                  <a:pt x="1447917" y="826151"/>
                </a:lnTo>
                <a:lnTo>
                  <a:pt x="1448758" y="827461"/>
                </a:lnTo>
                <a:lnTo>
                  <a:pt x="1451291" y="827001"/>
                </a:lnTo>
                <a:cubicBezTo>
                  <a:pt x="1452720" y="826349"/>
                  <a:pt x="1454416" y="825768"/>
                  <a:pt x="1460452" y="826049"/>
                </a:cubicBezTo>
                <a:lnTo>
                  <a:pt x="1460395" y="826215"/>
                </a:lnTo>
                <a:lnTo>
                  <a:pt x="1474511" y="824812"/>
                </a:lnTo>
                <a:cubicBezTo>
                  <a:pt x="1477097" y="826312"/>
                  <a:pt x="1469862" y="826799"/>
                  <a:pt x="1475261" y="828074"/>
                </a:cubicBezTo>
                <a:cubicBezTo>
                  <a:pt x="1482384" y="828074"/>
                  <a:pt x="1485870" y="827812"/>
                  <a:pt x="1485870" y="827099"/>
                </a:cubicBezTo>
                <a:cubicBezTo>
                  <a:pt x="1494868" y="826912"/>
                  <a:pt x="1482121" y="828636"/>
                  <a:pt x="1491381" y="828449"/>
                </a:cubicBezTo>
                <a:cubicBezTo>
                  <a:pt x="1478297" y="829836"/>
                  <a:pt x="1463151" y="830886"/>
                  <a:pt x="1467950" y="833285"/>
                </a:cubicBezTo>
                <a:lnTo>
                  <a:pt x="1459419" y="834052"/>
                </a:lnTo>
                <a:lnTo>
                  <a:pt x="1459656" y="834495"/>
                </a:lnTo>
                <a:cubicBezTo>
                  <a:pt x="1461026" y="835047"/>
                  <a:pt x="1463564" y="835291"/>
                  <a:pt x="1467950" y="835047"/>
                </a:cubicBezTo>
                <a:cubicBezTo>
                  <a:pt x="1467650" y="838421"/>
                  <a:pt x="1459515" y="838346"/>
                  <a:pt x="1459365" y="843182"/>
                </a:cubicBezTo>
                <a:cubicBezTo>
                  <a:pt x="1469075" y="842095"/>
                  <a:pt x="1463339" y="841833"/>
                  <a:pt x="1463414" y="839921"/>
                </a:cubicBezTo>
                <a:cubicBezTo>
                  <a:pt x="1472861" y="839358"/>
                  <a:pt x="1481334" y="839058"/>
                  <a:pt x="1479272" y="841608"/>
                </a:cubicBezTo>
                <a:cubicBezTo>
                  <a:pt x="1473574" y="842133"/>
                  <a:pt x="1473199" y="841233"/>
                  <a:pt x="1473086" y="840296"/>
                </a:cubicBezTo>
                <a:cubicBezTo>
                  <a:pt x="1465588" y="840895"/>
                  <a:pt x="1468812" y="844719"/>
                  <a:pt x="1475373" y="844045"/>
                </a:cubicBezTo>
                <a:cubicBezTo>
                  <a:pt x="1472861" y="845431"/>
                  <a:pt x="1467688" y="844794"/>
                  <a:pt x="1468962" y="843482"/>
                </a:cubicBezTo>
                <a:cubicBezTo>
                  <a:pt x="1460902" y="844307"/>
                  <a:pt x="1466226" y="847531"/>
                  <a:pt x="1474698" y="846406"/>
                </a:cubicBezTo>
                <a:cubicBezTo>
                  <a:pt x="1459028" y="846406"/>
                  <a:pt x="1468288" y="850155"/>
                  <a:pt x="1473011" y="852705"/>
                </a:cubicBezTo>
                <a:cubicBezTo>
                  <a:pt x="1485083" y="851767"/>
                  <a:pt x="1465288" y="848956"/>
                  <a:pt x="1480509" y="849293"/>
                </a:cubicBezTo>
                <a:cubicBezTo>
                  <a:pt x="1483471" y="866051"/>
                  <a:pt x="1480209" y="885658"/>
                  <a:pt x="1511213" y="902078"/>
                </a:cubicBezTo>
                <a:cubicBezTo>
                  <a:pt x="1510426" y="903016"/>
                  <a:pt x="1505065" y="902791"/>
                  <a:pt x="1501166" y="902978"/>
                </a:cubicBezTo>
                <a:cubicBezTo>
                  <a:pt x="1500004" y="904703"/>
                  <a:pt x="1503078" y="905453"/>
                  <a:pt x="1510276" y="905228"/>
                </a:cubicBezTo>
                <a:cubicBezTo>
                  <a:pt x="1496855" y="910589"/>
                  <a:pt x="1499629" y="919924"/>
                  <a:pt x="1507877" y="924235"/>
                </a:cubicBezTo>
                <a:cubicBezTo>
                  <a:pt x="1497717" y="920486"/>
                  <a:pt x="1499366" y="930796"/>
                  <a:pt x="1479984" y="929784"/>
                </a:cubicBezTo>
                <a:cubicBezTo>
                  <a:pt x="1479534" y="931171"/>
                  <a:pt x="1487482" y="934320"/>
                  <a:pt x="1478335" y="935220"/>
                </a:cubicBezTo>
                <a:cubicBezTo>
                  <a:pt x="1488382" y="936907"/>
                  <a:pt x="1495055" y="939343"/>
                  <a:pt x="1495617" y="943130"/>
                </a:cubicBezTo>
                <a:cubicBezTo>
                  <a:pt x="1472786" y="947816"/>
                  <a:pt x="1486470" y="956626"/>
                  <a:pt x="1492056" y="964274"/>
                </a:cubicBezTo>
                <a:cubicBezTo>
                  <a:pt x="1488919" y="965841"/>
                  <a:pt x="1485281" y="966071"/>
                  <a:pt x="1481971" y="964911"/>
                </a:cubicBezTo>
                <a:cubicBezTo>
                  <a:pt x="1478485" y="976158"/>
                  <a:pt x="1489469" y="989730"/>
                  <a:pt x="1483696" y="999327"/>
                </a:cubicBezTo>
                <a:cubicBezTo>
                  <a:pt x="1468700" y="998840"/>
                  <a:pt x="1478747" y="993554"/>
                  <a:pt x="1473311" y="991229"/>
                </a:cubicBezTo>
                <a:cubicBezTo>
                  <a:pt x="1466075" y="994791"/>
                  <a:pt x="1478260" y="1000827"/>
                  <a:pt x="1474736" y="1006225"/>
                </a:cubicBezTo>
                <a:cubicBezTo>
                  <a:pt x="1479309" y="1006225"/>
                  <a:pt x="1478110" y="1004388"/>
                  <a:pt x="1479122" y="1003264"/>
                </a:cubicBezTo>
                <a:cubicBezTo>
                  <a:pt x="1480322" y="1001202"/>
                  <a:pt x="1489956" y="1009562"/>
                  <a:pt x="1477472" y="1007875"/>
                </a:cubicBezTo>
                <a:cubicBezTo>
                  <a:pt x="1490519" y="1021221"/>
                  <a:pt x="1489244" y="1040378"/>
                  <a:pt x="1493668" y="1055599"/>
                </a:cubicBezTo>
                <a:cubicBezTo>
                  <a:pt x="1507989" y="1057849"/>
                  <a:pt x="1499216" y="1052750"/>
                  <a:pt x="1510876" y="1054137"/>
                </a:cubicBezTo>
                <a:cubicBezTo>
                  <a:pt x="1512188" y="1075956"/>
                  <a:pt x="1499366" y="1085179"/>
                  <a:pt x="1504615" y="1106060"/>
                </a:cubicBezTo>
                <a:cubicBezTo>
                  <a:pt x="1514812" y="1107523"/>
                  <a:pt x="1515337" y="1105648"/>
                  <a:pt x="1518636" y="1104748"/>
                </a:cubicBezTo>
                <a:cubicBezTo>
                  <a:pt x="1525347" y="1107972"/>
                  <a:pt x="1507202" y="1109697"/>
                  <a:pt x="1509076" y="1111946"/>
                </a:cubicBezTo>
                <a:cubicBezTo>
                  <a:pt x="1524672" y="1113258"/>
                  <a:pt x="1513687" y="1105348"/>
                  <a:pt x="1531083" y="1107298"/>
                </a:cubicBezTo>
                <a:cubicBezTo>
                  <a:pt x="1514175" y="1114158"/>
                  <a:pt x="1504840" y="1122294"/>
                  <a:pt x="1515187" y="1130766"/>
                </a:cubicBezTo>
                <a:cubicBezTo>
                  <a:pt x="1525047" y="1130166"/>
                  <a:pt x="1520736" y="1124543"/>
                  <a:pt x="1534269" y="1125180"/>
                </a:cubicBezTo>
                <a:cubicBezTo>
                  <a:pt x="1518636" y="1132678"/>
                  <a:pt x="1506077" y="1140663"/>
                  <a:pt x="1507277" y="1149961"/>
                </a:cubicBezTo>
                <a:cubicBezTo>
                  <a:pt x="1511215" y="1151617"/>
                  <a:pt x="1515417" y="1152557"/>
                  <a:pt x="1519686" y="1152735"/>
                </a:cubicBezTo>
                <a:cubicBezTo>
                  <a:pt x="1519873" y="1155884"/>
                  <a:pt x="1506602" y="1165632"/>
                  <a:pt x="1526696" y="1168668"/>
                </a:cubicBezTo>
                <a:cubicBezTo>
                  <a:pt x="1518561" y="1165669"/>
                  <a:pt x="1522348" y="1161920"/>
                  <a:pt x="1527259" y="1159108"/>
                </a:cubicBezTo>
                <a:cubicBezTo>
                  <a:pt x="1537381" y="1161508"/>
                  <a:pt x="1530595" y="1162595"/>
                  <a:pt x="1525047" y="1164507"/>
                </a:cubicBezTo>
                <a:cubicBezTo>
                  <a:pt x="1525272" y="1165444"/>
                  <a:pt x="1528121" y="1165257"/>
                  <a:pt x="1528271" y="1164844"/>
                </a:cubicBezTo>
                <a:cubicBezTo>
                  <a:pt x="1538506" y="1169081"/>
                  <a:pt x="1515899" y="1172717"/>
                  <a:pt x="1530333" y="1176316"/>
                </a:cubicBezTo>
                <a:cubicBezTo>
                  <a:pt x="1512338" y="1183252"/>
                  <a:pt x="1507164" y="1192549"/>
                  <a:pt x="1503640" y="1202372"/>
                </a:cubicBezTo>
                <a:cubicBezTo>
                  <a:pt x="1501878" y="1207283"/>
                  <a:pt x="1500509" y="1212316"/>
                  <a:pt x="1498031" y="1217175"/>
                </a:cubicBezTo>
                <a:lnTo>
                  <a:pt x="1495204" y="1220345"/>
                </a:lnTo>
                <a:lnTo>
                  <a:pt x="1502250" y="1224651"/>
                </a:lnTo>
                <a:lnTo>
                  <a:pt x="1499104" y="1224115"/>
                </a:lnTo>
                <a:lnTo>
                  <a:pt x="1493106" y="1222698"/>
                </a:lnTo>
                <a:lnTo>
                  <a:pt x="1485758" y="1230939"/>
                </a:lnTo>
                <a:cubicBezTo>
                  <a:pt x="1488288" y="1232813"/>
                  <a:pt x="1491775" y="1234632"/>
                  <a:pt x="1493579" y="1236361"/>
                </a:cubicBezTo>
                <a:lnTo>
                  <a:pt x="1492236" y="1239250"/>
                </a:lnTo>
                <a:lnTo>
                  <a:pt x="1495476" y="1238912"/>
                </a:lnTo>
                <a:lnTo>
                  <a:pt x="1496067" y="1243198"/>
                </a:lnTo>
                <a:lnTo>
                  <a:pt x="1492167" y="1239397"/>
                </a:lnTo>
                <a:lnTo>
                  <a:pt x="1491306" y="1241249"/>
                </a:lnTo>
                <a:cubicBezTo>
                  <a:pt x="1489544" y="1243798"/>
                  <a:pt x="1501128" y="1245222"/>
                  <a:pt x="1502216" y="1247547"/>
                </a:cubicBezTo>
                <a:cubicBezTo>
                  <a:pt x="1490256" y="1252308"/>
                  <a:pt x="1511700" y="1257557"/>
                  <a:pt x="1502403" y="1262018"/>
                </a:cubicBezTo>
                <a:cubicBezTo>
                  <a:pt x="1520661" y="1263292"/>
                  <a:pt x="1500379" y="1253058"/>
                  <a:pt x="1516349" y="1254520"/>
                </a:cubicBezTo>
                <a:cubicBezTo>
                  <a:pt x="1523360" y="1260743"/>
                  <a:pt x="1515075" y="1268204"/>
                  <a:pt x="1535094" y="1273490"/>
                </a:cubicBezTo>
                <a:cubicBezTo>
                  <a:pt x="1540905" y="1269441"/>
                  <a:pt x="1520698" y="1265017"/>
                  <a:pt x="1534307" y="1260331"/>
                </a:cubicBezTo>
                <a:cubicBezTo>
                  <a:pt x="1545029" y="1263630"/>
                  <a:pt x="1540118" y="1268204"/>
                  <a:pt x="1560550" y="1270715"/>
                </a:cubicBezTo>
                <a:cubicBezTo>
                  <a:pt x="1552189" y="1270715"/>
                  <a:pt x="1562837" y="1274127"/>
                  <a:pt x="1555976" y="1273340"/>
                </a:cubicBezTo>
                <a:cubicBezTo>
                  <a:pt x="1545141" y="1272440"/>
                  <a:pt x="1552489" y="1270153"/>
                  <a:pt x="1547578" y="1268803"/>
                </a:cubicBezTo>
                <a:cubicBezTo>
                  <a:pt x="1536744" y="1274727"/>
                  <a:pt x="1556576" y="1294184"/>
                  <a:pt x="1530445" y="1276076"/>
                </a:cubicBezTo>
                <a:cubicBezTo>
                  <a:pt x="1522423" y="1274727"/>
                  <a:pt x="1514775" y="1273565"/>
                  <a:pt x="1513537" y="1275139"/>
                </a:cubicBezTo>
                <a:cubicBezTo>
                  <a:pt x="1527596" y="1276039"/>
                  <a:pt x="1505402" y="1285411"/>
                  <a:pt x="1526209" y="1291597"/>
                </a:cubicBezTo>
                <a:cubicBezTo>
                  <a:pt x="1512450" y="1286199"/>
                  <a:pt x="1534494" y="1298458"/>
                  <a:pt x="1539106" y="1301007"/>
                </a:cubicBezTo>
                <a:cubicBezTo>
                  <a:pt x="1533894" y="1300482"/>
                  <a:pt x="1541280" y="1302807"/>
                  <a:pt x="1535132" y="1302019"/>
                </a:cubicBezTo>
                <a:cubicBezTo>
                  <a:pt x="1521635" y="1300220"/>
                  <a:pt x="1539218" y="1300482"/>
                  <a:pt x="1526509" y="1298270"/>
                </a:cubicBezTo>
                <a:cubicBezTo>
                  <a:pt x="1514175" y="1297933"/>
                  <a:pt x="1522085" y="1304794"/>
                  <a:pt x="1519011" y="1306818"/>
                </a:cubicBezTo>
                <a:cubicBezTo>
                  <a:pt x="1530258" y="1308430"/>
                  <a:pt x="1535469" y="1307455"/>
                  <a:pt x="1549003" y="1310080"/>
                </a:cubicBezTo>
                <a:cubicBezTo>
                  <a:pt x="1554214" y="1308280"/>
                  <a:pt x="1538843" y="1307793"/>
                  <a:pt x="1543979" y="1305993"/>
                </a:cubicBezTo>
                <a:cubicBezTo>
                  <a:pt x="1554102" y="1308280"/>
                  <a:pt x="1557363" y="1311054"/>
                  <a:pt x="1554026" y="1314241"/>
                </a:cubicBezTo>
                <a:cubicBezTo>
                  <a:pt x="1550652" y="1313454"/>
                  <a:pt x="1552564" y="1312329"/>
                  <a:pt x="1548290" y="1311617"/>
                </a:cubicBezTo>
                <a:cubicBezTo>
                  <a:pt x="1538506" y="1310717"/>
                  <a:pt x="1551552" y="1314241"/>
                  <a:pt x="1546454" y="1315366"/>
                </a:cubicBezTo>
                <a:cubicBezTo>
                  <a:pt x="1551027" y="1316191"/>
                  <a:pt x="1555564" y="1317015"/>
                  <a:pt x="1556538" y="1316228"/>
                </a:cubicBezTo>
                <a:cubicBezTo>
                  <a:pt x="1569473" y="1319490"/>
                  <a:pt x="1552414" y="1320764"/>
                  <a:pt x="1559988" y="1323426"/>
                </a:cubicBezTo>
                <a:cubicBezTo>
                  <a:pt x="1555339" y="1323913"/>
                  <a:pt x="1533370" y="1315591"/>
                  <a:pt x="1533070" y="1321327"/>
                </a:cubicBezTo>
                <a:cubicBezTo>
                  <a:pt x="1509864" y="1314616"/>
                  <a:pt x="1510576" y="1311092"/>
                  <a:pt x="1515562" y="1306968"/>
                </a:cubicBezTo>
                <a:cubicBezTo>
                  <a:pt x="1492431" y="1305656"/>
                  <a:pt x="1518299" y="1315853"/>
                  <a:pt x="1510501" y="1317465"/>
                </a:cubicBezTo>
                <a:cubicBezTo>
                  <a:pt x="1515854" y="1318090"/>
                  <a:pt x="1521130" y="1319258"/>
                  <a:pt x="1526247" y="1320952"/>
                </a:cubicBezTo>
                <a:cubicBezTo>
                  <a:pt x="1526659" y="1323913"/>
                  <a:pt x="1512451" y="1320689"/>
                  <a:pt x="1517174" y="1325113"/>
                </a:cubicBezTo>
                <a:cubicBezTo>
                  <a:pt x="1511718" y="1324760"/>
                  <a:pt x="1506314" y="1323830"/>
                  <a:pt x="1501054" y="1322339"/>
                </a:cubicBezTo>
                <a:cubicBezTo>
                  <a:pt x="1499667" y="1326688"/>
                  <a:pt x="1497305" y="1331749"/>
                  <a:pt x="1478897" y="1331336"/>
                </a:cubicBezTo>
                <a:cubicBezTo>
                  <a:pt x="1477435" y="1333061"/>
                  <a:pt x="1476385" y="1334785"/>
                  <a:pt x="1483396" y="1336173"/>
                </a:cubicBezTo>
                <a:cubicBezTo>
                  <a:pt x="1472149" y="1338272"/>
                  <a:pt x="1476160" y="1327625"/>
                  <a:pt x="1468025" y="1331824"/>
                </a:cubicBezTo>
                <a:cubicBezTo>
                  <a:pt x="1460527" y="1329687"/>
                  <a:pt x="1473948" y="1329799"/>
                  <a:pt x="1470724" y="1326688"/>
                </a:cubicBezTo>
                <a:cubicBezTo>
                  <a:pt x="1477492" y="1327631"/>
                  <a:pt x="1484325" y="1328032"/>
                  <a:pt x="1491156" y="1327887"/>
                </a:cubicBezTo>
                <a:cubicBezTo>
                  <a:pt x="1494905" y="1324926"/>
                  <a:pt x="1485645" y="1320052"/>
                  <a:pt x="1495655" y="1319002"/>
                </a:cubicBezTo>
                <a:cubicBezTo>
                  <a:pt x="1503153" y="1319827"/>
                  <a:pt x="1499592" y="1321214"/>
                  <a:pt x="1504615" y="1322151"/>
                </a:cubicBezTo>
                <a:cubicBezTo>
                  <a:pt x="1508139" y="1319790"/>
                  <a:pt x="1499067" y="1318103"/>
                  <a:pt x="1500866" y="1315816"/>
                </a:cubicBezTo>
                <a:lnTo>
                  <a:pt x="1490502" y="1313608"/>
                </a:lnTo>
                <a:lnTo>
                  <a:pt x="1491974" y="1317486"/>
                </a:lnTo>
                <a:lnTo>
                  <a:pt x="1486736" y="1312806"/>
                </a:lnTo>
                <a:lnTo>
                  <a:pt x="1481859" y="1311767"/>
                </a:lnTo>
                <a:lnTo>
                  <a:pt x="1485671" y="1311854"/>
                </a:lnTo>
                <a:lnTo>
                  <a:pt x="1483705" y="1310098"/>
                </a:lnTo>
                <a:lnTo>
                  <a:pt x="1484561" y="1309780"/>
                </a:lnTo>
                <a:lnTo>
                  <a:pt x="1483049" y="1308487"/>
                </a:lnTo>
                <a:cubicBezTo>
                  <a:pt x="1483808" y="1307606"/>
                  <a:pt x="1485327" y="1306687"/>
                  <a:pt x="1484821" y="1305881"/>
                </a:cubicBezTo>
                <a:cubicBezTo>
                  <a:pt x="1487840" y="1306955"/>
                  <a:pt x="1490952" y="1307746"/>
                  <a:pt x="1494118" y="1308243"/>
                </a:cubicBezTo>
                <a:cubicBezTo>
                  <a:pt x="1498992" y="1305619"/>
                  <a:pt x="1494118" y="1301607"/>
                  <a:pt x="1492431" y="1297483"/>
                </a:cubicBezTo>
                <a:cubicBezTo>
                  <a:pt x="1488682" y="1296640"/>
                  <a:pt x="1490435" y="1298130"/>
                  <a:pt x="1491213" y="1299419"/>
                </a:cubicBezTo>
                <a:lnTo>
                  <a:pt x="1491134" y="1299729"/>
                </a:lnTo>
                <a:lnTo>
                  <a:pt x="1493931" y="1302694"/>
                </a:lnTo>
                <a:lnTo>
                  <a:pt x="1493818" y="1302581"/>
                </a:lnTo>
                <a:lnTo>
                  <a:pt x="1489549" y="1300741"/>
                </a:lnTo>
                <a:lnTo>
                  <a:pt x="1484146" y="1300145"/>
                </a:lnTo>
                <a:lnTo>
                  <a:pt x="1485238" y="1298601"/>
                </a:lnTo>
                <a:lnTo>
                  <a:pt x="1481709" y="1296845"/>
                </a:lnTo>
                <a:cubicBezTo>
                  <a:pt x="1481709" y="1295046"/>
                  <a:pt x="1485195" y="1296433"/>
                  <a:pt x="1486882" y="1296170"/>
                </a:cubicBezTo>
                <a:lnTo>
                  <a:pt x="1486930" y="1296210"/>
                </a:lnTo>
                <a:lnTo>
                  <a:pt x="1493373" y="1287103"/>
                </a:lnTo>
                <a:cubicBezTo>
                  <a:pt x="1494662" y="1283200"/>
                  <a:pt x="1492600" y="1279470"/>
                  <a:pt x="1482496" y="1275102"/>
                </a:cubicBezTo>
                <a:cubicBezTo>
                  <a:pt x="1482909" y="1272928"/>
                  <a:pt x="1494156" y="1275327"/>
                  <a:pt x="1491081" y="1271616"/>
                </a:cubicBezTo>
                <a:cubicBezTo>
                  <a:pt x="1494830" y="1272328"/>
                  <a:pt x="1493181" y="1273415"/>
                  <a:pt x="1493293" y="1274352"/>
                </a:cubicBezTo>
                <a:cubicBezTo>
                  <a:pt x="1504990" y="1272515"/>
                  <a:pt x="1478297" y="1267267"/>
                  <a:pt x="1480959" y="1263743"/>
                </a:cubicBezTo>
                <a:cubicBezTo>
                  <a:pt x="1480022" y="1272290"/>
                  <a:pt x="1467763" y="1279301"/>
                  <a:pt x="1457828" y="1286424"/>
                </a:cubicBezTo>
                <a:cubicBezTo>
                  <a:pt x="1452861" y="1289985"/>
                  <a:pt x="1448446" y="1293547"/>
                  <a:pt x="1446220" y="1297380"/>
                </a:cubicBezTo>
                <a:lnTo>
                  <a:pt x="1447103" y="1304677"/>
                </a:lnTo>
                <a:lnTo>
                  <a:pt x="1446173" y="1305721"/>
                </a:lnTo>
                <a:lnTo>
                  <a:pt x="1445868" y="1305731"/>
                </a:lnTo>
                <a:lnTo>
                  <a:pt x="1445831" y="1306106"/>
                </a:lnTo>
                <a:lnTo>
                  <a:pt x="1446173" y="1305721"/>
                </a:lnTo>
                <a:lnTo>
                  <a:pt x="1447226" y="1305689"/>
                </a:lnTo>
                <a:lnTo>
                  <a:pt x="1447743" y="1309968"/>
                </a:lnTo>
                <a:lnTo>
                  <a:pt x="1431585" y="1307193"/>
                </a:lnTo>
                <a:cubicBezTo>
                  <a:pt x="1441407" y="1313417"/>
                  <a:pt x="1430273" y="1315104"/>
                  <a:pt x="1439346" y="1319565"/>
                </a:cubicBezTo>
                <a:cubicBezTo>
                  <a:pt x="1461464" y="1318628"/>
                  <a:pt x="1444257" y="1304756"/>
                  <a:pt x="1473986" y="1306443"/>
                </a:cubicBezTo>
                <a:cubicBezTo>
                  <a:pt x="1476011" y="1310455"/>
                  <a:pt x="1468738" y="1310530"/>
                  <a:pt x="1473611" y="1314391"/>
                </a:cubicBezTo>
                <a:cubicBezTo>
                  <a:pt x="1480622" y="1315703"/>
                  <a:pt x="1484146" y="1315516"/>
                  <a:pt x="1484408" y="1313829"/>
                </a:cubicBezTo>
                <a:cubicBezTo>
                  <a:pt x="1493368" y="1314766"/>
                  <a:pt x="1480322" y="1316903"/>
                  <a:pt x="1489357" y="1317878"/>
                </a:cubicBezTo>
                <a:cubicBezTo>
                  <a:pt x="1476011" y="1319190"/>
                  <a:pt x="1460640" y="1319115"/>
                  <a:pt x="1464389" y="1325563"/>
                </a:cubicBezTo>
                <a:cubicBezTo>
                  <a:pt x="1453592" y="1327138"/>
                  <a:pt x="1444632" y="1324214"/>
                  <a:pt x="1441257" y="1329312"/>
                </a:cubicBezTo>
                <a:cubicBezTo>
                  <a:pt x="1435372" y="1328375"/>
                  <a:pt x="1434884" y="1327213"/>
                  <a:pt x="1428698" y="1326276"/>
                </a:cubicBezTo>
                <a:cubicBezTo>
                  <a:pt x="1426749" y="1328000"/>
                  <a:pt x="1431998" y="1329462"/>
                  <a:pt x="1440470" y="1330774"/>
                </a:cubicBezTo>
                <a:cubicBezTo>
                  <a:pt x="1415052" y="1329500"/>
                  <a:pt x="1433572" y="1339622"/>
                  <a:pt x="1410741" y="1340222"/>
                </a:cubicBezTo>
                <a:cubicBezTo>
                  <a:pt x="1418726" y="1342996"/>
                  <a:pt x="1425324" y="1342396"/>
                  <a:pt x="1425399" y="1346108"/>
                </a:cubicBezTo>
                <a:cubicBezTo>
                  <a:pt x="1430574" y="1343678"/>
                  <a:pt x="1435584" y="1340910"/>
                  <a:pt x="1440395" y="1337822"/>
                </a:cubicBezTo>
                <a:cubicBezTo>
                  <a:pt x="1447668" y="1340972"/>
                  <a:pt x="1435334" y="1343333"/>
                  <a:pt x="1445119" y="1349069"/>
                </a:cubicBezTo>
                <a:cubicBezTo>
                  <a:pt x="1440733" y="1350719"/>
                  <a:pt x="1443094" y="1346445"/>
                  <a:pt x="1439870" y="1345733"/>
                </a:cubicBezTo>
                <a:cubicBezTo>
                  <a:pt x="1430798" y="1347832"/>
                  <a:pt x="1436571" y="1355068"/>
                  <a:pt x="1411266" y="1352856"/>
                </a:cubicBezTo>
                <a:cubicBezTo>
                  <a:pt x="1398894" y="1350606"/>
                  <a:pt x="1410441" y="1352069"/>
                  <a:pt x="1409204" y="1350119"/>
                </a:cubicBezTo>
                <a:cubicBezTo>
                  <a:pt x="1409204" y="1349332"/>
                  <a:pt x="1404574" y="1349210"/>
                  <a:pt x="1399887" y="1348797"/>
                </a:cubicBezTo>
                <a:lnTo>
                  <a:pt x="1398909" y="1348487"/>
                </a:lnTo>
                <a:lnTo>
                  <a:pt x="1394476" y="1351054"/>
                </a:lnTo>
                <a:cubicBezTo>
                  <a:pt x="1392840" y="1352067"/>
                  <a:pt x="1392990" y="1353941"/>
                  <a:pt x="1399944" y="1359265"/>
                </a:cubicBezTo>
                <a:cubicBezTo>
                  <a:pt x="1397657" y="1361402"/>
                  <a:pt x="1391472" y="1356116"/>
                  <a:pt x="1388472" y="1359265"/>
                </a:cubicBezTo>
                <a:cubicBezTo>
                  <a:pt x="1396495" y="1364813"/>
                  <a:pt x="1392221" y="1360914"/>
                  <a:pt x="1393534" y="1359602"/>
                </a:cubicBezTo>
                <a:cubicBezTo>
                  <a:pt x="1401032" y="1365338"/>
                  <a:pt x="1407705" y="1370662"/>
                  <a:pt x="1404556" y="1371074"/>
                </a:cubicBezTo>
                <a:cubicBezTo>
                  <a:pt x="1399907" y="1367737"/>
                  <a:pt x="1400169" y="1366875"/>
                  <a:pt x="1400807" y="1366163"/>
                </a:cubicBezTo>
                <a:cubicBezTo>
                  <a:pt x="1394846" y="1361814"/>
                  <a:pt x="1394883" y="1366463"/>
                  <a:pt x="1400207" y="1370287"/>
                </a:cubicBezTo>
                <a:cubicBezTo>
                  <a:pt x="1397433" y="1369612"/>
                  <a:pt x="1393909" y="1365863"/>
                  <a:pt x="1395708" y="1365750"/>
                </a:cubicBezTo>
                <a:cubicBezTo>
                  <a:pt x="1389072" y="1361102"/>
                  <a:pt x="1391172" y="1366650"/>
                  <a:pt x="1398257" y="1371449"/>
                </a:cubicBezTo>
                <a:cubicBezTo>
                  <a:pt x="1386298" y="1361364"/>
                  <a:pt x="1391171" y="1369687"/>
                  <a:pt x="1393196" y="1374598"/>
                </a:cubicBezTo>
                <a:cubicBezTo>
                  <a:pt x="1402831" y="1381908"/>
                  <a:pt x="1389447" y="1367100"/>
                  <a:pt x="1400694" y="1377185"/>
                </a:cubicBezTo>
                <a:lnTo>
                  <a:pt x="1391929" y="1392017"/>
                </a:lnTo>
                <a:lnTo>
                  <a:pt x="1394760" y="1399474"/>
                </a:lnTo>
                <a:cubicBezTo>
                  <a:pt x="1395463" y="1405669"/>
                  <a:pt x="1393776" y="1411039"/>
                  <a:pt x="1387459" y="1413064"/>
                </a:cubicBezTo>
                <a:lnTo>
                  <a:pt x="1387088" y="1408137"/>
                </a:lnTo>
                <a:lnTo>
                  <a:pt x="1386579" y="1412078"/>
                </a:lnTo>
                <a:cubicBezTo>
                  <a:pt x="1386973" y="1417561"/>
                  <a:pt x="1388529" y="1423972"/>
                  <a:pt x="1391734" y="1431732"/>
                </a:cubicBezTo>
                <a:cubicBezTo>
                  <a:pt x="1390609" y="1431732"/>
                  <a:pt x="1386860" y="1427983"/>
                  <a:pt x="1383936" y="1425397"/>
                </a:cubicBezTo>
                <a:cubicBezTo>
                  <a:pt x="1382099" y="1425622"/>
                  <a:pt x="1383936" y="1428171"/>
                  <a:pt x="1389222" y="1432895"/>
                </a:cubicBezTo>
                <a:cubicBezTo>
                  <a:pt x="1382812" y="1429895"/>
                  <a:pt x="1378800" y="1430233"/>
                  <a:pt x="1376813" y="1432332"/>
                </a:cubicBezTo>
                <a:cubicBezTo>
                  <a:pt x="1374842" y="1435359"/>
                  <a:pt x="1374770" y="1439244"/>
                  <a:pt x="1376626" y="1442342"/>
                </a:cubicBezTo>
                <a:cubicBezTo>
                  <a:pt x="1371527" y="1433044"/>
                  <a:pt x="1366841" y="1440130"/>
                  <a:pt x="1353532" y="1425996"/>
                </a:cubicBezTo>
                <a:cubicBezTo>
                  <a:pt x="1352482" y="1426446"/>
                  <a:pt x="1356381" y="1433494"/>
                  <a:pt x="1349371" y="1427758"/>
                </a:cubicBezTo>
                <a:cubicBezTo>
                  <a:pt x="1355631" y="1435706"/>
                  <a:pt x="1359043" y="1441705"/>
                  <a:pt x="1357356" y="1444141"/>
                </a:cubicBezTo>
                <a:cubicBezTo>
                  <a:pt x="1338611" y="1430570"/>
                  <a:pt x="1343710" y="1444966"/>
                  <a:pt x="1343747" y="1452764"/>
                </a:cubicBezTo>
                <a:cubicBezTo>
                  <a:pt x="1340644" y="1451276"/>
                  <a:pt x="1338039" y="1448919"/>
                  <a:pt x="1336249" y="1445978"/>
                </a:cubicBezTo>
                <a:cubicBezTo>
                  <a:pt x="1328077" y="1449240"/>
                  <a:pt x="1328751" y="1463374"/>
                  <a:pt x="1320504" y="1464049"/>
                </a:cubicBezTo>
                <a:cubicBezTo>
                  <a:pt x="1310231" y="1453139"/>
                  <a:pt x="1319754" y="1457750"/>
                  <a:pt x="1317017" y="1452802"/>
                </a:cubicBezTo>
                <a:cubicBezTo>
                  <a:pt x="1310269" y="1449315"/>
                  <a:pt x="1315967" y="1461012"/>
                  <a:pt x="1311094" y="1460899"/>
                </a:cubicBezTo>
                <a:cubicBezTo>
                  <a:pt x="1314355" y="1464086"/>
                  <a:pt x="1314318" y="1462436"/>
                  <a:pt x="1315555" y="1462624"/>
                </a:cubicBezTo>
                <a:cubicBezTo>
                  <a:pt x="1316792" y="1462811"/>
                  <a:pt x="1320279" y="1473271"/>
                  <a:pt x="1312256" y="1463599"/>
                </a:cubicBezTo>
                <a:cubicBezTo>
                  <a:pt x="1315293" y="1479120"/>
                  <a:pt x="1305845" y="1486843"/>
                  <a:pt x="1302021" y="1497339"/>
                </a:cubicBezTo>
                <a:cubicBezTo>
                  <a:pt x="1311056" y="1508586"/>
                  <a:pt x="1307232" y="1499926"/>
                  <a:pt x="1314768" y="1508849"/>
                </a:cubicBezTo>
                <a:lnTo>
                  <a:pt x="1304078" y="1515471"/>
                </a:lnTo>
                <a:lnTo>
                  <a:pt x="1313229" y="1520772"/>
                </a:lnTo>
                <a:cubicBezTo>
                  <a:pt x="1312836" y="1521578"/>
                  <a:pt x="1311870" y="1522365"/>
                  <a:pt x="1311570" y="1523171"/>
                </a:cubicBezTo>
                <a:lnTo>
                  <a:pt x="1313728" y="1525493"/>
                </a:lnTo>
                <a:lnTo>
                  <a:pt x="1295921" y="1521480"/>
                </a:lnTo>
                <a:lnTo>
                  <a:pt x="1291153" y="1525743"/>
                </a:lnTo>
                <a:lnTo>
                  <a:pt x="1295435" y="1529563"/>
                </a:lnTo>
                <a:cubicBezTo>
                  <a:pt x="1297771" y="1531011"/>
                  <a:pt x="1301073" y="1532496"/>
                  <a:pt x="1305993" y="1534043"/>
                </a:cubicBezTo>
                <a:cubicBezTo>
                  <a:pt x="1297708" y="1532693"/>
                  <a:pt x="1307268" y="1538804"/>
                  <a:pt x="1300670" y="1536780"/>
                </a:cubicBezTo>
                <a:cubicBezTo>
                  <a:pt x="1290135" y="1534118"/>
                  <a:pt x="1298120" y="1532168"/>
                  <a:pt x="1293659" y="1529731"/>
                </a:cubicBezTo>
                <a:lnTo>
                  <a:pt x="1290605" y="1533954"/>
                </a:lnTo>
                <a:lnTo>
                  <a:pt x="1296735" y="1539403"/>
                </a:lnTo>
                <a:cubicBezTo>
                  <a:pt x="1298328" y="1542627"/>
                  <a:pt x="1295742" y="1541231"/>
                  <a:pt x="1292785" y="1539338"/>
                </a:cubicBezTo>
                <a:lnTo>
                  <a:pt x="1288309" y="1537129"/>
                </a:lnTo>
                <a:lnTo>
                  <a:pt x="1288255" y="1537204"/>
                </a:lnTo>
                <a:lnTo>
                  <a:pt x="1288179" y="1537759"/>
                </a:lnTo>
                <a:lnTo>
                  <a:pt x="1292134" y="1541465"/>
                </a:lnTo>
                <a:cubicBezTo>
                  <a:pt x="1295906" y="1543743"/>
                  <a:pt x="1295807" y="1539609"/>
                  <a:pt x="1304271" y="1549563"/>
                </a:cubicBezTo>
                <a:lnTo>
                  <a:pt x="1287485" y="1542825"/>
                </a:lnTo>
                <a:lnTo>
                  <a:pt x="1287094" y="1545674"/>
                </a:lnTo>
                <a:cubicBezTo>
                  <a:pt x="1286773" y="1547858"/>
                  <a:pt x="1286198" y="1548999"/>
                  <a:pt x="1284407" y="1547888"/>
                </a:cubicBezTo>
                <a:lnTo>
                  <a:pt x="1283653" y="1547035"/>
                </a:lnTo>
                <a:lnTo>
                  <a:pt x="1281777" y="1550350"/>
                </a:lnTo>
                <a:cubicBezTo>
                  <a:pt x="1288937" y="1557061"/>
                  <a:pt x="1288712" y="1551063"/>
                  <a:pt x="1297860" y="1561035"/>
                </a:cubicBezTo>
                <a:cubicBezTo>
                  <a:pt x="1283051" y="1553837"/>
                  <a:pt x="1270755" y="1549076"/>
                  <a:pt x="1266931" y="1554886"/>
                </a:cubicBezTo>
                <a:cubicBezTo>
                  <a:pt x="1268855" y="1558664"/>
                  <a:pt x="1271289" y="1562158"/>
                  <a:pt x="1274166" y="1565271"/>
                </a:cubicBezTo>
                <a:lnTo>
                  <a:pt x="1272117" y="1565711"/>
                </a:lnTo>
                <a:lnTo>
                  <a:pt x="1275477" y="1569433"/>
                </a:lnTo>
                <a:cubicBezTo>
                  <a:pt x="1270491" y="1567896"/>
                  <a:pt x="1277052" y="1572095"/>
                  <a:pt x="1271203" y="1570071"/>
                </a:cubicBezTo>
                <a:lnTo>
                  <a:pt x="1266897" y="1568173"/>
                </a:lnTo>
                <a:lnTo>
                  <a:pt x="1266137" y="1570206"/>
                </a:lnTo>
                <a:lnTo>
                  <a:pt x="1271036" y="1578744"/>
                </a:lnTo>
                <a:lnTo>
                  <a:pt x="1271082" y="1578760"/>
                </a:lnTo>
                <a:lnTo>
                  <a:pt x="1270333" y="1572905"/>
                </a:lnTo>
                <a:cubicBezTo>
                  <a:pt x="1271542" y="1572403"/>
                  <a:pt x="1273866" y="1573088"/>
                  <a:pt x="1276266" y="1574081"/>
                </a:cubicBezTo>
                <a:lnTo>
                  <a:pt x="1277526" y="1577400"/>
                </a:lnTo>
                <a:lnTo>
                  <a:pt x="1278214" y="1576406"/>
                </a:lnTo>
                <a:cubicBezTo>
                  <a:pt x="1287511" y="1580980"/>
                  <a:pt x="1289836" y="1585067"/>
                  <a:pt x="1285487" y="1588666"/>
                </a:cubicBezTo>
                <a:cubicBezTo>
                  <a:pt x="1282375" y="1587129"/>
                  <a:pt x="1284662" y="1586004"/>
                  <a:pt x="1280613" y="1584354"/>
                </a:cubicBezTo>
                <a:cubicBezTo>
                  <a:pt x="1271166" y="1581580"/>
                  <a:pt x="1283013" y="1588291"/>
                  <a:pt x="1277539" y="1589003"/>
                </a:cubicBezTo>
                <a:cubicBezTo>
                  <a:pt x="1281813" y="1590840"/>
                  <a:pt x="1286087" y="1592752"/>
                  <a:pt x="1287287" y="1591740"/>
                </a:cubicBezTo>
                <a:cubicBezTo>
                  <a:pt x="1299096" y="1598076"/>
                  <a:pt x="1281701" y="1596951"/>
                  <a:pt x="1288336" y="1601637"/>
                </a:cubicBezTo>
                <a:cubicBezTo>
                  <a:pt x="1283538" y="1601637"/>
                  <a:pt x="1264455" y="1587129"/>
                  <a:pt x="1262093" y="1594439"/>
                </a:cubicBezTo>
                <a:cubicBezTo>
                  <a:pt x="1251671" y="1588178"/>
                  <a:pt x="1246929" y="1583970"/>
                  <a:pt x="1245579" y="1580769"/>
                </a:cubicBezTo>
                <a:lnTo>
                  <a:pt x="1246326" y="1579287"/>
                </a:lnTo>
                <a:lnTo>
                  <a:pt x="1241339" y="1580143"/>
                </a:lnTo>
                <a:lnTo>
                  <a:pt x="1242574" y="1582656"/>
                </a:lnTo>
                <a:cubicBezTo>
                  <a:pt x="1243145" y="1584296"/>
                  <a:pt x="1242983" y="1585516"/>
                  <a:pt x="1240912" y="1585704"/>
                </a:cubicBezTo>
                <a:cubicBezTo>
                  <a:pt x="1246060" y="1587380"/>
                  <a:pt x="1250945" y="1589778"/>
                  <a:pt x="1255420" y="1592827"/>
                </a:cubicBezTo>
                <a:cubicBezTo>
                  <a:pt x="1254858" y="1596576"/>
                  <a:pt x="1241811" y="1590128"/>
                  <a:pt x="1245073" y="1596576"/>
                </a:cubicBezTo>
                <a:cubicBezTo>
                  <a:pt x="1239816" y="1595137"/>
                  <a:pt x="1234773" y="1593007"/>
                  <a:pt x="1230077" y="1590240"/>
                </a:cubicBezTo>
                <a:cubicBezTo>
                  <a:pt x="1228783" y="1593313"/>
                  <a:pt x="1226465" y="1595843"/>
                  <a:pt x="1223516" y="1597401"/>
                </a:cubicBezTo>
                <a:lnTo>
                  <a:pt x="1222092" y="1598001"/>
                </a:lnTo>
                <a:cubicBezTo>
                  <a:pt x="1221470" y="1598161"/>
                  <a:pt x="1220877" y="1598414"/>
                  <a:pt x="1220330" y="1598750"/>
                </a:cubicBezTo>
                <a:cubicBezTo>
                  <a:pt x="1218898" y="1599488"/>
                  <a:pt x="1217389" y="1600067"/>
                  <a:pt x="1215831" y="1600475"/>
                </a:cubicBezTo>
                <a:lnTo>
                  <a:pt x="1210623" y="1600767"/>
                </a:lnTo>
                <a:lnTo>
                  <a:pt x="1212383" y="1605235"/>
                </a:lnTo>
                <a:cubicBezTo>
                  <a:pt x="1201624" y="1599162"/>
                  <a:pt x="1213208" y="1617944"/>
                  <a:pt x="1204398" y="1613670"/>
                </a:cubicBezTo>
                <a:cubicBezTo>
                  <a:pt x="1215945" y="1627842"/>
                  <a:pt x="1208147" y="1607035"/>
                  <a:pt x="1218119" y="1619519"/>
                </a:cubicBezTo>
                <a:lnTo>
                  <a:pt x="1215669" y="1628168"/>
                </a:lnTo>
                <a:lnTo>
                  <a:pt x="1216693" y="1627692"/>
                </a:lnTo>
                <a:cubicBezTo>
                  <a:pt x="1219609" y="1624497"/>
                  <a:pt x="1222069" y="1620914"/>
                  <a:pt x="1224004" y="1617045"/>
                </a:cubicBezTo>
                <a:cubicBezTo>
                  <a:pt x="1225724" y="1613474"/>
                  <a:pt x="1228300" y="1610384"/>
                  <a:pt x="1231501" y="1608048"/>
                </a:cubicBezTo>
                <a:cubicBezTo>
                  <a:pt x="1233426" y="1606832"/>
                  <a:pt x="1235563" y="1605993"/>
                  <a:pt x="1237800" y="1605573"/>
                </a:cubicBezTo>
                <a:cubicBezTo>
                  <a:pt x="1240755" y="1605438"/>
                  <a:pt x="1243713" y="1605754"/>
                  <a:pt x="1246572" y="1606511"/>
                </a:cubicBezTo>
                <a:cubicBezTo>
                  <a:pt x="1246865" y="1609741"/>
                  <a:pt x="1246377" y="1612994"/>
                  <a:pt x="1245148" y="1615996"/>
                </a:cubicBezTo>
                <a:cubicBezTo>
                  <a:pt x="1244069" y="1619436"/>
                  <a:pt x="1242267" y="1622607"/>
                  <a:pt x="1239862" y="1625293"/>
                </a:cubicBezTo>
                <a:cubicBezTo>
                  <a:pt x="1237327" y="1628029"/>
                  <a:pt x="1234062" y="1629981"/>
                  <a:pt x="1230452" y="1630917"/>
                </a:cubicBezTo>
                <a:cubicBezTo>
                  <a:pt x="1225783" y="1632060"/>
                  <a:pt x="1220906" y="1632047"/>
                  <a:pt x="1216243" y="1630879"/>
                </a:cubicBezTo>
                <a:cubicBezTo>
                  <a:pt x="1217293" y="1634816"/>
                  <a:pt x="1219289" y="1636690"/>
                  <a:pt x="1219861" y="1638354"/>
                </a:cubicBezTo>
                <a:lnTo>
                  <a:pt x="1218201" y="1640445"/>
                </a:lnTo>
                <a:lnTo>
                  <a:pt x="1219956" y="1644412"/>
                </a:lnTo>
                <a:cubicBezTo>
                  <a:pt x="1226254" y="1646324"/>
                  <a:pt x="1215157" y="1628891"/>
                  <a:pt x="1227004" y="1636164"/>
                </a:cubicBezTo>
                <a:cubicBezTo>
                  <a:pt x="1232365" y="1645949"/>
                  <a:pt x="1226404" y="1645012"/>
                  <a:pt x="1238776" y="1661582"/>
                </a:cubicBezTo>
                <a:cubicBezTo>
                  <a:pt x="1233190" y="1655359"/>
                  <a:pt x="1238326" y="1665331"/>
                  <a:pt x="1234127" y="1659745"/>
                </a:cubicBezTo>
                <a:cubicBezTo>
                  <a:pt x="1227379" y="1651273"/>
                  <a:pt x="1233677" y="1655322"/>
                  <a:pt x="1231128" y="1650935"/>
                </a:cubicBezTo>
                <a:cubicBezTo>
                  <a:pt x="1223114" y="1647505"/>
                  <a:pt x="1221955" y="1661367"/>
                  <a:pt x="1219092" y="1655859"/>
                </a:cubicBezTo>
                <a:lnTo>
                  <a:pt x="1215657" y="1643648"/>
                </a:lnTo>
                <a:lnTo>
                  <a:pt x="1214931" y="1644563"/>
                </a:lnTo>
                <a:lnTo>
                  <a:pt x="1204295" y="1636301"/>
                </a:lnTo>
                <a:lnTo>
                  <a:pt x="1204238" y="1636334"/>
                </a:lnTo>
                <a:cubicBezTo>
                  <a:pt x="1202959" y="1636872"/>
                  <a:pt x="1201691" y="1637655"/>
                  <a:pt x="1201378" y="1639498"/>
                </a:cubicBezTo>
                <a:lnTo>
                  <a:pt x="1202562" y="1643428"/>
                </a:lnTo>
                <a:lnTo>
                  <a:pt x="1203909" y="1642913"/>
                </a:lnTo>
                <a:cubicBezTo>
                  <a:pt x="1205671" y="1649005"/>
                  <a:pt x="1209205" y="1655285"/>
                  <a:pt x="1211515" y="1661836"/>
                </a:cubicBezTo>
                <a:lnTo>
                  <a:pt x="1211780" y="1682238"/>
                </a:lnTo>
                <a:lnTo>
                  <a:pt x="1208416" y="1679462"/>
                </a:lnTo>
                <a:lnTo>
                  <a:pt x="1208821" y="1682915"/>
                </a:lnTo>
                <a:lnTo>
                  <a:pt x="1207149" y="1678417"/>
                </a:lnTo>
                <a:lnTo>
                  <a:pt x="1204080" y="1675885"/>
                </a:lnTo>
                <a:lnTo>
                  <a:pt x="1202898" y="1677966"/>
                </a:lnTo>
                <a:cubicBezTo>
                  <a:pt x="1205410" y="1681902"/>
                  <a:pt x="1207884" y="1685801"/>
                  <a:pt x="1209009" y="1686064"/>
                </a:cubicBezTo>
                <a:cubicBezTo>
                  <a:pt x="1215457" y="1697686"/>
                  <a:pt x="1203423" y="1685689"/>
                  <a:pt x="1206722" y="1692999"/>
                </a:cubicBezTo>
                <a:cubicBezTo>
                  <a:pt x="1203348" y="1689775"/>
                  <a:pt x="1194163" y="1668331"/>
                  <a:pt x="1190376" y="1671518"/>
                </a:cubicBezTo>
                <a:lnTo>
                  <a:pt x="1188117" y="1665788"/>
                </a:lnTo>
                <a:lnTo>
                  <a:pt x="1185430" y="1664948"/>
                </a:lnTo>
                <a:lnTo>
                  <a:pt x="1186140" y="1666157"/>
                </a:lnTo>
                <a:lnTo>
                  <a:pt x="1183850" y="1664454"/>
                </a:lnTo>
                <a:lnTo>
                  <a:pt x="1173954" y="1661358"/>
                </a:lnTo>
                <a:lnTo>
                  <a:pt x="1176282" y="1659768"/>
                </a:lnTo>
                <a:lnTo>
                  <a:pt x="1168782" y="1647974"/>
                </a:lnTo>
                <a:cubicBezTo>
                  <a:pt x="1165033" y="1649474"/>
                  <a:pt x="1160572" y="1650861"/>
                  <a:pt x="1148838" y="1636502"/>
                </a:cubicBezTo>
                <a:cubicBezTo>
                  <a:pt x="1146851" y="1636502"/>
                  <a:pt x="1145089" y="1636502"/>
                  <a:pt x="1148838" y="1642763"/>
                </a:cubicBezTo>
                <a:cubicBezTo>
                  <a:pt x="1144564" y="1639014"/>
                  <a:pt x="1144723" y="1636390"/>
                  <a:pt x="1144976" y="1634234"/>
                </a:cubicBezTo>
                <a:lnTo>
                  <a:pt x="1143806" y="1632205"/>
                </a:lnTo>
                <a:lnTo>
                  <a:pt x="1141826" y="1633391"/>
                </a:lnTo>
                <a:cubicBezTo>
                  <a:pt x="1139440" y="1635633"/>
                  <a:pt x="1136937" y="1637748"/>
                  <a:pt x="1134328" y="1639727"/>
                </a:cubicBezTo>
                <a:lnTo>
                  <a:pt x="1130386" y="1641214"/>
                </a:lnTo>
                <a:lnTo>
                  <a:pt x="1131283" y="1643961"/>
                </a:lnTo>
                <a:lnTo>
                  <a:pt x="1135604" y="1645172"/>
                </a:lnTo>
                <a:cubicBezTo>
                  <a:pt x="1137169" y="1645359"/>
                  <a:pt x="1138772" y="1645594"/>
                  <a:pt x="1142014" y="1647187"/>
                </a:cubicBezTo>
                <a:cubicBezTo>
                  <a:pt x="1147413" y="1657459"/>
                  <a:pt x="1140890" y="1649286"/>
                  <a:pt x="1139353" y="1650936"/>
                </a:cubicBezTo>
                <a:cubicBezTo>
                  <a:pt x="1143102" y="1656672"/>
                  <a:pt x="1144639" y="1656222"/>
                  <a:pt x="1147263" y="1658846"/>
                </a:cubicBezTo>
                <a:cubicBezTo>
                  <a:pt x="1149287" y="1667806"/>
                  <a:pt x="1155848" y="1681977"/>
                  <a:pt x="1153336" y="1686101"/>
                </a:cubicBezTo>
                <a:cubicBezTo>
                  <a:pt x="1146776" y="1670281"/>
                  <a:pt x="1138153" y="1661171"/>
                  <a:pt x="1130580" y="1649474"/>
                </a:cubicBezTo>
                <a:lnTo>
                  <a:pt x="1130734" y="1649550"/>
                </a:lnTo>
                <a:lnTo>
                  <a:pt x="1128181" y="1648098"/>
                </a:lnTo>
                <a:lnTo>
                  <a:pt x="1128668" y="1652998"/>
                </a:lnTo>
                <a:lnTo>
                  <a:pt x="1128518" y="1653035"/>
                </a:lnTo>
                <a:lnTo>
                  <a:pt x="1123545" y="1644461"/>
                </a:lnTo>
                <a:lnTo>
                  <a:pt x="1121753" y="1643033"/>
                </a:lnTo>
                <a:lnTo>
                  <a:pt x="1109398" y="1640964"/>
                </a:lnTo>
                <a:cubicBezTo>
                  <a:pt x="1099388" y="1633466"/>
                  <a:pt x="1109735" y="1638939"/>
                  <a:pt x="1111310" y="1634066"/>
                </a:cubicBezTo>
                <a:cubicBezTo>
                  <a:pt x="1112397" y="1632191"/>
                  <a:pt x="1107561" y="1631104"/>
                  <a:pt x="1103099" y="1629342"/>
                </a:cubicBezTo>
                <a:cubicBezTo>
                  <a:pt x="1098638" y="1627580"/>
                  <a:pt x="1094777" y="1624843"/>
                  <a:pt x="1096914" y="1620682"/>
                </a:cubicBezTo>
                <a:cubicBezTo>
                  <a:pt x="1091328" y="1616933"/>
                  <a:pt x="1090315" y="1626605"/>
                  <a:pt x="1085029" y="1623906"/>
                </a:cubicBezTo>
                <a:cubicBezTo>
                  <a:pt x="1078394" y="1619557"/>
                  <a:pt x="1081918" y="1616933"/>
                  <a:pt x="1073520" y="1612321"/>
                </a:cubicBezTo>
                <a:cubicBezTo>
                  <a:pt x="1078431" y="1610334"/>
                  <a:pt x="1085479" y="1611684"/>
                  <a:pt x="1090240" y="1611347"/>
                </a:cubicBezTo>
                <a:cubicBezTo>
                  <a:pt x="1095002" y="1611010"/>
                  <a:pt x="1097513" y="1609022"/>
                  <a:pt x="1091777" y="1601675"/>
                </a:cubicBezTo>
                <a:cubicBezTo>
                  <a:pt x="1100962" y="1610447"/>
                  <a:pt x="1106473" y="1609885"/>
                  <a:pt x="1107261" y="1618807"/>
                </a:cubicBezTo>
                <a:cubicBezTo>
                  <a:pt x="1110747" y="1620194"/>
                  <a:pt x="1111834" y="1617795"/>
                  <a:pt x="1111010" y="1614796"/>
                </a:cubicBezTo>
                <a:lnTo>
                  <a:pt x="1109661" y="1612921"/>
                </a:lnTo>
                <a:lnTo>
                  <a:pt x="1106882" y="1611782"/>
                </a:lnTo>
                <a:cubicBezTo>
                  <a:pt x="1105436" y="1611180"/>
                  <a:pt x="1103760" y="1610106"/>
                  <a:pt x="1101545" y="1607875"/>
                </a:cubicBezTo>
                <a:lnTo>
                  <a:pt x="1093358" y="1597507"/>
                </a:lnTo>
                <a:lnTo>
                  <a:pt x="1089566" y="1598000"/>
                </a:lnTo>
                <a:cubicBezTo>
                  <a:pt x="1085121" y="1598785"/>
                  <a:pt x="1080838" y="1600305"/>
                  <a:pt x="1076894" y="1602499"/>
                </a:cubicBezTo>
                <a:cubicBezTo>
                  <a:pt x="1075193" y="1603517"/>
                  <a:pt x="1073652" y="1604781"/>
                  <a:pt x="1072320" y="1606248"/>
                </a:cubicBezTo>
                <a:cubicBezTo>
                  <a:pt x="1070963" y="1607709"/>
                  <a:pt x="1069895" y="1609414"/>
                  <a:pt x="1069171" y="1611272"/>
                </a:cubicBezTo>
                <a:lnTo>
                  <a:pt x="1068915" y="1621533"/>
                </a:lnTo>
                <a:lnTo>
                  <a:pt x="1069921" y="1620907"/>
                </a:lnTo>
                <a:cubicBezTo>
                  <a:pt x="1071046" y="1632754"/>
                  <a:pt x="1070034" y="1637628"/>
                  <a:pt x="1061374" y="1643176"/>
                </a:cubicBezTo>
                <a:lnTo>
                  <a:pt x="1061374" y="1643064"/>
                </a:lnTo>
                <a:cubicBezTo>
                  <a:pt x="1060586" y="1640102"/>
                  <a:pt x="1059724" y="1637215"/>
                  <a:pt x="1057325" y="1637927"/>
                </a:cubicBezTo>
                <a:cubicBezTo>
                  <a:pt x="1057793" y="1633991"/>
                  <a:pt x="1058862" y="1629792"/>
                  <a:pt x="1060854" y="1626549"/>
                </a:cubicBezTo>
                <a:lnTo>
                  <a:pt x="1066418" y="1623087"/>
                </a:lnTo>
                <a:lnTo>
                  <a:pt x="1062910" y="1618395"/>
                </a:lnTo>
                <a:cubicBezTo>
                  <a:pt x="1059862" y="1619788"/>
                  <a:pt x="1057594" y="1622469"/>
                  <a:pt x="1056725" y="1625705"/>
                </a:cubicBezTo>
                <a:cubicBezTo>
                  <a:pt x="1055787" y="1628780"/>
                  <a:pt x="1054738" y="1632716"/>
                  <a:pt x="1053763" y="1636090"/>
                </a:cubicBezTo>
                <a:cubicBezTo>
                  <a:pt x="1053103" y="1639273"/>
                  <a:pt x="1051369" y="1642132"/>
                  <a:pt x="1048852" y="1644188"/>
                </a:cubicBezTo>
                <a:lnTo>
                  <a:pt x="1039547" y="1644188"/>
                </a:lnTo>
                <a:lnTo>
                  <a:pt x="1040248" y="1646864"/>
                </a:lnTo>
                <a:lnTo>
                  <a:pt x="1038590" y="1650191"/>
                </a:lnTo>
                <a:lnTo>
                  <a:pt x="1039212" y="1652792"/>
                </a:lnTo>
                <a:cubicBezTo>
                  <a:pt x="1040304" y="1655819"/>
                  <a:pt x="1041297" y="1658884"/>
                  <a:pt x="1040679" y="1661620"/>
                </a:cubicBezTo>
                <a:cubicBezTo>
                  <a:pt x="1035018" y="1665369"/>
                  <a:pt x="1030594" y="1661620"/>
                  <a:pt x="1024446" y="1667619"/>
                </a:cubicBezTo>
                <a:lnTo>
                  <a:pt x="1019480" y="1659377"/>
                </a:lnTo>
                <a:lnTo>
                  <a:pt x="1017029" y="1660136"/>
                </a:lnTo>
                <a:lnTo>
                  <a:pt x="1018615" y="1657940"/>
                </a:lnTo>
                <a:lnTo>
                  <a:pt x="1012028" y="1647008"/>
                </a:lnTo>
                <a:lnTo>
                  <a:pt x="1008290" y="1647029"/>
                </a:lnTo>
                <a:lnTo>
                  <a:pt x="1004007" y="1650985"/>
                </a:lnTo>
                <a:lnTo>
                  <a:pt x="1004726" y="1655997"/>
                </a:lnTo>
                <a:lnTo>
                  <a:pt x="1003366" y="1659020"/>
                </a:lnTo>
                <a:lnTo>
                  <a:pt x="1006639" y="1659446"/>
                </a:lnTo>
                <a:lnTo>
                  <a:pt x="1006564" y="1659446"/>
                </a:lnTo>
                <a:cubicBezTo>
                  <a:pt x="1007042" y="1660139"/>
                  <a:pt x="1006150" y="1660149"/>
                  <a:pt x="1004711" y="1659854"/>
                </a:cubicBezTo>
                <a:lnTo>
                  <a:pt x="1003181" y="1659432"/>
                </a:lnTo>
                <a:lnTo>
                  <a:pt x="999665" y="1667244"/>
                </a:lnTo>
                <a:lnTo>
                  <a:pt x="989423" y="1669325"/>
                </a:lnTo>
                <a:lnTo>
                  <a:pt x="988916" y="1671827"/>
                </a:lnTo>
                <a:lnTo>
                  <a:pt x="976566" y="1672992"/>
                </a:lnTo>
                <a:lnTo>
                  <a:pt x="976309" y="1674930"/>
                </a:lnTo>
                <a:lnTo>
                  <a:pt x="974957" y="1673144"/>
                </a:lnTo>
                <a:lnTo>
                  <a:pt x="968362" y="1673767"/>
                </a:lnTo>
                <a:lnTo>
                  <a:pt x="968250" y="1673767"/>
                </a:lnTo>
                <a:cubicBezTo>
                  <a:pt x="972486" y="1678416"/>
                  <a:pt x="977735" y="1678603"/>
                  <a:pt x="971061" y="1681490"/>
                </a:cubicBezTo>
                <a:lnTo>
                  <a:pt x="960815" y="1677237"/>
                </a:lnTo>
                <a:lnTo>
                  <a:pt x="959843" y="1680409"/>
                </a:lnTo>
                <a:lnTo>
                  <a:pt x="960714" y="1680215"/>
                </a:lnTo>
                <a:lnTo>
                  <a:pt x="970630" y="1688107"/>
                </a:lnTo>
                <a:lnTo>
                  <a:pt x="973020" y="1685263"/>
                </a:lnTo>
                <a:cubicBezTo>
                  <a:pt x="975307" y="1684284"/>
                  <a:pt x="977809" y="1683496"/>
                  <a:pt x="978671" y="1681228"/>
                </a:cubicBezTo>
                <a:cubicBezTo>
                  <a:pt x="980246" y="1685165"/>
                  <a:pt x="981820" y="1689288"/>
                  <a:pt x="983395" y="1693337"/>
                </a:cubicBezTo>
                <a:lnTo>
                  <a:pt x="983357" y="1693450"/>
                </a:lnTo>
                <a:cubicBezTo>
                  <a:pt x="980190" y="1688089"/>
                  <a:pt x="977612" y="1688407"/>
                  <a:pt x="975278" y="1689532"/>
                </a:cubicBezTo>
                <a:lnTo>
                  <a:pt x="972845" y="1689870"/>
                </a:lnTo>
                <a:lnTo>
                  <a:pt x="973845" y="1690665"/>
                </a:lnTo>
                <a:cubicBezTo>
                  <a:pt x="978240" y="1694152"/>
                  <a:pt x="981802" y="1697610"/>
                  <a:pt x="981971" y="1700947"/>
                </a:cubicBezTo>
                <a:lnTo>
                  <a:pt x="981896" y="1700947"/>
                </a:lnTo>
                <a:lnTo>
                  <a:pt x="964520" y="1694488"/>
                </a:lnTo>
                <a:lnTo>
                  <a:pt x="961459" y="1698811"/>
                </a:lnTo>
                <a:cubicBezTo>
                  <a:pt x="960423" y="1700227"/>
                  <a:pt x="959739" y="1701998"/>
                  <a:pt x="960489" y="1705297"/>
                </a:cubicBezTo>
                <a:cubicBezTo>
                  <a:pt x="957040" y="1699467"/>
                  <a:pt x="953450" y="1695522"/>
                  <a:pt x="950877" y="1691552"/>
                </a:cubicBezTo>
                <a:lnTo>
                  <a:pt x="950762" y="1691096"/>
                </a:lnTo>
                <a:lnTo>
                  <a:pt x="940432" y="1689063"/>
                </a:lnTo>
                <a:cubicBezTo>
                  <a:pt x="941576" y="1687975"/>
                  <a:pt x="943638" y="1687750"/>
                  <a:pt x="943820" y="1687296"/>
                </a:cubicBezTo>
                <a:lnTo>
                  <a:pt x="938642" y="1685231"/>
                </a:lnTo>
                <a:lnTo>
                  <a:pt x="936383" y="1687911"/>
                </a:lnTo>
                <a:cubicBezTo>
                  <a:pt x="934715" y="1688680"/>
                  <a:pt x="932503" y="1688464"/>
                  <a:pt x="929447" y="1686365"/>
                </a:cubicBezTo>
                <a:lnTo>
                  <a:pt x="931559" y="1689297"/>
                </a:lnTo>
                <a:lnTo>
                  <a:pt x="931824" y="1689194"/>
                </a:lnTo>
                <a:cubicBezTo>
                  <a:pt x="933881" y="1689438"/>
                  <a:pt x="936177" y="1689869"/>
                  <a:pt x="936758" y="1688950"/>
                </a:cubicBezTo>
                <a:cubicBezTo>
                  <a:pt x="940657" y="1690862"/>
                  <a:pt x="941444" y="1692924"/>
                  <a:pt x="940845" y="1694799"/>
                </a:cubicBezTo>
                <a:lnTo>
                  <a:pt x="940732" y="1694799"/>
                </a:lnTo>
                <a:lnTo>
                  <a:pt x="933822" y="1692439"/>
                </a:lnTo>
                <a:lnTo>
                  <a:pt x="936008" y="1695475"/>
                </a:lnTo>
                <a:cubicBezTo>
                  <a:pt x="933554" y="1694691"/>
                  <a:pt x="931048" y="1694078"/>
                  <a:pt x="928510" y="1693638"/>
                </a:cubicBezTo>
                <a:cubicBezTo>
                  <a:pt x="925531" y="1693151"/>
                  <a:pt x="922527" y="1692838"/>
                  <a:pt x="919512" y="1692701"/>
                </a:cubicBezTo>
                <a:lnTo>
                  <a:pt x="910901" y="1693388"/>
                </a:lnTo>
                <a:lnTo>
                  <a:pt x="910215" y="1694485"/>
                </a:lnTo>
                <a:lnTo>
                  <a:pt x="908694" y="1694213"/>
                </a:lnTo>
                <a:lnTo>
                  <a:pt x="902867" y="1696674"/>
                </a:lnTo>
                <a:cubicBezTo>
                  <a:pt x="903392" y="1706647"/>
                  <a:pt x="907816" y="1700723"/>
                  <a:pt x="907853" y="1712908"/>
                </a:cubicBezTo>
                <a:cubicBezTo>
                  <a:pt x="905416" y="1714257"/>
                  <a:pt x="901030" y="1712308"/>
                  <a:pt x="897993" y="1712045"/>
                </a:cubicBezTo>
                <a:cubicBezTo>
                  <a:pt x="894957" y="1711783"/>
                  <a:pt x="892782" y="1713395"/>
                  <a:pt x="893982" y="1722018"/>
                </a:cubicBezTo>
                <a:cubicBezTo>
                  <a:pt x="888921" y="1722205"/>
                  <a:pt x="888583" y="1714070"/>
                  <a:pt x="881835" y="1714520"/>
                </a:cubicBezTo>
                <a:cubicBezTo>
                  <a:pt x="883710" y="1724079"/>
                  <a:pt x="883785" y="1718269"/>
                  <a:pt x="886634" y="1718269"/>
                </a:cubicBezTo>
                <a:cubicBezTo>
                  <a:pt x="887871" y="1727603"/>
                  <a:pt x="888583" y="1736114"/>
                  <a:pt x="884909" y="1734314"/>
                </a:cubicBezTo>
                <a:cubicBezTo>
                  <a:pt x="883935" y="1728691"/>
                  <a:pt x="885097" y="1728203"/>
                  <a:pt x="886521" y="1727978"/>
                </a:cubicBezTo>
                <a:cubicBezTo>
                  <a:pt x="885134" y="1720743"/>
                  <a:pt x="880185" y="1724229"/>
                  <a:pt x="881310" y="1730677"/>
                </a:cubicBezTo>
                <a:cubicBezTo>
                  <a:pt x="879248" y="1728278"/>
                  <a:pt x="879923" y="1723179"/>
                  <a:pt x="881760" y="1724229"/>
                </a:cubicBezTo>
                <a:cubicBezTo>
                  <a:pt x="880298" y="1716206"/>
                  <a:pt x="876174" y="1721867"/>
                  <a:pt x="878011" y="1730228"/>
                </a:cubicBezTo>
                <a:cubicBezTo>
                  <a:pt x="877074" y="1714594"/>
                  <a:pt x="873062" y="1724079"/>
                  <a:pt x="869951" y="1729066"/>
                </a:cubicBezTo>
                <a:cubicBezTo>
                  <a:pt x="871488" y="1741062"/>
                  <a:pt x="874300" y="1721005"/>
                  <a:pt x="874487" y="1736226"/>
                </a:cubicBezTo>
                <a:cubicBezTo>
                  <a:pt x="869126" y="1737351"/>
                  <a:pt x="864215" y="1737988"/>
                  <a:pt x="859491" y="1738813"/>
                </a:cubicBezTo>
                <a:cubicBezTo>
                  <a:pt x="854882" y="1739516"/>
                  <a:pt x="850376" y="1740775"/>
                  <a:pt x="846070" y="1742562"/>
                </a:cubicBezTo>
                <a:cubicBezTo>
                  <a:pt x="837147" y="1746311"/>
                  <a:pt x="828450" y="1753546"/>
                  <a:pt x="820764" y="1769367"/>
                </a:cubicBezTo>
                <a:cubicBezTo>
                  <a:pt x="819790" y="1768617"/>
                  <a:pt x="819790" y="1763256"/>
                  <a:pt x="819490" y="1759395"/>
                </a:cubicBezTo>
                <a:cubicBezTo>
                  <a:pt x="817690" y="1758307"/>
                  <a:pt x="817053" y="1761382"/>
                  <a:pt x="817540" y="1768580"/>
                </a:cubicBezTo>
                <a:cubicBezTo>
                  <a:pt x="811692" y="1755421"/>
                  <a:pt x="802544" y="1758495"/>
                  <a:pt x="798346" y="1766855"/>
                </a:cubicBezTo>
                <a:cubicBezTo>
                  <a:pt x="801907" y="1756583"/>
                  <a:pt x="791485" y="1758570"/>
                  <a:pt x="791897" y="1739150"/>
                </a:cubicBezTo>
                <a:cubicBezTo>
                  <a:pt x="790473" y="1738775"/>
                  <a:pt x="787549" y="1746648"/>
                  <a:pt x="786349" y="1737651"/>
                </a:cubicBezTo>
                <a:lnTo>
                  <a:pt x="785503" y="1739616"/>
                </a:lnTo>
                <a:lnTo>
                  <a:pt x="777164" y="1743236"/>
                </a:lnTo>
                <a:lnTo>
                  <a:pt x="781577" y="1748746"/>
                </a:lnTo>
                <a:lnTo>
                  <a:pt x="778851" y="1755084"/>
                </a:lnTo>
                <a:cubicBezTo>
                  <a:pt x="773452" y="1732590"/>
                  <a:pt x="765017" y="1746461"/>
                  <a:pt x="757482" y="1752234"/>
                </a:cubicBezTo>
                <a:cubicBezTo>
                  <a:pt x="755828" y="1749160"/>
                  <a:pt x="755503" y="1745544"/>
                  <a:pt x="756582" y="1742224"/>
                </a:cubicBezTo>
                <a:cubicBezTo>
                  <a:pt x="745335" y="1739038"/>
                  <a:pt x="731801" y="1749985"/>
                  <a:pt x="721979" y="1744699"/>
                </a:cubicBezTo>
                <a:cubicBezTo>
                  <a:pt x="722204" y="1729703"/>
                  <a:pt x="727715" y="1739600"/>
                  <a:pt x="729927" y="1734089"/>
                </a:cubicBezTo>
                <a:cubicBezTo>
                  <a:pt x="726178" y="1726928"/>
                  <a:pt x="720404" y="1739338"/>
                  <a:pt x="714931" y="1735889"/>
                </a:cubicBezTo>
                <a:cubicBezTo>
                  <a:pt x="714931" y="1740463"/>
                  <a:pt x="716843" y="1739263"/>
                  <a:pt x="718005" y="1740200"/>
                </a:cubicBezTo>
                <a:cubicBezTo>
                  <a:pt x="720067" y="1741400"/>
                  <a:pt x="711857" y="1751185"/>
                  <a:pt x="713319" y="1738663"/>
                </a:cubicBezTo>
                <a:cubicBezTo>
                  <a:pt x="700160" y="1752009"/>
                  <a:pt x="680740" y="1750809"/>
                  <a:pt x="665407" y="1755571"/>
                </a:cubicBezTo>
                <a:cubicBezTo>
                  <a:pt x="663270" y="1769929"/>
                  <a:pt x="668331" y="1761082"/>
                  <a:pt x="667056" y="1772741"/>
                </a:cubicBezTo>
                <a:cubicBezTo>
                  <a:pt x="644900" y="1774240"/>
                  <a:pt x="635453" y="1761494"/>
                  <a:pt x="614233" y="1766743"/>
                </a:cubicBezTo>
                <a:cubicBezTo>
                  <a:pt x="612771" y="1776978"/>
                  <a:pt x="614683" y="1777465"/>
                  <a:pt x="615621" y="1780764"/>
                </a:cubicBezTo>
                <a:cubicBezTo>
                  <a:pt x="612321" y="1787512"/>
                  <a:pt x="610522" y="1769517"/>
                  <a:pt x="608123" y="1771204"/>
                </a:cubicBezTo>
                <a:cubicBezTo>
                  <a:pt x="606810" y="1786837"/>
                  <a:pt x="614833" y="1775815"/>
                  <a:pt x="612921" y="1793210"/>
                </a:cubicBezTo>
                <a:cubicBezTo>
                  <a:pt x="605836" y="1776340"/>
                  <a:pt x="597738" y="1766967"/>
                  <a:pt x="588928" y="1777165"/>
                </a:cubicBezTo>
                <a:cubicBezTo>
                  <a:pt x="589528" y="1787062"/>
                  <a:pt x="595301" y="1782788"/>
                  <a:pt x="594589" y="1796322"/>
                </a:cubicBezTo>
                <a:cubicBezTo>
                  <a:pt x="586716" y="1780539"/>
                  <a:pt x="578956" y="1768055"/>
                  <a:pt x="569246" y="1769179"/>
                </a:cubicBezTo>
                <a:cubicBezTo>
                  <a:pt x="567436" y="1773079"/>
                  <a:pt x="566405" y="1777294"/>
                  <a:pt x="566209" y="1781588"/>
                </a:cubicBezTo>
                <a:cubicBezTo>
                  <a:pt x="562985" y="1781588"/>
                  <a:pt x="552075" y="1768205"/>
                  <a:pt x="548326" y="1788149"/>
                </a:cubicBezTo>
                <a:cubicBezTo>
                  <a:pt x="552075" y="1780164"/>
                  <a:pt x="556124" y="1784063"/>
                  <a:pt x="559273" y="1789011"/>
                </a:cubicBezTo>
                <a:cubicBezTo>
                  <a:pt x="556537" y="1799096"/>
                  <a:pt x="555300" y="1792273"/>
                  <a:pt x="553200" y="1786650"/>
                </a:cubicBezTo>
                <a:cubicBezTo>
                  <a:pt x="552188" y="1786875"/>
                  <a:pt x="552338" y="1789724"/>
                  <a:pt x="552825" y="1789874"/>
                </a:cubicBezTo>
                <a:cubicBezTo>
                  <a:pt x="550388" y="1794935"/>
                  <a:pt x="547989" y="1791748"/>
                  <a:pt x="545777" y="1789086"/>
                </a:cubicBezTo>
                <a:cubicBezTo>
                  <a:pt x="543565" y="1786425"/>
                  <a:pt x="541466" y="1784325"/>
                  <a:pt x="539179" y="1791448"/>
                </a:cubicBezTo>
                <a:cubicBezTo>
                  <a:pt x="535036" y="1782207"/>
                  <a:pt x="529985" y="1776171"/>
                  <a:pt x="524277" y="1771850"/>
                </a:cubicBezTo>
                <a:lnTo>
                  <a:pt x="507390" y="1763508"/>
                </a:lnTo>
                <a:lnTo>
                  <a:pt x="505513" y="1765842"/>
                </a:lnTo>
                <a:cubicBezTo>
                  <a:pt x="501764" y="1767979"/>
                  <a:pt x="497603" y="1769966"/>
                  <a:pt x="493291" y="1772628"/>
                </a:cubicBezTo>
                <a:cubicBezTo>
                  <a:pt x="488379" y="1775683"/>
                  <a:pt x="483816" y="1779266"/>
                  <a:pt x="479683" y="1783313"/>
                </a:cubicBezTo>
                <a:cubicBezTo>
                  <a:pt x="479683" y="1778964"/>
                  <a:pt x="481557" y="1773415"/>
                  <a:pt x="476833" y="1773415"/>
                </a:cubicBezTo>
                <a:cubicBezTo>
                  <a:pt x="474959" y="1786049"/>
                  <a:pt x="471772" y="1797296"/>
                  <a:pt x="466486" y="1804907"/>
                </a:cubicBezTo>
                <a:cubicBezTo>
                  <a:pt x="462173" y="1812357"/>
                  <a:pt x="453677" y="1816336"/>
                  <a:pt x="445192" y="1814879"/>
                </a:cubicBezTo>
                <a:cubicBezTo>
                  <a:pt x="443318" y="1819603"/>
                  <a:pt x="447629" y="1815141"/>
                  <a:pt x="449578" y="1817953"/>
                </a:cubicBezTo>
                <a:cubicBezTo>
                  <a:pt x="439869" y="1830962"/>
                  <a:pt x="435670" y="1825676"/>
                  <a:pt x="428472" y="1838985"/>
                </a:cubicBezTo>
                <a:cubicBezTo>
                  <a:pt x="426447" y="1842734"/>
                  <a:pt x="427722" y="1842284"/>
                  <a:pt x="429671" y="1841722"/>
                </a:cubicBezTo>
                <a:cubicBezTo>
                  <a:pt x="431621" y="1841159"/>
                  <a:pt x="434170" y="1840447"/>
                  <a:pt x="434995" y="1843671"/>
                </a:cubicBezTo>
                <a:cubicBezTo>
                  <a:pt x="429259" y="1854468"/>
                  <a:pt x="424160" y="1835311"/>
                  <a:pt x="418125" y="1851619"/>
                </a:cubicBezTo>
                <a:cubicBezTo>
                  <a:pt x="412164" y="1847495"/>
                  <a:pt x="404216" y="1846220"/>
                  <a:pt x="397505" y="1844121"/>
                </a:cubicBezTo>
                <a:cubicBezTo>
                  <a:pt x="390795" y="1842022"/>
                  <a:pt x="384796" y="1839435"/>
                  <a:pt x="382509" y="1833474"/>
                </a:cubicBezTo>
                <a:cubicBezTo>
                  <a:pt x="385883" y="1830737"/>
                  <a:pt x="388433" y="1832087"/>
                  <a:pt x="391807" y="1828863"/>
                </a:cubicBezTo>
                <a:cubicBezTo>
                  <a:pt x="386289" y="1823589"/>
                  <a:pt x="380054" y="1819121"/>
                  <a:pt x="373287" y="1815591"/>
                </a:cubicBezTo>
                <a:cubicBezTo>
                  <a:pt x="370063" y="1813867"/>
                  <a:pt x="366689" y="1812292"/>
                  <a:pt x="363352" y="1810718"/>
                </a:cubicBezTo>
                <a:lnTo>
                  <a:pt x="353980" y="1806144"/>
                </a:lnTo>
                <a:cubicBezTo>
                  <a:pt x="341421" y="1799846"/>
                  <a:pt x="331486" y="1792348"/>
                  <a:pt x="329911" y="1778364"/>
                </a:cubicBezTo>
                <a:cubicBezTo>
                  <a:pt x="329611" y="1773078"/>
                  <a:pt x="322788" y="1779301"/>
                  <a:pt x="319414" y="1779339"/>
                </a:cubicBezTo>
                <a:cubicBezTo>
                  <a:pt x="320739" y="1777950"/>
                  <a:pt x="321439" y="1776080"/>
                  <a:pt x="321355" y="1774163"/>
                </a:cubicBezTo>
                <a:cubicBezTo>
                  <a:pt x="321270" y="1772245"/>
                  <a:pt x="320407" y="1770445"/>
                  <a:pt x="318964" y="1769179"/>
                </a:cubicBezTo>
                <a:lnTo>
                  <a:pt x="314576" y="1761306"/>
                </a:lnTo>
                <a:lnTo>
                  <a:pt x="312703" y="1762557"/>
                </a:lnTo>
                <a:lnTo>
                  <a:pt x="305856" y="1759123"/>
                </a:lnTo>
                <a:lnTo>
                  <a:pt x="305393" y="1771691"/>
                </a:lnTo>
                <a:cubicBezTo>
                  <a:pt x="308489" y="1781510"/>
                  <a:pt x="316257" y="1789151"/>
                  <a:pt x="326125" y="1792085"/>
                </a:cubicBezTo>
                <a:cubicBezTo>
                  <a:pt x="325337" y="1800183"/>
                  <a:pt x="317052" y="1794897"/>
                  <a:pt x="313566" y="1796547"/>
                </a:cubicBezTo>
                <a:cubicBezTo>
                  <a:pt x="317315" y="1801983"/>
                  <a:pt x="321851" y="1802357"/>
                  <a:pt x="326500" y="1803370"/>
                </a:cubicBezTo>
                <a:cubicBezTo>
                  <a:pt x="328945" y="1803778"/>
                  <a:pt x="331280" y="1804684"/>
                  <a:pt x="333360" y="1806031"/>
                </a:cubicBezTo>
                <a:cubicBezTo>
                  <a:pt x="336361" y="1808051"/>
                  <a:pt x="338830" y="1810765"/>
                  <a:pt x="340558" y="1813942"/>
                </a:cubicBezTo>
                <a:cubicBezTo>
                  <a:pt x="335922" y="1814241"/>
                  <a:pt x="331269" y="1813747"/>
                  <a:pt x="326800" y="1812480"/>
                </a:cubicBezTo>
                <a:cubicBezTo>
                  <a:pt x="322819" y="1811297"/>
                  <a:pt x="319059" y="1809474"/>
                  <a:pt x="315665" y="1807081"/>
                </a:cubicBezTo>
                <a:cubicBezTo>
                  <a:pt x="309306" y="1802537"/>
                  <a:pt x="303776" y="1796931"/>
                  <a:pt x="299320" y="1790511"/>
                </a:cubicBezTo>
                <a:lnTo>
                  <a:pt x="307530" y="1785112"/>
                </a:lnTo>
                <a:cubicBezTo>
                  <a:pt x="305880" y="1780014"/>
                  <a:pt x="298757" y="1784250"/>
                  <a:pt x="297108" y="1779001"/>
                </a:cubicBezTo>
                <a:cubicBezTo>
                  <a:pt x="295008" y="1781251"/>
                  <a:pt x="292871" y="1783500"/>
                  <a:pt x="293359" y="1785749"/>
                </a:cubicBezTo>
                <a:cubicBezTo>
                  <a:pt x="286910" y="1780538"/>
                  <a:pt x="282112" y="1772478"/>
                  <a:pt x="275026" y="1765205"/>
                </a:cubicBezTo>
                <a:cubicBezTo>
                  <a:pt x="271580" y="1761490"/>
                  <a:pt x="267645" y="1758262"/>
                  <a:pt x="263329" y="1755607"/>
                </a:cubicBezTo>
                <a:cubicBezTo>
                  <a:pt x="258244" y="1752667"/>
                  <a:pt x="252624" y="1750768"/>
                  <a:pt x="246796" y="1750022"/>
                </a:cubicBezTo>
                <a:cubicBezTo>
                  <a:pt x="243385" y="1752552"/>
                  <a:pt x="244978" y="1753686"/>
                  <a:pt x="247153" y="1755092"/>
                </a:cubicBezTo>
                <a:lnTo>
                  <a:pt x="248228" y="1756967"/>
                </a:lnTo>
                <a:lnTo>
                  <a:pt x="252870" y="1753246"/>
                </a:lnTo>
                <a:cubicBezTo>
                  <a:pt x="256131" y="1759319"/>
                  <a:pt x="254369" y="1757745"/>
                  <a:pt x="260368" y="1760144"/>
                </a:cubicBezTo>
                <a:cubicBezTo>
                  <a:pt x="256563" y="1764343"/>
                  <a:pt x="253273" y="1763527"/>
                  <a:pt x="249842" y="1763438"/>
                </a:cubicBezTo>
                <a:lnTo>
                  <a:pt x="243502" y="1767706"/>
                </a:lnTo>
                <a:lnTo>
                  <a:pt x="243821" y="1767558"/>
                </a:lnTo>
                <a:cubicBezTo>
                  <a:pt x="245344" y="1769873"/>
                  <a:pt x="246234" y="1774503"/>
                  <a:pt x="246871" y="1778252"/>
                </a:cubicBezTo>
                <a:cubicBezTo>
                  <a:pt x="242908" y="1778074"/>
                  <a:pt x="239004" y="1777224"/>
                  <a:pt x="235325" y="1775740"/>
                </a:cubicBezTo>
                <a:cubicBezTo>
                  <a:pt x="227827" y="1780014"/>
                  <a:pt x="240386" y="1776677"/>
                  <a:pt x="238136" y="1782788"/>
                </a:cubicBezTo>
                <a:cubicBezTo>
                  <a:pt x="230107" y="1782341"/>
                  <a:pt x="222149" y="1781021"/>
                  <a:pt x="214405" y="1778851"/>
                </a:cubicBezTo>
                <a:cubicBezTo>
                  <a:pt x="207400" y="1776796"/>
                  <a:pt x="200608" y="1774072"/>
                  <a:pt x="194123" y="1770716"/>
                </a:cubicBezTo>
                <a:cubicBezTo>
                  <a:pt x="182141" y="1764267"/>
                  <a:pt x="170902" y="1756523"/>
                  <a:pt x="160608" y="1747622"/>
                </a:cubicBezTo>
                <a:cubicBezTo>
                  <a:pt x="156409" y="1752646"/>
                  <a:pt x="157571" y="1758869"/>
                  <a:pt x="157758" y="1764830"/>
                </a:cubicBezTo>
                <a:cubicBezTo>
                  <a:pt x="157946" y="1770791"/>
                  <a:pt x="156596" y="1776714"/>
                  <a:pt x="146511" y="1780951"/>
                </a:cubicBezTo>
                <a:cubicBezTo>
                  <a:pt x="149266" y="1775469"/>
                  <a:pt x="151078" y="1769563"/>
                  <a:pt x="151872" y="1763481"/>
                </a:cubicBezTo>
                <a:cubicBezTo>
                  <a:pt x="152636" y="1758592"/>
                  <a:pt x="152712" y="1753620"/>
                  <a:pt x="152097" y="1748710"/>
                </a:cubicBezTo>
                <a:cubicBezTo>
                  <a:pt x="151580" y="1744445"/>
                  <a:pt x="150816" y="1740214"/>
                  <a:pt x="149811" y="1736038"/>
                </a:cubicBezTo>
                <a:cubicBezTo>
                  <a:pt x="149036" y="1732599"/>
                  <a:pt x="148559" y="1729100"/>
                  <a:pt x="148386" y="1725578"/>
                </a:cubicBezTo>
                <a:cubicBezTo>
                  <a:pt x="146511" y="1721829"/>
                  <a:pt x="137926" y="1730939"/>
                  <a:pt x="140213" y="1734164"/>
                </a:cubicBezTo>
                <a:cubicBezTo>
                  <a:pt x="132340" y="1732064"/>
                  <a:pt x="144375" y="1719992"/>
                  <a:pt x="138976" y="1712644"/>
                </a:cubicBezTo>
                <a:cubicBezTo>
                  <a:pt x="128554" y="1713394"/>
                  <a:pt x="125442" y="1706946"/>
                  <a:pt x="112021" y="1710283"/>
                </a:cubicBezTo>
                <a:cubicBezTo>
                  <a:pt x="112021" y="1716468"/>
                  <a:pt x="124093" y="1710283"/>
                  <a:pt x="126042" y="1714369"/>
                </a:cubicBezTo>
                <a:cubicBezTo>
                  <a:pt x="122075" y="1722734"/>
                  <a:pt x="121058" y="1732195"/>
                  <a:pt x="123155" y="1741212"/>
                </a:cubicBezTo>
                <a:cubicBezTo>
                  <a:pt x="124515" y="1748945"/>
                  <a:pt x="128234" y="1756069"/>
                  <a:pt x="133802" y="1761606"/>
                </a:cubicBezTo>
                <a:cubicBezTo>
                  <a:pt x="124917" y="1764643"/>
                  <a:pt x="121243" y="1754408"/>
                  <a:pt x="118207" y="1743386"/>
                </a:cubicBezTo>
                <a:cubicBezTo>
                  <a:pt x="115171" y="1732364"/>
                  <a:pt x="112471" y="1720480"/>
                  <a:pt x="103586" y="1718643"/>
                </a:cubicBezTo>
                <a:cubicBezTo>
                  <a:pt x="101299" y="1720780"/>
                  <a:pt x="95225" y="1733939"/>
                  <a:pt x="105498" y="1728465"/>
                </a:cubicBezTo>
                <a:cubicBezTo>
                  <a:pt x="96688" y="1733939"/>
                  <a:pt x="94926" y="1728653"/>
                  <a:pt x="96388" y="1721455"/>
                </a:cubicBezTo>
                <a:cubicBezTo>
                  <a:pt x="97820" y="1714701"/>
                  <a:pt x="100353" y="1708229"/>
                  <a:pt x="103886" y="1702297"/>
                </a:cubicBezTo>
                <a:cubicBezTo>
                  <a:pt x="98899" y="1697873"/>
                  <a:pt x="98337" y="1710095"/>
                  <a:pt x="88665" y="1710208"/>
                </a:cubicBezTo>
                <a:cubicBezTo>
                  <a:pt x="88290" y="1704472"/>
                  <a:pt x="98075" y="1702260"/>
                  <a:pt x="99687" y="1697274"/>
                </a:cubicBezTo>
                <a:cubicBezTo>
                  <a:pt x="95938" y="1692587"/>
                  <a:pt x="93463" y="1686964"/>
                  <a:pt x="90164" y="1681940"/>
                </a:cubicBezTo>
                <a:cubicBezTo>
                  <a:pt x="88582" y="1679385"/>
                  <a:pt x="86666" y="1677052"/>
                  <a:pt x="84466" y="1675005"/>
                </a:cubicBezTo>
                <a:cubicBezTo>
                  <a:pt x="82221" y="1673167"/>
                  <a:pt x="79575" y="1671883"/>
                  <a:pt x="76743" y="1671256"/>
                </a:cubicBezTo>
                <a:cubicBezTo>
                  <a:pt x="87053" y="1666832"/>
                  <a:pt x="85666" y="1666420"/>
                  <a:pt x="82554" y="1660459"/>
                </a:cubicBezTo>
                <a:cubicBezTo>
                  <a:pt x="103436" y="1661396"/>
                  <a:pt x="84353" y="1653261"/>
                  <a:pt x="101524" y="1650599"/>
                </a:cubicBezTo>
                <a:cubicBezTo>
                  <a:pt x="93538" y="1647487"/>
                  <a:pt x="89115" y="1626680"/>
                  <a:pt x="107110" y="1625143"/>
                </a:cubicBezTo>
                <a:cubicBezTo>
                  <a:pt x="108047" y="1621019"/>
                  <a:pt x="102573" y="1620869"/>
                  <a:pt x="94101" y="1622557"/>
                </a:cubicBezTo>
                <a:cubicBezTo>
                  <a:pt x="101599" y="1618808"/>
                  <a:pt x="98712" y="1613634"/>
                  <a:pt x="97175" y="1608460"/>
                </a:cubicBezTo>
                <a:cubicBezTo>
                  <a:pt x="95638" y="1603287"/>
                  <a:pt x="95225" y="1598188"/>
                  <a:pt x="107110" y="1595414"/>
                </a:cubicBezTo>
                <a:cubicBezTo>
                  <a:pt x="94963" y="1592340"/>
                  <a:pt x="96913" y="1581880"/>
                  <a:pt x="94626" y="1580755"/>
                </a:cubicBezTo>
                <a:cubicBezTo>
                  <a:pt x="98514" y="1578131"/>
                  <a:pt x="100306" y="1573326"/>
                  <a:pt x="99087" y="1568796"/>
                </a:cubicBezTo>
                <a:cubicBezTo>
                  <a:pt x="97750" y="1562231"/>
                  <a:pt x="92739" y="1557030"/>
                  <a:pt x="86228" y="1555450"/>
                </a:cubicBezTo>
                <a:cubicBezTo>
                  <a:pt x="84653" y="1522609"/>
                  <a:pt x="68570" y="1495129"/>
                  <a:pt x="54024" y="1466524"/>
                </a:cubicBezTo>
                <a:cubicBezTo>
                  <a:pt x="39480" y="1437918"/>
                  <a:pt x="26769" y="1408827"/>
                  <a:pt x="33067" y="1377936"/>
                </a:cubicBezTo>
                <a:cubicBezTo>
                  <a:pt x="44314" y="1380110"/>
                  <a:pt x="37716" y="1387570"/>
                  <a:pt x="43115" y="1391432"/>
                </a:cubicBezTo>
                <a:cubicBezTo>
                  <a:pt x="55299" y="1390832"/>
                  <a:pt x="55711" y="1379548"/>
                  <a:pt x="67483" y="1386746"/>
                </a:cubicBezTo>
                <a:cubicBezTo>
                  <a:pt x="68195" y="1374524"/>
                  <a:pt x="55336" y="1367626"/>
                  <a:pt x="58036" y="1358703"/>
                </a:cubicBezTo>
                <a:cubicBezTo>
                  <a:pt x="79292" y="1358703"/>
                  <a:pt x="63359" y="1369763"/>
                  <a:pt x="82554" y="1366914"/>
                </a:cubicBezTo>
                <a:cubicBezTo>
                  <a:pt x="76218" y="1375836"/>
                  <a:pt x="107635" y="1379810"/>
                  <a:pt x="106397" y="1390607"/>
                </a:cubicBezTo>
                <a:cubicBezTo>
                  <a:pt x="111309" y="1386371"/>
                  <a:pt x="110859" y="1381160"/>
                  <a:pt x="112433" y="1376099"/>
                </a:cubicBezTo>
                <a:cubicBezTo>
                  <a:pt x="114008" y="1371038"/>
                  <a:pt x="117569" y="1366014"/>
                  <a:pt x="130541" y="1362490"/>
                </a:cubicBezTo>
                <a:cubicBezTo>
                  <a:pt x="135205" y="1365472"/>
                  <a:pt x="140740" y="1366793"/>
                  <a:pt x="146249" y="1366239"/>
                </a:cubicBezTo>
                <a:cubicBezTo>
                  <a:pt x="151048" y="1373249"/>
                  <a:pt x="151535" y="1381235"/>
                  <a:pt x="164132" y="1386221"/>
                </a:cubicBezTo>
                <a:cubicBezTo>
                  <a:pt x="170655" y="1379323"/>
                  <a:pt x="165781" y="1366051"/>
                  <a:pt x="158283" y="1359191"/>
                </a:cubicBezTo>
                <a:cubicBezTo>
                  <a:pt x="149211" y="1357954"/>
                  <a:pt x="138489" y="1362377"/>
                  <a:pt x="143587" y="1363690"/>
                </a:cubicBezTo>
                <a:cubicBezTo>
                  <a:pt x="134515" y="1364739"/>
                  <a:pt x="138826" y="1353642"/>
                  <a:pt x="130541" y="1350943"/>
                </a:cubicBezTo>
                <a:cubicBezTo>
                  <a:pt x="120344" y="1349331"/>
                  <a:pt x="119856" y="1352180"/>
                  <a:pt x="114195" y="1349444"/>
                </a:cubicBezTo>
                <a:cubicBezTo>
                  <a:pt x="115882" y="1326950"/>
                  <a:pt x="77155" y="1313266"/>
                  <a:pt x="78318" y="1291335"/>
                </a:cubicBezTo>
                <a:cubicBezTo>
                  <a:pt x="68945" y="1288035"/>
                  <a:pt x="62309" y="1284174"/>
                  <a:pt x="47651" y="1281887"/>
                </a:cubicBezTo>
                <a:cubicBezTo>
                  <a:pt x="47312" y="1266490"/>
                  <a:pt x="45657" y="1251151"/>
                  <a:pt x="42702" y="1236037"/>
                </a:cubicBezTo>
                <a:cubicBezTo>
                  <a:pt x="29056" y="1235025"/>
                  <a:pt x="42702" y="1240836"/>
                  <a:pt x="33892" y="1241773"/>
                </a:cubicBezTo>
                <a:cubicBezTo>
                  <a:pt x="27819" y="1240798"/>
                  <a:pt x="32918" y="1237799"/>
                  <a:pt x="25345" y="1237087"/>
                </a:cubicBezTo>
                <a:cubicBezTo>
                  <a:pt x="21933" y="1252382"/>
                  <a:pt x="32843" y="1260143"/>
                  <a:pt x="37191" y="1272477"/>
                </a:cubicBezTo>
                <a:cubicBezTo>
                  <a:pt x="27107" y="1269178"/>
                  <a:pt x="28756" y="1263630"/>
                  <a:pt x="13760" y="1261230"/>
                </a:cubicBezTo>
                <a:cubicBezTo>
                  <a:pt x="12786" y="1252608"/>
                  <a:pt x="15785" y="1243272"/>
                  <a:pt x="19609" y="1233900"/>
                </a:cubicBezTo>
                <a:lnTo>
                  <a:pt x="26544" y="1233711"/>
                </a:lnTo>
                <a:lnTo>
                  <a:pt x="26544" y="1233713"/>
                </a:lnTo>
                <a:lnTo>
                  <a:pt x="26546" y="1233711"/>
                </a:lnTo>
                <a:lnTo>
                  <a:pt x="33405" y="1233525"/>
                </a:lnTo>
                <a:cubicBezTo>
                  <a:pt x="33030" y="1232513"/>
                  <a:pt x="30518" y="1231951"/>
                  <a:pt x="30856" y="1230826"/>
                </a:cubicBezTo>
                <a:lnTo>
                  <a:pt x="26546" y="1233711"/>
                </a:lnTo>
                <a:lnTo>
                  <a:pt x="26544" y="1233711"/>
                </a:lnTo>
                <a:lnTo>
                  <a:pt x="23686" y="1212493"/>
                </a:lnTo>
                <a:cubicBezTo>
                  <a:pt x="23264" y="1205183"/>
                  <a:pt x="24201" y="1197385"/>
                  <a:pt x="28981" y="1188350"/>
                </a:cubicBezTo>
                <a:cubicBezTo>
                  <a:pt x="31493" y="1188987"/>
                  <a:pt x="31830" y="1189999"/>
                  <a:pt x="35054" y="1190524"/>
                </a:cubicBezTo>
                <a:cubicBezTo>
                  <a:pt x="35692" y="1181264"/>
                  <a:pt x="40303" y="1174066"/>
                  <a:pt x="44427" y="1166456"/>
                </a:cubicBezTo>
                <a:cubicBezTo>
                  <a:pt x="49572" y="1158430"/>
                  <a:pt x="51906" y="1148922"/>
                  <a:pt x="51063" y="1139426"/>
                </a:cubicBezTo>
                <a:cubicBezTo>
                  <a:pt x="59948" y="1161057"/>
                  <a:pt x="46189" y="1195136"/>
                  <a:pt x="47988" y="1211219"/>
                </a:cubicBezTo>
                <a:cubicBezTo>
                  <a:pt x="62197" y="1177665"/>
                  <a:pt x="74419" y="1139088"/>
                  <a:pt x="86115" y="1104223"/>
                </a:cubicBezTo>
                <a:cubicBezTo>
                  <a:pt x="89864" y="1092976"/>
                  <a:pt x="76143" y="1078467"/>
                  <a:pt x="93276" y="1070857"/>
                </a:cubicBezTo>
                <a:cubicBezTo>
                  <a:pt x="101899" y="1076068"/>
                  <a:pt x="108497" y="1081467"/>
                  <a:pt x="106997" y="1087690"/>
                </a:cubicBezTo>
                <a:cubicBezTo>
                  <a:pt x="111459" y="1088252"/>
                  <a:pt x="110746" y="1085591"/>
                  <a:pt x="111983" y="1084128"/>
                </a:cubicBezTo>
                <a:cubicBezTo>
                  <a:pt x="112696" y="1091214"/>
                  <a:pt x="111983" y="1113333"/>
                  <a:pt x="99199" y="1122968"/>
                </a:cubicBezTo>
                <a:cubicBezTo>
                  <a:pt x="83604" y="1120643"/>
                  <a:pt x="113408" y="1119818"/>
                  <a:pt x="95450" y="1115470"/>
                </a:cubicBezTo>
                <a:cubicBezTo>
                  <a:pt x="83941" y="1118131"/>
                  <a:pt x="93876" y="1127879"/>
                  <a:pt x="86678" y="1136876"/>
                </a:cubicBezTo>
                <a:cubicBezTo>
                  <a:pt x="88290" y="1140625"/>
                  <a:pt x="91027" y="1138976"/>
                  <a:pt x="99124" y="1140363"/>
                </a:cubicBezTo>
                <a:lnTo>
                  <a:pt x="97025" y="1145724"/>
                </a:lnTo>
                <a:cubicBezTo>
                  <a:pt x="89152" y="1144712"/>
                  <a:pt x="100774" y="1141150"/>
                  <a:pt x="88627" y="1140700"/>
                </a:cubicBezTo>
                <a:cubicBezTo>
                  <a:pt x="74869" y="1150035"/>
                  <a:pt x="82067" y="1165331"/>
                  <a:pt x="77943" y="1176840"/>
                </a:cubicBezTo>
                <a:cubicBezTo>
                  <a:pt x="101149" y="1172491"/>
                  <a:pt x="100437" y="1164056"/>
                  <a:pt x="86753" y="1154346"/>
                </a:cubicBezTo>
                <a:cubicBezTo>
                  <a:pt x="90314" y="1149998"/>
                  <a:pt x="90052" y="1148498"/>
                  <a:pt x="93388" y="1146361"/>
                </a:cubicBezTo>
                <a:cubicBezTo>
                  <a:pt x="111758" y="1157945"/>
                  <a:pt x="102086" y="1167730"/>
                  <a:pt x="122368" y="1177740"/>
                </a:cubicBezTo>
                <a:cubicBezTo>
                  <a:pt x="109022" y="1176915"/>
                  <a:pt x="110334" y="1182539"/>
                  <a:pt x="111871" y="1187300"/>
                </a:cubicBezTo>
                <a:cubicBezTo>
                  <a:pt x="99274" y="1186850"/>
                  <a:pt x="100624" y="1177253"/>
                  <a:pt x="95713" y="1184601"/>
                </a:cubicBezTo>
                <a:cubicBezTo>
                  <a:pt x="83904" y="1181714"/>
                  <a:pt x="96875" y="1180852"/>
                  <a:pt x="91252" y="1178115"/>
                </a:cubicBezTo>
                <a:cubicBezTo>
                  <a:pt x="54961" y="1178115"/>
                  <a:pt x="109097" y="1198509"/>
                  <a:pt x="91252" y="1205595"/>
                </a:cubicBezTo>
                <a:cubicBezTo>
                  <a:pt x="88927" y="1207957"/>
                  <a:pt x="106247" y="1207319"/>
                  <a:pt x="99649" y="1210319"/>
                </a:cubicBezTo>
                <a:cubicBezTo>
                  <a:pt x="80679" y="1204508"/>
                  <a:pt x="97287" y="1221003"/>
                  <a:pt x="101449" y="1224227"/>
                </a:cubicBezTo>
                <a:cubicBezTo>
                  <a:pt x="110521" y="1225764"/>
                  <a:pt x="111758" y="1223028"/>
                  <a:pt x="113108" y="1220478"/>
                </a:cubicBezTo>
                <a:cubicBezTo>
                  <a:pt x="116857" y="1225952"/>
                  <a:pt x="129154" y="1230001"/>
                  <a:pt x="128104" y="1236187"/>
                </a:cubicBezTo>
                <a:cubicBezTo>
                  <a:pt x="143100" y="1236711"/>
                  <a:pt x="129341" y="1229438"/>
                  <a:pt x="138039" y="1227601"/>
                </a:cubicBezTo>
                <a:cubicBezTo>
                  <a:pt x="146886" y="1235362"/>
                  <a:pt x="140363" y="1239448"/>
                  <a:pt x="148161" y="1246909"/>
                </a:cubicBezTo>
                <a:cubicBezTo>
                  <a:pt x="158583" y="1244659"/>
                  <a:pt x="153297" y="1241022"/>
                  <a:pt x="155659" y="1235662"/>
                </a:cubicBezTo>
                <a:cubicBezTo>
                  <a:pt x="167581" y="1242222"/>
                  <a:pt x="165894" y="1244434"/>
                  <a:pt x="158358" y="1247133"/>
                </a:cubicBezTo>
                <a:cubicBezTo>
                  <a:pt x="158358" y="1248446"/>
                  <a:pt x="163944" y="1248858"/>
                  <a:pt x="167656" y="1249533"/>
                </a:cubicBezTo>
                <a:cubicBezTo>
                  <a:pt x="176316" y="1247433"/>
                  <a:pt x="172792" y="1238923"/>
                  <a:pt x="176616" y="1234537"/>
                </a:cubicBezTo>
                <a:cubicBezTo>
                  <a:pt x="179619" y="1235772"/>
                  <a:pt x="182769" y="1236617"/>
                  <a:pt x="185988" y="1237049"/>
                </a:cubicBezTo>
                <a:cubicBezTo>
                  <a:pt x="175791" y="1227976"/>
                  <a:pt x="177478" y="1218866"/>
                  <a:pt x="178265" y="1209906"/>
                </a:cubicBezTo>
                <a:cubicBezTo>
                  <a:pt x="179052" y="1200946"/>
                  <a:pt x="178940" y="1192099"/>
                  <a:pt x="165331" y="1183064"/>
                </a:cubicBezTo>
                <a:cubicBezTo>
                  <a:pt x="177216" y="1169305"/>
                  <a:pt x="154684" y="1151685"/>
                  <a:pt x="160495" y="1135339"/>
                </a:cubicBezTo>
                <a:cubicBezTo>
                  <a:pt x="150898" y="1132677"/>
                  <a:pt x="152997" y="1136989"/>
                  <a:pt x="143512" y="1134327"/>
                </a:cubicBezTo>
                <a:cubicBezTo>
                  <a:pt x="145799" y="1130531"/>
                  <a:pt x="146518" y="1126613"/>
                  <a:pt x="146686" y="1122744"/>
                </a:cubicBezTo>
                <a:lnTo>
                  <a:pt x="146600" y="1115629"/>
                </a:lnTo>
                <a:lnTo>
                  <a:pt x="143563" y="1113889"/>
                </a:lnTo>
                <a:cubicBezTo>
                  <a:pt x="141937" y="1110306"/>
                  <a:pt x="152369" y="1107466"/>
                  <a:pt x="141375" y="1102349"/>
                </a:cubicBezTo>
                <a:cubicBezTo>
                  <a:pt x="140006" y="1102105"/>
                  <a:pt x="136735" y="1101833"/>
                  <a:pt x="135194" y="1101993"/>
                </a:cubicBezTo>
                <a:lnTo>
                  <a:pt x="134688" y="1102550"/>
                </a:lnTo>
                <a:lnTo>
                  <a:pt x="131539" y="1101429"/>
                </a:lnTo>
                <a:cubicBezTo>
                  <a:pt x="129741" y="1099497"/>
                  <a:pt x="143343" y="1099912"/>
                  <a:pt x="147560" y="1100474"/>
                </a:cubicBezTo>
                <a:cubicBezTo>
                  <a:pt x="144636" y="1098113"/>
                  <a:pt x="139875" y="1099575"/>
                  <a:pt x="131215" y="1096238"/>
                </a:cubicBezTo>
                <a:cubicBezTo>
                  <a:pt x="132864" y="1095375"/>
                  <a:pt x="142462" y="1098450"/>
                  <a:pt x="145536" y="1098300"/>
                </a:cubicBezTo>
                <a:cubicBezTo>
                  <a:pt x="142087" y="1094551"/>
                  <a:pt x="143362" y="1091364"/>
                  <a:pt x="132977" y="1086266"/>
                </a:cubicBezTo>
                <a:cubicBezTo>
                  <a:pt x="143661" y="1088927"/>
                  <a:pt x="142537" y="1088365"/>
                  <a:pt x="141487" y="1085966"/>
                </a:cubicBezTo>
                <a:cubicBezTo>
                  <a:pt x="160232" y="1093464"/>
                  <a:pt x="145236" y="1085029"/>
                  <a:pt x="161769" y="1090390"/>
                </a:cubicBezTo>
                <a:cubicBezTo>
                  <a:pt x="155546" y="1086978"/>
                  <a:pt x="157120" y="1080492"/>
                  <a:pt x="174141" y="1086266"/>
                </a:cubicBezTo>
                <a:cubicBezTo>
                  <a:pt x="176090" y="1085553"/>
                  <a:pt x="171104" y="1083641"/>
                  <a:pt x="162894" y="1081167"/>
                </a:cubicBezTo>
                <a:cubicBezTo>
                  <a:pt x="178452" y="1084429"/>
                  <a:pt x="158357" y="1072095"/>
                  <a:pt x="181901" y="1078618"/>
                </a:cubicBezTo>
                <a:cubicBezTo>
                  <a:pt x="171404" y="1073782"/>
                  <a:pt x="175528" y="1071532"/>
                  <a:pt x="173653" y="1070483"/>
                </a:cubicBezTo>
                <a:cubicBezTo>
                  <a:pt x="180851" y="1071870"/>
                  <a:pt x="185575" y="1067408"/>
                  <a:pt x="171141" y="1060660"/>
                </a:cubicBezTo>
                <a:cubicBezTo>
                  <a:pt x="181339" y="1040566"/>
                  <a:pt x="126604" y="1006038"/>
                  <a:pt x="142499" y="986431"/>
                </a:cubicBezTo>
                <a:cubicBezTo>
                  <a:pt x="153259" y="990180"/>
                  <a:pt x="146248" y="991192"/>
                  <a:pt x="151309" y="993929"/>
                </a:cubicBezTo>
                <a:cubicBezTo>
                  <a:pt x="163081" y="996965"/>
                  <a:pt x="164281" y="992841"/>
                  <a:pt x="175115" y="998615"/>
                </a:cubicBezTo>
                <a:cubicBezTo>
                  <a:pt x="176652" y="994191"/>
                  <a:pt x="164581" y="988155"/>
                  <a:pt x="167617" y="985418"/>
                </a:cubicBezTo>
                <a:cubicBezTo>
                  <a:pt x="188199" y="990779"/>
                  <a:pt x="172154" y="991079"/>
                  <a:pt x="190861" y="994866"/>
                </a:cubicBezTo>
                <a:cubicBezTo>
                  <a:pt x="189184" y="995325"/>
                  <a:pt x="189809" y="996281"/>
                  <a:pt x="191660" y="997517"/>
                </a:cubicBezTo>
                <a:lnTo>
                  <a:pt x="197598" y="1000672"/>
                </a:lnTo>
                <a:lnTo>
                  <a:pt x="197422" y="999701"/>
                </a:lnTo>
                <a:cubicBezTo>
                  <a:pt x="204639" y="1000788"/>
                  <a:pt x="205942" y="999917"/>
                  <a:pt x="206804" y="998740"/>
                </a:cubicBezTo>
                <a:lnTo>
                  <a:pt x="208336" y="997080"/>
                </a:lnTo>
                <a:lnTo>
                  <a:pt x="195913" y="992391"/>
                </a:lnTo>
                <a:cubicBezTo>
                  <a:pt x="193195" y="990404"/>
                  <a:pt x="192173" y="988530"/>
                  <a:pt x="190299" y="987105"/>
                </a:cubicBezTo>
                <a:cubicBezTo>
                  <a:pt x="189137" y="985231"/>
                  <a:pt x="201546" y="989879"/>
                  <a:pt x="198434" y="987105"/>
                </a:cubicBezTo>
                <a:cubicBezTo>
                  <a:pt x="203702" y="989392"/>
                  <a:pt x="204967" y="991098"/>
                  <a:pt x="205941" y="992785"/>
                </a:cubicBezTo>
                <a:lnTo>
                  <a:pt x="209952" y="996659"/>
                </a:lnTo>
                <a:lnTo>
                  <a:pt x="213543" y="995952"/>
                </a:lnTo>
                <a:lnTo>
                  <a:pt x="202099" y="985109"/>
                </a:lnTo>
                <a:lnTo>
                  <a:pt x="195786" y="981946"/>
                </a:lnTo>
                <a:lnTo>
                  <a:pt x="198808" y="980891"/>
                </a:lnTo>
                <a:lnTo>
                  <a:pt x="195892" y="971168"/>
                </a:lnTo>
                <a:lnTo>
                  <a:pt x="194772" y="970333"/>
                </a:lnTo>
                <a:lnTo>
                  <a:pt x="193803" y="968761"/>
                </a:lnTo>
                <a:lnTo>
                  <a:pt x="188931" y="970169"/>
                </a:lnTo>
                <a:cubicBezTo>
                  <a:pt x="187488" y="971200"/>
                  <a:pt x="185538" y="971902"/>
                  <a:pt x="179765" y="969972"/>
                </a:cubicBezTo>
                <a:lnTo>
                  <a:pt x="179428" y="958568"/>
                </a:lnTo>
                <a:lnTo>
                  <a:pt x="160419" y="951340"/>
                </a:lnTo>
                <a:cubicBezTo>
                  <a:pt x="160368" y="944265"/>
                  <a:pt x="158915" y="937269"/>
                  <a:pt x="156146" y="930758"/>
                </a:cubicBezTo>
                <a:cubicBezTo>
                  <a:pt x="142912" y="927309"/>
                  <a:pt x="156146" y="932820"/>
                  <a:pt x="147635" y="931246"/>
                </a:cubicBezTo>
                <a:cubicBezTo>
                  <a:pt x="141712" y="929484"/>
                  <a:pt x="146661" y="929334"/>
                  <a:pt x="139313" y="927497"/>
                </a:cubicBezTo>
                <a:cubicBezTo>
                  <a:pt x="136089" y="933195"/>
                  <a:pt x="146398" y="938744"/>
                  <a:pt x="150560" y="945117"/>
                </a:cubicBezTo>
                <a:cubicBezTo>
                  <a:pt x="140887" y="941368"/>
                  <a:pt x="142574" y="939456"/>
                  <a:pt x="128066" y="935070"/>
                </a:cubicBezTo>
                <a:cubicBezTo>
                  <a:pt x="127278" y="931321"/>
                  <a:pt x="130203" y="928022"/>
                  <a:pt x="133839" y="924910"/>
                </a:cubicBezTo>
                <a:cubicBezTo>
                  <a:pt x="138202" y="926284"/>
                  <a:pt x="142682" y="927250"/>
                  <a:pt x="147223" y="927797"/>
                </a:cubicBezTo>
                <a:cubicBezTo>
                  <a:pt x="146886" y="927272"/>
                  <a:pt x="144449" y="926485"/>
                  <a:pt x="144786" y="926072"/>
                </a:cubicBezTo>
                <a:cubicBezTo>
                  <a:pt x="141037" y="925097"/>
                  <a:pt x="141487" y="926072"/>
                  <a:pt x="140587" y="926335"/>
                </a:cubicBezTo>
                <a:cubicBezTo>
                  <a:pt x="139275" y="920074"/>
                  <a:pt x="133652" y="913326"/>
                  <a:pt x="142462" y="907590"/>
                </a:cubicBezTo>
                <a:cubicBezTo>
                  <a:pt x="144899" y="908414"/>
                  <a:pt x="145236" y="908902"/>
                  <a:pt x="148385" y="909802"/>
                </a:cubicBezTo>
                <a:lnTo>
                  <a:pt x="148424" y="909764"/>
                </a:lnTo>
                <a:lnTo>
                  <a:pt x="142987" y="900729"/>
                </a:lnTo>
                <a:cubicBezTo>
                  <a:pt x="147945" y="902238"/>
                  <a:pt x="151076" y="903470"/>
                  <a:pt x="152942" y="904552"/>
                </a:cubicBezTo>
                <a:lnTo>
                  <a:pt x="153312" y="905008"/>
                </a:lnTo>
                <a:lnTo>
                  <a:pt x="156933" y="901484"/>
                </a:lnTo>
                <a:lnTo>
                  <a:pt x="159527" y="896473"/>
                </a:lnTo>
                <a:lnTo>
                  <a:pt x="152771" y="888844"/>
                </a:lnTo>
                <a:cubicBezTo>
                  <a:pt x="147748" y="888319"/>
                  <a:pt x="153259" y="891131"/>
                  <a:pt x="151047" y="893455"/>
                </a:cubicBezTo>
                <a:cubicBezTo>
                  <a:pt x="136051" y="887907"/>
                  <a:pt x="139537" y="883033"/>
                  <a:pt x="124804" y="879959"/>
                </a:cubicBezTo>
                <a:cubicBezTo>
                  <a:pt x="116519" y="878234"/>
                  <a:pt x="128216" y="883708"/>
                  <a:pt x="122517" y="886407"/>
                </a:cubicBezTo>
                <a:cubicBezTo>
                  <a:pt x="110783" y="883970"/>
                  <a:pt x="126753" y="875535"/>
                  <a:pt x="109546" y="874148"/>
                </a:cubicBezTo>
                <a:cubicBezTo>
                  <a:pt x="110645" y="868093"/>
                  <a:pt x="110581" y="861884"/>
                  <a:pt x="109358" y="855853"/>
                </a:cubicBezTo>
                <a:cubicBezTo>
                  <a:pt x="108683" y="849817"/>
                  <a:pt x="108608" y="844194"/>
                  <a:pt x="113107" y="840445"/>
                </a:cubicBezTo>
                <a:cubicBezTo>
                  <a:pt x="116856" y="842319"/>
                  <a:pt x="116856" y="844869"/>
                  <a:pt x="121055" y="846668"/>
                </a:cubicBezTo>
                <a:cubicBezTo>
                  <a:pt x="126528" y="833434"/>
                  <a:pt x="125179" y="819863"/>
                  <a:pt x="124804" y="806629"/>
                </a:cubicBezTo>
                <a:cubicBezTo>
                  <a:pt x="124430" y="793395"/>
                  <a:pt x="125666" y="781286"/>
                  <a:pt x="137026" y="773188"/>
                </a:cubicBezTo>
                <a:cubicBezTo>
                  <a:pt x="141412" y="770114"/>
                  <a:pt x="132527" y="767452"/>
                  <a:pt x="130690" y="764566"/>
                </a:cubicBezTo>
                <a:cubicBezTo>
                  <a:pt x="136163" y="765090"/>
                  <a:pt x="137813" y="762354"/>
                  <a:pt x="139050" y="758605"/>
                </a:cubicBezTo>
                <a:cubicBezTo>
                  <a:pt x="140040" y="754102"/>
                  <a:pt x="142320" y="749986"/>
                  <a:pt x="145611" y="746758"/>
                </a:cubicBezTo>
                <a:cubicBezTo>
                  <a:pt x="159894" y="754256"/>
                  <a:pt x="152396" y="761116"/>
                  <a:pt x="158845" y="768352"/>
                </a:cubicBezTo>
                <a:cubicBezTo>
                  <a:pt x="165293" y="769327"/>
                  <a:pt x="168517" y="765840"/>
                  <a:pt x="175078" y="767040"/>
                </a:cubicBezTo>
                <a:cubicBezTo>
                  <a:pt x="170504" y="759129"/>
                  <a:pt x="160569" y="750844"/>
                  <a:pt x="163831" y="742821"/>
                </a:cubicBezTo>
                <a:cubicBezTo>
                  <a:pt x="148273" y="735923"/>
                  <a:pt x="136763" y="740235"/>
                  <a:pt x="129715" y="748445"/>
                </a:cubicBezTo>
                <a:cubicBezTo>
                  <a:pt x="123178" y="756254"/>
                  <a:pt x="120730" y="766699"/>
                  <a:pt x="123117" y="776600"/>
                </a:cubicBezTo>
                <a:cubicBezTo>
                  <a:pt x="115619" y="779711"/>
                  <a:pt x="116144" y="770264"/>
                  <a:pt x="112882" y="768165"/>
                </a:cubicBezTo>
                <a:cubicBezTo>
                  <a:pt x="110108" y="773713"/>
                  <a:pt x="112132" y="777762"/>
                  <a:pt x="113557" y="782148"/>
                </a:cubicBezTo>
                <a:cubicBezTo>
                  <a:pt x="114395" y="784398"/>
                  <a:pt x="114753" y="786799"/>
                  <a:pt x="114607" y="789196"/>
                </a:cubicBezTo>
                <a:cubicBezTo>
                  <a:pt x="114337" y="792531"/>
                  <a:pt x="113142" y="795725"/>
                  <a:pt x="111158" y="798419"/>
                </a:cubicBezTo>
                <a:cubicBezTo>
                  <a:pt x="108663" y="794751"/>
                  <a:pt x="106788" y="790698"/>
                  <a:pt x="105609" y="786422"/>
                </a:cubicBezTo>
                <a:cubicBezTo>
                  <a:pt x="104690" y="782659"/>
                  <a:pt x="104374" y="778775"/>
                  <a:pt x="104672" y="774913"/>
                </a:cubicBezTo>
                <a:cubicBezTo>
                  <a:pt x="105475" y="767417"/>
                  <a:pt x="107370" y="760079"/>
                  <a:pt x="110295" y="753131"/>
                </a:cubicBezTo>
                <a:lnTo>
                  <a:pt x="119368" y="757367"/>
                </a:lnTo>
                <a:cubicBezTo>
                  <a:pt x="122817" y="753244"/>
                  <a:pt x="115319" y="749345"/>
                  <a:pt x="118956" y="745258"/>
                </a:cubicBezTo>
                <a:cubicBezTo>
                  <a:pt x="115919" y="744696"/>
                  <a:pt x="112807" y="744021"/>
                  <a:pt x="111120" y="745446"/>
                </a:cubicBezTo>
                <a:cubicBezTo>
                  <a:pt x="112170" y="737685"/>
                  <a:pt x="116369" y="728763"/>
                  <a:pt x="118618" y="718828"/>
                </a:cubicBezTo>
                <a:cubicBezTo>
                  <a:pt x="119869" y="713691"/>
                  <a:pt x="120362" y="708399"/>
                  <a:pt x="120080" y="703120"/>
                </a:cubicBezTo>
                <a:cubicBezTo>
                  <a:pt x="119786" y="697211"/>
                  <a:pt x="118267" y="691428"/>
                  <a:pt x="115619" y="686137"/>
                </a:cubicBezTo>
                <a:cubicBezTo>
                  <a:pt x="107521" y="683475"/>
                  <a:pt x="115357" y="694122"/>
                  <a:pt x="108121" y="696559"/>
                </a:cubicBezTo>
                <a:cubicBezTo>
                  <a:pt x="102760" y="687262"/>
                  <a:pt x="92150" y="677589"/>
                  <a:pt x="96499" y="668254"/>
                </a:cubicBezTo>
                <a:cubicBezTo>
                  <a:pt x="92975" y="666530"/>
                  <a:pt x="92038" y="669679"/>
                  <a:pt x="90276" y="671216"/>
                </a:cubicBezTo>
                <a:cubicBezTo>
                  <a:pt x="89339" y="664880"/>
                  <a:pt x="81316" y="658207"/>
                  <a:pt x="84128" y="651834"/>
                </a:cubicBezTo>
                <a:cubicBezTo>
                  <a:pt x="71568" y="658020"/>
                  <a:pt x="100323" y="678976"/>
                  <a:pt x="92825" y="690111"/>
                </a:cubicBezTo>
                <a:cubicBezTo>
                  <a:pt x="99236" y="689474"/>
                  <a:pt x="100323" y="691348"/>
                  <a:pt x="99273" y="693860"/>
                </a:cubicBezTo>
                <a:cubicBezTo>
                  <a:pt x="97513" y="697191"/>
                  <a:pt x="95149" y="700166"/>
                  <a:pt x="92300" y="702632"/>
                </a:cubicBezTo>
                <a:cubicBezTo>
                  <a:pt x="90198" y="699225"/>
                  <a:pt x="88689" y="695486"/>
                  <a:pt x="87839" y="691573"/>
                </a:cubicBezTo>
                <a:cubicBezTo>
                  <a:pt x="80154" y="687824"/>
                  <a:pt x="89976" y="696484"/>
                  <a:pt x="83678" y="697946"/>
                </a:cubicBezTo>
                <a:cubicBezTo>
                  <a:pt x="75698" y="684792"/>
                  <a:pt x="70588" y="670100"/>
                  <a:pt x="68682" y="654833"/>
                </a:cubicBezTo>
                <a:cubicBezTo>
                  <a:pt x="67030" y="641146"/>
                  <a:pt x="66829" y="627323"/>
                  <a:pt x="68082" y="613594"/>
                </a:cubicBezTo>
                <a:cubicBezTo>
                  <a:pt x="61521" y="613332"/>
                  <a:pt x="57097" y="618093"/>
                  <a:pt x="52299" y="621880"/>
                </a:cubicBezTo>
                <a:cubicBezTo>
                  <a:pt x="47500" y="625666"/>
                  <a:pt x="42064" y="628028"/>
                  <a:pt x="32804" y="622442"/>
                </a:cubicBezTo>
                <a:cubicBezTo>
                  <a:pt x="38846" y="621438"/>
                  <a:pt x="44667" y="619396"/>
                  <a:pt x="50012" y="616406"/>
                </a:cubicBezTo>
                <a:cubicBezTo>
                  <a:pt x="54413" y="613967"/>
                  <a:pt x="58462" y="610940"/>
                  <a:pt x="62046" y="607409"/>
                </a:cubicBezTo>
                <a:cubicBezTo>
                  <a:pt x="68944" y="600923"/>
                  <a:pt x="73705" y="593800"/>
                  <a:pt x="78729" y="589563"/>
                </a:cubicBezTo>
                <a:cubicBezTo>
                  <a:pt x="80529" y="585814"/>
                  <a:pt x="68082" y="584615"/>
                  <a:pt x="66845" y="588589"/>
                </a:cubicBezTo>
                <a:cubicBezTo>
                  <a:pt x="63808" y="580828"/>
                  <a:pt x="80791" y="582515"/>
                  <a:pt x="83715" y="573593"/>
                </a:cubicBezTo>
                <a:cubicBezTo>
                  <a:pt x="76855" y="565682"/>
                  <a:pt x="80229" y="558897"/>
                  <a:pt x="69282" y="550387"/>
                </a:cubicBezTo>
                <a:cubicBezTo>
                  <a:pt x="64183" y="554323"/>
                  <a:pt x="76555" y="560134"/>
                  <a:pt x="74493" y="564333"/>
                </a:cubicBezTo>
                <a:cubicBezTo>
                  <a:pt x="69824" y="565309"/>
                  <a:pt x="65375" y="567139"/>
                  <a:pt x="61371" y="569731"/>
                </a:cubicBezTo>
                <a:cubicBezTo>
                  <a:pt x="57453" y="572439"/>
                  <a:pt x="53921" y="575668"/>
                  <a:pt x="50874" y="579329"/>
                </a:cubicBezTo>
                <a:cubicBezTo>
                  <a:pt x="45485" y="585236"/>
                  <a:pt x="41929" y="592582"/>
                  <a:pt x="40639" y="600473"/>
                </a:cubicBezTo>
                <a:cubicBezTo>
                  <a:pt x="32917" y="595112"/>
                  <a:pt x="39065" y="586189"/>
                  <a:pt x="46113" y="576742"/>
                </a:cubicBezTo>
                <a:cubicBezTo>
                  <a:pt x="49694" y="572211"/>
                  <a:pt x="52939" y="567425"/>
                  <a:pt x="55823" y="562421"/>
                </a:cubicBezTo>
                <a:cubicBezTo>
                  <a:pt x="58488" y="558505"/>
                  <a:pt x="59062" y="553532"/>
                  <a:pt x="57360" y="549112"/>
                </a:cubicBezTo>
                <a:cubicBezTo>
                  <a:pt x="55804" y="548943"/>
                  <a:pt x="51427" y="549712"/>
                  <a:pt x="48775" y="551108"/>
                </a:cubicBezTo>
                <a:lnTo>
                  <a:pt x="46906" y="553339"/>
                </a:lnTo>
                <a:lnTo>
                  <a:pt x="44433" y="550932"/>
                </a:lnTo>
                <a:cubicBezTo>
                  <a:pt x="45734" y="544871"/>
                  <a:pt x="65570" y="539037"/>
                  <a:pt x="70856" y="538727"/>
                </a:cubicBezTo>
                <a:cubicBezTo>
                  <a:pt x="71381" y="531829"/>
                  <a:pt x="61184" y="539440"/>
                  <a:pt x="55148" y="531867"/>
                </a:cubicBezTo>
                <a:cubicBezTo>
                  <a:pt x="59497" y="527818"/>
                  <a:pt x="67332" y="534079"/>
                  <a:pt x="72356" y="532092"/>
                </a:cubicBezTo>
                <a:cubicBezTo>
                  <a:pt x="73145" y="529031"/>
                  <a:pt x="74134" y="526025"/>
                  <a:pt x="75317" y="523094"/>
                </a:cubicBezTo>
                <a:cubicBezTo>
                  <a:pt x="76517" y="520170"/>
                  <a:pt x="77754" y="517283"/>
                  <a:pt x="78767" y="514359"/>
                </a:cubicBezTo>
                <a:cubicBezTo>
                  <a:pt x="81176" y="508460"/>
                  <a:pt x="81520" y="501920"/>
                  <a:pt x="79741" y="495802"/>
                </a:cubicBezTo>
                <a:cubicBezTo>
                  <a:pt x="90013" y="500525"/>
                  <a:pt x="89564" y="498988"/>
                  <a:pt x="93388" y="491265"/>
                </a:cubicBezTo>
                <a:cubicBezTo>
                  <a:pt x="104897" y="509373"/>
                  <a:pt x="101223" y="486504"/>
                  <a:pt x="113969" y="498388"/>
                </a:cubicBezTo>
                <a:cubicBezTo>
                  <a:pt x="112207" y="489278"/>
                  <a:pt x="129828" y="467722"/>
                  <a:pt x="141937" y="481218"/>
                </a:cubicBezTo>
                <a:cubicBezTo>
                  <a:pt x="146511" y="478406"/>
                  <a:pt x="143399" y="473720"/>
                  <a:pt x="136763" y="468247"/>
                </a:cubicBezTo>
                <a:cubicBezTo>
                  <a:pt x="144599" y="471246"/>
                  <a:pt x="148010" y="464273"/>
                  <a:pt x="152471" y="458649"/>
                </a:cubicBezTo>
                <a:cubicBezTo>
                  <a:pt x="156933" y="453026"/>
                  <a:pt x="161581" y="448265"/>
                  <a:pt x="171216" y="455650"/>
                </a:cubicBezTo>
                <a:cubicBezTo>
                  <a:pt x="167130" y="443204"/>
                  <a:pt x="178714" y="435443"/>
                  <a:pt x="178714" y="432631"/>
                </a:cubicBezTo>
                <a:cubicBezTo>
                  <a:pt x="186212" y="435481"/>
                  <a:pt x="204132" y="422097"/>
                  <a:pt x="199933" y="404102"/>
                </a:cubicBezTo>
                <a:cubicBezTo>
                  <a:pt x="202033" y="402227"/>
                  <a:pt x="204057" y="400353"/>
                  <a:pt x="206044" y="398366"/>
                </a:cubicBezTo>
                <a:cubicBezTo>
                  <a:pt x="208031" y="396379"/>
                  <a:pt x="210018" y="394617"/>
                  <a:pt x="211968" y="392667"/>
                </a:cubicBezTo>
                <a:cubicBezTo>
                  <a:pt x="217704" y="386931"/>
                  <a:pt x="217704" y="386931"/>
                  <a:pt x="222990" y="380783"/>
                </a:cubicBezTo>
                <a:cubicBezTo>
                  <a:pt x="230038" y="372610"/>
                  <a:pt x="236448" y="363988"/>
                  <a:pt x="242859" y="355440"/>
                </a:cubicBezTo>
                <a:cubicBezTo>
                  <a:pt x="249270" y="346892"/>
                  <a:pt x="255156" y="337857"/>
                  <a:pt x="261117" y="328710"/>
                </a:cubicBezTo>
                <a:lnTo>
                  <a:pt x="279524" y="301642"/>
                </a:lnTo>
                <a:cubicBezTo>
                  <a:pt x="282636" y="297106"/>
                  <a:pt x="285822" y="292495"/>
                  <a:pt x="289009" y="288071"/>
                </a:cubicBezTo>
                <a:cubicBezTo>
                  <a:pt x="292196" y="283647"/>
                  <a:pt x="295382" y="279523"/>
                  <a:pt x="298719" y="275287"/>
                </a:cubicBezTo>
                <a:cubicBezTo>
                  <a:pt x="305322" y="266731"/>
                  <a:pt x="312407" y="258558"/>
                  <a:pt x="319938" y="250806"/>
                </a:cubicBezTo>
                <a:cubicBezTo>
                  <a:pt x="327629" y="243055"/>
                  <a:pt x="335888" y="235887"/>
                  <a:pt x="344644" y="229362"/>
                </a:cubicBezTo>
                <a:cubicBezTo>
                  <a:pt x="353729" y="222711"/>
                  <a:pt x="363463" y="216996"/>
                  <a:pt x="373698" y="212304"/>
                </a:cubicBezTo>
                <a:cubicBezTo>
                  <a:pt x="377447" y="223551"/>
                  <a:pt x="364438" y="223551"/>
                  <a:pt x="362714" y="231237"/>
                </a:cubicBezTo>
                <a:cubicBezTo>
                  <a:pt x="370212" y="240834"/>
                  <a:pt x="384458" y="232361"/>
                  <a:pt x="382284" y="247695"/>
                </a:cubicBezTo>
                <a:cubicBezTo>
                  <a:pt x="388830" y="243488"/>
                  <a:pt x="394279" y="237782"/>
                  <a:pt x="398179" y="231049"/>
                </a:cubicBezTo>
                <a:cubicBezTo>
                  <a:pt x="401928" y="225276"/>
                  <a:pt x="405677" y="220215"/>
                  <a:pt x="411975" y="217928"/>
                </a:cubicBezTo>
                <a:cubicBezTo>
                  <a:pt x="424085" y="235510"/>
                  <a:pt x="401103" y="230749"/>
                  <a:pt x="415462" y="244545"/>
                </a:cubicBezTo>
                <a:cubicBezTo>
                  <a:pt x="407964" y="245145"/>
                  <a:pt x="407589" y="253131"/>
                  <a:pt x="407177" y="261566"/>
                </a:cubicBezTo>
                <a:cubicBezTo>
                  <a:pt x="406764" y="270001"/>
                  <a:pt x="406502" y="279186"/>
                  <a:pt x="399679" y="282860"/>
                </a:cubicBezTo>
                <a:cubicBezTo>
                  <a:pt x="415350" y="284509"/>
                  <a:pt x="424610" y="264677"/>
                  <a:pt x="448041" y="281023"/>
                </a:cubicBezTo>
                <a:cubicBezTo>
                  <a:pt x="448041" y="285222"/>
                  <a:pt x="446129" y="288034"/>
                  <a:pt x="452277" y="296844"/>
                </a:cubicBezTo>
                <a:cubicBezTo>
                  <a:pt x="446279" y="305954"/>
                  <a:pt x="436644" y="312814"/>
                  <a:pt x="437731" y="327098"/>
                </a:cubicBezTo>
                <a:cubicBezTo>
                  <a:pt x="444533" y="326424"/>
                  <a:pt x="450880" y="323370"/>
                  <a:pt x="455651" y="318475"/>
                </a:cubicBezTo>
                <a:cubicBezTo>
                  <a:pt x="460938" y="313788"/>
                  <a:pt x="465102" y="307971"/>
                  <a:pt x="467835" y="301455"/>
                </a:cubicBezTo>
                <a:cubicBezTo>
                  <a:pt x="464349" y="292982"/>
                  <a:pt x="452839" y="287471"/>
                  <a:pt x="454002" y="292720"/>
                </a:cubicBezTo>
                <a:cubicBezTo>
                  <a:pt x="447553" y="285972"/>
                  <a:pt x="463936" y="281023"/>
                  <a:pt x="462699" y="272063"/>
                </a:cubicBezTo>
                <a:cubicBezTo>
                  <a:pt x="458950" y="262316"/>
                  <a:pt x="455201" y="264078"/>
                  <a:pt x="455501" y="257329"/>
                </a:cubicBezTo>
                <a:cubicBezTo>
                  <a:pt x="470497" y="249382"/>
                  <a:pt x="476758" y="235173"/>
                  <a:pt x="483393" y="220477"/>
                </a:cubicBezTo>
                <a:cubicBezTo>
                  <a:pt x="490029" y="205781"/>
                  <a:pt x="496740" y="191647"/>
                  <a:pt x="511736" y="183999"/>
                </a:cubicBezTo>
                <a:cubicBezTo>
                  <a:pt x="511023" y="173727"/>
                  <a:pt x="512598" y="165255"/>
                  <a:pt x="507724" y="151308"/>
                </a:cubicBezTo>
                <a:cubicBezTo>
                  <a:pt x="519759" y="145010"/>
                  <a:pt x="529281" y="139199"/>
                  <a:pt x="538316" y="133651"/>
                </a:cubicBezTo>
                <a:cubicBezTo>
                  <a:pt x="547352" y="128103"/>
                  <a:pt x="556124" y="122404"/>
                  <a:pt x="566771" y="115431"/>
                </a:cubicBezTo>
                <a:cubicBezTo>
                  <a:pt x="560885" y="103097"/>
                  <a:pt x="560397" y="118767"/>
                  <a:pt x="554399" y="111682"/>
                </a:cubicBezTo>
                <a:cubicBezTo>
                  <a:pt x="552487" y="105796"/>
                  <a:pt x="559235" y="107933"/>
                  <a:pt x="556161" y="101110"/>
                </a:cubicBezTo>
                <a:cubicBezTo>
                  <a:pt x="533667" y="108608"/>
                  <a:pt x="529131" y="122966"/>
                  <a:pt x="514922" y="135600"/>
                </a:cubicBezTo>
                <a:cubicBezTo>
                  <a:pt x="513910" y="124728"/>
                  <a:pt x="522420" y="122179"/>
                  <a:pt x="517472" y="107783"/>
                </a:cubicBezTo>
                <a:cubicBezTo>
                  <a:pt x="528719" y="100997"/>
                  <a:pt x="542815" y="97286"/>
                  <a:pt x="557548" y="94062"/>
                </a:cubicBezTo>
                <a:lnTo>
                  <a:pt x="561514" y="99982"/>
                </a:lnTo>
                <a:lnTo>
                  <a:pt x="561447" y="100022"/>
                </a:lnTo>
                <a:lnTo>
                  <a:pt x="561566" y="100059"/>
                </a:lnTo>
                <a:lnTo>
                  <a:pt x="565309" y="105646"/>
                </a:lnTo>
                <a:cubicBezTo>
                  <a:pt x="566471" y="104709"/>
                  <a:pt x="565908" y="102159"/>
                  <a:pt x="567595" y="101897"/>
                </a:cubicBezTo>
                <a:lnTo>
                  <a:pt x="561566" y="100059"/>
                </a:lnTo>
                <a:lnTo>
                  <a:pt x="561514" y="99982"/>
                </a:lnTo>
                <a:lnTo>
                  <a:pt x="588234" y="83930"/>
                </a:lnTo>
                <a:cubicBezTo>
                  <a:pt x="597747" y="78916"/>
                  <a:pt x="608572" y="74829"/>
                  <a:pt x="622893" y="73405"/>
                </a:cubicBezTo>
                <a:cubicBezTo>
                  <a:pt x="623343" y="75992"/>
                  <a:pt x="622181" y="76891"/>
                  <a:pt x="623193" y="80003"/>
                </a:cubicBezTo>
                <a:cubicBezTo>
                  <a:pt x="635752" y="74679"/>
                  <a:pt x="647374" y="74717"/>
                  <a:pt x="659408" y="73742"/>
                </a:cubicBezTo>
                <a:cubicBezTo>
                  <a:pt x="672613" y="73303"/>
                  <a:pt x="685552" y="69908"/>
                  <a:pt x="697273" y="63807"/>
                </a:cubicBezTo>
                <a:cubicBezTo>
                  <a:pt x="690750" y="69187"/>
                  <a:pt x="683459" y="73559"/>
                  <a:pt x="675641" y="76779"/>
                </a:cubicBezTo>
                <a:cubicBezTo>
                  <a:pt x="666905" y="80617"/>
                  <a:pt x="657970" y="83983"/>
                  <a:pt x="648873" y="86864"/>
                </a:cubicBezTo>
                <a:cubicBezTo>
                  <a:pt x="639763" y="89788"/>
                  <a:pt x="630616" y="92749"/>
                  <a:pt x="622630" y="95561"/>
                </a:cubicBezTo>
                <a:cubicBezTo>
                  <a:pt x="615681" y="97766"/>
                  <a:pt x="608944" y="100589"/>
                  <a:pt x="602498" y="103996"/>
                </a:cubicBezTo>
                <a:cubicBezTo>
                  <a:pt x="654234" y="94849"/>
                  <a:pt x="710132" y="83827"/>
                  <a:pt x="759431" y="75092"/>
                </a:cubicBezTo>
                <a:cubicBezTo>
                  <a:pt x="767491" y="73705"/>
                  <a:pt x="774426" y="68081"/>
                  <a:pt x="781250" y="64145"/>
                </a:cubicBezTo>
                <a:cubicBezTo>
                  <a:pt x="788073" y="60209"/>
                  <a:pt x="795346" y="58146"/>
                  <a:pt x="804268" y="63657"/>
                </a:cubicBezTo>
                <a:cubicBezTo>
                  <a:pt x="802131" y="74042"/>
                  <a:pt x="798832" y="82702"/>
                  <a:pt x="790472" y="84652"/>
                </a:cubicBezTo>
                <a:cubicBezTo>
                  <a:pt x="791972" y="88926"/>
                  <a:pt x="794896" y="86901"/>
                  <a:pt x="797295" y="87201"/>
                </a:cubicBezTo>
                <a:cubicBezTo>
                  <a:pt x="789776" y="90922"/>
                  <a:pt x="781884" y="93838"/>
                  <a:pt x="773752" y="95899"/>
                </a:cubicBezTo>
                <a:cubicBezTo>
                  <a:pt x="763442" y="98485"/>
                  <a:pt x="751820" y="99648"/>
                  <a:pt x="742448" y="96873"/>
                </a:cubicBezTo>
                <a:cubicBezTo>
                  <a:pt x="737612" y="81877"/>
                  <a:pt x="753695" y="107595"/>
                  <a:pt x="750246" y="89375"/>
                </a:cubicBezTo>
                <a:cubicBezTo>
                  <a:pt x="741136" y="80715"/>
                  <a:pt x="733825" y="94999"/>
                  <a:pt x="718829" y="93537"/>
                </a:cubicBezTo>
                <a:cubicBezTo>
                  <a:pt x="715080" y="96948"/>
                  <a:pt x="718304" y="98523"/>
                  <a:pt x="720666" y="106396"/>
                </a:cubicBezTo>
                <a:lnTo>
                  <a:pt x="712756" y="107558"/>
                </a:lnTo>
                <a:cubicBezTo>
                  <a:pt x="710057" y="100060"/>
                  <a:pt x="720441" y="108233"/>
                  <a:pt x="714930" y="97398"/>
                </a:cubicBezTo>
                <a:cubicBezTo>
                  <a:pt x="695998" y="90613"/>
                  <a:pt x="680177" y="105683"/>
                  <a:pt x="663082" y="108983"/>
                </a:cubicBezTo>
                <a:cubicBezTo>
                  <a:pt x="680590" y="126715"/>
                  <a:pt x="691162" y="121092"/>
                  <a:pt x="696823" y="103434"/>
                </a:cubicBezTo>
                <a:cubicBezTo>
                  <a:pt x="704321" y="104071"/>
                  <a:pt x="706008" y="102984"/>
                  <a:pt x="710431" y="104671"/>
                </a:cubicBezTo>
                <a:cubicBezTo>
                  <a:pt x="704883" y="127165"/>
                  <a:pt x="687563" y="124428"/>
                  <a:pt x="684938" y="148197"/>
                </a:cubicBezTo>
                <a:cubicBezTo>
                  <a:pt x="679165" y="136050"/>
                  <a:pt x="672567" y="140474"/>
                  <a:pt x="667206" y="144448"/>
                </a:cubicBezTo>
                <a:cubicBezTo>
                  <a:pt x="661320" y="133201"/>
                  <a:pt x="674704" y="128852"/>
                  <a:pt x="662445" y="128777"/>
                </a:cubicBezTo>
                <a:cubicBezTo>
                  <a:pt x="660120" y="116780"/>
                  <a:pt x="667956" y="127577"/>
                  <a:pt x="668555" y="121279"/>
                </a:cubicBezTo>
                <a:cubicBezTo>
                  <a:pt x="659258" y="105458"/>
                  <a:pt x="654834" y="112394"/>
                  <a:pt x="650598" y="121804"/>
                </a:cubicBezTo>
                <a:cubicBezTo>
                  <a:pt x="646361" y="131214"/>
                  <a:pt x="642125" y="143398"/>
                  <a:pt x="632828" y="137925"/>
                </a:cubicBezTo>
                <a:cubicBezTo>
                  <a:pt x="628554" y="137362"/>
                  <a:pt x="638301" y="151871"/>
                  <a:pt x="630991" y="148122"/>
                </a:cubicBezTo>
                <a:cubicBezTo>
                  <a:pt x="628779" y="128065"/>
                  <a:pt x="615995" y="152658"/>
                  <a:pt x="613708" y="158357"/>
                </a:cubicBezTo>
                <a:cubicBezTo>
                  <a:pt x="616445" y="167167"/>
                  <a:pt x="620681" y="166492"/>
                  <a:pt x="624955" y="165854"/>
                </a:cubicBezTo>
                <a:cubicBezTo>
                  <a:pt x="619669" y="172490"/>
                  <a:pt x="620793" y="185724"/>
                  <a:pt x="612058" y="188611"/>
                </a:cubicBezTo>
                <a:cubicBezTo>
                  <a:pt x="619181" y="201732"/>
                  <a:pt x="621618" y="185424"/>
                  <a:pt x="628516" y="191760"/>
                </a:cubicBezTo>
                <a:cubicBezTo>
                  <a:pt x="622968" y="204281"/>
                  <a:pt x="614233" y="201282"/>
                  <a:pt x="608609" y="212717"/>
                </a:cubicBezTo>
                <a:cubicBezTo>
                  <a:pt x="616969" y="220215"/>
                  <a:pt x="618956" y="213391"/>
                  <a:pt x="626979" y="212042"/>
                </a:cubicBezTo>
                <a:cubicBezTo>
                  <a:pt x="624692" y="226475"/>
                  <a:pt x="620943" y="226400"/>
                  <a:pt x="613483" y="221602"/>
                </a:cubicBezTo>
                <a:cubicBezTo>
                  <a:pt x="611796" y="222501"/>
                  <a:pt x="614158" y="227525"/>
                  <a:pt x="615207" y="231162"/>
                </a:cubicBezTo>
                <a:cubicBezTo>
                  <a:pt x="622443" y="237310"/>
                  <a:pt x="631665" y="228875"/>
                  <a:pt x="639613" y="229325"/>
                </a:cubicBezTo>
                <a:cubicBezTo>
                  <a:pt x="639550" y="232624"/>
                  <a:pt x="640110" y="235905"/>
                  <a:pt x="641263" y="238997"/>
                </a:cubicBezTo>
                <a:cubicBezTo>
                  <a:pt x="647749" y="224413"/>
                  <a:pt x="660345" y="220252"/>
                  <a:pt x="672304" y="215566"/>
                </a:cubicBezTo>
                <a:cubicBezTo>
                  <a:pt x="684264" y="210879"/>
                  <a:pt x="695511" y="205631"/>
                  <a:pt x="700234" y="188461"/>
                </a:cubicBezTo>
                <a:cubicBezTo>
                  <a:pt x="712118" y="189398"/>
                  <a:pt x="720629" y="182762"/>
                  <a:pt x="729326" y="175114"/>
                </a:cubicBezTo>
                <a:cubicBezTo>
                  <a:pt x="738023" y="167466"/>
                  <a:pt x="746684" y="159069"/>
                  <a:pt x="758418" y="157119"/>
                </a:cubicBezTo>
                <a:cubicBezTo>
                  <a:pt x="756994" y="147222"/>
                  <a:pt x="752607" y="151533"/>
                  <a:pt x="751183" y="141674"/>
                </a:cubicBezTo>
                <a:cubicBezTo>
                  <a:pt x="756764" y="141419"/>
                  <a:pt x="762253" y="140148"/>
                  <a:pt x="767378" y="137925"/>
                </a:cubicBezTo>
                <a:cubicBezTo>
                  <a:pt x="772290" y="135975"/>
                  <a:pt x="776826" y="133613"/>
                  <a:pt x="781362" y="131739"/>
                </a:cubicBezTo>
                <a:cubicBezTo>
                  <a:pt x="790435" y="127990"/>
                  <a:pt x="799470" y="126303"/>
                  <a:pt x="810417" y="134813"/>
                </a:cubicBezTo>
                <a:cubicBezTo>
                  <a:pt x="812254" y="140211"/>
                  <a:pt x="810679" y="140961"/>
                  <a:pt x="808955" y="141524"/>
                </a:cubicBezTo>
                <a:cubicBezTo>
                  <a:pt x="810942" y="148009"/>
                  <a:pt x="814466" y="147484"/>
                  <a:pt x="817202" y="150484"/>
                </a:cubicBezTo>
                <a:cubicBezTo>
                  <a:pt x="822938" y="142648"/>
                  <a:pt x="826987" y="145647"/>
                  <a:pt x="837297" y="145310"/>
                </a:cubicBezTo>
                <a:cubicBezTo>
                  <a:pt x="839900" y="149028"/>
                  <a:pt x="840962" y="153610"/>
                  <a:pt x="840258" y="158094"/>
                </a:cubicBezTo>
                <a:cubicBezTo>
                  <a:pt x="843595" y="162443"/>
                  <a:pt x="850306" y="151046"/>
                  <a:pt x="853455" y="170016"/>
                </a:cubicBezTo>
                <a:cubicBezTo>
                  <a:pt x="867364" y="175827"/>
                  <a:pt x="863240" y="156220"/>
                  <a:pt x="863840" y="143098"/>
                </a:cubicBezTo>
                <a:cubicBezTo>
                  <a:pt x="868338" y="135600"/>
                  <a:pt x="886821" y="153670"/>
                  <a:pt x="881572" y="128777"/>
                </a:cubicBezTo>
                <a:cubicBezTo>
                  <a:pt x="890457" y="129040"/>
                  <a:pt x="896568" y="125028"/>
                  <a:pt x="895706" y="111457"/>
                </a:cubicBezTo>
                <a:cubicBezTo>
                  <a:pt x="912239" y="109432"/>
                  <a:pt x="929447" y="137287"/>
                  <a:pt x="943130" y="118392"/>
                </a:cubicBezTo>
                <a:cubicBezTo>
                  <a:pt x="947892" y="132226"/>
                  <a:pt x="949991" y="121204"/>
                  <a:pt x="955877" y="130727"/>
                </a:cubicBezTo>
                <a:cubicBezTo>
                  <a:pt x="959026" y="113519"/>
                  <a:pt x="968811" y="106133"/>
                  <a:pt x="979570" y="100360"/>
                </a:cubicBezTo>
                <a:cubicBezTo>
                  <a:pt x="977134" y="93087"/>
                  <a:pt x="971023" y="99723"/>
                  <a:pt x="969786" y="87726"/>
                </a:cubicBezTo>
                <a:cubicBezTo>
                  <a:pt x="983694" y="83977"/>
                  <a:pt x="991267" y="77716"/>
                  <a:pt x="1001314" y="73405"/>
                </a:cubicBezTo>
                <a:cubicBezTo>
                  <a:pt x="997266" y="66132"/>
                  <a:pt x="1002065" y="64145"/>
                  <a:pt x="1000827" y="53948"/>
                </a:cubicBezTo>
                <a:cubicBezTo>
                  <a:pt x="1005401" y="51623"/>
                  <a:pt x="1004576" y="60583"/>
                  <a:pt x="1004051" y="63582"/>
                </a:cubicBezTo>
                <a:cubicBezTo>
                  <a:pt x="1005626" y="56647"/>
                  <a:pt x="1008288" y="51436"/>
                  <a:pt x="1013649" y="50311"/>
                </a:cubicBezTo>
                <a:cubicBezTo>
                  <a:pt x="1015207" y="53320"/>
                  <a:pt x="1016271" y="56561"/>
                  <a:pt x="1016798" y="59908"/>
                </a:cubicBezTo>
                <a:cubicBezTo>
                  <a:pt x="1020547" y="53085"/>
                  <a:pt x="1035243" y="63657"/>
                  <a:pt x="1032356" y="46450"/>
                </a:cubicBezTo>
                <a:cubicBezTo>
                  <a:pt x="1037792" y="54472"/>
                  <a:pt x="1051326" y="45662"/>
                  <a:pt x="1053688" y="49186"/>
                </a:cubicBezTo>
                <a:cubicBezTo>
                  <a:pt x="1055450" y="46300"/>
                  <a:pt x="1052451" y="44313"/>
                  <a:pt x="1053050" y="36177"/>
                </a:cubicBezTo>
                <a:cubicBezTo>
                  <a:pt x="1063098" y="54397"/>
                  <a:pt x="1066584" y="25943"/>
                  <a:pt x="1079818" y="45437"/>
                </a:cubicBezTo>
                <a:cubicBezTo>
                  <a:pt x="1083754" y="42551"/>
                  <a:pt x="1075619" y="40639"/>
                  <a:pt x="1076331" y="32503"/>
                </a:cubicBezTo>
                <a:cubicBezTo>
                  <a:pt x="1081055" y="29842"/>
                  <a:pt x="1084467" y="35428"/>
                  <a:pt x="1082292" y="42176"/>
                </a:cubicBezTo>
                <a:cubicBezTo>
                  <a:pt x="1086454" y="39739"/>
                  <a:pt x="1088178" y="45400"/>
                  <a:pt x="1091665" y="45250"/>
                </a:cubicBezTo>
                <a:cubicBezTo>
                  <a:pt x="1097251" y="43600"/>
                  <a:pt x="1098825" y="25793"/>
                  <a:pt x="1106661" y="35390"/>
                </a:cubicBezTo>
                <a:cubicBezTo>
                  <a:pt x="1106661" y="38952"/>
                  <a:pt x="1104036" y="37640"/>
                  <a:pt x="1104636" y="41913"/>
                </a:cubicBezTo>
                <a:cubicBezTo>
                  <a:pt x="1110335" y="38464"/>
                  <a:pt x="1111084" y="41089"/>
                  <a:pt x="1117983" y="41913"/>
                </a:cubicBezTo>
                <a:cubicBezTo>
                  <a:pt x="1109510" y="28267"/>
                  <a:pt x="1121244" y="28642"/>
                  <a:pt x="1125481" y="22381"/>
                </a:cubicBezTo>
                <a:cubicBezTo>
                  <a:pt x="1119295" y="14583"/>
                  <a:pt x="1110110" y="37077"/>
                  <a:pt x="1106736" y="15970"/>
                </a:cubicBezTo>
                <a:cubicBezTo>
                  <a:pt x="1118545" y="19232"/>
                  <a:pt x="1127805" y="10010"/>
                  <a:pt x="1136503" y="15970"/>
                </a:cubicBezTo>
                <a:cubicBezTo>
                  <a:pt x="1142126" y="-17358"/>
                  <a:pt x="1162745" y="15970"/>
                  <a:pt x="1176129" y="0"/>
                </a:cubicBezTo>
                <a:close/>
              </a:path>
            </a:pathLst>
          </a:custGeom>
          <a:blipFill dpi="0" rotWithShape="0">
            <a:blip r:embed="rId3"/>
            <a:stretch>
              <a:fillRect t="-14000" b="-14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楷体" panose="02010609060101010101" charset="-122"/>
                <a:ea typeface="楷体" panose="02010609060101010101" charset="-122"/>
                <a:sym typeface="+mn-ea"/>
              </a:rPr>
              <a:t>虽欲强聒，终必不蒙见察</a:t>
            </a:r>
            <a:endParaRPr lang="zh-CN" altLang="en-US"/>
          </a:p>
        </p:txBody>
      </p:sp>
      <p:sp>
        <p:nvSpPr>
          <p:cNvPr id="8" name="文本框 7"/>
          <p:cNvSpPr txBox="1"/>
          <p:nvPr/>
        </p:nvSpPr>
        <p:spPr>
          <a:xfrm>
            <a:off x="802640" y="750570"/>
            <a:ext cx="8514080" cy="583565"/>
          </a:xfrm>
          <a:prstGeom prst="rect">
            <a:avLst/>
          </a:prstGeom>
          <a:noFill/>
        </p:spPr>
        <p:txBody>
          <a:bodyPr wrap="none" rtlCol="0">
            <a:spAutoFit/>
          </a:bodyPr>
          <a:lstStyle/>
          <a:p>
            <a:pPr algn="l"/>
            <a:r>
              <a:rPr lang="en-US" altLang="zh-CN" sz="3200">
                <a:latin typeface="楷体" panose="02010609060101010101" charset="-122"/>
                <a:ea typeface="楷体" panose="02010609060101010101" charset="-122"/>
                <a:sym typeface="+mn-ea"/>
              </a:rPr>
              <a:t>1</a:t>
            </a:r>
            <a:r>
              <a:rPr lang="zh-CN" altLang="en-US" sz="3200">
                <a:latin typeface="楷体" panose="02010609060101010101" charset="-122"/>
                <a:ea typeface="楷体" panose="02010609060101010101" charset="-122"/>
                <a:sym typeface="+mn-ea"/>
              </a:rPr>
              <a:t>、《答司马谏议书》第一段主要内容是什么？</a:t>
            </a:r>
            <a:endParaRPr lang="zh-CN" altLang="en-US" sz="3200">
              <a:latin typeface="楷体" panose="02010609060101010101" charset="-122"/>
              <a:ea typeface="楷体" panose="02010609060101010101" charset="-122"/>
            </a:endParaRPr>
          </a:p>
        </p:txBody>
      </p:sp>
      <p:sp>
        <p:nvSpPr>
          <p:cNvPr id="9" name="文本框 8"/>
          <p:cNvSpPr txBox="1"/>
          <p:nvPr/>
        </p:nvSpPr>
        <p:spPr>
          <a:xfrm>
            <a:off x="902970" y="1631950"/>
            <a:ext cx="8185785" cy="1076325"/>
          </a:xfrm>
          <a:prstGeom prst="rect">
            <a:avLst/>
          </a:prstGeom>
          <a:noFill/>
        </p:spPr>
        <p:txBody>
          <a:bodyPr wrap="square" rtlCol="0">
            <a:spAutoFit/>
          </a:bodyPr>
          <a:lstStyle/>
          <a:p>
            <a:pPr algn="l"/>
            <a:r>
              <a:rPr lang="zh-CN" altLang="en-US" sz="3200">
                <a:latin typeface="楷体" panose="02010609060101010101" charset="-122"/>
                <a:ea typeface="楷体" panose="02010609060101010101" charset="-122"/>
              </a:rPr>
              <a:t>第一段是</a:t>
            </a:r>
            <a:r>
              <a:rPr lang="zh-CN" altLang="en-US" sz="3200" b="1" u="sng">
                <a:solidFill>
                  <a:srgbClr val="7030A0"/>
                </a:solidFill>
                <a:latin typeface="楷体" panose="02010609060101010101" charset="-122"/>
                <a:ea typeface="楷体" panose="02010609060101010101" charset="-122"/>
              </a:rPr>
              <a:t>书信的开头</a:t>
            </a:r>
            <a:r>
              <a:rPr lang="zh-CN" altLang="en-US" sz="3200">
                <a:latin typeface="楷体" panose="02010609060101010101" charset="-122"/>
                <a:ea typeface="楷体" panose="02010609060101010101" charset="-122"/>
              </a:rPr>
              <a:t>。</a:t>
            </a:r>
          </a:p>
          <a:p>
            <a:r>
              <a:rPr lang="zh-CN" altLang="en-US" sz="3200">
                <a:latin typeface="楷体" panose="02010609060101010101" charset="-122"/>
                <a:ea typeface="楷体" panose="02010609060101010101" charset="-122"/>
                <a:sym typeface="+mn-ea"/>
              </a:rPr>
              <a:t>第一段主要</a:t>
            </a:r>
            <a:r>
              <a:rPr lang="zh-CN" altLang="en-US" sz="3200" b="1" u="sng">
                <a:solidFill>
                  <a:srgbClr val="7030A0"/>
                </a:solidFill>
                <a:latin typeface="楷体" panose="02010609060101010101" charset="-122"/>
                <a:ea typeface="楷体" panose="02010609060101010101" charset="-122"/>
                <a:sym typeface="+mn-ea"/>
              </a:rPr>
              <a:t>阐明写信原因</a:t>
            </a:r>
            <a:r>
              <a:rPr lang="zh-CN" altLang="en-US" sz="3200">
                <a:latin typeface="楷体" panose="02010609060101010101" charset="-122"/>
                <a:ea typeface="楷体" panose="02010609060101010101" charset="-122"/>
                <a:sym typeface="+mn-ea"/>
              </a:rPr>
              <a:t>。 </a:t>
            </a:r>
            <a:endParaRPr lang="zh-CN" altLang="en-US" sz="3200">
              <a:latin typeface="楷体" panose="02010609060101010101" charset="-122"/>
              <a:ea typeface="楷体" panose="02010609060101010101" charset="-122"/>
            </a:endParaRPr>
          </a:p>
        </p:txBody>
      </p:sp>
      <p:sp>
        <p:nvSpPr>
          <p:cNvPr id="10" name="文本框 9"/>
          <p:cNvSpPr txBox="1"/>
          <p:nvPr/>
        </p:nvSpPr>
        <p:spPr>
          <a:xfrm>
            <a:off x="685165" y="3123565"/>
            <a:ext cx="6771005" cy="583565"/>
          </a:xfrm>
          <a:prstGeom prst="rect">
            <a:avLst/>
          </a:prstGeom>
          <a:noFill/>
        </p:spPr>
        <p:txBody>
          <a:bodyPr wrap="square" rtlCol="0">
            <a:spAutoFit/>
          </a:bodyPr>
          <a:lstStyle/>
          <a:p>
            <a:r>
              <a:rPr lang="zh-CN" altLang="en-US" sz="3200">
                <a:latin typeface="Calibri"/>
                <a:ea typeface="楷体" panose="02010609060101010101" charset="-122"/>
                <a:sym typeface="+mn-ea"/>
              </a:rPr>
              <a:t>①</a:t>
            </a:r>
            <a:r>
              <a:rPr lang="zh-CN" altLang="en-US" sz="3200">
                <a:latin typeface="楷体" panose="02010609060101010101" charset="-122"/>
                <a:ea typeface="楷体" panose="02010609060101010101" charset="-122"/>
                <a:sym typeface="+mn-ea"/>
              </a:rPr>
              <a:t>“议事每不合，所操之术多异故也”</a:t>
            </a:r>
          </a:p>
        </p:txBody>
      </p:sp>
      <p:sp>
        <p:nvSpPr>
          <p:cNvPr id="11" name="右箭头 10"/>
          <p:cNvSpPr/>
          <p:nvPr/>
        </p:nvSpPr>
        <p:spPr>
          <a:xfrm>
            <a:off x="989965" y="3950970"/>
            <a:ext cx="728980" cy="315595"/>
          </a:xfrm>
          <a:prstGeom prst="rightArrow">
            <a:avLst/>
          </a:prstGeom>
          <a:noFill/>
          <a:ln w="28575" cmpd="sng">
            <a:solidFill>
              <a:srgbClr val="F65C5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023745" y="3816985"/>
            <a:ext cx="1850390" cy="583565"/>
          </a:xfrm>
          <a:prstGeom prst="rect">
            <a:avLst/>
          </a:prstGeom>
          <a:noFill/>
        </p:spPr>
        <p:txBody>
          <a:bodyPr wrap="square" rtlCol="0">
            <a:spAutoFit/>
          </a:bodyPr>
          <a:lstStyle/>
          <a:p>
            <a:r>
              <a:rPr lang="zh-CN" altLang="en-US" sz="3200" b="1">
                <a:solidFill>
                  <a:srgbClr val="F65C5A"/>
                </a:solidFill>
                <a:latin typeface="楷体" panose="02010609060101010101" charset="-122"/>
                <a:ea typeface="楷体" panose="02010609060101010101" charset="-122"/>
              </a:rPr>
              <a:t>政见不合</a:t>
            </a:r>
          </a:p>
        </p:txBody>
      </p:sp>
      <p:sp>
        <p:nvSpPr>
          <p:cNvPr id="13" name="文本框 12"/>
          <p:cNvSpPr txBox="1"/>
          <p:nvPr/>
        </p:nvSpPr>
        <p:spPr>
          <a:xfrm>
            <a:off x="685165" y="4518660"/>
            <a:ext cx="5506720" cy="583565"/>
          </a:xfrm>
          <a:prstGeom prst="rect">
            <a:avLst/>
          </a:prstGeom>
          <a:noFill/>
        </p:spPr>
        <p:txBody>
          <a:bodyPr wrap="square" rtlCol="0">
            <a:spAutoFit/>
          </a:bodyPr>
          <a:lstStyle/>
          <a:p>
            <a:r>
              <a:rPr lang="en-US" altLang="zh-CN" sz="3200">
                <a:latin typeface="Calibri"/>
                <a:ea typeface="楷体" panose="02010609060101010101" charset="-122"/>
                <a:sym typeface="+mn-ea"/>
              </a:rPr>
              <a:t>②</a:t>
            </a:r>
            <a:r>
              <a:rPr lang="en-US" altLang="zh-CN" sz="3200">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sym typeface="+mn-ea"/>
              </a:rPr>
              <a:t>虽欲强聒，终必不蒙见察</a:t>
            </a:r>
            <a:r>
              <a:rPr lang="en-US" altLang="zh-CN" sz="3200">
                <a:latin typeface="楷体" panose="02010609060101010101" charset="-122"/>
                <a:ea typeface="楷体" panose="02010609060101010101" charset="-122"/>
                <a:sym typeface="+mn-ea"/>
              </a:rPr>
              <a:t>”</a:t>
            </a:r>
          </a:p>
        </p:txBody>
      </p:sp>
      <p:sp>
        <p:nvSpPr>
          <p:cNvPr id="14" name="右箭头 13"/>
          <p:cNvSpPr/>
          <p:nvPr/>
        </p:nvSpPr>
        <p:spPr>
          <a:xfrm>
            <a:off x="989965" y="5354955"/>
            <a:ext cx="728980" cy="315595"/>
          </a:xfrm>
          <a:prstGeom prst="rightArrow">
            <a:avLst/>
          </a:prstGeom>
          <a:noFill/>
          <a:ln w="28575" cmpd="sng">
            <a:solidFill>
              <a:srgbClr val="F65C5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23745" y="5220970"/>
            <a:ext cx="2665730" cy="583565"/>
          </a:xfrm>
          <a:prstGeom prst="rect">
            <a:avLst/>
          </a:prstGeom>
          <a:noFill/>
        </p:spPr>
        <p:txBody>
          <a:bodyPr wrap="square" rtlCol="0">
            <a:spAutoFit/>
          </a:bodyPr>
          <a:lstStyle/>
          <a:p>
            <a:r>
              <a:rPr lang="zh-CN" altLang="en-US" sz="3200" b="1">
                <a:solidFill>
                  <a:srgbClr val="F65C5A"/>
                </a:solidFill>
                <a:latin typeface="楷体" panose="02010609060101010101" charset="-122"/>
                <a:ea typeface="楷体" panose="02010609060101010101" charset="-122"/>
              </a:rPr>
              <a:t>矛盾不可调和</a:t>
            </a:r>
          </a:p>
        </p:txBody>
      </p:sp>
      <p:cxnSp>
        <p:nvCxnSpPr>
          <p:cNvPr id="16" name="直接连接符 15"/>
          <p:cNvCxnSpPr/>
          <p:nvPr/>
        </p:nvCxnSpPr>
        <p:spPr>
          <a:xfrm flipH="1">
            <a:off x="6226175" y="1762760"/>
            <a:ext cx="2590800" cy="4168775"/>
          </a:xfrm>
          <a:prstGeom prst="line">
            <a:avLst/>
          </a:prstGeom>
          <a:ln w="28575" cmpd="sng">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599805" y="2259330"/>
            <a:ext cx="2985770" cy="583565"/>
          </a:xfrm>
          <a:prstGeom prst="rect">
            <a:avLst/>
          </a:prstGeom>
          <a:noFill/>
        </p:spPr>
        <p:txBody>
          <a:bodyPr wrap="square" rtlCol="0" anchor="t">
            <a:spAutoFit/>
          </a:bodyPr>
          <a:lstStyle/>
          <a:p>
            <a:pPr algn="l"/>
            <a:r>
              <a:rPr lang="zh-CN" altLang="en-US" sz="3200">
                <a:latin typeface="楷体" panose="02010609060101010101" charset="-122"/>
                <a:ea typeface="楷体" panose="02010609060101010101" charset="-122"/>
              </a:rPr>
              <a:t>③“</a:t>
            </a:r>
            <a:r>
              <a:rPr lang="zh-CN" altLang="en-US" sz="3200">
                <a:latin typeface="楷体" panose="02010609060101010101" charset="-122"/>
                <a:ea typeface="楷体" panose="02010609060101010101" charset="-122"/>
                <a:sym typeface="+mn-ea"/>
              </a:rPr>
              <a:t>具道所以</a:t>
            </a:r>
            <a:r>
              <a:rPr lang="zh-CN" altLang="en-US" sz="3200">
                <a:latin typeface="楷体" panose="02010609060101010101" charset="-122"/>
                <a:ea typeface="楷体" panose="02010609060101010101" charset="-122"/>
              </a:rPr>
              <a:t>”</a:t>
            </a:r>
          </a:p>
        </p:txBody>
      </p:sp>
      <p:sp>
        <p:nvSpPr>
          <p:cNvPr id="18" name="下箭头 17"/>
          <p:cNvSpPr/>
          <p:nvPr/>
        </p:nvSpPr>
        <p:spPr>
          <a:xfrm>
            <a:off x="9874885" y="3047365"/>
            <a:ext cx="435610" cy="903605"/>
          </a:xfrm>
          <a:prstGeom prst="downArrow">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232015" y="4400550"/>
            <a:ext cx="4353560" cy="1568450"/>
          </a:xfrm>
          <a:prstGeom prst="rect">
            <a:avLst/>
          </a:prstGeom>
          <a:noFill/>
        </p:spPr>
        <p:txBody>
          <a:bodyPr wrap="square" rtlCol="0">
            <a:spAutoFit/>
          </a:bodyPr>
          <a:lstStyle/>
          <a:p>
            <a:r>
              <a:rPr lang="zh-CN" altLang="en-US" sz="3200">
                <a:solidFill>
                  <a:schemeClr val="tx1"/>
                </a:solidFill>
                <a:latin typeface="楷体" panose="02010609060101010101" charset="-122"/>
                <a:ea typeface="楷体" panose="02010609060101010101" charset="-122"/>
              </a:rPr>
              <a:t>写信原因：</a:t>
            </a:r>
            <a:r>
              <a:rPr lang="zh-CN" altLang="en-US" sz="3200" b="1">
                <a:solidFill>
                  <a:srgbClr val="F65C5A"/>
                </a:solidFill>
                <a:latin typeface="楷体" panose="02010609060101010101" charset="-122"/>
                <a:ea typeface="楷体" panose="02010609060101010101" charset="-122"/>
              </a:rPr>
              <a:t>回应</a:t>
            </a:r>
            <a:r>
              <a:rPr lang="zh-CN" altLang="en-US" sz="3200">
                <a:latin typeface="楷体" panose="02010609060101010101" charset="-122"/>
                <a:ea typeface="楷体" panose="02010609060101010101" charset="-122"/>
              </a:rPr>
              <a:t>司马光的</a:t>
            </a:r>
            <a:r>
              <a:rPr lang="zh-CN" altLang="en-US" sz="3200" b="1">
                <a:solidFill>
                  <a:srgbClr val="F65C5A"/>
                </a:solidFill>
                <a:latin typeface="楷体" panose="02010609060101010101" charset="-122"/>
                <a:ea typeface="楷体" panose="02010609060101010101" charset="-122"/>
              </a:rPr>
              <a:t>抨击</a:t>
            </a:r>
            <a:r>
              <a:rPr lang="zh-CN" altLang="en-US" sz="3200">
                <a:latin typeface="楷体" panose="02010609060101010101" charset="-122"/>
                <a:ea typeface="楷体" panose="02010609060101010101" charset="-122"/>
              </a:rPr>
              <a:t>，</a:t>
            </a:r>
            <a:r>
              <a:rPr lang="zh-CN" altLang="en-US" sz="3200" b="1">
                <a:solidFill>
                  <a:srgbClr val="F65C5A"/>
                </a:solidFill>
                <a:latin typeface="楷体" panose="02010609060101010101" charset="-122"/>
                <a:ea typeface="楷体" panose="02010609060101010101" charset="-122"/>
              </a:rPr>
              <a:t>陈说推行新法的缘由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up)">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ppt_y</p:attrName>
                                        </p:attrNameLst>
                                      </p:cBhvr>
                                      <p:tavLst>
                                        <p:tav tm="0">
                                          <p:val>
                                            <p:strVal val="#ppt_y+#ppt_h*1.125000"/>
                                          </p:val>
                                        </p:tav>
                                        <p:tav tm="100000">
                                          <p:val>
                                            <p:strVal val="#ppt_y"/>
                                          </p:val>
                                        </p:tav>
                                      </p:tavLst>
                                    </p:anim>
                                    <p:animEffect transition="in" filter="wipe(up)">
                                      <p:cBhvr>
                                        <p:cTn id="38" dur="500"/>
                                        <p:tgtEl>
                                          <p:spTgt spid="14"/>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up)">
                                      <p:cBhvr>
                                        <p:cTn id="50" dur="500"/>
                                        <p:tgtEl>
                                          <p:spTgt spid="16"/>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p:tgtEl>
                                          <p:spTgt spid="17"/>
                                        </p:tgtEl>
                                        <p:attrNameLst>
                                          <p:attrName>ppt_y</p:attrName>
                                        </p:attrNameLst>
                                      </p:cBhvr>
                                      <p:tavLst>
                                        <p:tav tm="0">
                                          <p:val>
                                            <p:strVal val="#ppt_y+#ppt_h*1.125000"/>
                                          </p:val>
                                        </p:tav>
                                        <p:tav tm="100000">
                                          <p:val>
                                            <p:strVal val="#ppt_y"/>
                                          </p:val>
                                        </p:tav>
                                      </p:tavLst>
                                    </p:anim>
                                    <p:animEffect transition="in" filter="wipe(up)">
                                      <p:cBhvr>
                                        <p:cTn id="56" dur="500"/>
                                        <p:tgtEl>
                                          <p:spTgt spid="17"/>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p:tgtEl>
                                          <p:spTgt spid="18"/>
                                        </p:tgtEl>
                                        <p:attrNameLst>
                                          <p:attrName>ppt_y</p:attrName>
                                        </p:attrNameLst>
                                      </p:cBhvr>
                                      <p:tavLst>
                                        <p:tav tm="0">
                                          <p:val>
                                            <p:strVal val="#ppt_y+#ppt_h*1.125000"/>
                                          </p:val>
                                        </p:tav>
                                        <p:tav tm="100000">
                                          <p:val>
                                            <p:strVal val="#ppt_y"/>
                                          </p:val>
                                        </p:tav>
                                      </p:tavLst>
                                    </p:anim>
                                    <p:animEffect transition="in" filter="wipe(up)">
                                      <p:cBhvr>
                                        <p:cTn id="62" dur="500"/>
                                        <p:tgtEl>
                                          <p:spTgt spid="18"/>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p:tgtEl>
                                          <p:spTgt spid="19"/>
                                        </p:tgtEl>
                                        <p:attrNameLst>
                                          <p:attrName>ppt_y</p:attrName>
                                        </p:attrNameLst>
                                      </p:cBhvr>
                                      <p:tavLst>
                                        <p:tav tm="0">
                                          <p:val>
                                            <p:strVal val="#ppt_y+#ppt_h*1.125000"/>
                                          </p:val>
                                        </p:tav>
                                        <p:tav tm="100000">
                                          <p:val>
                                            <p:strVal val="#ppt_y"/>
                                          </p:val>
                                        </p:tav>
                                      </p:tavLst>
                                    </p:anim>
                                    <p:animEffect transition="in" filter="wipe(up)">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7" grpId="0"/>
      <p:bldP spid="18" grpId="0"/>
      <p:bldP spid="1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735"/>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785350" y="824230"/>
            <a:ext cx="1339850" cy="645160"/>
          </a:xfrm>
          <a:prstGeom prst="rect">
            <a:avLst/>
          </a:prstGeom>
          <a:noFill/>
          <a:ln>
            <a:solidFill>
              <a:srgbClr val="E7A887"/>
            </a:solidFill>
          </a:ln>
        </p:spPr>
        <p:txBody>
          <a:bodyPr wrap="square" rtlCol="0">
            <a:spAutoFit/>
          </a:bodyPr>
          <a:lstStyle/>
          <a:p>
            <a:r>
              <a:rPr lang="zh-CN" altLang="en-US" sz="3600">
                <a:solidFill>
                  <a:srgbClr val="E7A887"/>
                </a:solidFill>
                <a:latin typeface="方正宋刻本秀楷_GBK" panose="02000000000000000000" charset="-122"/>
                <a:ea typeface="方正宋刻本秀楷_GBK" panose="02000000000000000000" charset="-122"/>
              </a:rPr>
              <a:t>解</a:t>
            </a:r>
            <a:r>
              <a:rPr lang="en-US" altLang="zh-CN" sz="3600">
                <a:solidFill>
                  <a:srgbClr val="E7A887"/>
                </a:solidFill>
                <a:latin typeface="方正宋刻本秀楷_GBK" panose="02000000000000000000" charset="-122"/>
                <a:ea typeface="方正宋刻本秀楷_GBK" panose="02000000000000000000" charset="-122"/>
              </a:rPr>
              <a:t> </a:t>
            </a:r>
            <a:r>
              <a:rPr lang="zh-CN" altLang="en-US" sz="3600">
                <a:solidFill>
                  <a:srgbClr val="E7A887"/>
                </a:solidFill>
                <a:latin typeface="方正宋刻本秀楷_GBK" panose="02000000000000000000" charset="-122"/>
                <a:ea typeface="方正宋刻本秀楷_GBK" panose="02000000000000000000" charset="-122"/>
              </a:rPr>
              <a:t>题</a:t>
            </a:r>
          </a:p>
        </p:txBody>
      </p:sp>
      <p:pic>
        <p:nvPicPr>
          <p:cNvPr id="11" name="图片 10"/>
          <p:cNvPicPr>
            <a:picLocks noChangeAspect="1"/>
          </p:cNvPicPr>
          <p:nvPr/>
        </p:nvPicPr>
        <p:blipFill>
          <a:blip r:embed="rId2"/>
          <a:srcRect t="8315"/>
          <a:stretch>
            <a:fillRect/>
          </a:stretch>
        </p:blipFill>
        <p:spPr>
          <a:xfrm>
            <a:off x="418465" y="681355"/>
            <a:ext cx="2148840" cy="2919730"/>
          </a:xfrm>
          <a:prstGeom prst="rect">
            <a:avLst/>
          </a:prstGeom>
        </p:spPr>
      </p:pic>
      <p:sp>
        <p:nvSpPr>
          <p:cNvPr id="18" name="文本框 17"/>
          <p:cNvSpPr txBox="1"/>
          <p:nvPr/>
        </p:nvSpPr>
        <p:spPr>
          <a:xfrm>
            <a:off x="1838960" y="1235075"/>
            <a:ext cx="1013460" cy="4388485"/>
          </a:xfrm>
          <a:prstGeom prst="rect">
            <a:avLst/>
          </a:prstGeom>
          <a:noFill/>
        </p:spPr>
        <p:txBody>
          <a:bodyPr vert="eaVert" wrap="square" rtlCol="0">
            <a:spAutoFit/>
          </a:bodyPr>
          <a:lstStyle/>
          <a:p>
            <a:r>
              <a:rPr lang="zh-CN" altLang="en-US" sz="5400">
                <a:solidFill>
                  <a:srgbClr val="9C767E"/>
                </a:solidFill>
                <a:latin typeface="方正宋刻本秀楷_GBK" panose="02000000000000000000" charset="-122"/>
                <a:ea typeface="方正宋刻本秀楷_GBK" panose="02000000000000000000" charset="-122"/>
              </a:rPr>
              <a:t>答司马谏议书</a:t>
            </a:r>
          </a:p>
        </p:txBody>
      </p:sp>
      <p:cxnSp>
        <p:nvCxnSpPr>
          <p:cNvPr id="6" name="直接箭头连接符 5"/>
          <p:cNvCxnSpPr/>
          <p:nvPr/>
        </p:nvCxnSpPr>
        <p:spPr>
          <a:xfrm flipV="1">
            <a:off x="2852420" y="1625600"/>
            <a:ext cx="2334260" cy="15240"/>
          </a:xfrm>
          <a:prstGeom prst="straightConnector1">
            <a:avLst/>
          </a:prstGeom>
          <a:ln w="28575" cmpd="sng">
            <a:solidFill>
              <a:srgbClr val="8BBDC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812155" y="1299845"/>
            <a:ext cx="2132330" cy="645160"/>
          </a:xfrm>
          <a:prstGeom prst="rect">
            <a:avLst/>
          </a:prstGeom>
          <a:noFill/>
          <a:ln>
            <a:solidFill>
              <a:srgbClr val="8BBDC4"/>
            </a:solidFill>
          </a:ln>
        </p:spPr>
        <p:txBody>
          <a:bodyPr wrap="square" rtlCol="0">
            <a:spAutoFit/>
          </a:bodyPr>
          <a:lstStyle/>
          <a:p>
            <a:pPr algn="ctr"/>
            <a:r>
              <a:rPr lang="zh-CN" altLang="en-US" sz="3600">
                <a:latin typeface="楷体" panose="02010609060101010101" charset="-122"/>
                <a:ea typeface="楷体" panose="02010609060101010101" charset="-122"/>
              </a:rPr>
              <a:t>答：答复</a:t>
            </a:r>
          </a:p>
        </p:txBody>
      </p:sp>
      <p:cxnSp>
        <p:nvCxnSpPr>
          <p:cNvPr id="8" name="直接箭头连接符 7"/>
          <p:cNvCxnSpPr/>
          <p:nvPr/>
        </p:nvCxnSpPr>
        <p:spPr>
          <a:xfrm flipV="1">
            <a:off x="2852420" y="3458210"/>
            <a:ext cx="2364105" cy="18415"/>
          </a:xfrm>
          <a:prstGeom prst="straightConnector1">
            <a:avLst/>
          </a:prstGeom>
          <a:ln w="28575" cmpd="sng">
            <a:solidFill>
              <a:srgbClr val="8BBDC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812155" y="2891790"/>
            <a:ext cx="4876165" cy="1076325"/>
          </a:xfrm>
          <a:prstGeom prst="rect">
            <a:avLst/>
          </a:prstGeom>
          <a:noFill/>
          <a:ln>
            <a:solidFill>
              <a:srgbClr val="8BBDC4"/>
            </a:solidFill>
          </a:ln>
        </p:spPr>
        <p:txBody>
          <a:bodyPr wrap="square" rtlCol="0">
            <a:spAutoFit/>
          </a:bodyPr>
          <a:lstStyle/>
          <a:p>
            <a:pPr algn="ctr"/>
            <a:r>
              <a:rPr lang="zh-CN" altLang="en-US" sz="3200">
                <a:latin typeface="楷体" panose="02010609060101010101" charset="-122"/>
                <a:ea typeface="楷体" panose="02010609060101010101" charset="-122"/>
              </a:rPr>
              <a:t>司马谏议：</a:t>
            </a:r>
          </a:p>
          <a:p>
            <a:pPr algn="ctr"/>
            <a:r>
              <a:rPr lang="zh-CN" altLang="en-US" sz="3200">
                <a:latin typeface="楷体" panose="02010609060101010101" charset="-122"/>
                <a:ea typeface="楷体" panose="02010609060101010101" charset="-122"/>
              </a:rPr>
              <a:t>司马光曾担任</a:t>
            </a:r>
            <a:r>
              <a:rPr lang="zh-CN" altLang="en-US" sz="3200">
                <a:latin typeface="楷体" panose="02010609060101010101" charset="-122"/>
                <a:ea typeface="楷体" panose="02010609060101010101" charset="-122"/>
                <a:hlinkClick r:id="rId3" action="ppaction://hlinksldjump"/>
              </a:rPr>
              <a:t>右谏议大夫</a:t>
            </a:r>
            <a:endParaRPr lang="zh-CN" altLang="en-US" sz="3200">
              <a:latin typeface="楷体" panose="02010609060101010101" charset="-122"/>
              <a:ea typeface="楷体" panose="02010609060101010101" charset="-122"/>
            </a:endParaRPr>
          </a:p>
        </p:txBody>
      </p:sp>
      <p:cxnSp>
        <p:nvCxnSpPr>
          <p:cNvPr id="10" name="直接箭头连接符 9"/>
          <p:cNvCxnSpPr/>
          <p:nvPr/>
        </p:nvCxnSpPr>
        <p:spPr>
          <a:xfrm flipV="1">
            <a:off x="2852420" y="5152390"/>
            <a:ext cx="2364105" cy="18415"/>
          </a:xfrm>
          <a:prstGeom prst="straightConnector1">
            <a:avLst/>
          </a:prstGeom>
          <a:ln w="28575" cmpd="sng">
            <a:solidFill>
              <a:srgbClr val="8BBDC4"/>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812155" y="4907280"/>
            <a:ext cx="2132330" cy="645160"/>
          </a:xfrm>
          <a:prstGeom prst="rect">
            <a:avLst/>
          </a:prstGeom>
          <a:noFill/>
          <a:ln>
            <a:solidFill>
              <a:srgbClr val="8BBDC4"/>
            </a:solidFill>
          </a:ln>
        </p:spPr>
        <p:txBody>
          <a:bodyPr wrap="square" rtlCol="0">
            <a:spAutoFit/>
          </a:bodyPr>
          <a:lstStyle/>
          <a:p>
            <a:pPr algn="ctr"/>
            <a:r>
              <a:rPr lang="zh-CN" altLang="en-US" sz="3600">
                <a:latin typeface="楷体" panose="02010609060101010101" charset="-122"/>
                <a:ea typeface="楷体" panose="02010609060101010101" charset="-122"/>
              </a:rPr>
              <a:t>书：书信</a:t>
            </a:r>
          </a:p>
        </p:txBody>
      </p:sp>
      <p:sp>
        <p:nvSpPr>
          <p:cNvPr id="5" name="太阳形 4">
            <a:hlinkClick r:id="rId4" action="ppaction://hlinksldjump"/>
          </p:cNvPr>
          <p:cNvSpPr/>
          <p:nvPr/>
        </p:nvSpPr>
        <p:spPr>
          <a:xfrm>
            <a:off x="10092690" y="5431155"/>
            <a:ext cx="595630" cy="585470"/>
          </a:xfrm>
          <a:prstGeom prst="sun">
            <a:avLst/>
          </a:prstGeom>
          <a:noFill/>
          <a:ln>
            <a:solidFill>
              <a:srgbClr val="D2835D"/>
            </a:solidFill>
          </a:ln>
          <a:extLst>
            <a:ext uri="{909E8E84-426E-40DD-AFC4-6F175D3DCCD1}">
              <a14:hiddenFill xmlns:a14="http://schemas.microsoft.com/office/drawing/2010/main">
                <a:solidFill>
                  <a:srgbClr val="DA7A6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p:tgtEl>
                                          <p:spTgt spid="9"/>
                                        </p:tgtEl>
                                        <p:attrNameLst>
                                          <p:attrName>ppt_y</p:attrName>
                                        </p:attrNameLst>
                                      </p:cBhvr>
                                      <p:tavLst>
                                        <p:tav tm="0">
                                          <p:val>
                                            <p:strVal val="#ppt_y+#ppt_h*1.125000"/>
                                          </p:val>
                                        </p:tav>
                                        <p:tav tm="100000">
                                          <p:val>
                                            <p:strVal val="#ppt_y"/>
                                          </p:val>
                                        </p:tav>
                                      </p:tavLst>
                                    </p:anim>
                                    <p:animEffect transition="in" filter="wipe(up)">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ppt_y</p:attrName>
                                        </p:attrNameLst>
                                      </p:cBhvr>
                                      <p:tavLst>
                                        <p:tav tm="0">
                                          <p:val>
                                            <p:strVal val="#ppt_y+#ppt_h*1.125000"/>
                                          </p:val>
                                        </p:tav>
                                        <p:tav tm="100000">
                                          <p:val>
                                            <p:strVal val="#ppt_y"/>
                                          </p:val>
                                        </p:tav>
                                      </p:tavLst>
                                    </p:anim>
                                    <p:animEffect transition="in" filter="wipe(up)">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7" grpId="0"/>
      <p:bldP spid="9" grpId="0"/>
      <p:bldP spid="1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楷体" panose="02010609060101010101" charset="-122"/>
                <a:ea typeface="楷体" panose="02010609060101010101" charset="-122"/>
                <a:sym typeface="+mn-ea"/>
              </a:rPr>
              <a:t>虽欲强聒，终必不蒙见察</a:t>
            </a:r>
            <a:endParaRPr lang="zh-CN" altLang="en-US"/>
          </a:p>
        </p:txBody>
      </p:sp>
      <p:sp>
        <p:nvSpPr>
          <p:cNvPr id="8" name="文本框 7"/>
          <p:cNvSpPr txBox="1"/>
          <p:nvPr/>
        </p:nvSpPr>
        <p:spPr>
          <a:xfrm>
            <a:off x="949960" y="717550"/>
            <a:ext cx="3637280" cy="583565"/>
          </a:xfrm>
          <a:prstGeom prst="rect">
            <a:avLst/>
          </a:prstGeom>
          <a:noFill/>
        </p:spPr>
        <p:txBody>
          <a:bodyPr wrap="none" rtlCol="0">
            <a:spAutoFit/>
          </a:bodyPr>
          <a:lstStyle/>
          <a:p>
            <a:pPr algn="l"/>
            <a:r>
              <a:rPr lang="en-US" altLang="zh-CN" sz="3200">
                <a:latin typeface="楷体" panose="02010609060101010101" charset="-122"/>
                <a:ea typeface="楷体" panose="02010609060101010101" charset="-122"/>
                <a:sym typeface="+mn-ea"/>
              </a:rPr>
              <a:t>2</a:t>
            </a:r>
            <a:r>
              <a:rPr lang="zh-CN" altLang="en-US" sz="3200">
                <a:latin typeface="楷体" panose="02010609060101010101" charset="-122"/>
                <a:ea typeface="楷体" panose="02010609060101010101" charset="-122"/>
                <a:sym typeface="+mn-ea"/>
              </a:rPr>
              <a:t>、措辞有何特点？</a:t>
            </a:r>
            <a:endParaRPr lang="zh-CN" altLang="en-US" sz="3200">
              <a:latin typeface="楷体" panose="02010609060101010101" charset="-122"/>
              <a:ea typeface="楷体" panose="02010609060101010101" charset="-122"/>
            </a:endParaRPr>
          </a:p>
        </p:txBody>
      </p:sp>
      <p:sp>
        <p:nvSpPr>
          <p:cNvPr id="9" name="文本框 8"/>
          <p:cNvSpPr txBox="1"/>
          <p:nvPr/>
        </p:nvSpPr>
        <p:spPr>
          <a:xfrm>
            <a:off x="949960" y="1468755"/>
            <a:ext cx="7172325" cy="583565"/>
          </a:xfrm>
          <a:prstGeom prst="rect">
            <a:avLst/>
          </a:prstGeom>
          <a:noFill/>
        </p:spPr>
        <p:txBody>
          <a:bodyPr wrap="square" rtlCol="0">
            <a:spAutoFit/>
          </a:bodyPr>
          <a:lstStyle/>
          <a:p>
            <a:r>
              <a:rPr lang="zh-CN" altLang="en-US" sz="3200">
                <a:latin typeface="Calibri"/>
                <a:ea typeface="楷体" panose="02010609060101010101" charset="-122"/>
                <a:sym typeface="+mn-ea"/>
              </a:rPr>
              <a:t>①</a:t>
            </a:r>
            <a:r>
              <a:rPr lang="zh-CN" altLang="en-US" sz="3200" b="1">
                <a:solidFill>
                  <a:srgbClr val="F65C5A"/>
                </a:solidFill>
                <a:latin typeface="Calibri"/>
                <a:ea typeface="楷体" panose="02010609060101010101" charset="-122"/>
                <a:sym typeface="+mn-ea"/>
              </a:rPr>
              <a:t>措辞有礼</a:t>
            </a:r>
            <a:r>
              <a:rPr lang="zh-CN" altLang="en-US" sz="3200">
                <a:latin typeface="Calibri"/>
                <a:ea typeface="楷体" panose="02010609060101010101" charset="-122"/>
                <a:sym typeface="+mn-ea"/>
              </a:rPr>
              <a:t>（</a:t>
            </a:r>
            <a:r>
              <a:rPr lang="zh-CN" altLang="en-US" sz="3200">
                <a:latin typeface="楷体" panose="02010609060101010101" charset="-122"/>
                <a:ea typeface="楷体" panose="02010609060101010101" charset="-122"/>
                <a:sym typeface="+mn-ea"/>
              </a:rPr>
              <a:t>蒙教，上报，见恕</a:t>
            </a:r>
            <a:r>
              <a:rPr lang="en-US" altLang="zh-CN" sz="3200">
                <a:latin typeface="楷体" panose="02010609060101010101" charset="-122"/>
                <a:ea typeface="楷体" panose="02010609060101010101" charset="-122"/>
                <a:sym typeface="+mn-ea"/>
              </a:rPr>
              <a:t>……</a:t>
            </a:r>
            <a:r>
              <a:rPr lang="zh-CN" altLang="en-US" sz="3200">
                <a:latin typeface="Calibri"/>
                <a:ea typeface="楷体" panose="02010609060101010101" charset="-122"/>
                <a:sym typeface="+mn-ea"/>
              </a:rPr>
              <a:t>）</a:t>
            </a:r>
            <a:endParaRPr lang="zh-CN" altLang="en-US" sz="3200">
              <a:latin typeface="楷体" panose="02010609060101010101" charset="-122"/>
              <a:ea typeface="楷体" panose="02010609060101010101" charset="-122"/>
            </a:endParaRPr>
          </a:p>
        </p:txBody>
      </p:sp>
      <p:sp>
        <p:nvSpPr>
          <p:cNvPr id="10" name="文本框 9"/>
          <p:cNvSpPr txBox="1"/>
          <p:nvPr/>
        </p:nvSpPr>
        <p:spPr>
          <a:xfrm>
            <a:off x="949960" y="4283710"/>
            <a:ext cx="6771005" cy="583565"/>
          </a:xfrm>
          <a:prstGeom prst="rect">
            <a:avLst/>
          </a:prstGeom>
          <a:noFill/>
        </p:spPr>
        <p:txBody>
          <a:bodyPr wrap="square" rtlCol="0">
            <a:spAutoFit/>
          </a:bodyPr>
          <a:lstStyle/>
          <a:p>
            <a:r>
              <a:rPr lang="en-US" altLang="zh-CN" sz="3200">
                <a:latin typeface="楷体" panose="02010609060101010101" charset="-122"/>
                <a:ea typeface="楷体" panose="02010609060101010101" charset="-122"/>
                <a:sym typeface="+mn-ea"/>
              </a:rPr>
              <a:t>3</a:t>
            </a:r>
            <a:r>
              <a:rPr lang="zh-CN" altLang="en-US" sz="3200">
                <a:latin typeface="楷体" panose="02010609060101010101" charset="-122"/>
                <a:ea typeface="楷体" panose="02010609060101010101" charset="-122"/>
                <a:sym typeface="+mn-ea"/>
              </a:rPr>
              <a:t>、体现了王安石什么样的形象？</a:t>
            </a:r>
          </a:p>
        </p:txBody>
      </p:sp>
      <p:sp>
        <p:nvSpPr>
          <p:cNvPr id="19" name="文本框 18"/>
          <p:cNvSpPr txBox="1"/>
          <p:nvPr/>
        </p:nvSpPr>
        <p:spPr>
          <a:xfrm>
            <a:off x="949325" y="5010785"/>
            <a:ext cx="6932930" cy="1076325"/>
          </a:xfrm>
          <a:prstGeom prst="rect">
            <a:avLst/>
          </a:prstGeom>
          <a:noFill/>
        </p:spPr>
        <p:txBody>
          <a:bodyPr wrap="square" rtlCol="0">
            <a:spAutoFit/>
          </a:bodyPr>
          <a:lstStyle/>
          <a:p>
            <a:r>
              <a:rPr lang="zh-CN" altLang="en-US" sz="3200" b="1">
                <a:solidFill>
                  <a:srgbClr val="F65C5A"/>
                </a:solidFill>
                <a:latin typeface="楷体" panose="02010609060101010101" charset="-122"/>
                <a:ea typeface="楷体" panose="02010609060101010101" charset="-122"/>
              </a:rPr>
              <a:t>有礼节、有风度、有风骨的雍容的政治家形象</a:t>
            </a:r>
          </a:p>
        </p:txBody>
      </p:sp>
      <p:pic>
        <p:nvPicPr>
          <p:cNvPr id="5" name="图片 4"/>
          <p:cNvPicPr/>
          <p:nvPr/>
        </p:nvPicPr>
        <p:blipFill>
          <a:blip r:embed="rId2"/>
          <a:srcRect l="9647" t="6065" r="8318" b="4911"/>
          <a:stretch>
            <a:fillRect/>
          </a:stretch>
        </p:blipFill>
        <p:spPr>
          <a:xfrm>
            <a:off x="8047355" y="2508250"/>
            <a:ext cx="3751200" cy="3752850"/>
          </a:xfrm>
          <a:prstGeom prst="ellipse">
            <a:avLst/>
          </a:prstGeom>
        </p:spPr>
      </p:pic>
      <p:sp>
        <p:nvSpPr>
          <p:cNvPr id="6" name="文本框 5"/>
          <p:cNvSpPr txBox="1"/>
          <p:nvPr/>
        </p:nvSpPr>
        <p:spPr>
          <a:xfrm>
            <a:off x="949960" y="2240915"/>
            <a:ext cx="7091680" cy="1076325"/>
          </a:xfrm>
          <a:prstGeom prst="rect">
            <a:avLst/>
          </a:prstGeom>
          <a:noFill/>
        </p:spPr>
        <p:txBody>
          <a:bodyPr wrap="none" rtlCol="0">
            <a:spAutoFit/>
          </a:bodyPr>
          <a:lstStyle/>
          <a:p>
            <a:pPr algn="l"/>
            <a:r>
              <a:rPr lang="zh-CN" altLang="en-US" sz="3200">
                <a:latin typeface="Calibri"/>
                <a:ea typeface="楷体" panose="02010609060101010101" charset="-122"/>
                <a:sym typeface="+mn-ea"/>
              </a:rPr>
              <a:t>②</a:t>
            </a:r>
            <a:r>
              <a:rPr lang="zh-CN" altLang="en-US" sz="3200">
                <a:latin typeface="楷体" panose="02010609060101010101" charset="-122"/>
                <a:ea typeface="楷体" panose="02010609060101010101" charset="-122"/>
                <a:sym typeface="+mn-ea"/>
              </a:rPr>
              <a:t>激烈的论战中使用了</a:t>
            </a:r>
            <a:r>
              <a:rPr lang="zh-CN" altLang="en-US" sz="3200" b="1">
                <a:solidFill>
                  <a:srgbClr val="F65C5A"/>
                </a:solidFill>
                <a:latin typeface="楷体" panose="02010609060101010101" charset="-122"/>
                <a:ea typeface="楷体" panose="02010609060101010101" charset="-122"/>
                <a:sym typeface="+mn-ea"/>
              </a:rPr>
              <a:t>委婉的语调</a:t>
            </a:r>
            <a:endParaRPr lang="zh-CN" altLang="en-US" sz="3200">
              <a:latin typeface="楷体" panose="02010609060101010101" charset="-122"/>
              <a:ea typeface="楷体" panose="02010609060101010101" charset="-122"/>
            </a:endParaRPr>
          </a:p>
          <a:p>
            <a:pPr algn="l"/>
            <a:r>
              <a:rPr lang="zh-CN" altLang="en-US" sz="3200">
                <a:latin typeface="楷体" panose="02010609060101010101" charset="-122"/>
                <a:ea typeface="楷体" panose="02010609060101010101" charset="-122"/>
                <a:sym typeface="+mn-ea"/>
              </a:rPr>
              <a:t>（</a:t>
            </a:r>
            <a:r>
              <a:rPr lang="zh-CN" altLang="en-US" sz="3200" u="sng">
                <a:latin typeface="楷体" panose="02010609060101010101" charset="-122"/>
                <a:ea typeface="楷体" panose="02010609060101010101" charset="-122"/>
                <a:sym typeface="+mn-ea"/>
              </a:rPr>
              <a:t>强聒</a:t>
            </a:r>
            <a:r>
              <a:rPr lang="zh-CN" altLang="en-US" sz="3200">
                <a:latin typeface="楷体" panose="02010609060101010101" charset="-122"/>
                <a:ea typeface="楷体" panose="02010609060101010101" charset="-122"/>
                <a:sym typeface="+mn-ea"/>
              </a:rPr>
              <a:t>，</a:t>
            </a:r>
            <a:r>
              <a:rPr lang="zh-CN" altLang="en-US" sz="3200" u="sng">
                <a:latin typeface="楷体" panose="02010609060101010101" charset="-122"/>
                <a:ea typeface="楷体" panose="02010609060101010101" charset="-122"/>
                <a:sym typeface="+mn-ea"/>
              </a:rPr>
              <a:t>不宜卤莽</a:t>
            </a:r>
            <a:r>
              <a:rPr lang="zh-CN" altLang="en-US" sz="3200">
                <a:latin typeface="楷体" panose="02010609060101010101" charset="-122"/>
                <a:ea typeface="楷体" panose="02010609060101010101" charset="-122"/>
                <a:sym typeface="+mn-ea"/>
              </a:rPr>
              <a:t>，冀君实</a:t>
            </a:r>
            <a:r>
              <a:rPr lang="zh-CN" altLang="en-US" sz="3200" u="sng">
                <a:latin typeface="楷体" panose="02010609060101010101" charset="-122"/>
                <a:ea typeface="楷体" panose="02010609060101010101" charset="-122"/>
                <a:sym typeface="+mn-ea"/>
              </a:rPr>
              <a:t>或</a:t>
            </a:r>
            <a:r>
              <a:rPr lang="zh-CN" altLang="en-US" sz="3200">
                <a:latin typeface="楷体" panose="02010609060101010101" charset="-122"/>
                <a:ea typeface="楷体" panose="02010609060101010101" charset="-122"/>
                <a:sym typeface="+mn-ea"/>
              </a:rPr>
              <a:t>见恕也） </a:t>
            </a:r>
            <a:endParaRPr lang="zh-CN" altLang="en-US" sz="3200">
              <a:latin typeface="楷体" panose="02010609060101010101" charset="-122"/>
              <a:ea typeface="楷体" panose="02010609060101010101" charset="-122"/>
            </a:endParaRPr>
          </a:p>
        </p:txBody>
      </p:sp>
      <p:sp>
        <p:nvSpPr>
          <p:cNvPr id="7" name="文本框 6"/>
          <p:cNvSpPr txBox="1"/>
          <p:nvPr/>
        </p:nvSpPr>
        <p:spPr>
          <a:xfrm>
            <a:off x="949325" y="3483610"/>
            <a:ext cx="5507355" cy="583565"/>
          </a:xfrm>
          <a:prstGeom prst="rect">
            <a:avLst/>
          </a:prstGeom>
          <a:noFill/>
        </p:spPr>
        <p:txBody>
          <a:bodyPr wrap="square" rtlCol="0">
            <a:spAutoFit/>
          </a:bodyPr>
          <a:lstStyle/>
          <a:p>
            <a:pPr algn="l"/>
            <a:r>
              <a:rPr lang="zh-CN" altLang="en-US" sz="3200">
                <a:latin typeface="Calibri"/>
                <a:ea typeface="楷体" panose="02010609060101010101" charset="-122"/>
                <a:sym typeface="+mn-ea"/>
              </a:rPr>
              <a:t>③</a:t>
            </a:r>
            <a:r>
              <a:rPr lang="zh-CN" altLang="en-US" sz="3200" b="1">
                <a:solidFill>
                  <a:srgbClr val="F65C5A"/>
                </a:solidFill>
                <a:latin typeface="楷体" panose="02010609060101010101" charset="-122"/>
                <a:ea typeface="楷体" panose="02010609060101010101" charset="-122"/>
                <a:sym typeface="+mn-ea"/>
              </a:rPr>
              <a:t>暗藏锋芒</a:t>
            </a:r>
            <a:r>
              <a:rPr lang="zh-CN" altLang="en-US" sz="3200">
                <a:latin typeface="楷体" panose="02010609060101010101" charset="-122"/>
                <a:ea typeface="楷体" panose="02010609060101010101" charset="-122"/>
                <a:sym typeface="+mn-ea"/>
              </a:rPr>
              <a:t>（终</a:t>
            </a:r>
            <a:r>
              <a:rPr lang="zh-CN" altLang="en-US" sz="3200" b="1" u="sng">
                <a:solidFill>
                  <a:schemeClr val="tx1"/>
                </a:solidFill>
                <a:latin typeface="楷体" panose="02010609060101010101" charset="-122"/>
                <a:ea typeface="楷体" panose="02010609060101010101" charset="-122"/>
                <a:sym typeface="+mn-ea"/>
              </a:rPr>
              <a:t>必</a:t>
            </a:r>
            <a:r>
              <a:rPr lang="zh-CN" altLang="en-US" sz="3200">
                <a:latin typeface="楷体" panose="02010609060101010101" charset="-122"/>
                <a:ea typeface="楷体" panose="02010609060101010101" charset="-122"/>
                <a:sym typeface="+mn-ea"/>
              </a:rPr>
              <a:t>不蒙</a:t>
            </a:r>
            <a:r>
              <a:rPr lang="zh-CN" altLang="en-US" sz="3200" u="sng">
                <a:solidFill>
                  <a:schemeClr val="tx1"/>
                </a:solidFill>
                <a:latin typeface="楷体" panose="02010609060101010101" charset="-122"/>
                <a:ea typeface="楷体" panose="02010609060101010101" charset="-122"/>
                <a:sym typeface="+mn-ea"/>
              </a:rPr>
              <a:t>见察</a:t>
            </a:r>
            <a:r>
              <a:rPr lang="zh-CN" altLang="en-US" sz="3200">
                <a:latin typeface="楷体" panose="02010609060101010101" charset="-122"/>
                <a:ea typeface="楷体" panose="02010609060101010101" charset="-122"/>
                <a:sym typeface="+mn-ea"/>
              </a:rPr>
              <a:t>） </a:t>
            </a:r>
            <a:endParaRPr lang="zh-CN" altLang="en-US" sz="32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p:tgtEl>
                                          <p:spTgt spid="19"/>
                                        </p:tgtEl>
                                        <p:attrNameLst>
                                          <p:attrName>ppt_y</p:attrName>
                                        </p:attrNameLst>
                                      </p:cBhvr>
                                      <p:tavLst>
                                        <p:tav tm="0">
                                          <p:val>
                                            <p:strVal val="#ppt_y+#ppt_h*1.125000"/>
                                          </p:val>
                                        </p:tav>
                                        <p:tav tm="100000">
                                          <p:val>
                                            <p:strVal val="#ppt_y"/>
                                          </p:val>
                                        </p:tav>
                                      </p:tavLst>
                                    </p:anim>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p:bldP spid="6" grpId="0"/>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5750" y="412115"/>
            <a:ext cx="11421745" cy="3046095"/>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盖</a:t>
            </a:r>
            <a:r>
              <a:rPr lang="zh-CN" altLang="en-US" sz="3200" b="1" u="sng">
                <a:solidFill>
                  <a:srgbClr val="C00000"/>
                </a:solidFill>
                <a:latin typeface="楷体" panose="02010609060101010101" charset="-122"/>
                <a:ea typeface="楷体" panose="02010609060101010101" charset="-122"/>
              </a:rPr>
              <a:t>儒者所争</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hlinkClick r:id="rId2" action="ppaction://hlinksldjump"/>
              </a:rPr>
              <a:t>尤</a:t>
            </a:r>
            <a:r>
              <a:rPr lang="zh-CN" altLang="en-US" sz="3200">
                <a:latin typeface="楷体" panose="02010609060101010101" charset="-122"/>
                <a:ea typeface="楷体" panose="02010609060101010101" charset="-122"/>
                <a:hlinkClick r:id="rId2" action="ppaction://hlinksldjump"/>
              </a:rPr>
              <a:t>在于</a:t>
            </a:r>
            <a:r>
              <a:rPr lang="zh-CN" altLang="en-US" sz="3200" b="1" u="sng">
                <a:solidFill>
                  <a:srgbClr val="C00000"/>
                </a:solidFill>
                <a:latin typeface="楷体" panose="02010609060101010101" charset="-122"/>
                <a:ea typeface="楷体" panose="02010609060101010101" charset="-122"/>
                <a:hlinkClick r:id="rId2" action="ppaction://hlinksldjump"/>
              </a:rPr>
              <a:t>名实</a:t>
            </a:r>
            <a:r>
              <a:rPr lang="zh-CN" altLang="en-US" sz="3200">
                <a:latin typeface="楷体" panose="02010609060101010101" charset="-122"/>
                <a:ea typeface="楷体" panose="02010609060101010101" charset="-122"/>
              </a:rPr>
              <a:t>，名实已</a:t>
            </a:r>
            <a:r>
              <a:rPr lang="zh-CN" altLang="en-US" sz="3200" b="1">
                <a:solidFill>
                  <a:srgbClr val="C00000"/>
                </a:solidFill>
                <a:latin typeface="楷体" panose="02010609060101010101" charset="-122"/>
                <a:ea typeface="楷体" panose="02010609060101010101" charset="-122"/>
              </a:rPr>
              <a:t>明</a:t>
            </a:r>
            <a:r>
              <a:rPr lang="zh-CN" altLang="en-US" sz="3200">
                <a:latin typeface="楷体" panose="02010609060101010101" charset="-122"/>
                <a:ea typeface="楷体" panose="02010609060101010101" charset="-122"/>
              </a:rPr>
              <a:t>，而天下之</a:t>
            </a:r>
            <a:r>
              <a:rPr lang="zh-CN" altLang="en-US" sz="3200" b="1">
                <a:solidFill>
                  <a:srgbClr val="C00000"/>
                </a:solidFill>
                <a:latin typeface="楷体" panose="02010609060101010101" charset="-122"/>
                <a:ea typeface="楷体" panose="02010609060101010101" charset="-122"/>
              </a:rPr>
              <a:t>理得</a:t>
            </a:r>
            <a:r>
              <a:rPr lang="zh-CN" altLang="en-US" sz="3200">
                <a:latin typeface="楷体" panose="02010609060101010101" charset="-122"/>
                <a:ea typeface="楷体" panose="02010609060101010101" charset="-122"/>
              </a:rPr>
              <a:t>矣。今君实</a:t>
            </a:r>
            <a:r>
              <a:rPr lang="zh-CN" altLang="en-US" sz="3200" b="1" u="sng">
                <a:solidFill>
                  <a:srgbClr val="C00000"/>
                </a:solidFill>
                <a:latin typeface="楷体" panose="02010609060101010101" charset="-122"/>
                <a:ea typeface="楷体" panose="02010609060101010101" charset="-122"/>
              </a:rPr>
              <a:t>所以</a:t>
            </a:r>
            <a:r>
              <a:rPr lang="zh-CN" altLang="en-US" sz="3200">
                <a:latin typeface="楷体" panose="02010609060101010101" charset="-122"/>
                <a:ea typeface="楷体" panose="02010609060101010101" charset="-122"/>
              </a:rPr>
              <a:t>见教者，</a:t>
            </a:r>
            <a:r>
              <a:rPr lang="zh-CN" altLang="en-US" sz="3200" b="1" u="sng">
                <a:solidFill>
                  <a:srgbClr val="C00000"/>
                </a:solidFill>
                <a:latin typeface="楷体" panose="02010609060101010101" charset="-122"/>
                <a:ea typeface="楷体" panose="02010609060101010101" charset="-122"/>
              </a:rPr>
              <a:t>以为侵</a:t>
            </a:r>
            <a:r>
              <a:rPr lang="zh-CN" altLang="en-US" sz="3200" u="sng">
                <a:latin typeface="楷体" panose="02010609060101010101" charset="-122"/>
                <a:ea typeface="楷体" panose="02010609060101010101" charset="-122"/>
              </a:rPr>
              <a:t>官、生事、</a:t>
            </a:r>
            <a:r>
              <a:rPr lang="zh-CN" altLang="en-US" sz="3200" b="1" u="sng">
                <a:solidFill>
                  <a:srgbClr val="C00000"/>
                </a:solidFill>
                <a:latin typeface="楷体" panose="02010609060101010101" charset="-122"/>
                <a:ea typeface="楷体" panose="02010609060101010101" charset="-122"/>
              </a:rPr>
              <a:t>征</a:t>
            </a:r>
            <a:r>
              <a:rPr lang="zh-CN" altLang="en-US" sz="3200" u="sng">
                <a:latin typeface="楷体" panose="02010609060101010101" charset="-122"/>
                <a:ea typeface="楷体" panose="02010609060101010101" charset="-122"/>
              </a:rPr>
              <a:t>利、拒</a:t>
            </a:r>
            <a:r>
              <a:rPr lang="zh-CN" altLang="en-US" sz="3200" b="1" u="sng">
                <a:solidFill>
                  <a:srgbClr val="C00000"/>
                </a:solidFill>
                <a:latin typeface="楷体" panose="02010609060101010101" charset="-122"/>
                <a:ea typeface="楷体" panose="02010609060101010101" charset="-122"/>
              </a:rPr>
              <a:t>谏</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以致</a:t>
            </a:r>
            <a:r>
              <a:rPr lang="zh-CN" altLang="en-US" sz="3200">
                <a:latin typeface="楷体" panose="02010609060101010101" charset="-122"/>
                <a:ea typeface="楷体" panose="02010609060101010101" charset="-122"/>
              </a:rPr>
              <a:t>天下</a:t>
            </a:r>
            <a:r>
              <a:rPr lang="zh-CN" altLang="en-US" sz="3200" b="1">
                <a:solidFill>
                  <a:srgbClr val="C00000"/>
                </a:solidFill>
                <a:latin typeface="楷体" panose="02010609060101010101" charset="-122"/>
                <a:ea typeface="楷体" panose="02010609060101010101" charset="-122"/>
              </a:rPr>
              <a:t>怨谤</a:t>
            </a:r>
            <a:r>
              <a:rPr lang="zh-CN" altLang="en-US" sz="3200">
                <a:latin typeface="楷体" panose="02010609060101010101" charset="-122"/>
                <a:ea typeface="楷体" panose="02010609060101010101" charset="-122"/>
              </a:rPr>
              <a:t>也。某</a:t>
            </a:r>
            <a:r>
              <a:rPr lang="zh-CN" altLang="en-US" sz="3200" b="1">
                <a:solidFill>
                  <a:srgbClr val="C00000"/>
                </a:solidFill>
                <a:latin typeface="楷体" panose="02010609060101010101" charset="-122"/>
                <a:ea typeface="楷体" panose="02010609060101010101" charset="-122"/>
              </a:rPr>
              <a:t>则</a:t>
            </a:r>
            <a:r>
              <a:rPr lang="zh-CN" altLang="en-US" sz="3200" b="1" u="sng">
                <a:solidFill>
                  <a:srgbClr val="C00000"/>
                </a:solidFill>
                <a:latin typeface="楷体" panose="02010609060101010101" charset="-122"/>
                <a:ea typeface="楷体" panose="02010609060101010101" charset="-122"/>
              </a:rPr>
              <a:t>以谓</a:t>
            </a:r>
            <a:r>
              <a:rPr lang="zh-CN" altLang="en-US" sz="3200">
                <a:latin typeface="楷体" panose="02010609060101010101" charset="-122"/>
                <a:ea typeface="楷体" panose="02010609060101010101" charset="-122"/>
              </a:rPr>
              <a:t>受命于</a:t>
            </a:r>
            <a:r>
              <a:rPr lang="zh-CN" altLang="en-US" sz="3200" b="1" u="sng">
                <a:solidFill>
                  <a:srgbClr val="C00000"/>
                </a:solidFill>
                <a:latin typeface="楷体" panose="02010609060101010101" charset="-122"/>
                <a:ea typeface="楷体" panose="02010609060101010101" charset="-122"/>
              </a:rPr>
              <a:t>人主</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议</a:t>
            </a:r>
            <a:r>
              <a:rPr lang="zh-CN" altLang="en-US" sz="3200">
                <a:latin typeface="楷体" panose="02010609060101010101" charset="-122"/>
                <a:ea typeface="楷体" panose="02010609060101010101" charset="-122"/>
              </a:rPr>
              <a:t>法度而修之于朝廷，</a:t>
            </a:r>
            <a:r>
              <a:rPr lang="zh-CN" altLang="en-US" sz="3200" b="1">
                <a:solidFill>
                  <a:srgbClr val="C00000"/>
                </a:solidFill>
                <a:latin typeface="楷体" panose="02010609060101010101" charset="-122"/>
                <a:ea typeface="楷体" panose="02010609060101010101" charset="-122"/>
              </a:rPr>
              <a:t>以授</a:t>
            </a:r>
            <a:r>
              <a:rPr lang="zh-CN" altLang="en-US" sz="3200">
                <a:latin typeface="楷体" panose="02010609060101010101" charset="-122"/>
                <a:ea typeface="楷体" panose="02010609060101010101" charset="-122"/>
              </a:rPr>
              <a:t>之于</a:t>
            </a:r>
            <a:r>
              <a:rPr lang="zh-CN" altLang="en-US" sz="3200" b="1" u="sng">
                <a:solidFill>
                  <a:srgbClr val="C00000"/>
                </a:solidFill>
                <a:latin typeface="楷体" panose="02010609060101010101" charset="-122"/>
                <a:ea typeface="楷体" panose="02010609060101010101" charset="-122"/>
              </a:rPr>
              <a:t>有司</a:t>
            </a:r>
            <a:r>
              <a:rPr lang="zh-CN" altLang="en-US" sz="3200">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侵官；</a:t>
            </a:r>
            <a:r>
              <a:rPr lang="zh-CN" altLang="en-US" sz="3200" b="1">
                <a:solidFill>
                  <a:srgbClr val="C00000"/>
                </a:solidFill>
                <a:latin typeface="楷体" panose="02010609060101010101" charset="-122"/>
                <a:ea typeface="楷体" panose="02010609060101010101" charset="-122"/>
              </a:rPr>
              <a:t>举</a:t>
            </a:r>
            <a:r>
              <a:rPr lang="zh-CN" altLang="en-US" sz="3200" b="1" u="sng">
                <a:solidFill>
                  <a:srgbClr val="C00000"/>
                </a:solidFill>
                <a:latin typeface="楷体" panose="02010609060101010101" charset="-122"/>
                <a:ea typeface="楷体" panose="02010609060101010101" charset="-122"/>
              </a:rPr>
              <a:t>先王</a:t>
            </a:r>
            <a:r>
              <a:rPr lang="zh-CN" altLang="en-US" sz="3200">
                <a:latin typeface="楷体" panose="02010609060101010101" charset="-122"/>
                <a:ea typeface="楷体" panose="02010609060101010101" charset="-122"/>
              </a:rPr>
              <a:t>之政，</a:t>
            </a:r>
            <a:r>
              <a:rPr lang="zh-CN" altLang="en-US" sz="3200" b="1">
                <a:solidFill>
                  <a:srgbClr val="C00000"/>
                </a:solidFill>
                <a:latin typeface="楷体" panose="02010609060101010101" charset="-122"/>
                <a:ea typeface="楷体" panose="02010609060101010101" charset="-122"/>
              </a:rPr>
              <a:t>以</a:t>
            </a:r>
            <a:r>
              <a:rPr lang="zh-CN" altLang="en-US" sz="3200">
                <a:latin typeface="楷体" panose="02010609060101010101" charset="-122"/>
                <a:ea typeface="楷体" panose="02010609060101010101" charset="-122"/>
              </a:rPr>
              <a:t>兴利除弊，不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生事；</a:t>
            </a:r>
            <a:r>
              <a:rPr lang="zh-CN" altLang="en-US" sz="3200" b="1">
                <a:solidFill>
                  <a:srgbClr val="C00000"/>
                </a:solidFill>
                <a:latin typeface="楷体" panose="02010609060101010101" charset="-122"/>
                <a:ea typeface="楷体" panose="02010609060101010101" charset="-122"/>
              </a:rPr>
              <a:t>为</a:t>
            </a:r>
            <a:r>
              <a:rPr lang="en-US" altLang="zh-CN" sz="3200" b="1">
                <a:solidFill>
                  <a:srgbClr val="7030A0"/>
                </a:solidFill>
                <a:latin typeface="楷体" panose="02010609060101010101" charset="-122"/>
                <a:ea typeface="楷体" panose="02010609060101010101" charset="-122"/>
              </a:rPr>
              <a:t>(</a:t>
            </a:r>
            <a:r>
              <a:rPr lang="en-US" altLang="zh-CN" sz="3200" b="1">
                <a:solidFill>
                  <a:srgbClr val="7030A0"/>
                </a:solidFill>
                <a:latin typeface="宋体" panose="02010600030101010101" pitchFamily="2" charset="-122"/>
                <a:ea typeface="宋体" panose="02010600030101010101" pitchFamily="2" charset="-122"/>
              </a:rPr>
              <a:t>wèi</a:t>
            </a:r>
            <a:r>
              <a:rPr lang="en-US" altLang="zh-CN" sz="3200" b="1">
                <a:solidFill>
                  <a:srgbClr val="7030A0"/>
                </a:solidFill>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天下理财，不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征利；辟邪说，难壬人，不为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拒谏。至于怨诽之多，则固前知其如此也。</a:t>
            </a:r>
          </a:p>
        </p:txBody>
      </p:sp>
      <p:sp>
        <p:nvSpPr>
          <p:cNvPr id="6" name="文本框 5"/>
          <p:cNvSpPr txBox="1"/>
          <p:nvPr/>
        </p:nvSpPr>
        <p:spPr>
          <a:xfrm>
            <a:off x="461645" y="3458210"/>
            <a:ext cx="11245850" cy="3107690"/>
          </a:xfrm>
          <a:prstGeom prst="rect">
            <a:avLst/>
          </a:prstGeom>
          <a:noFill/>
        </p:spPr>
        <p:txBody>
          <a:bodyPr wrap="square" rtlCol="0">
            <a:spAutoFit/>
          </a:bodyPr>
          <a:lstStyle/>
          <a:p>
            <a:r>
              <a:rPr lang="zh-CN" altLang="en-US" sz="2800" b="1">
                <a:solidFill>
                  <a:srgbClr val="C00000"/>
                </a:solidFill>
                <a:latin typeface="楷体" panose="02010609060101010101" charset="-122"/>
                <a:ea typeface="楷体" panose="02010609060101010101" charset="-122"/>
              </a:rPr>
              <a:t>盖</a:t>
            </a:r>
            <a:r>
              <a:rPr lang="zh-CN" altLang="en-US" sz="2800">
                <a:latin typeface="楷体" panose="02010609060101010101" charset="-122"/>
                <a:ea typeface="楷体" panose="02010609060101010101" charset="-122"/>
              </a:rPr>
              <a:t>：句首发议词  </a:t>
            </a:r>
            <a:r>
              <a:rPr lang="zh-CN" altLang="en-US" sz="2800" b="1">
                <a:solidFill>
                  <a:srgbClr val="C00000"/>
                </a:solidFill>
                <a:latin typeface="楷体" panose="02010609060101010101" charset="-122"/>
                <a:ea typeface="楷体" panose="02010609060101010101" charset="-122"/>
              </a:rPr>
              <a:t>儒者</a:t>
            </a:r>
            <a:r>
              <a:rPr lang="zh-CN" altLang="en-US" sz="2800">
                <a:latin typeface="楷体" panose="02010609060101010101" charset="-122"/>
                <a:ea typeface="楷体" panose="02010609060101010101" charset="-122"/>
              </a:rPr>
              <a:t>：尊崇儒学、通习儒家经书的人。汉以后泛指</a:t>
            </a:r>
            <a:r>
              <a:rPr lang="zh-CN" altLang="en-US" sz="2800" u="sng">
                <a:latin typeface="楷体" panose="02010609060101010101" charset="-122"/>
                <a:ea typeface="楷体" panose="02010609060101010101" charset="-122"/>
              </a:rPr>
              <a:t>读书人</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所争</a:t>
            </a:r>
            <a:r>
              <a:rPr lang="zh-CN" altLang="en-US" sz="2800">
                <a:latin typeface="楷体" panose="02010609060101010101" charset="-122"/>
                <a:ea typeface="楷体" panose="02010609060101010101" charset="-122"/>
              </a:rPr>
              <a:t>：所</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动词</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名词</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名词性结构，争论的问题</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尤</a:t>
            </a:r>
            <a:r>
              <a:rPr lang="zh-CN" altLang="en-US" sz="2800">
                <a:latin typeface="楷体" panose="02010609060101010101" charset="-122"/>
                <a:ea typeface="楷体" panose="02010609060101010101" charset="-122"/>
              </a:rPr>
              <a:t>：特别</a:t>
            </a:r>
          </a:p>
          <a:p>
            <a:r>
              <a:rPr lang="zh-CN" altLang="en-US" sz="2800" b="1">
                <a:solidFill>
                  <a:srgbClr val="C00000"/>
                </a:solidFill>
                <a:latin typeface="楷体" panose="02010609060101010101" charset="-122"/>
                <a:ea typeface="楷体" panose="02010609060101010101" charset="-122"/>
              </a:rPr>
              <a:t>明</a:t>
            </a:r>
            <a:r>
              <a:rPr lang="zh-CN" altLang="en-US" sz="2800">
                <a:latin typeface="楷体" panose="02010609060101010101" charset="-122"/>
                <a:ea typeface="楷体" panose="02010609060101010101" charset="-122"/>
              </a:rPr>
              <a:t>：明确</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理</a:t>
            </a:r>
            <a:r>
              <a:rPr lang="zh-CN" altLang="en-US" sz="2800">
                <a:latin typeface="楷体" panose="02010609060101010101" charset="-122"/>
                <a:ea typeface="楷体" panose="02010609060101010101" charset="-122"/>
              </a:rPr>
              <a:t>：根本道理</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得</a:t>
            </a:r>
            <a:r>
              <a:rPr lang="zh-CN" altLang="en-US" sz="2800">
                <a:latin typeface="楷体" panose="02010609060101010101" charset="-122"/>
                <a:ea typeface="楷体" panose="02010609060101010101" charset="-122"/>
                <a:sym typeface="+mn-ea"/>
              </a:rPr>
              <a:t>：清楚</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rPr>
              <a:t>所以</a:t>
            </a:r>
            <a:r>
              <a:rPr lang="zh-CN" altLang="en-US" sz="2800">
                <a:latin typeface="楷体" panose="02010609060101010101" charset="-122"/>
                <a:ea typeface="楷体" panose="02010609060101010101" charset="-122"/>
              </a:rPr>
              <a:t>：</a:t>
            </a:r>
            <a:r>
              <a:rPr lang="en-US" altLang="zh-CN" sz="2800">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的原因</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以为</a:t>
            </a:r>
            <a:r>
              <a:rPr lang="zh-CN" altLang="en-US" sz="2800">
                <a:latin typeface="楷体" panose="02010609060101010101" charset="-122"/>
                <a:ea typeface="楷体" panose="02010609060101010101" charset="-122"/>
              </a:rPr>
              <a:t>：认为</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侵</a:t>
            </a:r>
            <a:r>
              <a:rPr lang="zh-CN" altLang="en-US" sz="2800">
                <a:latin typeface="楷体" panose="02010609060101010101" charset="-122"/>
                <a:ea typeface="楷体" panose="02010609060101010101" charset="-122"/>
              </a:rPr>
              <a:t>：侵夺</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征</a:t>
            </a:r>
            <a:r>
              <a:rPr lang="zh-CN" altLang="en-US" sz="2800">
                <a:latin typeface="楷体" panose="02010609060101010101" charset="-122"/>
                <a:ea typeface="楷体" panose="02010609060101010101" charset="-122"/>
              </a:rPr>
              <a:t>：求  </a:t>
            </a:r>
            <a:r>
              <a:rPr lang="zh-CN" altLang="en-US" sz="2800" b="1">
                <a:solidFill>
                  <a:srgbClr val="C00000"/>
                </a:solidFill>
                <a:latin typeface="楷体" panose="02010609060101010101" charset="-122"/>
                <a:ea typeface="楷体" panose="02010609060101010101" charset="-122"/>
              </a:rPr>
              <a:t>谏</a:t>
            </a:r>
            <a:r>
              <a:rPr lang="zh-CN" altLang="en-US" sz="2800">
                <a:latin typeface="楷体" panose="02010609060101010101" charset="-122"/>
                <a:ea typeface="楷体" panose="02010609060101010101" charset="-122"/>
              </a:rPr>
              <a:t>：旧时称规劝君主或尊长，使改正错误，这里指不同的意见</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以</a:t>
            </a:r>
            <a:r>
              <a:rPr lang="zh-CN" altLang="en-US" sz="2800">
                <a:latin typeface="楷体" panose="02010609060101010101" charset="-122"/>
                <a:ea typeface="楷体" panose="02010609060101010101" charset="-122"/>
              </a:rPr>
              <a:t>：因此，因而  </a:t>
            </a:r>
            <a:r>
              <a:rPr lang="zh-CN" altLang="en-US" sz="2800" b="1">
                <a:solidFill>
                  <a:srgbClr val="C00000"/>
                </a:solidFill>
                <a:latin typeface="楷体" panose="02010609060101010101" charset="-122"/>
                <a:ea typeface="楷体" panose="02010609060101010101" charset="-122"/>
              </a:rPr>
              <a:t>致</a:t>
            </a:r>
            <a:r>
              <a:rPr lang="zh-CN" altLang="en-US" sz="2800">
                <a:latin typeface="楷体" panose="02010609060101010101" charset="-122"/>
                <a:ea typeface="楷体" panose="02010609060101010101" charset="-122"/>
              </a:rPr>
              <a:t>：招致  </a:t>
            </a:r>
            <a:r>
              <a:rPr lang="zh-CN" altLang="en-US" sz="2800" b="1">
                <a:solidFill>
                  <a:srgbClr val="C00000"/>
                </a:solidFill>
                <a:latin typeface="楷体" panose="02010609060101010101" charset="-122"/>
                <a:ea typeface="楷体" panose="02010609060101010101" charset="-122"/>
              </a:rPr>
              <a:t>怨谤</a:t>
            </a:r>
            <a:r>
              <a:rPr lang="zh-CN" altLang="en-US" sz="2800">
                <a:latin typeface="楷体" panose="02010609060101010101" charset="-122"/>
                <a:ea typeface="楷体" panose="02010609060101010101" charset="-122"/>
              </a:rPr>
              <a:t>：怨恨毁谤</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则</a:t>
            </a:r>
            <a:r>
              <a:rPr lang="zh-CN" altLang="en-US" sz="2800">
                <a:latin typeface="楷体" panose="02010609060101010101" charset="-122"/>
                <a:ea typeface="楷体" panose="02010609060101010101" charset="-122"/>
              </a:rPr>
              <a:t>：却</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以谓</a:t>
            </a:r>
            <a:r>
              <a:rPr lang="zh-CN" altLang="en-US" sz="2800">
                <a:latin typeface="楷体" panose="02010609060101010101" charset="-122"/>
                <a:ea typeface="楷体" panose="02010609060101010101" charset="-122"/>
                <a:sym typeface="+mn-ea"/>
              </a:rPr>
              <a:t>：以为，认为</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人主</a:t>
            </a:r>
            <a:r>
              <a:rPr lang="zh-CN" altLang="en-US" sz="2800">
                <a:latin typeface="楷体" panose="02010609060101010101" charset="-122"/>
                <a:ea typeface="楷体" panose="02010609060101010101" charset="-122"/>
                <a:sym typeface="+mn-ea"/>
              </a:rPr>
              <a:t>：</a:t>
            </a:r>
            <a:r>
              <a:rPr lang="zh-CN" sz="2800">
                <a:latin typeface="楷体" panose="02010609060101010101" charset="-122"/>
                <a:ea typeface="楷体" panose="02010609060101010101" charset="-122"/>
                <a:sym typeface="+mn-ea"/>
              </a:rPr>
              <a:t>皇帝</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议</a:t>
            </a:r>
            <a:r>
              <a:rPr lang="zh-CN" altLang="en-US" sz="2800">
                <a:latin typeface="楷体" panose="02010609060101010101" charset="-122"/>
                <a:ea typeface="楷体" panose="02010609060101010101" charset="-122"/>
                <a:sym typeface="+mn-ea"/>
              </a:rPr>
              <a:t>：议定</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以</a:t>
            </a:r>
            <a:r>
              <a:rPr lang="zh-CN" altLang="en-US" sz="2800">
                <a:latin typeface="楷体" panose="02010609060101010101" charset="-122"/>
                <a:ea typeface="楷体" panose="02010609060101010101" charset="-122"/>
                <a:sym typeface="+mn-ea"/>
              </a:rPr>
              <a:t>：把</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授</a:t>
            </a:r>
            <a:r>
              <a:rPr lang="zh-CN" altLang="en-US" sz="2800">
                <a:latin typeface="楷体" panose="02010609060101010101" charset="-122"/>
                <a:ea typeface="楷体" panose="02010609060101010101" charset="-122"/>
                <a:sym typeface="+mn-ea"/>
              </a:rPr>
              <a:t>：给，与</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有司</a:t>
            </a:r>
            <a:r>
              <a:rPr lang="zh-CN" altLang="en-US" sz="2800">
                <a:latin typeface="楷体" panose="02010609060101010101" charset="-122"/>
                <a:ea typeface="楷体" panose="02010609060101010101" charset="-122"/>
                <a:sym typeface="+mn-ea"/>
              </a:rPr>
              <a:t>：有具体职务、做具体工作的官吏</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为</a:t>
            </a:r>
            <a:r>
              <a:rPr lang="zh-CN" altLang="en-US" sz="2800">
                <a:latin typeface="楷体" panose="02010609060101010101" charset="-122"/>
                <a:ea typeface="楷体" panose="02010609060101010101" charset="-122"/>
                <a:sym typeface="+mn-ea"/>
              </a:rPr>
              <a:t>：是</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举</a:t>
            </a:r>
            <a:r>
              <a:rPr lang="zh-CN" altLang="en-US" sz="2800">
                <a:latin typeface="楷体" panose="02010609060101010101" charset="-122"/>
                <a:ea typeface="楷体" panose="02010609060101010101" charset="-122"/>
                <a:sym typeface="+mn-ea"/>
              </a:rPr>
              <a:t>：施行</a:t>
            </a:r>
            <a:r>
              <a:rPr lang="en-US" altLang="zh-CN" sz="2800">
                <a:latin typeface="楷体" panose="02010609060101010101" charset="-122"/>
                <a:ea typeface="楷体" panose="02010609060101010101" charset="-122"/>
                <a:sym typeface="+mn-ea"/>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31240" y="3950335"/>
            <a:ext cx="10130155" cy="2676525"/>
          </a:xfrm>
          <a:prstGeom prst="rect">
            <a:avLst/>
          </a:prstGeom>
          <a:noFill/>
        </p:spPr>
        <p:txBody>
          <a:bodyPr wrap="square" rtlCol="0">
            <a:spAutoFit/>
          </a:bodyPr>
          <a:lstStyle/>
          <a:p>
            <a:r>
              <a:rPr lang="zh-CN" altLang="en-US" sz="2800" b="1">
                <a:solidFill>
                  <a:srgbClr val="C00000"/>
                </a:solidFill>
                <a:latin typeface="楷体" panose="02010609060101010101" charset="-122"/>
                <a:ea typeface="楷体" panose="02010609060101010101" charset="-122"/>
                <a:sym typeface="+mn-ea"/>
              </a:rPr>
              <a:t>先王</a:t>
            </a:r>
            <a:r>
              <a:rPr lang="zh-CN" altLang="en-US" sz="2800">
                <a:latin typeface="楷体" panose="02010609060101010101" charset="-122"/>
                <a:ea typeface="楷体" panose="02010609060101010101" charset="-122"/>
                <a:sym typeface="+mn-ea"/>
              </a:rPr>
              <a:t>：古代贤明君王</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以</a:t>
            </a:r>
            <a:r>
              <a:rPr lang="zh-CN" altLang="en-US" sz="2800">
                <a:latin typeface="楷体" panose="02010609060101010101" charset="-122"/>
                <a:ea typeface="楷体" panose="02010609060101010101" charset="-122"/>
                <a:sym typeface="+mn-ea"/>
              </a:rPr>
              <a:t>：来  </a:t>
            </a:r>
            <a:r>
              <a:rPr lang="zh-CN" altLang="en-US" sz="2800" b="1">
                <a:solidFill>
                  <a:srgbClr val="C00000"/>
                </a:solidFill>
                <a:latin typeface="楷体" panose="02010609060101010101" charset="-122"/>
                <a:ea typeface="楷体" panose="02010609060101010101" charset="-122"/>
              </a:rPr>
              <a:t>兴</a:t>
            </a:r>
            <a:r>
              <a:rPr lang="zh-CN" altLang="en-US" sz="2800">
                <a:latin typeface="楷体" panose="02010609060101010101" charset="-122"/>
                <a:ea typeface="楷体" panose="02010609060101010101" charset="-122"/>
              </a:rPr>
              <a:t>：兴办  </a:t>
            </a:r>
            <a:r>
              <a:rPr lang="zh-CN" altLang="en-US" sz="2800" b="1">
                <a:solidFill>
                  <a:srgbClr val="C00000"/>
                </a:solidFill>
                <a:latin typeface="楷体" panose="02010609060101010101" charset="-122"/>
                <a:ea typeface="楷体" panose="02010609060101010101" charset="-122"/>
              </a:rPr>
              <a:t>利</a:t>
            </a:r>
            <a:r>
              <a:rPr lang="zh-CN" altLang="en-US" sz="2800">
                <a:latin typeface="楷体" panose="02010609060101010101" charset="-122"/>
                <a:ea typeface="楷体" panose="02010609060101010101" charset="-122"/>
              </a:rPr>
              <a:t>：（对天下）有利的事业，形作名</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为</a:t>
            </a:r>
            <a:r>
              <a:rPr lang="zh-CN" altLang="en-US" sz="2800">
                <a:latin typeface="楷体" panose="02010609060101010101" charset="-122"/>
                <a:ea typeface="楷体" panose="02010609060101010101" charset="-122"/>
              </a:rPr>
              <a:t>：是</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为</a:t>
            </a:r>
            <a:r>
              <a:rPr lang="zh-CN" altLang="en-US" sz="2800">
                <a:latin typeface="楷体" panose="02010609060101010101" charset="-122"/>
                <a:ea typeface="楷体" panose="02010609060101010101" charset="-122"/>
              </a:rPr>
              <a:t>：替，给</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理财</a:t>
            </a:r>
            <a:r>
              <a:rPr lang="zh-CN" altLang="en-US" sz="2800">
                <a:latin typeface="楷体" panose="02010609060101010101" charset="-122"/>
                <a:ea typeface="楷体" panose="02010609060101010101" charset="-122"/>
                <a:sym typeface="+mn-ea"/>
              </a:rPr>
              <a:t>：治理财物</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rPr>
              <a:t>为</a:t>
            </a:r>
            <a:r>
              <a:rPr lang="zh-CN" altLang="en-US" sz="2800">
                <a:latin typeface="楷体" panose="02010609060101010101" charset="-122"/>
                <a:ea typeface="楷体" panose="02010609060101010101" charset="-122"/>
              </a:rPr>
              <a:t>：</a:t>
            </a:r>
            <a:r>
              <a:rPr lang="zh-CN" sz="2800">
                <a:latin typeface="楷体" panose="02010609060101010101" charset="-122"/>
                <a:ea typeface="楷体" panose="02010609060101010101" charset="-122"/>
              </a:rPr>
              <a:t>是</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辟</a:t>
            </a:r>
            <a:r>
              <a:rPr lang="zh-CN" altLang="en-US" sz="2800">
                <a:latin typeface="楷体" panose="02010609060101010101" charset="-122"/>
                <a:ea typeface="楷体" panose="02010609060101010101" charset="-122"/>
              </a:rPr>
              <a:t>：批驳</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邪说</a:t>
            </a:r>
            <a:r>
              <a:rPr lang="zh-CN" altLang="en-US" sz="2800">
                <a:latin typeface="楷体" panose="02010609060101010101" charset="-122"/>
                <a:ea typeface="楷体" panose="02010609060101010101" charset="-122"/>
              </a:rPr>
              <a:t>：不正确的言论</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难</a:t>
            </a:r>
            <a:r>
              <a:rPr lang="zh-CN" altLang="en-US" sz="2800">
                <a:latin typeface="楷体" panose="02010609060101010101" charset="-122"/>
                <a:ea typeface="楷体" panose="02010609060101010101" charset="-122"/>
              </a:rPr>
              <a:t>：排斥，形作动</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壬人</a:t>
            </a:r>
            <a:r>
              <a:rPr lang="zh-CN" altLang="en-US" sz="2800">
                <a:latin typeface="楷体" panose="02010609060101010101" charset="-122"/>
                <a:ea typeface="楷体" panose="02010609060101010101" charset="-122"/>
              </a:rPr>
              <a:t>：善于巧言献媚、不行正道的人</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为</a:t>
            </a:r>
            <a:r>
              <a:rPr lang="zh-CN" altLang="en-US" sz="2800">
                <a:latin typeface="楷体" panose="02010609060101010101" charset="-122"/>
                <a:ea typeface="楷体" panose="02010609060101010101" charset="-122"/>
              </a:rPr>
              <a:t>：是</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至于</a:t>
            </a:r>
            <a:r>
              <a:rPr lang="zh-CN" altLang="en-US" sz="2800">
                <a:latin typeface="楷体" panose="02010609060101010101" charset="-122"/>
                <a:ea typeface="楷体" panose="02010609060101010101" charset="-122"/>
                <a:sym typeface="+mn-ea"/>
              </a:rPr>
              <a:t>：讲到、提起。为转换话题，谈到有关或附带事项时所用的连接词</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诽</a:t>
            </a:r>
            <a:r>
              <a:rPr lang="zh-CN" altLang="en-US" sz="2800">
                <a:latin typeface="楷体" panose="02010609060101010101" charset="-122"/>
                <a:ea typeface="楷体" panose="02010609060101010101" charset="-122"/>
                <a:sym typeface="+mn-ea"/>
              </a:rPr>
              <a:t>:非议</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则</a:t>
            </a:r>
            <a:r>
              <a:rPr lang="zh-CN" altLang="en-US" sz="2800">
                <a:latin typeface="楷体" panose="02010609060101010101" charset="-122"/>
                <a:ea typeface="楷体" panose="02010609060101010101" charset="-122"/>
                <a:sym typeface="+mn-ea"/>
              </a:rPr>
              <a:t>：那么  </a:t>
            </a:r>
            <a:r>
              <a:rPr lang="zh-CN" altLang="en-US" sz="2800" b="1">
                <a:solidFill>
                  <a:srgbClr val="C00000"/>
                </a:solidFill>
                <a:latin typeface="楷体" panose="02010609060101010101" charset="-122"/>
                <a:ea typeface="楷体" panose="02010609060101010101" charset="-122"/>
                <a:sym typeface="+mn-ea"/>
              </a:rPr>
              <a:t>固</a:t>
            </a:r>
            <a:r>
              <a:rPr lang="zh-CN" altLang="en-US" sz="2800">
                <a:latin typeface="楷体" panose="02010609060101010101" charset="-122"/>
                <a:ea typeface="楷体" panose="02010609060101010101" charset="-122"/>
                <a:sym typeface="+mn-ea"/>
              </a:rPr>
              <a:t>：</a:t>
            </a:r>
            <a:r>
              <a:rPr lang="zh-CN" sz="2800">
                <a:latin typeface="楷体" panose="02010609060101010101" charset="-122"/>
                <a:ea typeface="楷体" panose="02010609060101010101" charset="-122"/>
                <a:sym typeface="+mn-ea"/>
              </a:rPr>
              <a:t>本来</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前</a:t>
            </a:r>
            <a:r>
              <a:rPr lang="zh-CN" altLang="en-US" sz="2800">
                <a:latin typeface="楷体" panose="02010609060101010101" charset="-122"/>
                <a:ea typeface="楷体" panose="02010609060101010101" charset="-122"/>
                <a:sym typeface="+mn-ea"/>
              </a:rPr>
              <a:t>：预先</a:t>
            </a:r>
            <a:r>
              <a:rPr lang="en-US" altLang="zh-CN" sz="2800">
                <a:latin typeface="楷体" panose="02010609060101010101" charset="-122"/>
                <a:ea typeface="楷体" panose="02010609060101010101" charset="-122"/>
                <a:sym typeface="+mn-ea"/>
              </a:rPr>
              <a:t>  </a:t>
            </a:r>
          </a:p>
        </p:txBody>
      </p:sp>
      <p:sp>
        <p:nvSpPr>
          <p:cNvPr id="4" name="文本框 3"/>
          <p:cNvSpPr txBox="1"/>
          <p:nvPr/>
        </p:nvSpPr>
        <p:spPr>
          <a:xfrm>
            <a:off x="285750" y="412115"/>
            <a:ext cx="11421745" cy="3538220"/>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b="1">
                <a:solidFill>
                  <a:srgbClr val="C00000"/>
                </a:solidFill>
                <a:latin typeface="楷体" panose="02010609060101010101" charset="-122"/>
                <a:ea typeface="楷体" panose="02010609060101010101" charset="-122"/>
              </a:rPr>
              <a:t>盖</a:t>
            </a:r>
            <a:r>
              <a:rPr lang="zh-CN" altLang="en-US" sz="3200" b="1" u="sng">
                <a:solidFill>
                  <a:srgbClr val="C00000"/>
                </a:solidFill>
                <a:latin typeface="楷体" panose="02010609060101010101" charset="-122"/>
                <a:ea typeface="楷体" panose="02010609060101010101" charset="-122"/>
              </a:rPr>
              <a:t>儒者所争</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尤</a:t>
            </a:r>
            <a:r>
              <a:rPr lang="zh-CN" altLang="en-US" sz="3200">
                <a:latin typeface="楷体" panose="02010609060101010101" charset="-122"/>
                <a:ea typeface="楷体" panose="02010609060101010101" charset="-122"/>
              </a:rPr>
              <a:t>在于</a:t>
            </a:r>
            <a:r>
              <a:rPr lang="zh-CN" altLang="en-US" sz="3200" b="1" u="sng">
                <a:solidFill>
                  <a:srgbClr val="C00000"/>
                </a:solidFill>
                <a:latin typeface="楷体" panose="02010609060101010101" charset="-122"/>
                <a:ea typeface="楷体" panose="02010609060101010101" charset="-122"/>
              </a:rPr>
              <a:t>名实</a:t>
            </a:r>
            <a:r>
              <a:rPr lang="zh-CN" altLang="en-US" sz="3200">
                <a:latin typeface="楷体" panose="02010609060101010101" charset="-122"/>
                <a:ea typeface="楷体" panose="02010609060101010101" charset="-122"/>
              </a:rPr>
              <a:t>，名实已</a:t>
            </a:r>
            <a:r>
              <a:rPr lang="zh-CN" altLang="en-US" sz="3200" b="1">
                <a:solidFill>
                  <a:srgbClr val="C00000"/>
                </a:solidFill>
                <a:latin typeface="楷体" panose="02010609060101010101" charset="-122"/>
                <a:ea typeface="楷体" panose="02010609060101010101" charset="-122"/>
              </a:rPr>
              <a:t>明</a:t>
            </a:r>
            <a:r>
              <a:rPr lang="zh-CN" altLang="en-US" sz="3200">
                <a:latin typeface="楷体" panose="02010609060101010101" charset="-122"/>
                <a:ea typeface="楷体" panose="02010609060101010101" charset="-122"/>
              </a:rPr>
              <a:t>，而天下之理</a:t>
            </a:r>
            <a:r>
              <a:rPr lang="zh-CN" altLang="en-US" sz="3200" b="1">
                <a:solidFill>
                  <a:srgbClr val="C00000"/>
                </a:solidFill>
                <a:latin typeface="楷体" panose="02010609060101010101" charset="-122"/>
                <a:ea typeface="楷体" panose="02010609060101010101" charset="-122"/>
              </a:rPr>
              <a:t>得</a:t>
            </a:r>
            <a:r>
              <a:rPr lang="zh-CN" altLang="en-US" sz="3200">
                <a:latin typeface="楷体" panose="02010609060101010101" charset="-122"/>
                <a:ea typeface="楷体" panose="02010609060101010101" charset="-122"/>
              </a:rPr>
              <a:t>矣。今君实</a:t>
            </a:r>
            <a:r>
              <a:rPr lang="zh-CN" altLang="en-US" sz="3200" b="1" u="sng">
                <a:solidFill>
                  <a:srgbClr val="C00000"/>
                </a:solidFill>
                <a:latin typeface="楷体" panose="02010609060101010101" charset="-122"/>
                <a:ea typeface="楷体" panose="02010609060101010101" charset="-122"/>
              </a:rPr>
              <a:t>所以</a:t>
            </a:r>
            <a:r>
              <a:rPr lang="zh-CN" altLang="en-US" sz="3200">
                <a:latin typeface="楷体" panose="02010609060101010101" charset="-122"/>
                <a:ea typeface="楷体" panose="02010609060101010101" charset="-122"/>
              </a:rPr>
              <a:t>见教者，</a:t>
            </a:r>
            <a:r>
              <a:rPr lang="zh-CN" altLang="en-US" sz="3200" b="1" u="sng">
                <a:solidFill>
                  <a:srgbClr val="C00000"/>
                </a:solidFill>
                <a:latin typeface="楷体" panose="02010609060101010101" charset="-122"/>
                <a:ea typeface="楷体" panose="02010609060101010101" charset="-122"/>
              </a:rPr>
              <a:t>以为侵</a:t>
            </a:r>
            <a:r>
              <a:rPr lang="zh-CN" altLang="en-US" sz="3200" u="sng">
                <a:latin typeface="楷体" panose="02010609060101010101" charset="-122"/>
                <a:ea typeface="楷体" panose="02010609060101010101" charset="-122"/>
              </a:rPr>
              <a:t>官、生事、征利、拒</a:t>
            </a:r>
            <a:r>
              <a:rPr lang="zh-CN" altLang="en-US" sz="3200" b="1" u="sng">
                <a:solidFill>
                  <a:srgbClr val="C00000"/>
                </a:solidFill>
                <a:latin typeface="楷体" panose="02010609060101010101" charset="-122"/>
                <a:ea typeface="楷体" panose="02010609060101010101" charset="-122"/>
              </a:rPr>
              <a:t>谏</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以致</a:t>
            </a:r>
            <a:r>
              <a:rPr lang="zh-CN" altLang="en-US" sz="3200">
                <a:latin typeface="楷体" panose="02010609060101010101" charset="-122"/>
                <a:ea typeface="楷体" panose="02010609060101010101" charset="-122"/>
              </a:rPr>
              <a:t>天下</a:t>
            </a:r>
            <a:r>
              <a:rPr lang="zh-CN" altLang="en-US" sz="3200" b="1">
                <a:solidFill>
                  <a:srgbClr val="C00000"/>
                </a:solidFill>
                <a:latin typeface="楷体" panose="02010609060101010101" charset="-122"/>
                <a:ea typeface="楷体" panose="02010609060101010101" charset="-122"/>
              </a:rPr>
              <a:t>怨谤</a:t>
            </a:r>
            <a:r>
              <a:rPr lang="zh-CN" altLang="en-US" sz="3200">
                <a:latin typeface="楷体" panose="02010609060101010101" charset="-122"/>
                <a:ea typeface="楷体" panose="02010609060101010101" charset="-122"/>
              </a:rPr>
              <a:t>也。某</a:t>
            </a:r>
            <a:r>
              <a:rPr lang="zh-CN" altLang="en-US" sz="3200" b="1">
                <a:solidFill>
                  <a:srgbClr val="C00000"/>
                </a:solidFill>
                <a:latin typeface="楷体" panose="02010609060101010101" charset="-122"/>
                <a:ea typeface="楷体" panose="02010609060101010101" charset="-122"/>
              </a:rPr>
              <a:t>则</a:t>
            </a:r>
            <a:r>
              <a:rPr lang="zh-CN" altLang="en-US" sz="3200" b="1" u="sng">
                <a:solidFill>
                  <a:srgbClr val="C00000"/>
                </a:solidFill>
                <a:latin typeface="楷体" panose="02010609060101010101" charset="-122"/>
                <a:ea typeface="楷体" panose="02010609060101010101" charset="-122"/>
              </a:rPr>
              <a:t>以谓</a:t>
            </a:r>
            <a:r>
              <a:rPr lang="zh-CN" altLang="en-US" sz="3200">
                <a:latin typeface="楷体" panose="02010609060101010101" charset="-122"/>
                <a:ea typeface="楷体" panose="02010609060101010101" charset="-122"/>
              </a:rPr>
              <a:t>受命于</a:t>
            </a:r>
            <a:r>
              <a:rPr lang="zh-CN" altLang="en-US" sz="3200" b="1" u="sng">
                <a:solidFill>
                  <a:srgbClr val="C00000"/>
                </a:solidFill>
                <a:latin typeface="楷体" panose="02010609060101010101" charset="-122"/>
                <a:ea typeface="楷体" panose="02010609060101010101" charset="-122"/>
              </a:rPr>
              <a:t>人主</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议</a:t>
            </a:r>
            <a:r>
              <a:rPr lang="zh-CN" altLang="en-US" sz="3200">
                <a:latin typeface="楷体" panose="02010609060101010101" charset="-122"/>
                <a:ea typeface="楷体" panose="02010609060101010101" charset="-122"/>
              </a:rPr>
              <a:t>法度而修之于朝廷，</a:t>
            </a:r>
            <a:r>
              <a:rPr lang="zh-CN" altLang="en-US" sz="3200" b="1">
                <a:solidFill>
                  <a:srgbClr val="C00000"/>
                </a:solidFill>
                <a:latin typeface="楷体" panose="02010609060101010101" charset="-122"/>
                <a:ea typeface="楷体" panose="02010609060101010101" charset="-122"/>
              </a:rPr>
              <a:t>以授</a:t>
            </a:r>
            <a:r>
              <a:rPr lang="zh-CN" altLang="en-US" sz="3200">
                <a:latin typeface="楷体" panose="02010609060101010101" charset="-122"/>
                <a:ea typeface="楷体" panose="02010609060101010101" charset="-122"/>
              </a:rPr>
              <a:t>之于</a:t>
            </a:r>
            <a:r>
              <a:rPr lang="zh-CN" altLang="en-US" sz="3200" b="1" u="sng">
                <a:solidFill>
                  <a:srgbClr val="C00000"/>
                </a:solidFill>
                <a:latin typeface="楷体" panose="02010609060101010101" charset="-122"/>
                <a:ea typeface="楷体" panose="02010609060101010101" charset="-122"/>
              </a:rPr>
              <a:t>有司</a:t>
            </a:r>
            <a:r>
              <a:rPr lang="zh-CN" altLang="en-US" sz="3200">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侵官；</a:t>
            </a:r>
            <a:r>
              <a:rPr lang="zh-CN" altLang="en-US" sz="3200" b="1">
                <a:solidFill>
                  <a:srgbClr val="C00000"/>
                </a:solidFill>
                <a:latin typeface="楷体" panose="02010609060101010101" charset="-122"/>
                <a:ea typeface="楷体" panose="02010609060101010101" charset="-122"/>
              </a:rPr>
              <a:t>举</a:t>
            </a:r>
            <a:r>
              <a:rPr lang="zh-CN" altLang="en-US" sz="3200" b="1" u="sng">
                <a:solidFill>
                  <a:srgbClr val="C00000"/>
                </a:solidFill>
                <a:latin typeface="楷体" panose="02010609060101010101" charset="-122"/>
                <a:ea typeface="楷体" panose="02010609060101010101" charset="-122"/>
              </a:rPr>
              <a:t>先王</a:t>
            </a:r>
            <a:r>
              <a:rPr lang="zh-CN" altLang="en-US" sz="3200">
                <a:latin typeface="楷体" panose="02010609060101010101" charset="-122"/>
                <a:ea typeface="楷体" panose="02010609060101010101" charset="-122"/>
              </a:rPr>
              <a:t>之政，</a:t>
            </a:r>
            <a:r>
              <a:rPr lang="zh-CN" altLang="en-US" sz="3200" b="1">
                <a:solidFill>
                  <a:srgbClr val="C00000"/>
                </a:solidFill>
                <a:latin typeface="楷体" panose="02010609060101010101" charset="-122"/>
                <a:ea typeface="楷体" panose="02010609060101010101" charset="-122"/>
              </a:rPr>
              <a:t>以兴利</a:t>
            </a:r>
            <a:r>
              <a:rPr lang="zh-CN" altLang="en-US" sz="3200">
                <a:latin typeface="楷体" panose="02010609060101010101" charset="-122"/>
                <a:ea typeface="楷体" panose="02010609060101010101" charset="-122"/>
              </a:rPr>
              <a:t>除弊，不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生事；</a:t>
            </a:r>
            <a:r>
              <a:rPr lang="zh-CN" altLang="en-US" sz="3200" b="1">
                <a:solidFill>
                  <a:srgbClr val="C00000"/>
                </a:solidFill>
                <a:latin typeface="楷体" panose="02010609060101010101" charset="-122"/>
                <a:ea typeface="楷体" panose="02010609060101010101" charset="-122"/>
              </a:rPr>
              <a:t>为</a:t>
            </a:r>
            <a:r>
              <a:rPr lang="en-US" altLang="zh-CN" sz="3200" b="1">
                <a:solidFill>
                  <a:srgbClr val="7030A0"/>
                </a:solidFill>
                <a:latin typeface="楷体" panose="02010609060101010101" charset="-122"/>
                <a:ea typeface="楷体" panose="02010609060101010101" charset="-122"/>
                <a:sym typeface="+mn-ea"/>
              </a:rPr>
              <a:t>(</a:t>
            </a:r>
            <a:r>
              <a:rPr lang="en-US" altLang="zh-CN" sz="3200" b="1">
                <a:solidFill>
                  <a:srgbClr val="7030A0"/>
                </a:solidFill>
                <a:latin typeface="宋体" panose="02010600030101010101" pitchFamily="2" charset="-122"/>
                <a:ea typeface="宋体" panose="02010600030101010101" pitchFamily="2" charset="-122"/>
                <a:sym typeface="+mn-ea"/>
              </a:rPr>
              <a:t>wèi</a:t>
            </a:r>
            <a:r>
              <a:rPr lang="en-US" altLang="zh-CN" sz="3200" b="1">
                <a:solidFill>
                  <a:srgbClr val="7030A0"/>
                </a:soli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天下</a:t>
            </a:r>
            <a:r>
              <a:rPr lang="zh-CN" altLang="en-US" sz="3200" b="1">
                <a:solidFill>
                  <a:srgbClr val="C00000"/>
                </a:solidFill>
                <a:latin typeface="楷体" panose="02010609060101010101" charset="-122"/>
                <a:ea typeface="楷体" panose="02010609060101010101" charset="-122"/>
              </a:rPr>
              <a:t>理财</a:t>
            </a:r>
            <a:r>
              <a:rPr lang="zh-CN" altLang="en-US" sz="3200">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征利；</a:t>
            </a:r>
            <a:r>
              <a:rPr lang="zh-CN" altLang="en-US" sz="3200" b="1">
                <a:solidFill>
                  <a:srgbClr val="C00000"/>
                </a:solidFill>
                <a:latin typeface="楷体" panose="02010609060101010101" charset="-122"/>
                <a:ea typeface="楷体" panose="02010609060101010101" charset="-122"/>
              </a:rPr>
              <a:t>辟</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rPr>
              <a:t>（bì）</a:t>
            </a:r>
            <a:r>
              <a:rPr lang="zh-CN" altLang="en-US" sz="3200" b="1" u="sng">
                <a:solidFill>
                  <a:srgbClr val="C00000"/>
                </a:solidFill>
                <a:latin typeface="楷体" panose="02010609060101010101" charset="-122"/>
                <a:ea typeface="楷体" panose="02010609060101010101" charset="-122"/>
              </a:rPr>
              <a:t>邪说</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难</a:t>
            </a:r>
            <a:r>
              <a:rPr lang="zh-CN" altLang="en-US" sz="3200" b="1">
                <a:gradFill>
                  <a:gsLst>
                    <a:gs pos="0">
                      <a:srgbClr val="7B32B2"/>
                    </a:gs>
                    <a:gs pos="100000">
                      <a:srgbClr val="401A5D"/>
                    </a:gs>
                  </a:gsLst>
                  <a:lin scaled="0"/>
                </a:gradFill>
                <a:latin typeface="楷体" panose="02010609060101010101" charset="-122"/>
                <a:ea typeface="楷体" panose="02010609060101010101" charset="-122"/>
              </a:rPr>
              <a:t>（</a:t>
            </a:r>
            <a:r>
              <a:rPr lang="zh-CN" altLang="en-US" sz="3200" b="1">
                <a:gradFill>
                  <a:gsLst>
                    <a:gs pos="0">
                      <a:srgbClr val="7B32B2"/>
                    </a:gs>
                    <a:gs pos="100000">
                      <a:srgbClr val="401A5D"/>
                    </a:gs>
                  </a:gsLst>
                  <a:lin scaled="0"/>
                </a:gradFill>
                <a:latin typeface="宋体" panose="02010600030101010101" pitchFamily="2" charset="-122"/>
                <a:ea typeface="宋体" panose="02010600030101010101" pitchFamily="2" charset="-122"/>
              </a:rPr>
              <a:t>nàn</a:t>
            </a:r>
            <a:r>
              <a:rPr lang="zh-CN" altLang="en-US" sz="3200" b="1">
                <a:gradFill>
                  <a:gsLst>
                    <a:gs pos="0">
                      <a:srgbClr val="7B32B2"/>
                    </a:gs>
                    <a:gs pos="100000">
                      <a:srgbClr val="401A5D"/>
                    </a:gs>
                  </a:gsLst>
                  <a:lin scaled="0"/>
                </a:gradFill>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壬</a:t>
            </a:r>
            <a:r>
              <a:rPr lang="en-US" altLang="zh-CN" sz="3200" b="1">
                <a:solidFill>
                  <a:srgbClr val="7030A0"/>
                </a:solidFill>
                <a:latin typeface="宋体" panose="02010600030101010101" pitchFamily="2" charset="-122"/>
                <a:ea typeface="宋体" panose="02010600030101010101" pitchFamily="2" charset="-122"/>
              </a:rPr>
              <a:t>(rén)</a:t>
            </a:r>
            <a:r>
              <a:rPr lang="zh-CN" altLang="en-US" sz="3200" b="1" u="sng">
                <a:solidFill>
                  <a:srgbClr val="C00000"/>
                </a:solidFill>
                <a:latin typeface="楷体" panose="02010609060101010101" charset="-122"/>
                <a:ea typeface="楷体" panose="02010609060101010101" charset="-122"/>
              </a:rPr>
              <a:t>人</a:t>
            </a:r>
            <a:r>
              <a:rPr lang="zh-CN" altLang="en-US" sz="3200">
                <a:latin typeface="楷体" panose="02010609060101010101" charset="-122"/>
                <a:ea typeface="楷体" panose="02010609060101010101" charset="-122"/>
              </a:rPr>
              <a:t>，不为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拒谏。</a:t>
            </a:r>
            <a:r>
              <a:rPr lang="zh-CN" altLang="en-US" sz="3200" b="1">
                <a:solidFill>
                  <a:srgbClr val="C00000"/>
                </a:solidFill>
                <a:latin typeface="楷体" panose="02010609060101010101" charset="-122"/>
                <a:ea typeface="楷体" panose="02010609060101010101" charset="-122"/>
              </a:rPr>
              <a:t>至于</a:t>
            </a:r>
            <a:r>
              <a:rPr lang="zh-CN" altLang="en-US" sz="3200">
                <a:latin typeface="楷体" panose="02010609060101010101" charset="-122"/>
                <a:ea typeface="楷体" panose="02010609060101010101" charset="-122"/>
              </a:rPr>
              <a:t>怨</a:t>
            </a:r>
            <a:r>
              <a:rPr lang="zh-CN" altLang="en-US" sz="3200" b="1">
                <a:solidFill>
                  <a:srgbClr val="C00000"/>
                </a:solidFill>
                <a:latin typeface="楷体" panose="02010609060101010101" charset="-122"/>
                <a:ea typeface="楷体" panose="02010609060101010101" charset="-122"/>
              </a:rPr>
              <a:t>诽</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rPr>
              <a:t>(fěi)</a:t>
            </a:r>
            <a:r>
              <a:rPr lang="zh-CN" altLang="en-US" sz="3200">
                <a:latin typeface="楷体" panose="02010609060101010101" charset="-122"/>
                <a:ea typeface="楷体" panose="02010609060101010101" charset="-122"/>
              </a:rPr>
              <a:t>之多，</a:t>
            </a:r>
            <a:r>
              <a:rPr lang="zh-CN" altLang="en-US" sz="3200" b="1">
                <a:solidFill>
                  <a:srgbClr val="C00000"/>
                </a:solidFill>
                <a:latin typeface="楷体" panose="02010609060101010101" charset="-122"/>
                <a:ea typeface="楷体" panose="02010609060101010101" charset="-122"/>
              </a:rPr>
              <a:t>则固前</a:t>
            </a:r>
            <a:r>
              <a:rPr lang="zh-CN" altLang="en-US" sz="3200">
                <a:latin typeface="楷体" panose="02010609060101010101" charset="-122"/>
                <a:ea typeface="楷体" panose="02010609060101010101" charset="-122"/>
              </a:rPr>
              <a:t>知其如此也。</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34720" y="675005"/>
            <a:ext cx="10321925" cy="5507990"/>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读书人所争论的问题，尤其在于名实是否相符。如果名实的关系明确了，那么天下的根本道理也就清楚了。现在您指教我的，认为我侵夺官吏职权，生事扰民，与民争利，拒绝接受不同意见，因而招致天下人的怨恨非议。我却认为接受皇上命令，商议法令制度，又在朝廷上修正，把它交给负有专责的官吏去执行，这不是侵夺官吏职权;施行先王的政治主张，以此来兴利除弊，这不是生事扰民;为天下治理整顿财政，这不是与民争利;批驳荒谬有害的言论，排斥巧辩的佞人,这不是拒绝接受他人的规劝。至于天下对我对怨恨非议这么多，那是我本来预先料到会这样的。</a:t>
            </a:r>
          </a:p>
        </p:txBody>
      </p:sp>
      <p:sp>
        <p:nvSpPr>
          <p:cNvPr id="5" name="太阳形 4">
            <a:hlinkClick r:id="rId2" action="ppaction://hlinksldjump"/>
          </p:cNvPr>
          <p:cNvSpPr/>
          <p:nvPr/>
        </p:nvSpPr>
        <p:spPr>
          <a:xfrm>
            <a:off x="10557510" y="5862955"/>
            <a:ext cx="558165" cy="517525"/>
          </a:xfrm>
          <a:prstGeom prst="su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hlinkClick r:id="rId3" action="ppaction://hlinksldjump"/>
          </p:cNvPr>
          <p:cNvPicPr>
            <a:picLocks noChangeAspect="1"/>
          </p:cNvPicPr>
          <p:nvPr/>
        </p:nvPicPr>
        <p:blipFill>
          <a:blip r:embed="rId2"/>
          <a:srcRect r="5533"/>
          <a:stretch>
            <a:fillRect/>
          </a:stretch>
        </p:blipFill>
        <p:spPr>
          <a:xfrm>
            <a:off x="7628890" y="3903345"/>
            <a:ext cx="4015740" cy="2258060"/>
          </a:xfrm>
          <a:prstGeom prst="rect">
            <a:avLst/>
          </a:prstGeom>
        </p:spPr>
      </p:pic>
      <p:sp>
        <p:nvSpPr>
          <p:cNvPr id="11" name="文本框 10"/>
          <p:cNvSpPr txBox="1"/>
          <p:nvPr/>
        </p:nvSpPr>
        <p:spPr>
          <a:xfrm>
            <a:off x="956945" y="499745"/>
            <a:ext cx="1905000" cy="583565"/>
          </a:xfrm>
          <a:prstGeom prst="rect">
            <a:avLst/>
          </a:prstGeom>
          <a:noFill/>
          <a:ln>
            <a:solidFill>
              <a:schemeClr val="accent4">
                <a:lumMod val="50000"/>
              </a:schemeClr>
            </a:solidFill>
          </a:ln>
        </p:spPr>
        <p:txBody>
          <a:bodyPr wrap="square" rtlCol="0">
            <a:spAutoFit/>
          </a:bodyPr>
          <a:lstStyle/>
          <a:p>
            <a:r>
              <a:rPr lang="zh-CN" altLang="en-US" sz="3200">
                <a:latin typeface="楷体" panose="02010609060101010101" charset="-122"/>
                <a:ea typeface="楷体" panose="02010609060101010101" charset="-122"/>
              </a:rPr>
              <a:t>名实之辩</a:t>
            </a:r>
          </a:p>
        </p:txBody>
      </p:sp>
      <p:sp>
        <p:nvSpPr>
          <p:cNvPr id="12" name="文本框 11"/>
          <p:cNvSpPr txBox="1"/>
          <p:nvPr/>
        </p:nvSpPr>
        <p:spPr>
          <a:xfrm>
            <a:off x="1246505" y="1218565"/>
            <a:ext cx="9894570" cy="1076325"/>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名实之辩是中国哲学史和逻辑思想史上对名实关系的研究和争论。</a:t>
            </a:r>
          </a:p>
        </p:txBody>
      </p:sp>
      <p:sp>
        <p:nvSpPr>
          <p:cNvPr id="13" name="文本框 12"/>
          <p:cNvSpPr txBox="1"/>
          <p:nvPr/>
        </p:nvSpPr>
        <p:spPr>
          <a:xfrm>
            <a:off x="1246505" y="2197100"/>
            <a:ext cx="9741535" cy="1076325"/>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名正则言顺而事行。但站在不同立场，对同样一样事就会有不同的甚至完全相反的看法。</a:t>
            </a:r>
          </a:p>
        </p:txBody>
      </p:sp>
      <p:sp>
        <p:nvSpPr>
          <p:cNvPr id="14" name="文本框 13"/>
          <p:cNvSpPr txBox="1"/>
          <p:nvPr/>
        </p:nvSpPr>
        <p:spPr>
          <a:xfrm>
            <a:off x="1175385" y="3425825"/>
            <a:ext cx="6084570" cy="583565"/>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名</a:t>
            </a:r>
            <a:r>
              <a:rPr lang="zh-CN" altLang="en-US" sz="3200">
                <a:latin typeface="楷体" panose="02010609060101010101" charset="-122"/>
                <a:ea typeface="楷体" panose="02010609060101010101" charset="-122"/>
              </a:rPr>
              <a:t>：名称；形式  </a:t>
            </a:r>
            <a:r>
              <a:rPr lang="zh-CN" altLang="en-US" sz="3200" b="1">
                <a:solidFill>
                  <a:srgbClr val="C00000"/>
                </a:solidFill>
                <a:latin typeface="楷体" panose="02010609060101010101" charset="-122"/>
                <a:ea typeface="楷体" panose="02010609060101010101" charset="-122"/>
              </a:rPr>
              <a:t>实</a:t>
            </a:r>
            <a:r>
              <a:rPr lang="zh-CN" altLang="en-US" sz="3200">
                <a:latin typeface="楷体" panose="02010609060101010101" charset="-122"/>
                <a:ea typeface="楷体" panose="02010609060101010101" charset="-122"/>
              </a:rPr>
              <a:t>：实际内容</a:t>
            </a:r>
          </a:p>
        </p:txBody>
      </p:sp>
      <p:sp>
        <p:nvSpPr>
          <p:cNvPr id="16" name="文本框 15"/>
          <p:cNvSpPr txBox="1"/>
          <p:nvPr/>
        </p:nvSpPr>
        <p:spPr>
          <a:xfrm>
            <a:off x="1246505" y="4365625"/>
            <a:ext cx="6766560" cy="1568450"/>
          </a:xfrm>
          <a:prstGeom prst="rect">
            <a:avLst/>
          </a:prstGeom>
          <a:noFill/>
        </p:spPr>
        <p:txBody>
          <a:bodyPr wrap="square" rtlCol="0">
            <a:spAutoFit/>
          </a:bodyPr>
          <a:lstStyle/>
          <a:p>
            <a:r>
              <a:rPr lang="zh-CN" altLang="en-US" sz="3200">
                <a:solidFill>
                  <a:schemeClr val="tx1"/>
                </a:solidFill>
                <a:latin typeface="楷体" panose="02010609060101010101" charset="-122"/>
                <a:ea typeface="楷体" panose="02010609060101010101" charset="-122"/>
              </a:rPr>
              <a:t>在《答司马谏议书》</a:t>
            </a:r>
            <a:r>
              <a:rPr lang="zh-CN" altLang="en-US" sz="3200">
                <a:solidFill>
                  <a:schemeClr val="tx1"/>
                </a:solidFill>
                <a:latin typeface="楷体" panose="02010609060101010101" charset="-122"/>
                <a:ea typeface="楷体" panose="02010609060101010101" charset="-122"/>
                <a:sym typeface="+mn-ea"/>
              </a:rPr>
              <a:t>中：</a:t>
            </a:r>
          </a:p>
          <a:p>
            <a:r>
              <a:rPr lang="zh-CN" altLang="en-US" sz="3200" b="1">
                <a:solidFill>
                  <a:srgbClr val="C00000"/>
                </a:solidFill>
                <a:latin typeface="楷体" panose="02010609060101010101" charset="-122"/>
                <a:ea typeface="楷体" panose="02010609060101010101" charset="-122"/>
              </a:rPr>
              <a:t>名</a:t>
            </a:r>
            <a:r>
              <a:rPr lang="zh-CN" altLang="en-US" sz="3200">
                <a:latin typeface="楷体" panose="02010609060101010101" charset="-122"/>
                <a:ea typeface="楷体" panose="02010609060101010101" charset="-122"/>
              </a:rPr>
              <a:t>：司马光给新法冠上的</a:t>
            </a:r>
            <a:r>
              <a:rPr lang="zh-CN" altLang="en-US" sz="3200" b="1">
                <a:solidFill>
                  <a:srgbClr val="F65C5A"/>
                </a:solidFill>
                <a:latin typeface="楷体" panose="02010609060101010101" charset="-122"/>
                <a:ea typeface="楷体" panose="02010609060101010101" charset="-122"/>
              </a:rPr>
              <a:t>罪名</a:t>
            </a:r>
            <a:endParaRPr lang="zh-CN" altLang="en-US" sz="3200">
              <a:latin typeface="楷体" panose="02010609060101010101" charset="-122"/>
              <a:ea typeface="楷体" panose="02010609060101010101" charset="-122"/>
            </a:endParaRPr>
          </a:p>
          <a:p>
            <a:r>
              <a:rPr lang="zh-CN" altLang="en-US" sz="3200" b="1">
                <a:solidFill>
                  <a:srgbClr val="C00000"/>
                </a:solidFill>
                <a:latin typeface="楷体" panose="02010609060101010101" charset="-122"/>
                <a:ea typeface="楷体" panose="02010609060101010101" charset="-122"/>
              </a:rPr>
              <a:t>实</a:t>
            </a:r>
            <a:r>
              <a:rPr lang="zh-CN" altLang="en-US" sz="3200">
                <a:latin typeface="楷体" panose="02010609060101010101" charset="-122"/>
                <a:ea typeface="楷体" panose="02010609060101010101" charset="-122"/>
              </a:rPr>
              <a:t>：王安石变法的</a:t>
            </a:r>
            <a:r>
              <a:rPr lang="zh-CN" altLang="en-US" sz="3200" b="1">
                <a:solidFill>
                  <a:srgbClr val="F65C5A"/>
                </a:solidFill>
                <a:latin typeface="楷体" panose="02010609060101010101" charset="-122"/>
                <a:ea typeface="楷体" panose="02010609060101010101" charset="-122"/>
              </a:rPr>
              <a:t>实际内容（性质）</a:t>
            </a:r>
            <a:endParaRPr lang="zh-CN" altLang="en-US" sz="32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EFEBE2"/>
        </a:solidFill>
        <a:effectLst/>
      </p:bgPr>
    </p:bg>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12065" y="-5715"/>
          <a:ext cx="12188825" cy="6827520"/>
        </p:xfrm>
        <a:graphic>
          <a:graphicData uri="http://schemas.openxmlformats.org/drawingml/2006/table">
            <a:tbl>
              <a:tblPr firstRow="1" bandRow="1">
                <a:tableStyleId>{5C22544A-7EE6-4342-B048-85BDC9FD1C3A}</a:tableStyleId>
              </a:tblPr>
              <a:tblGrid>
                <a:gridCol w="1622425"/>
                <a:gridCol w="5854700"/>
                <a:gridCol w="4711700"/>
              </a:tblGrid>
              <a:tr h="972820">
                <a:tc gridSpan="2">
                  <a:txBody>
                    <a:bodyPr vert="horz" wrap="square"/>
                    <a:lstStyle/>
                    <a:p>
                      <a:pPr indent="0" algn="ctr">
                        <a:lnSpc>
                          <a:spcPct val="120000"/>
                        </a:lnSpc>
                        <a:spcBef>
                          <a:spcPct val="0"/>
                        </a:spcBef>
                        <a:spcAft>
                          <a:spcPct val="0"/>
                        </a:spcAft>
                        <a:buNone/>
                      </a:pPr>
                      <a:r>
                        <a:rPr lang="zh-CN" altLang="en-US" sz="2800" b="1">
                          <a:solidFill>
                            <a:srgbClr val="7F7F7F"/>
                          </a:solidFill>
                          <a:latin typeface="微软雅黑" panose="020b0503020204020204" charset="-122"/>
                          <a:ea typeface="微软雅黑" panose="020b0503020204020204" charset="-122"/>
                        </a:rPr>
                        <a:t>司马光</a:t>
                      </a:r>
                      <a:endParaRPr lang="zh-CN" altLang="en-US" sz="2800" b="1" u="sng">
                        <a:solidFill>
                          <a:srgbClr val="7F7F7F"/>
                        </a:solidFill>
                        <a:latin typeface="微软雅黑" panose="020b0503020204020204" charset="-122"/>
                        <a:ea typeface="微软雅黑" panose="020b0503020204020204" charset="-122"/>
                        <a:sym typeface="+mn-ea"/>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hMerge="1">
                  <a:txBody>
                    <a:bodyPr vert="horz" wrap="square"/>
                    <a:lstStyle/>
                    <a:p>
                      <a:endParaRPr lang="zh-CN"/>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algn="ctr">
                        <a:lnSpc>
                          <a:spcPct val="120000"/>
                        </a:lnSpc>
                        <a:spcBef>
                          <a:spcPct val="0"/>
                        </a:spcBef>
                        <a:spcAft>
                          <a:spcPct val="0"/>
                        </a:spcAft>
                        <a:buClrTx/>
                        <a:buSzTx/>
                        <a:buFontTx/>
                        <a:buNone/>
                      </a:pPr>
                      <a:r>
                        <a:rPr lang="zh-CN" altLang="en-US" sz="2800">
                          <a:solidFill>
                            <a:srgbClr val="7F7F7F"/>
                          </a:solidFill>
                          <a:latin typeface="微软雅黑" panose="020b0503020204020204" charset="-122"/>
                          <a:ea typeface="微软雅黑" panose="020b0503020204020204" charset="-122"/>
                          <a:sym typeface="Arial" panose="020b0604020202020204" pitchFamily="34" charset="0"/>
                        </a:rPr>
                        <a:t>王安石</a:t>
                      </a:r>
                      <a:endParaRPr lang="zh-CN" altLang="en-US" sz="2800" b="1">
                        <a:solidFill>
                          <a:srgbClr val="7F7F7F"/>
                        </a:solidFill>
                        <a:latin typeface="微软雅黑" panose="020b0503020204020204" charset="-122"/>
                        <a:ea typeface="微软雅黑" panose="020b050302020402020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654810">
                <a:tc>
                  <a:txBody>
                    <a:bodyPr vert="horz" wrap="square"/>
                    <a:lstStyle/>
                    <a:p>
                      <a:pPr indent="0" algn="ctr">
                        <a:lnSpc>
                          <a:spcPct val="120000"/>
                        </a:lnSpc>
                        <a:spcBef>
                          <a:spcPct val="0"/>
                        </a:spcBef>
                        <a:spcAft>
                          <a:spcPct val="0"/>
                        </a:spcAft>
                        <a:buNone/>
                      </a:pPr>
                      <a:r>
                        <a:rPr lang="zh-CN" altLang="en-US" sz="2800">
                          <a:solidFill>
                            <a:schemeClr val="tx1"/>
                          </a:solidFill>
                          <a:latin typeface="楷体" panose="02010609060101010101" charset="-122"/>
                          <a:ea typeface="楷体" panose="02010609060101010101" charset="-122"/>
                          <a:sym typeface="+mn-ea"/>
                        </a:rPr>
                        <a:t>侵官</a:t>
                      </a:r>
                      <a:endParaRPr lang="zh-CN" altLang="en-US" sz="2800" b="1" spc="130">
                        <a:solidFill>
                          <a:schemeClr val="tx1"/>
                        </a:solidFill>
                        <a:latin typeface="楷体" panose="02010609060101010101" charset="-122"/>
                        <a:ea typeface="楷体" panose="02010609060101010101" charset="-122"/>
                        <a:sym typeface="+mn-ea"/>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r>
                        <a:rPr lang="zh-CN" altLang="en-US" sz="3200" b="1">
                          <a:solidFill>
                            <a:srgbClr val="C00000"/>
                          </a:solidFill>
                          <a:latin typeface="楷体" panose="02010609060101010101" charset="-122"/>
                          <a:ea typeface="楷体" panose="02010609060101010101" charset="-122"/>
                          <a:sym typeface="微软雅黑" panose="020b0503020204020204" charset="-122"/>
                        </a:rPr>
                        <a:t>增设新官，侵夺原来官吏的职权</a:t>
                      </a:r>
                      <a:endParaRPr lang="zh-CN" altLang="en-US" sz="3200" b="1" spc="130">
                        <a:solidFill>
                          <a:srgbClr val="C00000"/>
                        </a:solidFill>
                        <a:latin typeface="楷体" panose="02010609060101010101" charset="-122"/>
                        <a:ea typeface="楷体" panose="02010609060101010101" charset="-122"/>
                        <a:sym typeface="微软雅黑" panose="020b050302020402020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charset="-122"/>
                        <a:ea typeface="微软雅黑" panose="020b050302020402020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651000">
                <a:tc>
                  <a:txBody>
                    <a:bodyPr vert="horz" wrap="square"/>
                    <a:lstStyle/>
                    <a:p>
                      <a:pPr algn="ctr">
                        <a:lnSpc>
                          <a:spcPct val="120000"/>
                        </a:lnSpc>
                        <a:spcBef>
                          <a:spcPct val="0"/>
                        </a:spcBef>
                        <a:spcAft>
                          <a:spcPct val="0"/>
                        </a:spcAft>
                        <a:buClrTx/>
                        <a:buSzTx/>
                        <a:buFontTx/>
                        <a:buNone/>
                      </a:pPr>
                      <a:r>
                        <a:rPr lang="zh-CN" altLang="en-US" sz="2800">
                          <a:solidFill>
                            <a:schemeClr val="tx1"/>
                          </a:solidFill>
                          <a:latin typeface="楷体" panose="02010609060101010101" charset="-122"/>
                          <a:ea typeface="楷体" panose="02010609060101010101" charset="-122"/>
                          <a:sym typeface="+mn-ea"/>
                        </a:rPr>
                        <a:t>生事</a:t>
                      </a: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algn="ctr">
                        <a:lnSpc>
                          <a:spcPct val="120000"/>
                        </a:lnSpc>
                        <a:spcBef>
                          <a:spcPct val="0"/>
                        </a:spcBef>
                        <a:spcAft>
                          <a:spcPct val="0"/>
                        </a:spcAft>
                        <a:buClrTx/>
                        <a:buSzTx/>
                        <a:buFontTx/>
                        <a:buNone/>
                      </a:pPr>
                      <a:r>
                        <a:rPr lang="zh-CN" altLang="en-US" sz="3200" b="1">
                          <a:solidFill>
                            <a:srgbClr val="C00000"/>
                          </a:solidFill>
                          <a:latin typeface="楷体" panose="02010609060101010101" charset="-122"/>
                          <a:ea typeface="楷体" panose="02010609060101010101" charset="-122"/>
                          <a:sym typeface="微软雅黑" panose="020b0503020204020204" charset="-122"/>
                        </a:rPr>
                        <a:t>派人到各地推行新法，生事扰民</a:t>
                      </a: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charset="-122"/>
                        <a:ea typeface="微软雅黑" panose="020b050302020402020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048385">
                <a:tc>
                  <a:txBody>
                    <a:bodyPr vert="horz" wrap="square"/>
                    <a:lstStyle/>
                    <a:p>
                      <a:pPr algn="ctr">
                        <a:lnSpc>
                          <a:spcPct val="120000"/>
                        </a:lnSpc>
                        <a:spcBef>
                          <a:spcPct val="0"/>
                        </a:spcBef>
                        <a:spcAft>
                          <a:spcPct val="0"/>
                        </a:spcAft>
                        <a:buClrTx/>
                        <a:buSzTx/>
                        <a:buFontTx/>
                        <a:buNone/>
                      </a:pPr>
                      <a:r>
                        <a:rPr lang="zh-CN" altLang="en-US" sz="2800">
                          <a:solidFill>
                            <a:schemeClr val="tx1"/>
                          </a:solidFill>
                          <a:latin typeface="楷体" panose="02010609060101010101" charset="-122"/>
                          <a:ea typeface="楷体" panose="02010609060101010101" charset="-122"/>
                          <a:sym typeface="+mn-ea"/>
                        </a:rPr>
                        <a:t>征利</a:t>
                      </a: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algn="ctr">
                        <a:lnSpc>
                          <a:spcPct val="120000"/>
                        </a:lnSpc>
                        <a:spcBef>
                          <a:spcPct val="0"/>
                        </a:spcBef>
                        <a:spcAft>
                          <a:spcPct val="0"/>
                        </a:spcAft>
                        <a:buClrTx/>
                        <a:buSzTx/>
                        <a:buFontTx/>
                        <a:buNone/>
                      </a:pPr>
                      <a:r>
                        <a:rPr lang="zh-CN" altLang="en-US" sz="3200" b="1">
                          <a:solidFill>
                            <a:srgbClr val="C00000"/>
                          </a:solidFill>
                          <a:latin typeface="楷体" panose="02010609060101010101" charset="-122"/>
                          <a:ea typeface="楷体" panose="02010609060101010101" charset="-122"/>
                          <a:sym typeface="微软雅黑" panose="020b0503020204020204" charset="-122"/>
                        </a:rPr>
                        <a:t>设法生财，与民争利</a:t>
                      </a: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charset="-122"/>
                        <a:ea typeface="微软雅黑" panose="020b050302020402020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r h="1500505">
                <a:tc>
                  <a:txBody>
                    <a:bodyPr vert="horz" wrap="square"/>
                    <a:lstStyle/>
                    <a:p>
                      <a:pPr indent="0" algn="ctr">
                        <a:lnSpc>
                          <a:spcPct val="120000"/>
                        </a:lnSpc>
                        <a:spcBef>
                          <a:spcPct val="0"/>
                        </a:spcBef>
                        <a:spcAft>
                          <a:spcPct val="0"/>
                        </a:spcAft>
                        <a:buNone/>
                      </a:pPr>
                      <a:r>
                        <a:rPr lang="zh-CN" altLang="en-US" sz="2800">
                          <a:solidFill>
                            <a:schemeClr val="tx1"/>
                          </a:solidFill>
                          <a:latin typeface="楷体" panose="02010609060101010101" charset="-122"/>
                          <a:ea typeface="楷体" panose="02010609060101010101" charset="-122"/>
                          <a:sym typeface="+mn-ea"/>
                        </a:rPr>
                        <a:t>拒谏</a:t>
                      </a: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r>
                        <a:rPr lang="zh-CN" altLang="en-US" sz="2800" b="1">
                          <a:solidFill>
                            <a:srgbClr val="C00000"/>
                          </a:solidFill>
                          <a:latin typeface="楷体" panose="02010609060101010101" charset="-122"/>
                          <a:ea typeface="楷体" panose="02010609060101010101" charset="-122"/>
                          <a:sym typeface="微软雅黑" panose="020b0503020204020204" charset="-122"/>
                        </a:rPr>
                        <a:t>朝中有反对的意见，拒不接受</a:t>
                      </a:r>
                      <a:endParaRPr lang="zh-CN" altLang="en-US" sz="2800" b="1" spc="130">
                        <a:solidFill>
                          <a:srgbClr val="C00000"/>
                        </a:solidFill>
                        <a:latin typeface="楷体" panose="02010609060101010101" charset="-122"/>
                        <a:ea typeface="楷体" panose="02010609060101010101" charset="-122"/>
                        <a:sym typeface="微软雅黑" panose="020b050302020402020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c>
                  <a:txBody>
                    <a:bodyPr vert="horz" wrap="square"/>
                    <a:lstStyle/>
                    <a:p>
                      <a:pPr indent="0" algn="ctr">
                        <a:lnSpc>
                          <a:spcPct val="120000"/>
                        </a:lnSpc>
                        <a:spcBef>
                          <a:spcPct val="0"/>
                        </a:spcBef>
                        <a:spcAft>
                          <a:spcPct val="0"/>
                        </a:spcAft>
                        <a:buNone/>
                      </a:pPr>
                      <a:endParaRPr lang="zh-CN" altLang="en-US" sz="2000" b="0" spc="130">
                        <a:solidFill>
                          <a:srgbClr val="404040"/>
                        </a:solidFill>
                        <a:latin typeface="微软雅黑" panose="020b0503020204020204" charset="-122"/>
                        <a:ea typeface="微软雅黑" panose="020b0503020204020204" charset="-122"/>
                      </a:endParaRPr>
                    </a:p>
                  </a:txBody>
                  <a:tcPr marL="317500" marR="317500" marT="215900" marB="215900" anchor="ctr">
                    <a:lnL w="9525">
                      <a:solidFill>
                        <a:srgbClr val="7D5CB8"/>
                      </a:solidFill>
                      <a:prstDash val="dash"/>
                    </a:lnL>
                    <a:lnR w="9525">
                      <a:solidFill>
                        <a:srgbClr val="7D5CB8"/>
                      </a:solidFill>
                      <a:prstDash val="dash"/>
                    </a:lnR>
                    <a:lnT w="9525">
                      <a:solidFill>
                        <a:srgbClr val="7D5CB8"/>
                      </a:solidFill>
                      <a:prstDash val="dash"/>
                    </a:lnT>
                    <a:lnB w="9525">
                      <a:solidFill>
                        <a:srgbClr val="7D5CB8"/>
                      </a:solidFill>
                      <a:prstDash val="dash"/>
                    </a:lnB>
                    <a:solidFill>
                      <a:srgbClr val="FFFFFF"/>
                    </a:solidFill>
                  </a:tcPr>
                </a:tc>
              </a:tr>
            </a:tbl>
          </a:graphicData>
        </a:graphic>
      </p:graphicFrame>
      <p:sp>
        <p:nvSpPr>
          <p:cNvPr id="3" name="文本框 2"/>
          <p:cNvSpPr txBox="1"/>
          <p:nvPr/>
        </p:nvSpPr>
        <p:spPr>
          <a:xfrm>
            <a:off x="8073390" y="1082675"/>
            <a:ext cx="3895090" cy="5631180"/>
          </a:xfrm>
          <a:prstGeom prst="rect">
            <a:avLst/>
          </a:prstGeom>
          <a:solidFill>
            <a:schemeClr val="bg1"/>
          </a:solidFill>
        </p:spPr>
        <p:txBody>
          <a:bodyPr wrap="square" rtlCol="0">
            <a:spAutoFit/>
          </a:bodyPr>
          <a:lstStyle/>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pPr algn="ctr"/>
            <a:r>
              <a:rPr lang="zh-CN" altLang="en-US" sz="3600">
                <a:latin typeface="楷体" panose="02010609060101010101" charset="-122"/>
                <a:ea typeface="楷体" panose="02010609060101010101" charset="-122"/>
              </a:rPr>
              <a:t>对于司马光的指责</a:t>
            </a:r>
          </a:p>
          <a:p>
            <a:pPr algn="ctr"/>
            <a:r>
              <a:rPr lang="zh-CN" altLang="en-US" sz="3600">
                <a:latin typeface="楷体" panose="02010609060101010101" charset="-122"/>
                <a:ea typeface="楷体" panose="02010609060101010101" charset="-122"/>
              </a:rPr>
              <a:t>王安石如何辩驳？</a:t>
            </a: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p:txBody>
      </p:sp>
      <p:sp>
        <p:nvSpPr>
          <p:cNvPr id="4" name="文本框 3"/>
          <p:cNvSpPr txBox="1"/>
          <p:nvPr/>
        </p:nvSpPr>
        <p:spPr>
          <a:xfrm>
            <a:off x="7155180" y="1911350"/>
            <a:ext cx="798195" cy="3843655"/>
          </a:xfrm>
          <a:prstGeom prst="rect">
            <a:avLst/>
          </a:prstGeom>
          <a:solidFill>
            <a:schemeClr val="bg1">
              <a:lumMod val="50000"/>
            </a:schemeClr>
          </a:solidFill>
        </p:spPr>
        <p:txBody>
          <a:bodyPr vert="eaVert" wrap="square" rtlCol="0">
            <a:spAutoFit/>
          </a:bodyPr>
          <a:lstStyle/>
          <a:p>
            <a:pPr algn="l"/>
            <a:r>
              <a:rPr lang="zh-CN" altLang="en-US" sz="4000">
                <a:solidFill>
                  <a:schemeClr val="bg1"/>
                </a:solidFill>
                <a:latin typeface="楷体" panose="02010609060101010101" charset="-122"/>
                <a:ea typeface="楷体" panose="02010609060101010101" charset="-122"/>
                <a:sym typeface="+mn-ea"/>
              </a:rPr>
              <a:t>以致天下</a:t>
            </a:r>
            <a:r>
              <a:rPr lang="zh-CN" altLang="en-US" sz="4000" b="1">
                <a:solidFill>
                  <a:schemeClr val="accent6">
                    <a:lumMod val="40000"/>
                    <a:lumOff val="60000"/>
                  </a:schemeClr>
                </a:solidFill>
                <a:latin typeface="楷体" panose="02010609060101010101" charset="-122"/>
                <a:ea typeface="楷体" panose="02010609060101010101" charset="-122"/>
                <a:sym typeface="+mn-ea"/>
              </a:rPr>
              <a:t>怨谤</a:t>
            </a:r>
            <a:r>
              <a:rPr lang="zh-CN" altLang="en-US" sz="4000">
                <a:solidFill>
                  <a:schemeClr val="bg1"/>
                </a:solidFill>
                <a:latin typeface="楷体" panose="02010609060101010101" charset="-122"/>
                <a:ea typeface="楷体" panose="02010609060101010101" charset="-122"/>
                <a:sym typeface="+mn-ea"/>
              </a:rPr>
              <a:t>也</a:t>
            </a:r>
          </a:p>
        </p:txBody>
      </p:sp>
      <p:sp>
        <p:nvSpPr>
          <p:cNvPr id="6" name="矩形 5"/>
          <p:cNvSpPr/>
          <p:nvPr/>
        </p:nvSpPr>
        <p:spPr>
          <a:xfrm>
            <a:off x="2125980" y="1290955"/>
            <a:ext cx="4843145"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25980" y="2885440"/>
            <a:ext cx="4843780"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5980" y="4237355"/>
            <a:ext cx="4843780"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25980" y="5626100"/>
            <a:ext cx="4843145" cy="1087755"/>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p:tgtEl>
                                          <p:spTgt spid="8"/>
                                        </p:tgtEl>
                                        <p:attrNameLst>
                                          <p:attrName>ppt_x</p:attrName>
                                        </p:attrNameLst>
                                      </p:cBhvr>
                                      <p:tavLst>
                                        <p:tav tm="0">
                                          <p:val>
                                            <p:strVal val="ppt_x"/>
                                          </p:val>
                                        </p:tav>
                                        <p:tav tm="100000">
                                          <p:val>
                                            <p:strVal val="ppt_x"/>
                                          </p:val>
                                        </p:tav>
                                      </p:tavLst>
                                    </p:anim>
                                    <p:anim calcmode="lin" valueType="num">
                                      <p:cBhvr additive="base">
                                        <p:cTn id="19" dur="500"/>
                                        <p:tgtEl>
                                          <p:spTgt spid="8"/>
                                        </p:tgtEl>
                                        <p:attrNameLst>
                                          <p:attrName>ppt_y</p:attrName>
                                        </p:attrNameLst>
                                      </p:cBhvr>
                                      <p:tavLst>
                                        <p:tav tm="0">
                                          <p:val>
                                            <p:strVal val="ppt_y"/>
                                          </p:val>
                                        </p:tav>
                                        <p:tav tm="100000">
                                          <p:val>
                                            <p:strVal val="1+ppt_h/2"/>
                                          </p:val>
                                        </p:tav>
                                      </p:tavLst>
                                    </p:anim>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xit" presetSubtype="4" fill="hold" grpId="0" nodeType="clickEffect">
                                  <p:stCondLst>
                                    <p:cond delay="0"/>
                                  </p:stCondLst>
                                  <p:childTnLst>
                                    <p:anim calcmode="lin" valueType="num">
                                      <p:cBhvr additive="base">
                                        <p:cTn id="24" dur="500"/>
                                        <p:tgtEl>
                                          <p:spTgt spid="9"/>
                                        </p:tgtEl>
                                        <p:attrNameLst>
                                          <p:attrName>ppt_x</p:attrName>
                                        </p:attrNameLst>
                                      </p:cBhvr>
                                      <p:tavLst>
                                        <p:tav tm="0">
                                          <p:val>
                                            <p:strVal val="ppt_x"/>
                                          </p:val>
                                        </p:tav>
                                        <p:tav tm="100000">
                                          <p:val>
                                            <p:strVal val="ppt_x"/>
                                          </p:val>
                                        </p:tav>
                                      </p:tavLst>
                                    </p:anim>
                                    <p:anim calcmode="lin" valueType="num">
                                      <p:cBhvr additive="base">
                                        <p:cTn id="25" dur="500"/>
                                        <p:tgtEl>
                                          <p:spTgt spid="9"/>
                                        </p:tgtEl>
                                        <p:attrNameLst>
                                          <p:attrName>ppt_y</p:attrName>
                                        </p:attrNameLst>
                                      </p:cBhvr>
                                      <p:tavLst>
                                        <p:tav tm="0">
                                          <p:val>
                                            <p:strVal val="ppt_y"/>
                                          </p:val>
                                        </p:tav>
                                        <p:tav tm="100000">
                                          <p:val>
                                            <p:strVal val="1+ppt_h/2"/>
                                          </p:val>
                                        </p:tav>
                                      </p:tavLst>
                                    </p:anim>
                                    <p:set>
                                      <p:cBhvr>
                                        <p:cTn id="26" dur="1" fill="hold">
                                          <p:stCondLst>
                                            <p:cond delay="499"/>
                                          </p:stCondLst>
                                        </p:cTn>
                                        <p:tgtEl>
                                          <p:spTgt spid="9"/>
                                        </p:tgtEl>
                                        <p:attrNameLst>
                                          <p:attrName>style.visibility</p:attrName>
                                        </p:attrNameLst>
                                      </p:cBhvr>
                                      <p:to>
                                        <p:strVal val="hidden"/>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p:tgtEl>
                                          <p:spTgt spid="3"/>
                                        </p:tgtEl>
                                        <p:attrNameLst>
                                          <p:attrName>ppt_y</p:attrName>
                                        </p:attrNameLst>
                                      </p:cBhvr>
                                      <p:tavLst>
                                        <p:tav tm="0">
                                          <p:val>
                                            <p:strVal val="#ppt_y+#ppt_h*1.125000"/>
                                          </p:val>
                                        </p:tav>
                                        <p:tav tm="100000">
                                          <p:val>
                                            <p:strVal val="#ppt_y"/>
                                          </p:val>
                                        </p:tav>
                                      </p:tavLst>
                                    </p:anim>
                                    <p:animEffect transition="in" filter="wipe(up)">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EFEBE2"/>
        </a:solidFill>
        <a:effectLst/>
      </p:bgPr>
    </p:bg>
    <p:spTree>
      <p:nvGrpSpPr>
        <p:cNvPr id="1" name=""/>
        <p:cNvGrpSpPr/>
        <p:nvPr/>
      </p:nvGrpSpPr>
      <p:grpSpPr>
        <a:xfrm>
          <a:off x="0" y="0"/>
          <a:ext cx="0" cy="0"/>
        </a:xfrm>
      </p:grpSpPr>
      <p:sp>
        <p:nvSpPr>
          <p:cNvPr id="3" name="文本框 2"/>
          <p:cNvSpPr txBox="1"/>
          <p:nvPr/>
        </p:nvSpPr>
        <p:spPr>
          <a:xfrm>
            <a:off x="434975" y="260350"/>
            <a:ext cx="8752205" cy="645160"/>
          </a:xfrm>
          <a:prstGeom prst="rect">
            <a:avLst/>
          </a:prstGeom>
          <a:noFill/>
        </p:spPr>
        <p:txBody>
          <a:bodyPr wrap="square" rtlCol="0">
            <a:spAutoFit/>
          </a:bodyPr>
          <a:lstStyle/>
          <a:p>
            <a:pPr marR="0" lvl="0"/>
            <a:r>
              <a:rPr lang="zh-CN" altLang="en-US" sz="3600">
                <a:effectLst>
                  <a:outerShdw blurRad="38100" dist="38100" dir="2700000" algn="tl">
                    <a:srgbClr val="FFFFFF"/>
                  </a:outerShdw>
                </a:effectLst>
                <a:latin typeface="楷体" panose="02010609060101010101" charset="-122"/>
                <a:ea typeface="楷体" panose="02010609060101010101" charset="-122"/>
                <a:sym typeface="微软雅黑" panose="020b0503020204020204" charset="-122"/>
              </a:rPr>
              <a:t>总结：王安石如何一一反驳司马光的观点？</a:t>
            </a:r>
          </a:p>
        </p:txBody>
      </p:sp>
      <p:sp>
        <p:nvSpPr>
          <p:cNvPr id="5" name="矩形 4"/>
          <p:cNvSpPr/>
          <p:nvPr/>
        </p:nvSpPr>
        <p:spPr>
          <a:xfrm>
            <a:off x="434975" y="2707640"/>
            <a:ext cx="11193780" cy="2061210"/>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5pPr>
          </a:lstStyle>
          <a:p>
            <a:pPr lvl="0">
              <a:spcBef>
                <a:spcPct val="50000"/>
              </a:spcBef>
            </a:pPr>
            <a:r>
              <a:rPr sz="3200" b="1">
                <a:solidFill>
                  <a:srgbClr val="C00000"/>
                </a:solidFill>
                <a:latin typeface="楷体" panose="02010609060101010101" charset="-122"/>
                <a:ea typeface="楷体" panose="02010609060101010101" charset="-122"/>
                <a:cs typeface="楷体" panose="02010609060101010101" charset="-122"/>
                <a:sym typeface="+mn-ea"/>
              </a:rPr>
              <a:t>②</a:t>
            </a:r>
            <a:r>
              <a:rPr lang="zh-CN" altLang="en-US" sz="3200" b="1">
                <a:solidFill>
                  <a:srgbClr val="C00000"/>
                </a:solidFill>
                <a:latin typeface="楷体" panose="02010609060101010101" charset="-122"/>
                <a:ea typeface="楷体" panose="02010609060101010101" charset="-122"/>
                <a:cs typeface="楷体" panose="02010609060101010101" charset="-122"/>
                <a:sym typeface="微软雅黑" panose="020b0503020204020204" charset="-122"/>
              </a:rPr>
              <a:t>先驳“侵官”</a:t>
            </a:r>
            <a:r>
              <a:rPr lang="zh-CN" altLang="en-US" sz="3200" b="1">
                <a:latin typeface="楷体" panose="02010609060101010101" charset="-122"/>
                <a:ea typeface="楷体" panose="02010609060101010101" charset="-122"/>
                <a:cs typeface="楷体" panose="02010609060101010101" charset="-122"/>
                <a:sym typeface="微软雅黑" panose="020b0503020204020204" charset="-122"/>
              </a:rPr>
              <a:t>：指出变法是 </a:t>
            </a:r>
            <a:r>
              <a:rPr lang="en-US" altLang="zh-CN" sz="3200" b="1">
                <a:latin typeface="楷体" panose="02010609060101010101" charset="-122"/>
                <a:ea typeface="楷体" panose="02010609060101010101" charset="-122"/>
                <a:cs typeface="楷体" panose="02010609060101010101" charset="-122"/>
                <a:sym typeface="微软雅黑" panose="020b0503020204020204" charset="-122"/>
              </a:rPr>
              <a:t>“</a:t>
            </a:r>
            <a:r>
              <a:rPr lang="zh-CN" altLang="en-US" sz="3200" b="1" u="sng">
                <a:solidFill>
                  <a:srgbClr val="7030A0"/>
                </a:solidFill>
                <a:latin typeface="楷体" panose="02010609060101010101" charset="-122"/>
                <a:ea typeface="楷体" panose="02010609060101010101" charset="-122"/>
                <a:cs typeface="楷体" panose="02010609060101010101" charset="-122"/>
                <a:sym typeface="微软雅黑" panose="020b0503020204020204" charset="-122"/>
              </a:rPr>
              <a:t>受命于人主</a:t>
            </a:r>
            <a:r>
              <a:rPr lang="en-US" altLang="zh-CN" sz="3200" b="1">
                <a:latin typeface="楷体" panose="02010609060101010101" charset="-122"/>
                <a:ea typeface="楷体" panose="02010609060101010101" charset="-122"/>
                <a:cs typeface="楷体" panose="02010609060101010101" charset="-122"/>
                <a:sym typeface="微软雅黑" panose="020b0503020204020204" charset="-122"/>
              </a:rPr>
              <a:t>”</a:t>
            </a:r>
            <a:r>
              <a:rPr lang="zh-CN" altLang="en-US" sz="3200" b="1">
                <a:latin typeface="楷体" panose="02010609060101010101" charset="-122"/>
                <a:ea typeface="楷体" panose="02010609060101010101" charset="-122"/>
                <a:cs typeface="楷体" panose="02010609060101010101" charset="-122"/>
                <a:sym typeface="微软雅黑" panose="020b0503020204020204" charset="-122"/>
              </a:rPr>
              <a:t>，自己与大家在朝廷公开地议论修订，负有专责的官吏去推行，“侵官”之说便不攻自破</a:t>
            </a:r>
            <a:r>
              <a:rPr lang="zh-CN" altLang="en-US"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a:t>
            </a:r>
            <a:r>
              <a:rPr lang="en-US" altLang="zh-CN"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a:t>
            </a:r>
            <a:r>
              <a:rPr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受</a:t>
            </a:r>
            <a:r>
              <a:rPr lang="en-US" altLang="zh-CN"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a:t>
            </a:r>
            <a:r>
              <a:rPr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议</a:t>
            </a:r>
            <a:r>
              <a:rPr lang="en-US" altLang="zh-CN"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a:t>
            </a:r>
            <a:r>
              <a:rPr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授</a:t>
            </a:r>
            <a:r>
              <a:rPr lang="en-US" altLang="zh-CN"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a:t>
            </a:r>
            <a:r>
              <a:rPr sz="3200" b="1">
                <a:solidFill>
                  <a:srgbClr val="002060"/>
                </a:solidFill>
                <a:latin typeface="楷体" panose="02010609060101010101" charset="-122"/>
                <a:ea typeface="楷体" panose="02010609060101010101" charset="-122"/>
                <a:cs typeface="楷体" panose="02010609060101010101" charset="-122"/>
                <a:sym typeface="微软雅黑" panose="020b0503020204020204" charset="-122"/>
              </a:rPr>
              <a:t>使新法从决策到、制定到推行名正言顺。</a:t>
            </a:r>
          </a:p>
        </p:txBody>
      </p:sp>
      <p:sp>
        <p:nvSpPr>
          <p:cNvPr id="6" name="矩形 5"/>
          <p:cNvSpPr/>
          <p:nvPr/>
        </p:nvSpPr>
        <p:spPr>
          <a:xfrm>
            <a:off x="351155" y="4927600"/>
            <a:ext cx="11193780" cy="1568450"/>
          </a:xfrm>
          <a:prstGeom prst="rect">
            <a:avLst/>
          </a:prstGeom>
          <a:noFill/>
          <a:ln>
            <a:noFill/>
            <a:miter lim="800000"/>
          </a:ln>
        </p:spPr>
        <p:txBody>
          <a:bodyPr wrap="square">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anose="020b0604020202020204" pitchFamily="34" charset="0"/>
                <a:ea typeface="微软雅黑" panose="020b0503020204020204" charset="-122"/>
              </a:defRPr>
            </a:lvl5pPr>
          </a:lstStyle>
          <a:p>
            <a:pPr lvl="0">
              <a:spcBef>
                <a:spcPct val="50000"/>
              </a:spcBef>
            </a:pPr>
            <a:r>
              <a:rPr sz="3200" b="1">
                <a:solidFill>
                  <a:srgbClr val="C00000"/>
                </a:solidFill>
                <a:latin typeface="楷体" panose="02010609060101010101" charset="-122"/>
                <a:ea typeface="楷体" panose="02010609060101010101" charset="-122"/>
                <a:cs typeface="楷体" panose="02010609060101010101" charset="-122"/>
                <a:sym typeface="微软雅黑" panose="020b0503020204020204" charset="-122"/>
              </a:rPr>
              <a:t>③</a:t>
            </a:r>
            <a:r>
              <a:rPr lang="zh-CN" altLang="en-US" sz="3200" b="1">
                <a:solidFill>
                  <a:srgbClr val="C00000"/>
                </a:solidFill>
                <a:latin typeface="楷体" panose="02010609060101010101" charset="-122"/>
                <a:ea typeface="楷体" panose="02010609060101010101" charset="-122"/>
                <a:cs typeface="楷体" panose="02010609060101010101" charset="-122"/>
                <a:sym typeface="微软雅黑" panose="020b0503020204020204" charset="-122"/>
              </a:rPr>
              <a:t>次驳“生事”</a:t>
            </a:r>
            <a:r>
              <a:rPr lang="zh-CN" altLang="en-US" sz="3200" b="1">
                <a:latin typeface="楷体" panose="02010609060101010101" charset="-122"/>
                <a:ea typeface="楷体" panose="02010609060101010101" charset="-122"/>
                <a:cs typeface="楷体" panose="02010609060101010101" charset="-122"/>
                <a:sym typeface="微软雅黑" panose="020b0503020204020204" charset="-122"/>
              </a:rPr>
              <a:t>：“</a:t>
            </a:r>
            <a:r>
              <a:rPr lang="zh-CN" altLang="en-US" sz="3200" b="1" u="sng">
                <a:solidFill>
                  <a:srgbClr val="7030A0"/>
                </a:solidFill>
                <a:latin typeface="楷体" panose="02010609060101010101" charset="-122"/>
                <a:ea typeface="楷体" panose="02010609060101010101" charset="-122"/>
                <a:cs typeface="楷体" panose="02010609060101010101" charset="-122"/>
                <a:sym typeface="微软雅黑" panose="020b0503020204020204" charset="-122"/>
              </a:rPr>
              <a:t>举先王之政</a:t>
            </a:r>
            <a:r>
              <a:rPr lang="zh-CN" altLang="en-US" sz="3200" b="1">
                <a:latin typeface="楷体" panose="02010609060101010101" charset="-122"/>
                <a:ea typeface="楷体" panose="02010609060101010101" charset="-122"/>
                <a:cs typeface="楷体" panose="02010609060101010101" charset="-122"/>
                <a:sym typeface="微软雅黑" panose="020b0503020204020204" charset="-122"/>
              </a:rPr>
              <a:t>”是理论根据，“</a:t>
            </a:r>
            <a:r>
              <a:rPr lang="zh-CN" altLang="en-US" sz="3200" b="1" u="sng">
                <a:solidFill>
                  <a:srgbClr val="7030A0"/>
                </a:solidFill>
                <a:latin typeface="楷体" panose="02010609060101010101" charset="-122"/>
                <a:ea typeface="楷体" panose="02010609060101010101" charset="-122"/>
                <a:cs typeface="楷体" panose="02010609060101010101" charset="-122"/>
                <a:sym typeface="微软雅黑" panose="020b0503020204020204" charset="-122"/>
              </a:rPr>
              <a:t>兴利除弊</a:t>
            </a:r>
            <a:r>
              <a:rPr lang="zh-CN" altLang="en-US" sz="3200" b="1">
                <a:latin typeface="楷体" panose="02010609060101010101" charset="-122"/>
                <a:ea typeface="楷体" panose="02010609060101010101" charset="-122"/>
                <a:cs typeface="楷体" panose="02010609060101010101" charset="-122"/>
                <a:sym typeface="微软雅黑" panose="020b0503020204020204" charset="-122"/>
              </a:rPr>
              <a:t>”是根本目的。这样的“事”，上合先王之道，下利国家百姓，自然不是“生事扰民”。</a:t>
            </a:r>
          </a:p>
        </p:txBody>
      </p:sp>
      <p:sp>
        <p:nvSpPr>
          <p:cNvPr id="11" name="文本框 10"/>
          <p:cNvSpPr txBox="1"/>
          <p:nvPr/>
        </p:nvSpPr>
        <p:spPr>
          <a:xfrm>
            <a:off x="351155" y="1056640"/>
            <a:ext cx="11194415" cy="1568450"/>
          </a:xfrm>
          <a:prstGeom prst="rect">
            <a:avLst/>
          </a:prstGeom>
          <a:noFill/>
        </p:spPr>
        <p:txBody>
          <a:bodyPr wrap="square" rtlCol="0">
            <a:spAutoFit/>
          </a:bodyPr>
          <a:lstStyle/>
          <a:p>
            <a:pPr algn="l"/>
            <a:r>
              <a:rPr sz="3200" b="1">
                <a:solidFill>
                  <a:srgbClr val="C00000"/>
                </a:solidFill>
                <a:latin typeface="楷体" panose="02010609060101010101" charset="-122"/>
                <a:ea typeface="楷体" panose="02010609060101010101" charset="-122"/>
                <a:cs typeface="楷体" panose="02010609060101010101" charset="-122"/>
                <a:sym typeface="+mn-ea"/>
              </a:rPr>
              <a:t>①</a:t>
            </a:r>
            <a:r>
              <a:rPr lang="zh-CN" altLang="en-US" sz="3200" b="1">
                <a:solidFill>
                  <a:srgbClr val="C00000"/>
                </a:solidFill>
                <a:effectLst/>
                <a:latin typeface="楷体" panose="02010609060101010101" charset="-122"/>
                <a:ea typeface="楷体" panose="02010609060101010101" charset="-122"/>
                <a:cs typeface="楷体" panose="02010609060101010101" charset="-122"/>
                <a:sym typeface="+mn-ea"/>
              </a:rPr>
              <a:t>在辩驳之前，先高屋建瓴地提出“名实问题”</a:t>
            </a:r>
            <a:r>
              <a:rPr lang="zh-CN" altLang="en-US" sz="3200" b="1">
                <a:effectLst/>
                <a:latin typeface="楷体" panose="02010609060101010101" charset="-122"/>
                <a:ea typeface="楷体" panose="02010609060101010101" charset="-122"/>
                <a:cs typeface="楷体" panose="02010609060101010101" charset="-122"/>
                <a:sym typeface="+mn-ea"/>
              </a:rPr>
              <a:t>，先立于高处，揭</a:t>
            </a:r>
            <a:r>
              <a:rPr lang="zh-CN" altLang="en-US" sz="3200" b="1" u="sng">
                <a:effectLst/>
                <a:latin typeface="楷体" panose="02010609060101010101" charset="-122"/>
                <a:ea typeface="楷体" panose="02010609060101010101" charset="-122"/>
                <a:cs typeface="楷体" panose="02010609060101010101" charset="-122"/>
                <a:sym typeface="+mn-ea"/>
              </a:rPr>
              <a:t>露事情的本质</a:t>
            </a:r>
            <a:r>
              <a:rPr lang="zh-CN" altLang="en-US" sz="3200" b="1">
                <a:effectLst/>
                <a:latin typeface="楷体" panose="02010609060101010101" charset="-122"/>
                <a:ea typeface="楷体" panose="02010609060101010101" charset="-122"/>
                <a:cs typeface="楷体" panose="02010609060101010101" charset="-122"/>
                <a:sym typeface="+mn-ea"/>
              </a:rPr>
              <a:t>，才能从根本上驳倒对方的责难，为变法正名。（先问是不是，再说好与坏）</a:t>
            </a:r>
            <a:endParaRPr lang="zh-CN" altLang="en-US" sz="3200" b="1">
              <a:solidFill>
                <a:srgbClr val="C00000"/>
              </a:solidFill>
              <a:latin typeface="楷体" panose="02010609060101010101" charset="-122"/>
              <a:ea typeface="楷体" panose="02010609060101010101" charset="-122"/>
              <a:cs typeface="楷体" panose="02010609060101010101"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EFEBE2"/>
        </a:solidFill>
        <a:effectLst/>
      </p:bgPr>
    </p:bg>
    <p:spTree>
      <p:nvGrpSpPr>
        <p:cNvPr id="1" name=""/>
        <p:cNvGrpSpPr/>
        <p:nvPr/>
      </p:nvGrpSpPr>
      <p:grpSpPr>
        <a:xfrm>
          <a:off x="0" y="0"/>
          <a:ext cx="0" cy="0"/>
        </a:xfrm>
      </p:grpSpPr>
      <p:sp>
        <p:nvSpPr>
          <p:cNvPr id="3" name="文本框 2"/>
          <p:cNvSpPr txBox="1"/>
          <p:nvPr/>
        </p:nvSpPr>
        <p:spPr>
          <a:xfrm>
            <a:off x="434975" y="260350"/>
            <a:ext cx="8752205" cy="645160"/>
          </a:xfrm>
          <a:prstGeom prst="rect">
            <a:avLst/>
          </a:prstGeom>
          <a:noFill/>
        </p:spPr>
        <p:txBody>
          <a:bodyPr wrap="square" rtlCol="0">
            <a:spAutoFit/>
          </a:bodyPr>
          <a:lstStyle/>
          <a:p>
            <a:pPr marR="0" lvl="0"/>
            <a:r>
              <a:rPr lang="zh-CN" altLang="en-US" sz="3600">
                <a:effectLst>
                  <a:outerShdw blurRad="38100" dist="38100" dir="2700000" algn="tl">
                    <a:srgbClr val="FFFFFF"/>
                  </a:outerShdw>
                </a:effectLst>
                <a:latin typeface="楷体" panose="02010609060101010101" charset="-122"/>
                <a:ea typeface="楷体" panose="02010609060101010101" charset="-122"/>
                <a:sym typeface="微软雅黑" panose="020b0503020204020204" charset="-122"/>
              </a:rPr>
              <a:t>总结：王安石如何一一辩驳司马光的观点？</a:t>
            </a:r>
          </a:p>
        </p:txBody>
      </p:sp>
      <p:sp>
        <p:nvSpPr>
          <p:cNvPr id="54278" name="内容占位符 2"/>
          <p:cNvSpPr/>
          <p:nvPr/>
        </p:nvSpPr>
        <p:spPr>
          <a:xfrm>
            <a:off x="417195" y="4928235"/>
            <a:ext cx="11110595" cy="1256030"/>
          </a:xfrm>
          <a:prstGeom prst="rect">
            <a:avLst/>
          </a:prstGeom>
          <a:noFill/>
          <a:ln>
            <a:noFill/>
            <a:miter lim="800000"/>
          </a:ln>
        </p:spPr>
        <p:txBody>
          <a:bodyPr lIns="90170" tIns="46990" rIns="90170" bIns="46990"/>
          <a:lstStyle>
            <a:lvl1pPr marL="2286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defRPr kumimoji="0" lang="zh-CN" altLang="en-US" sz="1600" b="0" i="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anose="020b0604020202020204" pitchFamily="34" charset="0"/>
              <a:buChar char="•"/>
              <a:tabLst>
                <a:tab pos="1609725"/>
              </a:tabLst>
              <a:defRPr kumimoji="0" lang="zh-CN" altLang="en-US" sz="1600" b="0" i="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0" lvl="0" indent="0">
              <a:lnSpc>
                <a:spcPct val="110000"/>
              </a:lnSpc>
              <a:buNone/>
            </a:pPr>
            <a:r>
              <a:rPr sz="3200" b="1" spc="0">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charset="-122"/>
              </a:rPr>
              <a:t>⑥</a:t>
            </a:r>
            <a:r>
              <a:rPr lang="zh-CN" altLang="en-US" sz="3200" b="1" spc="0">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charset="-122"/>
              </a:rPr>
              <a:t>最后讲到“怨诽之多”</a:t>
            </a:r>
            <a:r>
              <a:rPr lang="en-US" altLang="zh-CN" sz="3200" b="1" spc="0">
                <a:effectLst/>
                <a:latin typeface="楷体" panose="02010609060101010101" charset="-122"/>
                <a:ea typeface="楷体" panose="02010609060101010101" charset="-122"/>
                <a:cs typeface="楷体" panose="02010609060101010101" charset="-122"/>
                <a:sym typeface="微软雅黑" panose="020b0503020204020204" charset="-122"/>
              </a:rPr>
              <a:t>:</a:t>
            </a:r>
            <a:r>
              <a:rPr lang="zh-CN" altLang="en-US" sz="3200" b="1" spc="0">
                <a:effectLst/>
                <a:latin typeface="楷体" panose="02010609060101010101" charset="-122"/>
                <a:ea typeface="楷体" panose="02010609060101010101" charset="-122"/>
                <a:cs typeface="楷体" panose="02010609060101010101" charset="-122"/>
                <a:sym typeface="微软雅黑" panose="020b0503020204020204" charset="-122"/>
              </a:rPr>
              <a:t>却不再从正面反驳，仅用“</a:t>
            </a:r>
            <a:r>
              <a:rPr lang="zh-CN" altLang="en-US" sz="3200" b="1" u="sng" spc="0">
                <a:solidFill>
                  <a:srgbClr val="7030A0"/>
                </a:solidFill>
                <a:effectLst/>
                <a:latin typeface="楷体" panose="02010609060101010101" charset="-122"/>
                <a:ea typeface="楷体" panose="02010609060101010101" charset="-122"/>
                <a:cs typeface="楷体" panose="02010609060101010101" charset="-122"/>
                <a:sym typeface="微软雅黑" panose="020b0503020204020204" charset="-122"/>
              </a:rPr>
              <a:t>固前知其如此</a:t>
            </a:r>
            <a:r>
              <a:rPr lang="zh-CN" altLang="en-US" sz="3200" b="1" spc="0">
                <a:effectLst/>
                <a:latin typeface="楷体" panose="02010609060101010101" charset="-122"/>
                <a:ea typeface="楷体" panose="02010609060101010101" charset="-122"/>
                <a:cs typeface="楷体" panose="02010609060101010101" charset="-122"/>
                <a:sym typeface="微软雅黑" panose="020b0503020204020204" charset="-122"/>
              </a:rPr>
              <a:t>”一语带过，大有对此不屑一顾的轻蔑意味。</a:t>
            </a:r>
          </a:p>
        </p:txBody>
      </p:sp>
      <p:sp>
        <p:nvSpPr>
          <p:cNvPr id="2" name="文本框 1"/>
          <p:cNvSpPr txBox="1"/>
          <p:nvPr/>
        </p:nvSpPr>
        <p:spPr>
          <a:xfrm>
            <a:off x="417195" y="3201670"/>
            <a:ext cx="11110595" cy="1173480"/>
          </a:xfrm>
          <a:prstGeom prst="rect">
            <a:avLst/>
          </a:prstGeom>
          <a:noFill/>
        </p:spPr>
        <p:txBody>
          <a:bodyPr wrap="square" rtlCol="0">
            <a:spAutoFit/>
          </a:bodyPr>
          <a:lstStyle/>
          <a:p>
            <a:pPr marL="0" lvl="0" indent="0" algn="l">
              <a:lnSpc>
                <a:spcPct val="110000"/>
              </a:lnSpc>
              <a:buNone/>
            </a:pPr>
            <a:r>
              <a:rPr sz="3200" b="1">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charset="-122"/>
              </a:rPr>
              <a:t>⑤</a:t>
            </a:r>
            <a:r>
              <a:rPr lang="zh-CN" altLang="en-US" sz="3200" b="1">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charset="-122"/>
              </a:rPr>
              <a:t>然后驳“拒谏”</a:t>
            </a:r>
            <a:r>
              <a:rPr lang="zh-CN" altLang="en-US" sz="3200" b="1">
                <a:solidFill>
                  <a:schemeClr val="tx1"/>
                </a:solidFill>
                <a:effectLst/>
                <a:latin typeface="楷体" panose="02010609060101010101" charset="-122"/>
                <a:ea typeface="楷体" panose="02010609060101010101" charset="-122"/>
                <a:cs typeface="楷体" panose="02010609060101010101" charset="-122"/>
                <a:sym typeface="微软雅黑" panose="020b0503020204020204" charset="-122"/>
              </a:rPr>
              <a:t>：只有拒绝正确的批评，文过饰非才叫拒谏，因此，“</a:t>
            </a:r>
            <a:r>
              <a:rPr lang="zh-CN" altLang="en-US" sz="3200" b="1" u="sng">
                <a:solidFill>
                  <a:srgbClr val="7030A0"/>
                </a:solidFill>
                <a:effectLst/>
                <a:latin typeface="楷体" panose="02010609060101010101" charset="-122"/>
                <a:ea typeface="楷体" panose="02010609060101010101" charset="-122"/>
                <a:cs typeface="楷体" panose="02010609060101010101" charset="-122"/>
                <a:sym typeface="微软雅黑" panose="020b0503020204020204" charset="-122"/>
              </a:rPr>
              <a:t>辟邪说，难壬人</a:t>
            </a:r>
            <a:r>
              <a:rPr lang="zh-CN" altLang="en-US" sz="3200" b="1">
                <a:solidFill>
                  <a:schemeClr val="tx1"/>
                </a:solidFill>
                <a:latin typeface="楷体" panose="02010609060101010101" charset="-122"/>
                <a:ea typeface="楷体" panose="02010609060101010101" charset="-122"/>
                <a:cs typeface="楷体" panose="02010609060101010101" charset="-122"/>
                <a:sym typeface="微软雅黑" panose="020b0503020204020204" charset="-122"/>
              </a:rPr>
              <a:t>”便与拒谏风马牛不相及。</a:t>
            </a:r>
          </a:p>
        </p:txBody>
      </p:sp>
      <p:sp>
        <p:nvSpPr>
          <p:cNvPr id="4" name="文本框 3"/>
          <p:cNvSpPr txBox="1"/>
          <p:nvPr/>
        </p:nvSpPr>
        <p:spPr>
          <a:xfrm>
            <a:off x="417195" y="1138555"/>
            <a:ext cx="11145520" cy="1714500"/>
          </a:xfrm>
          <a:prstGeom prst="rect">
            <a:avLst/>
          </a:prstGeom>
          <a:noFill/>
        </p:spPr>
        <p:txBody>
          <a:bodyPr wrap="square" rtlCol="0">
            <a:spAutoFit/>
          </a:bodyPr>
          <a:lstStyle/>
          <a:p>
            <a:pPr marL="0" lvl="0" indent="0" algn="l">
              <a:lnSpc>
                <a:spcPct val="110000"/>
              </a:lnSpc>
              <a:buNone/>
            </a:pPr>
            <a:r>
              <a:rPr lang="zh-CN" altLang="en-US" sz="3200" b="1">
                <a:solidFill>
                  <a:srgbClr val="C00000"/>
                </a:solidFill>
                <a:effectLst/>
                <a:latin typeface="楷体" panose="02010609060101010101" charset="-122"/>
                <a:ea typeface="楷体" panose="02010609060101010101" charset="-122"/>
                <a:cs typeface="楷体" panose="02010609060101010101" charset="-122"/>
                <a:sym typeface="微软雅黑" panose="020b0503020204020204" charset="-122"/>
              </a:rPr>
              <a:t>④再驳“征利”</a:t>
            </a:r>
            <a:r>
              <a:rPr lang="zh-CN" altLang="en-US" sz="3200" b="1">
                <a:effectLst/>
                <a:latin typeface="楷体" panose="02010609060101010101" charset="-122"/>
                <a:ea typeface="楷体" panose="02010609060101010101" charset="-122"/>
                <a:cs typeface="楷体" panose="02010609060101010101" charset="-122"/>
                <a:sym typeface="微软雅黑" panose="020b0503020204020204" charset="-122"/>
              </a:rPr>
              <a:t>：只用“</a:t>
            </a:r>
            <a:r>
              <a:rPr lang="zh-CN" altLang="en-US" sz="3200" b="1" u="sng">
                <a:solidFill>
                  <a:srgbClr val="7030A0"/>
                </a:solidFill>
                <a:effectLst/>
                <a:latin typeface="楷体" panose="02010609060101010101" charset="-122"/>
                <a:ea typeface="楷体" panose="02010609060101010101" charset="-122"/>
                <a:cs typeface="楷体" panose="02010609060101010101" charset="-122"/>
                <a:sym typeface="微软雅黑" panose="020b0503020204020204" charset="-122"/>
              </a:rPr>
              <a:t>为天下理财</a:t>
            </a:r>
            <a:r>
              <a:rPr lang="zh-CN" altLang="en-US" sz="3200" b="1">
                <a:latin typeface="楷体" panose="02010609060101010101" charset="-122"/>
                <a:ea typeface="楷体" panose="02010609060101010101" charset="-122"/>
                <a:cs typeface="楷体" panose="02010609060101010101" charset="-122"/>
                <a:sym typeface="微软雅黑" panose="020b0503020204020204" charset="-122"/>
              </a:rPr>
              <a:t>”一句已足。因为问题不在于是否征利，而在于为谁征利。根本出发点正确，“征利”的责难也就站不住脚。</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2">
                                            <p:txEl>
                                              <p:pRg st="0" end="0"/>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4278"/>
                                        </p:tgtEl>
                                        <p:attrNameLst>
                                          <p:attrName>style.visibility</p:attrName>
                                        </p:attrNameLst>
                                      </p:cBhvr>
                                      <p:to>
                                        <p:strVal val="visible"/>
                                      </p:to>
                                    </p:set>
                                    <p:anim calcmode="lin" valueType="num">
                                      <p:cBhvr additive="base">
                                        <p:cTn id="19" dur="500"/>
                                        <p:tgtEl>
                                          <p:spTgt spid="54278"/>
                                        </p:tgtEl>
                                        <p:attrNameLst>
                                          <p:attrName>ppt_y</p:attrName>
                                        </p:attrNameLst>
                                      </p:cBhvr>
                                      <p:tavLst>
                                        <p:tav tm="0">
                                          <p:val>
                                            <p:strVal val="#ppt_y+#ppt_h*1.125000"/>
                                          </p:val>
                                        </p:tav>
                                        <p:tav tm="100000">
                                          <p:val>
                                            <p:strVal val="#ppt_y"/>
                                          </p:val>
                                        </p:tav>
                                      </p:tavLst>
                                    </p:anim>
                                    <p:animEffect transition="in" filter="wipe(up)">
                                      <p:cBhvr>
                                        <p:cTn id="20" dur="500"/>
                                        <p:tgtEl>
                                          <p:spTgt spid="54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custDataLst>
              <p:tags r:id="rId3"/>
            </p:custDataLst>
          </p:nvPr>
        </p:nvPicPr>
        <p:blipFill>
          <a:blip r:embed="rId2"/>
          <a:stretch>
            <a:fillRect/>
          </a:stretch>
        </p:blipFill>
        <p:spPr>
          <a:xfrm>
            <a:off x="0" y="0"/>
            <a:ext cx="4639945" cy="6858635"/>
          </a:xfrm>
          <a:prstGeom prst="rect">
            <a:avLst/>
          </a:prstGeom>
        </p:spPr>
      </p:pic>
      <p:sp>
        <p:nvSpPr>
          <p:cNvPr id="3" name="矩形 2"/>
          <p:cNvSpPr/>
          <p:nvPr/>
        </p:nvSpPr>
        <p:spPr>
          <a:xfrm>
            <a:off x="386080" y="414655"/>
            <a:ext cx="11419205" cy="6029960"/>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12140" y="1474470"/>
            <a:ext cx="8958580" cy="645160"/>
          </a:xfrm>
          <a:prstGeom prst="rect">
            <a:avLst/>
          </a:prstGeom>
          <a:noFill/>
        </p:spPr>
        <p:txBody>
          <a:bodyPr wrap="square" rtlCol="0">
            <a:spAutoFit/>
          </a:bodyPr>
          <a:lstStyle/>
          <a:p>
            <a:pPr marR="0" lvl="0"/>
            <a:r>
              <a:rPr lang="zh-CN" altLang="en-US" sz="3600">
                <a:effectLst>
                  <a:outerShdw blurRad="38100" dist="38100" dir="2700000" algn="tl">
                    <a:srgbClr val="FFFFFF"/>
                  </a:outerShdw>
                </a:effectLst>
                <a:latin typeface="楷体" panose="02010609060101010101" charset="-122"/>
                <a:ea typeface="楷体" panose="02010609060101010101" charset="-122"/>
                <a:sym typeface="微软雅黑" panose="020b0503020204020204" charset="-122"/>
              </a:rPr>
              <a:t>思考：第二段中王安石的辩驳有何特点？</a:t>
            </a:r>
          </a:p>
        </p:txBody>
      </p:sp>
      <p:sp>
        <p:nvSpPr>
          <p:cNvPr id="7" name="文本框 6"/>
          <p:cNvSpPr txBox="1"/>
          <p:nvPr/>
        </p:nvSpPr>
        <p:spPr>
          <a:xfrm>
            <a:off x="925830" y="3025775"/>
            <a:ext cx="10406380" cy="2061210"/>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②抓住问题实质，从大处高处着眼</a:t>
            </a:r>
            <a:r>
              <a:rPr lang="zh-CN" altLang="en-US" sz="3200">
                <a:latin typeface="楷体" panose="02010609060101010101" charset="-122"/>
                <a:ea typeface="楷体" panose="02010609060101010101" charset="-122"/>
              </a:rPr>
              <a:t>（在驳斥的同时指责司马光忤逆“人主”旨意，违背“先王”之政，不愿为天下兴利除弊，将司马光置于壬人邪说代言人的难堪境地）【扣帽子】</a:t>
            </a:r>
            <a:endParaRPr lang="zh-CN" altLang="en-US">
              <a:latin typeface="微软雅黑" panose="020b0503020204020204" charset="-122"/>
              <a:ea typeface="微软雅黑" panose="020b0503020204020204" charset="-122"/>
            </a:endParaRPr>
          </a:p>
        </p:txBody>
      </p:sp>
      <p:sp>
        <p:nvSpPr>
          <p:cNvPr id="8" name="文本框 7"/>
          <p:cNvSpPr txBox="1"/>
          <p:nvPr/>
        </p:nvSpPr>
        <p:spPr>
          <a:xfrm>
            <a:off x="612140" y="631190"/>
            <a:ext cx="6377305"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司马光的言辞</a:t>
            </a:r>
            <a:r>
              <a:rPr lang="zh-CN" altLang="en-US" sz="3600" b="1">
                <a:solidFill>
                  <a:srgbClr val="C00000"/>
                </a:solidFill>
                <a:latin typeface="楷体" panose="02010609060101010101" charset="-122"/>
                <a:ea typeface="楷体" panose="02010609060101010101" charset="-122"/>
              </a:rPr>
              <a:t>攻</a:t>
            </a:r>
            <a:r>
              <a:rPr lang="zh-CN" altLang="en-US" sz="3600">
                <a:latin typeface="楷体" panose="02010609060101010101" charset="-122"/>
                <a:ea typeface="楷体" panose="02010609060101010101" charset="-122"/>
              </a:rPr>
              <a:t>击、指责非难</a:t>
            </a:r>
          </a:p>
        </p:txBody>
      </p:sp>
      <p:sp>
        <p:nvSpPr>
          <p:cNvPr id="9" name="左右箭头 8"/>
          <p:cNvSpPr/>
          <p:nvPr/>
        </p:nvSpPr>
        <p:spPr>
          <a:xfrm>
            <a:off x="6838315" y="746760"/>
            <a:ext cx="1252220" cy="414020"/>
          </a:xfrm>
          <a:prstGeom prst="leftRightArrow">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355965" y="631190"/>
            <a:ext cx="3449320"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王安石</a:t>
            </a:r>
            <a:r>
              <a:rPr lang="zh-CN" altLang="en-US" sz="3600" u="sng">
                <a:latin typeface="楷体" panose="02010609060101010101" charset="-122"/>
                <a:ea typeface="楷体" panose="02010609060101010101" charset="-122"/>
              </a:rPr>
              <a:t>完美防</a:t>
            </a:r>
            <a:r>
              <a:rPr lang="zh-CN" altLang="en-US" sz="3600" b="1" u="sng">
                <a:solidFill>
                  <a:srgbClr val="C00000"/>
                </a:solidFill>
                <a:latin typeface="楷体" panose="02010609060101010101" charset="-122"/>
                <a:ea typeface="楷体" panose="02010609060101010101" charset="-122"/>
              </a:rPr>
              <a:t>守</a:t>
            </a:r>
          </a:p>
        </p:txBody>
      </p:sp>
      <p:sp>
        <p:nvSpPr>
          <p:cNvPr id="11" name="文本框 10"/>
          <p:cNvSpPr txBox="1"/>
          <p:nvPr/>
        </p:nvSpPr>
        <p:spPr>
          <a:xfrm>
            <a:off x="925830" y="2317750"/>
            <a:ext cx="6704330" cy="583565"/>
          </a:xfrm>
          <a:prstGeom prst="rect">
            <a:avLst/>
          </a:prstGeom>
          <a:noFill/>
        </p:spPr>
        <p:txBody>
          <a:bodyPr wrap="none" rtlCol="0">
            <a:spAutoFit/>
          </a:bodyPr>
          <a:lstStyle/>
          <a:p>
            <a:pPr algn="l"/>
            <a:r>
              <a:rPr lang="zh-CN" altLang="en-US" sz="3200" b="1">
                <a:solidFill>
                  <a:srgbClr val="C00000"/>
                </a:solidFill>
                <a:latin typeface="楷体" panose="02010609060101010101" charset="-122"/>
                <a:ea typeface="楷体" panose="02010609060101010101" charset="-122"/>
                <a:sym typeface="+mn-ea"/>
              </a:rPr>
              <a:t>①思路清楚、逻辑明晰</a:t>
            </a:r>
            <a:r>
              <a:rPr lang="zh-CN" altLang="en-US" sz="3200">
                <a:latin typeface="楷体" panose="02010609060101010101" charset="-122"/>
                <a:ea typeface="楷体" panose="02010609060101010101" charset="-122"/>
                <a:sym typeface="+mn-ea"/>
              </a:rPr>
              <a:t>【辩论高手】</a:t>
            </a:r>
          </a:p>
        </p:txBody>
      </p:sp>
      <p:sp>
        <p:nvSpPr>
          <p:cNvPr id="12" name="文本框 11"/>
          <p:cNvSpPr txBox="1"/>
          <p:nvPr/>
        </p:nvSpPr>
        <p:spPr>
          <a:xfrm>
            <a:off x="925830" y="5193030"/>
            <a:ext cx="10615295" cy="1076325"/>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③言辞锐利，气势逼人，锋芒毕露</a:t>
            </a:r>
            <a:r>
              <a:rPr lang="zh-CN" altLang="en-US" sz="3200">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sym typeface="+mn-ea"/>
              </a:rPr>
              <a:t>不为侵官</a:t>
            </a:r>
            <a:r>
              <a:rPr lang="en-US" altLang="zh-CN" sz="3200">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sym typeface="+mn-ea"/>
              </a:rPr>
              <a:t>不为生事</a:t>
            </a:r>
            <a:r>
              <a:rPr lang="en-US" altLang="zh-CN" sz="3200">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sym typeface="+mn-ea"/>
              </a:rPr>
              <a:t>不为征利</a:t>
            </a:r>
            <a:r>
              <a:rPr lang="en-US" altLang="zh-CN" sz="3200">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sym typeface="+mn-ea"/>
              </a:rPr>
              <a:t>不为拒谏</a:t>
            </a:r>
            <a:r>
              <a:rPr lang="en-US" altLang="zh-CN" sz="3200">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sym typeface="+mn-ea"/>
              </a:rPr>
              <a:t>固前知其如此）【咄咄逼人】</a:t>
            </a:r>
            <a:endParaRPr lang="zh-CN" altLang="en-US" sz="3200" b="1">
              <a:solidFill>
                <a:srgbClr val="C00000"/>
              </a:solidFill>
              <a:latin typeface="楷体" panose="02010609060101010101" charset="-122"/>
              <a:ea typeface="楷体" panose="02010609060101010101" charset="-122"/>
            </a:endParaRPr>
          </a:p>
        </p:txBody>
      </p:sp>
      <p:sp>
        <p:nvSpPr>
          <p:cNvPr id="13" name="文本框 12"/>
          <p:cNvSpPr txBox="1"/>
          <p:nvPr/>
        </p:nvSpPr>
        <p:spPr>
          <a:xfrm>
            <a:off x="9726295" y="1352550"/>
            <a:ext cx="2188210" cy="645160"/>
          </a:xfrm>
          <a:prstGeom prst="rect">
            <a:avLst/>
          </a:prstGeom>
          <a:noFill/>
          <a:ln>
            <a:solidFill>
              <a:srgbClr val="F65C5A"/>
            </a:solidFill>
          </a:ln>
        </p:spPr>
        <p:txBody>
          <a:bodyPr wrap="square" rtlCol="0">
            <a:spAutoFit/>
          </a:bodyPr>
          <a:lstStyle/>
          <a:p>
            <a:r>
              <a:rPr lang="zh-CN" altLang="en-US" sz="3600" b="1">
                <a:solidFill>
                  <a:srgbClr val="C00000"/>
                </a:solidFill>
                <a:latin typeface="楷体" panose="02010609060101010101" charset="-122"/>
                <a:ea typeface="楷体" panose="02010609060101010101" charset="-122"/>
              </a:rPr>
              <a:t>守中有攻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p:tgtEl>
                                          <p:spTgt spid="12"/>
                                        </p:tgtEl>
                                        <p:attrNameLst>
                                          <p:attrName>ppt_y</p:attrName>
                                        </p:attrNameLst>
                                      </p:cBhvr>
                                      <p:tavLst>
                                        <p:tav tm="0">
                                          <p:val>
                                            <p:strVal val="#ppt_y+#ppt_h*1.125000"/>
                                          </p:val>
                                        </p:tav>
                                        <p:tav tm="100000">
                                          <p:val>
                                            <p:strVal val="#ppt_y"/>
                                          </p:val>
                                        </p:tav>
                                      </p:tavLst>
                                    </p:anim>
                                    <p:animEffect transition="in" filter="wipe(up)">
                                      <p:cBhvr>
                                        <p:cTn id="44" dur="500"/>
                                        <p:tgtEl>
                                          <p:spTgt spid="12"/>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ppt_y</p:attrName>
                                        </p:attrNameLst>
                                      </p:cBhvr>
                                      <p:tavLst>
                                        <p:tav tm="0">
                                          <p:val>
                                            <p:strVal val="#ppt_y+#ppt_h*1.125000"/>
                                          </p:val>
                                        </p:tav>
                                        <p:tav tm="100000">
                                          <p:val>
                                            <p:strVal val="#ppt_y"/>
                                          </p:val>
                                        </p:tav>
                                      </p:tavLst>
                                    </p:anim>
                                    <p:animEffect transition="in" filter="wipe(up)">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512310" y="687404"/>
            <a:ext cx="3167380" cy="768350"/>
          </a:xfrm>
          <a:prstGeom prst="rect">
            <a:avLst/>
          </a:prstGeom>
        </p:spPr>
        <p:txBody>
          <a:bodyPr vert="horz" wrap="none">
            <a:spAutoFit/>
          </a:bodyPr>
          <a:lstStyle/>
          <a:p>
            <a:pPr algn="ctr"/>
            <a:r>
              <a:rPr lang="zh-CN" altLang="en-US" sz="4400" spc="300">
                <a:solidFill>
                  <a:srgbClr val="9C767E"/>
                </a:solidFill>
                <a:latin typeface="楷体" panose="02010609060101010101" charset="-122"/>
                <a:ea typeface="楷体" panose="02010609060101010101" charset="-122"/>
              </a:rPr>
              <a:t>第二段总结</a:t>
            </a:r>
          </a:p>
        </p:txBody>
      </p:sp>
      <p:pic>
        <p:nvPicPr>
          <p:cNvPr id="19" name="图片 18" descr="盘子里放着一些蔬菜的特写&#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4120" y="2329815"/>
            <a:ext cx="4148455" cy="4135755"/>
          </a:xfrm>
          <a:custGeom>
            <a:gdLst>
              <a:gd name="connsiteX0" fmla="*/ 2548855 w 3992234"/>
              <a:gd name="connsiteY0" fmla="*/ 3250442 h 3979680"/>
              <a:gd name="connsiteX1" fmla="*/ 2548855 w 3992234"/>
              <a:gd name="connsiteY1" fmla="*/ 3558417 h 3979680"/>
              <a:gd name="connsiteX2" fmla="*/ 2821905 w 3992234"/>
              <a:gd name="connsiteY2" fmla="*/ 3558417 h 3979680"/>
              <a:gd name="connsiteX3" fmla="*/ 2821905 w 3992234"/>
              <a:gd name="connsiteY3" fmla="*/ 3250442 h 3979680"/>
              <a:gd name="connsiteX4" fmla="*/ 0 w 3992234"/>
              <a:gd name="connsiteY4" fmla="*/ 0 h 3979680"/>
              <a:gd name="connsiteX5" fmla="*/ 3992234 w 3992234"/>
              <a:gd name="connsiteY5" fmla="*/ 0 h 3979680"/>
              <a:gd name="connsiteX6" fmla="*/ 3992234 w 3992234"/>
              <a:gd name="connsiteY6" fmla="*/ 3979680 h 3979680"/>
              <a:gd name="connsiteX7" fmla="*/ 0 w 3992234"/>
              <a:gd name="connsiteY7" fmla="*/ 3979680 h 39796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2233" h="3979680">
                <a:moveTo>
                  <a:pt x="2548855" y="3250442"/>
                </a:moveTo>
                <a:lnTo>
                  <a:pt x="2548855" y="3558417"/>
                </a:lnTo>
                <a:lnTo>
                  <a:pt x="2821905" y="3558417"/>
                </a:lnTo>
                <a:lnTo>
                  <a:pt x="2821905" y="3250442"/>
                </a:lnTo>
                <a:close/>
                <a:moveTo>
                  <a:pt x="0" y="0"/>
                </a:moveTo>
                <a:lnTo>
                  <a:pt x="3992234" y="0"/>
                </a:lnTo>
                <a:lnTo>
                  <a:pt x="3992234" y="3979680"/>
                </a:lnTo>
                <a:lnTo>
                  <a:pt x="0" y="3979680"/>
                </a:lnTo>
                <a:close/>
              </a:path>
            </a:pathLst>
          </a:custGeom>
        </p:spPr>
      </p:pic>
      <p:sp>
        <p:nvSpPr>
          <p:cNvPr id="11" name="文本框 10"/>
          <p:cNvSpPr txBox="1"/>
          <p:nvPr/>
        </p:nvSpPr>
        <p:spPr>
          <a:xfrm>
            <a:off x="800735" y="2552700"/>
            <a:ext cx="6480810" cy="1753235"/>
          </a:xfrm>
          <a:prstGeom prst="rect">
            <a:avLst/>
          </a:prstGeom>
          <a:noFill/>
        </p:spPr>
        <p:txBody>
          <a:bodyPr wrap="square" rtlCol="0">
            <a:spAutoFit/>
          </a:bodyPr>
          <a:lstStyle/>
          <a:p>
            <a:r>
              <a:rPr lang="zh-CN" altLang="en-US" sz="3600">
                <a:latin typeface="楷体" panose="02010609060101010101" charset="-122"/>
                <a:ea typeface="楷体" panose="02010609060101010101" charset="-122"/>
                <a:cs typeface="楷体" panose="02010609060101010101" charset="-122"/>
              </a:rPr>
              <a:t>第二段：</a:t>
            </a:r>
            <a:r>
              <a:rPr lang="zh-CN" altLang="en-US" sz="3600" b="1">
                <a:solidFill>
                  <a:srgbClr val="C00000"/>
                </a:solidFill>
                <a:latin typeface="楷体" panose="02010609060101010101" charset="-122"/>
                <a:ea typeface="楷体" panose="02010609060101010101" charset="-122"/>
                <a:cs typeface="楷体" panose="02010609060101010101" charset="-122"/>
              </a:rPr>
              <a:t>从</a:t>
            </a:r>
            <a:r>
              <a:rPr lang="en-US" altLang="zh-CN" sz="3600" b="1">
                <a:solidFill>
                  <a:srgbClr val="C00000"/>
                </a:solidFill>
                <a:latin typeface="楷体" panose="02010609060101010101" charset="-122"/>
                <a:ea typeface="楷体" panose="02010609060101010101" charset="-122"/>
                <a:cs typeface="楷体" panose="02010609060101010101" charset="-122"/>
              </a:rPr>
              <a:t>“</a:t>
            </a:r>
            <a:r>
              <a:rPr lang="zh-CN" altLang="en-US" sz="3600" b="1">
                <a:solidFill>
                  <a:srgbClr val="C00000"/>
                </a:solidFill>
                <a:latin typeface="楷体" panose="02010609060101010101" charset="-122"/>
                <a:ea typeface="楷体" panose="02010609060101010101" charset="-122"/>
                <a:cs typeface="楷体" panose="02010609060101010101" charset="-122"/>
              </a:rPr>
              <a:t>名实相符</a:t>
            </a:r>
            <a:r>
              <a:rPr lang="en-US" altLang="zh-CN" sz="3600" b="1">
                <a:solidFill>
                  <a:srgbClr val="C00000"/>
                </a:solidFill>
                <a:latin typeface="楷体" panose="02010609060101010101" charset="-122"/>
                <a:ea typeface="楷体" panose="02010609060101010101" charset="-122"/>
                <a:cs typeface="楷体" panose="02010609060101010101" charset="-122"/>
              </a:rPr>
              <a:t>”</a:t>
            </a:r>
            <a:r>
              <a:rPr lang="zh-CN" altLang="en-US" sz="3600" b="1">
                <a:solidFill>
                  <a:srgbClr val="C00000"/>
                </a:solidFill>
                <a:latin typeface="楷体" panose="02010609060101010101" charset="-122"/>
                <a:ea typeface="楷体" panose="02010609060101010101" charset="-122"/>
                <a:cs typeface="楷体" panose="02010609060101010101" charset="-122"/>
              </a:rPr>
              <a:t>的论事原则出发，一一反驳司马光对变法的指责。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tretch>
            <a:fillRect/>
          </a:stretch>
        </p:blipFill>
        <p:spPr>
          <a:xfrm>
            <a:off x="10181590" y="292100"/>
            <a:ext cx="1433830" cy="2423795"/>
          </a:xfrm>
          <a:prstGeom prst="rect">
            <a:avLst/>
          </a:prstGeom>
        </p:spPr>
      </p:pic>
      <p:sp>
        <p:nvSpPr>
          <p:cNvPr id="4" name="文本框 3"/>
          <p:cNvSpPr txBox="1"/>
          <p:nvPr/>
        </p:nvSpPr>
        <p:spPr>
          <a:xfrm>
            <a:off x="4744720" y="1444625"/>
            <a:ext cx="5852160" cy="3969385"/>
          </a:xfrm>
          <a:prstGeom prst="rect">
            <a:avLst/>
          </a:prstGeom>
          <a:noFill/>
        </p:spPr>
        <p:txBody>
          <a:bodyPr wrap="square" rtlCol="0">
            <a:spAutoFit/>
          </a:bodyPr>
          <a:lstStyle/>
          <a:p>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谏院是宋代设立的舆论机关，负责在朝廷中搜集建议和评论。谏院中设</a:t>
            </a:r>
            <a:r>
              <a:rPr lang="zh-CN" altLang="en-US" sz="3600" b="1">
                <a:solidFill>
                  <a:srgbClr val="C00000"/>
                </a:solidFill>
                <a:latin typeface="楷体" panose="02010609060101010101" charset="-122"/>
                <a:ea typeface="楷体" panose="02010609060101010101" charset="-122"/>
              </a:rPr>
              <a:t>谏官</a:t>
            </a:r>
            <a:r>
              <a:rPr lang="zh-CN" altLang="en-US" sz="3600">
                <a:latin typeface="楷体" panose="02010609060101010101" charset="-122"/>
                <a:ea typeface="楷体" panose="02010609060101010101" charset="-122"/>
              </a:rPr>
              <a:t>和御史，御史负责组织各种官员收集民间的意见；</a:t>
            </a:r>
            <a:r>
              <a:rPr lang="zh-CN" altLang="en-US" sz="3600" b="1">
                <a:solidFill>
                  <a:srgbClr val="C00000"/>
                </a:solidFill>
                <a:latin typeface="楷体" panose="02010609060101010101" charset="-122"/>
                <a:ea typeface="楷体" panose="02010609060101010101" charset="-122"/>
              </a:rPr>
              <a:t>谏官议论施政的得失，供皇帝参考，有时还可纠正皇帝的错误。</a:t>
            </a:r>
            <a:endParaRPr lang="zh-CN" altLang="en-US" sz="3600">
              <a:latin typeface="楷体" panose="02010609060101010101" charset="-122"/>
              <a:ea typeface="楷体" panose="02010609060101010101" charset="-122"/>
            </a:endParaRPr>
          </a:p>
        </p:txBody>
      </p:sp>
      <p:pic>
        <p:nvPicPr>
          <p:cNvPr id="5" name="图片 4" descr="img-16172026052117ae7039dbacac9dd5e8fecd816e30b80">
            <a:hlinkClick r:id="rId4" action="ppaction://hlinksldjump"/>
          </p:cNvPr>
          <p:cNvPicPr>
            <a:picLocks noChangeAspect="1"/>
          </p:cNvPicPr>
          <p:nvPr/>
        </p:nvPicPr>
        <p:blipFill>
          <a:blip r:embed="rId3"/>
          <a:stretch>
            <a:fillRect/>
          </a:stretch>
        </p:blipFill>
        <p:spPr>
          <a:xfrm>
            <a:off x="689610" y="708025"/>
            <a:ext cx="3528695" cy="52920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9710" y="433070"/>
            <a:ext cx="11664315" cy="3538220"/>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人</a:t>
            </a:r>
            <a:r>
              <a:rPr lang="zh-CN" altLang="en-US" sz="3200" b="1">
                <a:solidFill>
                  <a:srgbClr val="C00000"/>
                </a:solidFill>
                <a:latin typeface="楷体" panose="02010609060101010101" charset="-122"/>
                <a:ea typeface="楷体" panose="02010609060101010101" charset="-122"/>
              </a:rPr>
              <a:t>习</a:t>
            </a:r>
            <a:r>
              <a:rPr lang="zh-CN" altLang="en-US" sz="3200">
                <a:latin typeface="楷体" panose="02010609060101010101" charset="-122"/>
                <a:ea typeface="楷体" panose="02010609060101010101" charset="-122"/>
              </a:rPr>
              <a:t>于</a:t>
            </a:r>
            <a:r>
              <a:rPr lang="zh-CN" altLang="en-US" sz="3200" b="1">
                <a:solidFill>
                  <a:srgbClr val="C00000"/>
                </a:solidFill>
                <a:latin typeface="楷体" panose="02010609060101010101" charset="-122"/>
                <a:ea typeface="楷体" panose="02010609060101010101" charset="-122"/>
              </a:rPr>
              <a:t>苟且</a:t>
            </a:r>
            <a:r>
              <a:rPr lang="zh-CN" altLang="en-US" sz="3200">
                <a:latin typeface="楷体" panose="02010609060101010101" charset="-122"/>
                <a:ea typeface="楷体" panose="02010609060101010101" charset="-122"/>
              </a:rPr>
              <a:t>非一日，士大夫多</a:t>
            </a:r>
            <a:r>
              <a:rPr lang="zh-CN" altLang="en-US" sz="3200" b="1">
                <a:solidFill>
                  <a:srgbClr val="C00000"/>
                </a:solidFill>
                <a:latin typeface="楷体" panose="02010609060101010101" charset="-122"/>
                <a:ea typeface="楷体" panose="02010609060101010101" charset="-122"/>
              </a:rPr>
              <a:t>以</a:t>
            </a:r>
            <a:r>
              <a:rPr lang="zh-CN" altLang="en-US" sz="3200">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恤</a:t>
            </a:r>
            <a:r>
              <a:rPr lang="zh-CN" altLang="en-US" sz="3200">
                <a:latin typeface="楷体" panose="02010609060101010101" charset="-122"/>
                <a:ea typeface="楷体" panose="02010609060101010101" charset="-122"/>
              </a:rPr>
              <a:t>国事、</a:t>
            </a:r>
            <a:r>
              <a:rPr lang="zh-CN" altLang="en-US" sz="3200" b="1" u="sng">
                <a:solidFill>
                  <a:srgbClr val="C00000"/>
                </a:solidFill>
                <a:latin typeface="楷体" panose="02010609060101010101" charset="-122"/>
                <a:ea typeface="楷体" panose="02010609060101010101" charset="-122"/>
              </a:rPr>
              <a:t>同俗</a:t>
            </a:r>
            <a:r>
              <a:rPr lang="zh-CN" altLang="en-US" sz="3200">
                <a:latin typeface="楷体" panose="02010609060101010101" charset="-122"/>
                <a:ea typeface="楷体" panose="02010609060101010101" charset="-122"/>
              </a:rPr>
              <a:t>自</a:t>
            </a:r>
            <a:r>
              <a:rPr lang="zh-CN" altLang="en-US" sz="3200" b="1">
                <a:solidFill>
                  <a:srgbClr val="C00000"/>
                </a:solidFill>
                <a:latin typeface="楷体" panose="02010609060101010101" charset="-122"/>
                <a:ea typeface="楷体" panose="02010609060101010101" charset="-122"/>
              </a:rPr>
              <a:t>媚</a:t>
            </a:r>
            <a:r>
              <a:rPr lang="zh-CN" altLang="en-US" sz="3200">
                <a:latin typeface="楷体" panose="02010609060101010101" charset="-122"/>
                <a:ea typeface="楷体" panose="02010609060101010101" charset="-122"/>
              </a:rPr>
              <a:t>于众</a:t>
            </a:r>
            <a:r>
              <a:rPr lang="zh-CN" altLang="en-US" sz="3200" b="1">
                <a:solidFill>
                  <a:srgbClr val="C00000"/>
                </a:solidFill>
                <a:latin typeface="楷体" panose="02010609060101010101" charset="-122"/>
                <a:ea typeface="楷体" panose="02010609060101010101" charset="-122"/>
              </a:rPr>
              <a:t>为善</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上乃</a:t>
            </a:r>
            <a:r>
              <a:rPr lang="zh-CN" altLang="en-US" sz="3200">
                <a:latin typeface="楷体" panose="02010609060101010101" charset="-122"/>
                <a:ea typeface="楷体" panose="02010609060101010101" charset="-122"/>
              </a:rPr>
              <a:t>欲变</a:t>
            </a:r>
            <a:r>
              <a:rPr lang="zh-CN" altLang="en-US" sz="3200" b="1">
                <a:solidFill>
                  <a:srgbClr val="C00000"/>
                </a:solidFill>
                <a:latin typeface="楷体" panose="02010609060101010101" charset="-122"/>
                <a:ea typeface="楷体" panose="02010609060101010101" charset="-122"/>
              </a:rPr>
              <a:t>此</a:t>
            </a:r>
            <a:r>
              <a:rPr lang="zh-CN" altLang="en-US" sz="3200">
                <a:latin typeface="楷体" panose="02010609060101010101" charset="-122"/>
                <a:ea typeface="楷体" panose="02010609060101010101" charset="-122"/>
              </a:rPr>
              <a:t>，而某不</a:t>
            </a:r>
            <a:r>
              <a:rPr lang="zh-CN" altLang="en-US" sz="3200" b="1">
                <a:solidFill>
                  <a:srgbClr val="C00000"/>
                </a:solidFill>
                <a:latin typeface="楷体" panose="02010609060101010101" charset="-122"/>
                <a:ea typeface="楷体" panose="02010609060101010101" charset="-122"/>
              </a:rPr>
              <a:t>量敌</a:t>
            </a:r>
            <a:r>
              <a:rPr lang="zh-CN" altLang="en-US" sz="3200">
                <a:latin typeface="楷体" panose="02010609060101010101" charset="-122"/>
                <a:ea typeface="楷体" panose="02010609060101010101" charset="-122"/>
              </a:rPr>
              <a:t>之</a:t>
            </a:r>
            <a:r>
              <a:rPr lang="zh-CN" altLang="en-US" sz="3200" b="1" u="sng">
                <a:solidFill>
                  <a:srgbClr val="C00000"/>
                </a:solidFill>
                <a:latin typeface="楷体" panose="02010609060101010101" charset="-122"/>
                <a:ea typeface="楷体" panose="02010609060101010101" charset="-122"/>
              </a:rPr>
              <a:t>众寡</a:t>
            </a:r>
            <a:r>
              <a:rPr lang="zh-CN" altLang="en-US" sz="3200">
                <a:latin typeface="楷体" panose="02010609060101010101" charset="-122"/>
                <a:ea typeface="楷体" panose="02010609060101010101" charset="-122"/>
              </a:rPr>
              <a:t>，欲出力助上以</a:t>
            </a:r>
            <a:r>
              <a:rPr lang="zh-CN" altLang="en-US" sz="3200" b="1">
                <a:solidFill>
                  <a:srgbClr val="C00000"/>
                </a:solidFill>
                <a:latin typeface="楷体" panose="02010609060101010101" charset="-122"/>
                <a:ea typeface="楷体" panose="02010609060101010101" charset="-122"/>
              </a:rPr>
              <a:t>抗</a:t>
            </a:r>
            <a:r>
              <a:rPr lang="zh-CN" altLang="en-US" sz="3200">
                <a:latin typeface="楷体" panose="02010609060101010101" charset="-122"/>
                <a:ea typeface="楷体" panose="02010609060101010101" charset="-122"/>
              </a:rPr>
              <a:t>之，</a:t>
            </a:r>
            <a:r>
              <a:rPr lang="zh-CN" altLang="en-US" sz="3200" b="1">
                <a:solidFill>
                  <a:srgbClr val="C00000"/>
                </a:solidFill>
                <a:latin typeface="楷体" panose="02010609060101010101" charset="-122"/>
                <a:ea typeface="楷体" panose="02010609060101010101" charset="-122"/>
              </a:rPr>
              <a:t>则</a:t>
            </a:r>
            <a:r>
              <a:rPr lang="zh-CN" altLang="en-US" sz="3200">
                <a:latin typeface="楷体" panose="02010609060101010101" charset="-122"/>
                <a:ea typeface="楷体" panose="02010609060101010101" charset="-122"/>
              </a:rPr>
              <a:t>众何为</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en-US" altLang="zh-CN" sz="3200" b="1">
                <a:gradFill>
                  <a:gsLst>
                    <a:gs pos="0">
                      <a:srgbClr val="7B32B2"/>
                    </a:gs>
                    <a:gs pos="100000">
                      <a:srgbClr val="401A5D"/>
                    </a:gs>
                  </a:gsLst>
                  <a:lin scaled="0"/>
                </a:gradFill>
                <a:latin typeface="宋体" panose="02010600030101010101" pitchFamily="2" charset="-122"/>
                <a:ea typeface="宋体" panose="02010600030101010101" pitchFamily="2" charset="-122"/>
                <a:sym typeface="+mn-ea"/>
              </a:rPr>
              <a:t>wéi</a:t>
            </a:r>
            <a:r>
              <a:rPr lang="zh-CN" altLang="en-US" sz="3200" b="1">
                <a:gradFill>
                  <a:gsLst>
                    <a:gs pos="0">
                      <a:srgbClr val="7B32B2"/>
                    </a:gs>
                    <a:gs pos="100000">
                      <a:srgbClr val="401A5D"/>
                    </a:gs>
                  </a:gsLst>
                  <a:lin scaled="0"/>
                </a:gra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rPr>
              <a:t>而不</a:t>
            </a:r>
            <a:r>
              <a:rPr lang="zh-CN" altLang="en-US" sz="3200" b="1" u="sng">
                <a:solidFill>
                  <a:srgbClr val="C00000"/>
                </a:solidFill>
                <a:latin typeface="楷体" panose="02010609060101010101" charset="-122"/>
                <a:ea typeface="楷体" panose="02010609060101010101" charset="-122"/>
              </a:rPr>
              <a:t>汹汹然</a:t>
            </a:r>
            <a:r>
              <a:rPr lang="zh-CN" altLang="en-US" sz="3200">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hlinkClick r:id="rId2" action="ppaction://hlinksldjump"/>
              </a:rPr>
              <a:t>盘庚之迁</a:t>
            </a:r>
            <a:r>
              <a:rPr lang="zh-CN" altLang="en-US" sz="3200">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胥怨</a:t>
            </a:r>
            <a:r>
              <a:rPr lang="zh-CN" altLang="en-US" sz="3200">
                <a:latin typeface="楷体" panose="02010609060101010101" charset="-122"/>
                <a:ea typeface="楷体" panose="02010609060101010101" charset="-122"/>
              </a:rPr>
              <a:t>者民也，</a:t>
            </a:r>
            <a:r>
              <a:rPr lang="zh-CN" altLang="en-US" sz="3200" b="1" u="sng">
                <a:solidFill>
                  <a:srgbClr val="C00000"/>
                </a:solidFill>
                <a:latin typeface="楷体" panose="02010609060101010101" charset="-122"/>
                <a:ea typeface="楷体" panose="02010609060101010101" charset="-122"/>
              </a:rPr>
              <a:t>非特</a:t>
            </a:r>
            <a:r>
              <a:rPr lang="zh-CN" altLang="en-US" sz="3200">
                <a:latin typeface="楷体" panose="02010609060101010101" charset="-122"/>
                <a:ea typeface="楷体" panose="02010609060101010101" charset="-122"/>
              </a:rPr>
              <a:t>朝廷士大夫而已；盘庚不为</a:t>
            </a:r>
            <a:r>
              <a:rPr lang="zh-CN" altLang="en-US" sz="3200">
                <a:latin typeface="楷体" panose="02010609060101010101" charset="-122"/>
                <a:ea typeface="楷体" panose="02010609060101010101" charset="-122"/>
                <a:sym typeface="+mn-ea"/>
              </a:rPr>
              <a:t>怨</a:t>
            </a:r>
            <a:r>
              <a:rPr lang="zh-CN" altLang="en-US" sz="3200">
                <a:latin typeface="楷体" panose="02010609060101010101" charset="-122"/>
                <a:ea typeface="楷体" panose="02010609060101010101" charset="-122"/>
              </a:rPr>
              <a:t>者故改其度，度义而后动，是而不见可悔故也。如君实责我以在位久，未能助上大有为，以膏泽斯民，则某知罪矣；如曰今日当一切不事事，守前所为而已，则非某之所敢知。</a:t>
            </a:r>
          </a:p>
        </p:txBody>
      </p:sp>
      <p:sp>
        <p:nvSpPr>
          <p:cNvPr id="6" name="文本框 5"/>
          <p:cNvSpPr txBox="1"/>
          <p:nvPr/>
        </p:nvSpPr>
        <p:spPr>
          <a:xfrm>
            <a:off x="391160" y="3765550"/>
            <a:ext cx="11409680" cy="2676525"/>
          </a:xfrm>
          <a:prstGeom prst="rect">
            <a:avLst/>
          </a:prstGeom>
          <a:noFill/>
        </p:spPr>
        <p:txBody>
          <a:bodyPr wrap="square" rtlCol="0">
            <a:spAutoFit/>
          </a:bodyPr>
          <a:lstStyle/>
          <a:p>
            <a:r>
              <a:rPr lang="zh-CN" altLang="en-US" sz="2800" b="1">
                <a:solidFill>
                  <a:srgbClr val="C00000"/>
                </a:solidFill>
                <a:latin typeface="楷体" panose="02010609060101010101" charset="-122"/>
                <a:ea typeface="楷体" panose="02010609060101010101" charset="-122"/>
              </a:rPr>
              <a:t>习</a:t>
            </a:r>
            <a:r>
              <a:rPr lang="zh-CN" altLang="en-US" sz="2800">
                <a:latin typeface="楷体" panose="02010609060101010101" charset="-122"/>
                <a:ea typeface="楷体" panose="02010609060101010101" charset="-122"/>
              </a:rPr>
              <a:t>：习惯  </a:t>
            </a:r>
            <a:r>
              <a:rPr lang="zh-CN" altLang="en-US" sz="2800" b="1">
                <a:solidFill>
                  <a:srgbClr val="C00000"/>
                </a:solidFill>
                <a:latin typeface="楷体" panose="02010609060101010101" charset="-122"/>
                <a:ea typeface="楷体" panose="02010609060101010101" charset="-122"/>
              </a:rPr>
              <a:t>苟且</a:t>
            </a:r>
            <a:r>
              <a:rPr lang="zh-CN" altLang="en-US" sz="2800">
                <a:latin typeface="楷体" panose="02010609060101010101" charset="-122"/>
                <a:ea typeface="楷体" panose="02010609060101010101" charset="-122"/>
              </a:rPr>
              <a:t>：得过且过，没有长远打算</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以</a:t>
            </a:r>
            <a:r>
              <a:rPr lang="zh-CN" altLang="en-US" sz="2800">
                <a:latin typeface="楷体" panose="02010609060101010101" charset="-122"/>
                <a:ea typeface="楷体" panose="02010609060101010101" charset="-122"/>
              </a:rPr>
              <a:t>：</a:t>
            </a:r>
            <a:r>
              <a:rPr lang="zh-CN" sz="2800">
                <a:latin typeface="楷体" panose="02010609060101010101" charset="-122"/>
                <a:ea typeface="楷体" panose="02010609060101010101" charset="-122"/>
              </a:rPr>
              <a:t>把</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恤</a:t>
            </a:r>
            <a:r>
              <a:rPr lang="zh-CN" altLang="en-US" sz="2800">
                <a:latin typeface="楷体" panose="02010609060101010101" charset="-122"/>
                <a:ea typeface="楷体" panose="02010609060101010101" charset="-122"/>
                <a:sym typeface="+mn-ea"/>
              </a:rPr>
              <a:t>：顾念，忧虑</a:t>
            </a:r>
            <a:endParaRPr lang="zh-CN" altLang="en-US" sz="2800">
              <a:latin typeface="楷体" panose="02010609060101010101" charset="-122"/>
              <a:ea typeface="楷体" panose="02010609060101010101" charset="-122"/>
            </a:endParaRPr>
          </a:p>
          <a:p>
            <a:r>
              <a:rPr lang="zh-CN" altLang="en-US" sz="2800" b="1">
                <a:solidFill>
                  <a:srgbClr val="C00000"/>
                </a:solidFill>
                <a:latin typeface="楷体" panose="02010609060101010101" charset="-122"/>
                <a:ea typeface="楷体" panose="02010609060101010101" charset="-122"/>
              </a:rPr>
              <a:t>同俗</a:t>
            </a:r>
            <a:r>
              <a:rPr lang="zh-CN" altLang="en-US" sz="2800">
                <a:latin typeface="楷体" panose="02010609060101010101" charset="-122"/>
                <a:ea typeface="楷体" panose="02010609060101010101" charset="-122"/>
              </a:rPr>
              <a:t>：附和世俗，流于世俗</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媚</a:t>
            </a:r>
            <a:r>
              <a:rPr lang="zh-CN" altLang="en-US" sz="2800">
                <a:latin typeface="楷体" panose="02010609060101010101" charset="-122"/>
                <a:ea typeface="楷体" panose="02010609060101010101" charset="-122"/>
                <a:sym typeface="+mn-ea"/>
              </a:rPr>
              <a:t>：献媚讨好</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rPr>
              <a:t>为</a:t>
            </a:r>
            <a:r>
              <a:rPr lang="zh-CN" altLang="en-US" sz="2800">
                <a:latin typeface="楷体" panose="02010609060101010101" charset="-122"/>
                <a:ea typeface="楷体" panose="02010609060101010101" charset="-122"/>
              </a:rPr>
              <a:t>：</a:t>
            </a:r>
            <a:r>
              <a:rPr lang="zh-CN" sz="2800">
                <a:latin typeface="楷体" panose="02010609060101010101" charset="-122"/>
                <a:ea typeface="楷体" panose="02010609060101010101" charset="-122"/>
              </a:rPr>
              <a:t>作为</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善</a:t>
            </a:r>
            <a:r>
              <a:rPr lang="zh-CN" altLang="en-US" sz="2800">
                <a:latin typeface="楷体" panose="02010609060101010101" charset="-122"/>
                <a:ea typeface="楷体" panose="02010609060101010101" charset="-122"/>
              </a:rPr>
              <a:t>：形作名，上策</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上</a:t>
            </a:r>
            <a:r>
              <a:rPr lang="zh-CN" altLang="en-US" sz="2800">
                <a:latin typeface="楷体" panose="02010609060101010101" charset="-122"/>
                <a:ea typeface="楷体" panose="02010609060101010101" charset="-122"/>
              </a:rPr>
              <a:t>：皇帝</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乃</a:t>
            </a:r>
            <a:r>
              <a:rPr lang="zh-CN" altLang="en-US" sz="2800">
                <a:latin typeface="楷体" panose="02010609060101010101" charset="-122"/>
                <a:ea typeface="楷体" panose="02010609060101010101" charset="-122"/>
              </a:rPr>
              <a:t>：才</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此</a:t>
            </a:r>
            <a:r>
              <a:rPr lang="zh-CN" altLang="en-US" sz="2800">
                <a:latin typeface="楷体" panose="02010609060101010101" charset="-122"/>
                <a:ea typeface="楷体" panose="02010609060101010101" charset="-122"/>
              </a:rPr>
              <a:t>：这，这种情况</a:t>
            </a:r>
            <a:r>
              <a:rPr lang="en-US" altLang="zh-CN" sz="2800">
                <a:latin typeface="楷体" panose="02010609060101010101" charset="-122"/>
                <a:ea typeface="楷体" panose="02010609060101010101" charset="-122"/>
              </a:rPr>
              <a:t>   </a:t>
            </a:r>
            <a:r>
              <a:rPr lang="zh-CN" sz="2800" b="1">
                <a:solidFill>
                  <a:srgbClr val="C00000"/>
                </a:solidFill>
                <a:latin typeface="楷体" panose="02010609060101010101" charset="-122"/>
                <a:ea typeface="楷体" panose="02010609060101010101" charset="-122"/>
              </a:rPr>
              <a:t>量</a:t>
            </a:r>
            <a:r>
              <a:rPr lang="zh-CN" altLang="en-US" sz="2800">
                <a:latin typeface="楷体" panose="02010609060101010101" charset="-122"/>
                <a:ea typeface="楷体" panose="02010609060101010101" charset="-122"/>
                <a:sym typeface="+mn-ea"/>
              </a:rPr>
              <a:t>：估算，估量</a:t>
            </a:r>
          </a:p>
          <a:p>
            <a:r>
              <a:rPr lang="zh-CN" altLang="en-US" sz="2800" b="1">
                <a:solidFill>
                  <a:srgbClr val="C00000"/>
                </a:solidFill>
                <a:latin typeface="楷体" panose="02010609060101010101" charset="-122"/>
                <a:ea typeface="楷体" panose="02010609060101010101" charset="-122"/>
                <a:sym typeface="+mn-ea"/>
              </a:rPr>
              <a:t>敌</a:t>
            </a:r>
            <a:r>
              <a:rPr lang="zh-CN" altLang="en-US" sz="2800">
                <a:latin typeface="楷体" panose="02010609060101010101" charset="-122"/>
                <a:ea typeface="楷体" panose="02010609060101010101" charset="-122"/>
                <a:sym typeface="+mn-ea"/>
              </a:rPr>
              <a:t>：政敌，反对者，这里指朝中保守派</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众寡</a:t>
            </a:r>
            <a:r>
              <a:rPr lang="zh-CN" altLang="en-US" sz="2800">
                <a:latin typeface="楷体" panose="02010609060101010101" charset="-122"/>
                <a:ea typeface="楷体" panose="02010609060101010101" charset="-122"/>
                <a:sym typeface="+mn-ea"/>
              </a:rPr>
              <a:t>：</a:t>
            </a:r>
            <a:r>
              <a:rPr lang="zh-CN" sz="2800">
                <a:latin typeface="楷体" panose="02010609060101010101" charset="-122"/>
                <a:ea typeface="楷体" panose="02010609060101010101" charset="-122"/>
                <a:sym typeface="+mn-ea"/>
              </a:rPr>
              <a:t>多少</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抗</a:t>
            </a:r>
            <a:r>
              <a:rPr lang="zh-CN" altLang="en-US" sz="2800">
                <a:latin typeface="楷体" panose="02010609060101010101" charset="-122"/>
                <a:ea typeface="楷体" panose="02010609060101010101" charset="-122"/>
                <a:sym typeface="+mn-ea"/>
              </a:rPr>
              <a:t>：抵抗</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则</a:t>
            </a:r>
            <a:r>
              <a:rPr lang="zh-CN" altLang="en-US" sz="2800">
                <a:latin typeface="楷体" panose="02010609060101010101" charset="-122"/>
                <a:ea typeface="楷体" panose="02010609060101010101" charset="-122"/>
                <a:sym typeface="+mn-ea"/>
              </a:rPr>
              <a:t>：那么</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汹汹然</a:t>
            </a:r>
            <a:r>
              <a:rPr lang="zh-CN" altLang="en-US" sz="2800">
                <a:latin typeface="楷体" panose="02010609060101010101" charset="-122"/>
                <a:ea typeface="楷体" panose="02010609060101010101" charset="-122"/>
                <a:sym typeface="+mn-ea"/>
              </a:rPr>
              <a:t>：形容声势盛大或凶猛的样子。然：形容词词尾，……的样子</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胥怨</a:t>
            </a:r>
            <a:r>
              <a:rPr lang="zh-CN" altLang="en-US" sz="2800">
                <a:latin typeface="楷体" panose="02010609060101010101" charset="-122"/>
                <a:ea typeface="楷体" panose="02010609060101010101" charset="-122"/>
                <a:sym typeface="+mn-ea"/>
              </a:rPr>
              <a:t>：相怨，这里指百姓对上位者的怨恨</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非特</a:t>
            </a:r>
            <a:r>
              <a:rPr lang="zh-CN" altLang="en-US" sz="2800">
                <a:latin typeface="楷体" panose="02010609060101010101" charset="-122"/>
                <a:ea typeface="楷体" panose="02010609060101010101" charset="-122"/>
                <a:sym typeface="+mn-ea"/>
              </a:rPr>
              <a:t>：不仅</a:t>
            </a:r>
            <a:r>
              <a:rPr lang="en-US" altLang="zh-CN" sz="2800">
                <a:latin typeface="楷体" panose="02010609060101010101" charset="-122"/>
                <a:ea typeface="楷体" panose="02010609060101010101" charset="-122"/>
                <a:sym typeface="+mn-ea"/>
              </a:rPr>
              <a:t>  </a:t>
            </a:r>
            <a:endParaRPr lang="zh-CN" altLang="en-US" sz="2800">
              <a:latin typeface="楷体" panose="02010609060101010101" charset="-122"/>
              <a:ea typeface="楷体" panose="02010609060101010101" charset="-122"/>
              <a:sym typeface="+mn-ea"/>
            </a:endParaRPr>
          </a:p>
        </p:txBody>
      </p:sp>
      <p:sp>
        <p:nvSpPr>
          <p:cNvPr id="5" name="右箭头 4">
            <a:hlinkClick r:id="rId3" action="ppaction://hlinksldjump"/>
          </p:cNvPr>
          <p:cNvSpPr/>
          <p:nvPr/>
        </p:nvSpPr>
        <p:spPr>
          <a:xfrm>
            <a:off x="10578465" y="6106160"/>
            <a:ext cx="862330" cy="497205"/>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rcRect l="18522" t="22602" r="25292" b="32683"/>
          <a:stretch>
            <a:fillRect/>
          </a:stretch>
        </p:blipFill>
        <p:spPr>
          <a:xfrm>
            <a:off x="9335135" y="424180"/>
            <a:ext cx="1333500" cy="673100"/>
          </a:xfrm>
          <a:prstGeom prst="rect">
            <a:avLst/>
          </a:prstGeom>
        </p:spPr>
      </p:pic>
      <p:pic>
        <p:nvPicPr>
          <p:cNvPr id="6" name="图片 5"/>
          <p:cNvPicPr>
            <a:picLocks noChangeAspect="1"/>
          </p:cNvPicPr>
          <p:nvPr/>
        </p:nvPicPr>
        <p:blipFill>
          <a:blip r:embed="rId3"/>
          <a:srcRect r="15867" b="32179"/>
          <a:stretch>
            <a:fillRect/>
          </a:stretch>
        </p:blipFill>
        <p:spPr>
          <a:xfrm>
            <a:off x="8848090" y="5229860"/>
            <a:ext cx="3006090" cy="1280795"/>
          </a:xfrm>
          <a:prstGeom prst="rect">
            <a:avLst/>
          </a:prstGeom>
        </p:spPr>
      </p:pic>
      <p:sp>
        <p:nvSpPr>
          <p:cNvPr id="7" name="文本框 6"/>
          <p:cNvSpPr txBox="1"/>
          <p:nvPr/>
        </p:nvSpPr>
        <p:spPr>
          <a:xfrm>
            <a:off x="10668635" y="1050925"/>
            <a:ext cx="889635" cy="2799715"/>
          </a:xfrm>
          <a:prstGeom prst="rect">
            <a:avLst/>
          </a:prstGeom>
          <a:noFill/>
        </p:spPr>
        <p:txBody>
          <a:bodyPr wrap="square" rtlCol="0">
            <a:spAutoFit/>
          </a:bodyPr>
          <a:lstStyle/>
          <a:p>
            <a:r>
              <a:rPr lang="zh-CN" altLang="en-US" sz="4400">
                <a:solidFill>
                  <a:srgbClr val="0B4559"/>
                </a:solidFill>
                <a:latin typeface="华光淡古印_CNKI" panose="02000500000000000000" charset="-122"/>
                <a:ea typeface="华光淡古印_CNKI" panose="02000500000000000000" charset="-122"/>
              </a:rPr>
              <a:t>盘庚迁殷</a:t>
            </a:r>
          </a:p>
        </p:txBody>
      </p:sp>
      <p:sp>
        <p:nvSpPr>
          <p:cNvPr id="8" name="文本框 7"/>
          <p:cNvSpPr txBox="1"/>
          <p:nvPr/>
        </p:nvSpPr>
        <p:spPr>
          <a:xfrm>
            <a:off x="1074420" y="520700"/>
            <a:ext cx="8733155" cy="5815965"/>
          </a:xfrm>
          <a:prstGeom prst="rect">
            <a:avLst/>
          </a:prstGeom>
          <a:noFill/>
        </p:spPr>
        <p:txBody>
          <a:bodyPr wrap="square" rtlCol="0">
            <a:spAutoFit/>
          </a:bodyPr>
          <a:lstStyle/>
          <a:p>
            <a:r>
              <a:rPr lang="en-US" altLang="zh-CN" sz="2800">
                <a:latin typeface="楷体" panose="02010609060101010101" charset="-122"/>
                <a:ea typeface="楷体" panose="02010609060101010101" charset="-122"/>
                <a:cs typeface="楷体" panose="02010609060101010101" charset="-122"/>
              </a:rPr>
              <a:t>    </a:t>
            </a:r>
            <a:r>
              <a:rPr lang="zh-CN" altLang="en-US" sz="3600">
                <a:latin typeface="方正宋刻本秀楷_GBK" panose="02000000000000000000" charset="-122"/>
                <a:ea typeface="方正宋刻本秀楷_GBK" panose="02000000000000000000" charset="-122"/>
                <a:cs typeface="楷体" panose="02010609060101010101" charset="-122"/>
              </a:rPr>
              <a:t>盘庚迁殷</a:t>
            </a:r>
            <a:r>
              <a:rPr lang="zh-CN" altLang="en-US" sz="2800">
                <a:latin typeface="楷体" panose="02010609060101010101" charset="-122"/>
                <a:ea typeface="楷体" panose="02010609060101010101" charset="-122"/>
                <a:cs typeface="楷体" panose="02010609060101010101" charset="-122"/>
              </a:rPr>
              <a:t>是发生在商朝中期的一次历史事件，是指盘庚继位后，为了挽救政治危机，决定迁都于殷(今河南安阳)。</a:t>
            </a:r>
          </a:p>
          <a:p>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商汤建立商朝的时候，最早的国都在亳(</a:t>
            </a:r>
            <a:r>
              <a:rPr lang="zh-CN" altLang="en-US" sz="2800">
                <a:latin typeface="宋体" panose="02010600030101010101" pitchFamily="2" charset="-122"/>
                <a:ea typeface="宋体" panose="02010600030101010101" pitchFamily="2" charset="-122"/>
                <a:cs typeface="楷体" panose="02010609060101010101" charset="-122"/>
              </a:rPr>
              <a:t>bó</a:t>
            </a:r>
            <a:r>
              <a:rPr lang="zh-CN" altLang="en-US" sz="2800">
                <a:latin typeface="楷体" panose="02010609060101010101" charset="-122"/>
                <a:ea typeface="楷体" panose="02010609060101010101" charset="-122"/>
                <a:cs typeface="楷体" panose="02010609060101010101" charset="-122"/>
              </a:rPr>
              <a:t>，今河南商丘)。在以后三百年当中，都城一共搬迁了五次。这是因为</a:t>
            </a:r>
            <a:r>
              <a:rPr lang="zh-CN" altLang="en-US" sz="2800" u="sng">
                <a:latin typeface="楷体" panose="02010609060101010101" charset="-122"/>
                <a:ea typeface="楷体" panose="02010609060101010101" charset="-122"/>
                <a:cs typeface="楷体" panose="02010609060101010101" charset="-122"/>
              </a:rPr>
              <a:t>王族内部经常争夺王位，发生内乱</a:t>
            </a:r>
            <a:r>
              <a:rPr lang="zh-CN" altLang="en-US" sz="2800">
                <a:latin typeface="楷体" panose="02010609060101010101" charset="-122"/>
                <a:ea typeface="楷体" panose="02010609060101010101" charset="-122"/>
                <a:cs typeface="楷体" panose="02010609060101010101" charset="-122"/>
              </a:rPr>
              <a:t>;再加上</a:t>
            </a:r>
            <a:r>
              <a:rPr lang="zh-CN" altLang="en-US" sz="2800" u="sng">
                <a:latin typeface="楷体" panose="02010609060101010101" charset="-122"/>
                <a:ea typeface="楷体" panose="02010609060101010101" charset="-122"/>
                <a:cs typeface="楷体" panose="02010609060101010101" charset="-122"/>
              </a:rPr>
              <a:t>黄河下游常常闹水灾</a:t>
            </a:r>
            <a:r>
              <a:rPr lang="zh-CN" altLang="en-US" sz="2800">
                <a:latin typeface="楷体" panose="02010609060101010101" charset="-122"/>
                <a:ea typeface="楷体" panose="02010609060101010101" charset="-122"/>
                <a:cs typeface="楷体" panose="02010609060101010101" charset="-122"/>
              </a:rPr>
              <a:t>。有一次发大水，把都城全淹了，同时在统治者之间，对王位的争夺也十分激烈，有的人说应当父死子继，有的人说应当兄终弟及。叔侄之间、兄弟之间为争夺王位，常常展开你死我活的斗争。他们为私利把国家搞得混乱不堪。 就不得考虑迁都的问题。</a:t>
            </a:r>
          </a:p>
          <a:p>
            <a:r>
              <a:rPr lang="en-US" altLang="zh-CN" sz="2800">
                <a:latin typeface="楷体" panose="02010609060101010101" charset="-122"/>
                <a:ea typeface="楷体" panose="02010609060101010101" charset="-122"/>
                <a:cs typeface="楷体" panose="02010609060101010101" charset="-122"/>
              </a:rPr>
              <a:t>    </a:t>
            </a:r>
            <a:r>
              <a:rPr lang="zh-CN" altLang="en-US" sz="2800">
                <a:latin typeface="楷体" panose="02010609060101010101" charset="-122"/>
                <a:ea typeface="楷体" panose="02010609060101010101" charset="-122"/>
                <a:cs typeface="楷体" panose="02010609060101010101" charset="-122"/>
              </a:rPr>
              <a:t>自盘庚迁都殷后，商族才定居下来不再迁徙。从此，政局稳定，诸侯来朝，商朝遂强盛起来。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08280" y="157480"/>
            <a:ext cx="11775440" cy="3046095"/>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盘庚曰：“今我民用荡析离居。”又曰：“予岂汝威？用奉畜汝众。”又曰：“无或敢伏小人之攸箴。”又曰：“非废厥谋，吊由灵。”盖盘庚遇水灾而选都，臣民有从者，有违者，盘庚不忍胁以威刑，故勤劳晓解，其卒也皆化而从之，非谓废弃天下人之言而独行己志也。光岂劝介甫以不恤国事，而同俗自媚哉？盖谓天下异同之议，亦当少垂意采察而已。</a:t>
            </a:r>
            <a:r>
              <a:rPr lang="en-US" altLang="zh-CN" sz="3200">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《与王介甫第三书》</a:t>
            </a:r>
          </a:p>
        </p:txBody>
      </p:sp>
      <p:pic>
        <p:nvPicPr>
          <p:cNvPr id="3" name="图片 2"/>
          <p:cNvPicPr>
            <a:picLocks noChangeAspect="1"/>
          </p:cNvPicPr>
          <p:nvPr/>
        </p:nvPicPr>
        <p:blipFill>
          <a:blip r:embed="rId2"/>
          <a:srcRect b="7639"/>
          <a:stretch>
            <a:fillRect/>
          </a:stretch>
        </p:blipFill>
        <p:spPr>
          <a:xfrm>
            <a:off x="162560" y="3404235"/>
            <a:ext cx="4739005" cy="3230880"/>
          </a:xfrm>
          <a:prstGeom prst="rect">
            <a:avLst/>
          </a:prstGeom>
        </p:spPr>
      </p:pic>
      <p:sp>
        <p:nvSpPr>
          <p:cNvPr id="4" name="文本框 3"/>
          <p:cNvSpPr txBox="1"/>
          <p:nvPr/>
        </p:nvSpPr>
        <p:spPr>
          <a:xfrm>
            <a:off x="132715" y="3404235"/>
            <a:ext cx="11926570" cy="3107690"/>
          </a:xfrm>
          <a:prstGeom prst="rect">
            <a:avLst/>
          </a:prstGeom>
          <a:solidFill>
            <a:schemeClr val="bg1"/>
          </a:solidFill>
        </p:spPr>
        <p:txBody>
          <a:bodyPr wrap="square" rtlCol="0">
            <a:spAutoFit/>
          </a:bodyPr>
          <a:lstStyle/>
          <a:p>
            <a:r>
              <a:rPr lang="zh-CN" altLang="en-US" sz="2800">
                <a:latin typeface="楷体" panose="02010609060101010101" charset="-122"/>
                <a:ea typeface="楷体" panose="02010609060101010101" charset="-122"/>
                <a:cs typeface="楷体" panose="02010609060101010101" charset="-122"/>
              </a:rPr>
              <a:t>盘庚说“而今我们的百姓家人离散，居无定所”又说：“我不是要耍威风，迁都是为了奉养你们过上好日子”又说：“不要听信小人反对迁都的鼓动”又说：“这是</a:t>
            </a:r>
            <a:r>
              <a:rPr lang="zh-CN" altLang="en-US" sz="2800" u="sng">
                <a:latin typeface="楷体" panose="02010609060101010101" charset="-122"/>
                <a:ea typeface="楷体" panose="02010609060101010101" charset="-122"/>
                <a:cs typeface="楷体" panose="02010609060101010101" charset="-122"/>
              </a:rPr>
              <a:t>听取了大家意见，从中选出的最好方案</a:t>
            </a:r>
            <a:r>
              <a:rPr lang="zh-CN" altLang="en-US" sz="2800">
                <a:latin typeface="楷体" panose="02010609060101010101" charset="-122"/>
                <a:ea typeface="楷体" panose="02010609060101010101" charset="-122"/>
                <a:cs typeface="楷体" panose="02010609060101010101" charset="-122"/>
              </a:rPr>
              <a:t>”。这都是说盘庚遇到水灾而要迁都，臣民有愿意的，有不愿意的，盘庚不忍心使用刑罚手段逼迫，所以</a:t>
            </a:r>
            <a:r>
              <a:rPr lang="zh-CN" altLang="en-US" sz="2800" u="sng">
                <a:latin typeface="楷体" panose="02010609060101010101" charset="-122"/>
                <a:ea typeface="楷体" panose="02010609060101010101" charset="-122"/>
                <a:cs typeface="楷体" panose="02010609060101010101" charset="-122"/>
              </a:rPr>
              <a:t>苦口婆心反复劝说，最终还是化解矛盾</a:t>
            </a:r>
            <a:r>
              <a:rPr lang="zh-CN" altLang="en-US" sz="2800">
                <a:latin typeface="楷体" panose="02010609060101010101" charset="-122"/>
                <a:ea typeface="楷体" panose="02010609060101010101" charset="-122"/>
                <a:cs typeface="楷体" panose="02010609060101010101" charset="-122"/>
              </a:rPr>
              <a:t>，使大家顺从，</a:t>
            </a:r>
            <a:r>
              <a:rPr lang="zh-CN" altLang="en-US" sz="2800" u="sng">
                <a:latin typeface="楷体" panose="02010609060101010101" charset="-122"/>
                <a:ea typeface="楷体" panose="02010609060101010101" charset="-122"/>
                <a:cs typeface="楷体" panose="02010609060101010101" charset="-122"/>
              </a:rPr>
              <a:t>并不是废弃所有人的意见，独按自己的想法去做</a:t>
            </a:r>
            <a:r>
              <a:rPr lang="zh-CN" altLang="en-US" sz="2800">
                <a:latin typeface="楷体" panose="02010609060101010101" charset="-122"/>
                <a:ea typeface="楷体" panose="02010609060101010101" charset="-122"/>
                <a:cs typeface="楷体" panose="02010609060101010101" charset="-122"/>
              </a:rPr>
              <a:t>。我哪里是劝您不以国事为重，以媚俗从众为荣？只是说天下有不同的意见，也希望您能多少留意体察而已。</a:t>
            </a:r>
          </a:p>
        </p:txBody>
      </p:sp>
      <p:sp>
        <p:nvSpPr>
          <p:cNvPr id="5" name="左箭头 4">
            <a:hlinkClick r:id="rId3" action="ppaction://hlinksldjump"/>
          </p:cNvPr>
          <p:cNvSpPr/>
          <p:nvPr/>
        </p:nvSpPr>
        <p:spPr>
          <a:xfrm>
            <a:off x="10709910" y="6168390"/>
            <a:ext cx="913130" cy="53721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9710" y="307340"/>
            <a:ext cx="11664315" cy="3538220"/>
          </a:xfrm>
          <a:prstGeom prst="rect">
            <a:avLst/>
          </a:prstGeom>
          <a:noFill/>
        </p:spPr>
        <p:txBody>
          <a:bodyPr wrap="square" rtlCol="0">
            <a:spAutoFit/>
          </a:bodyPr>
          <a:lstStyle/>
          <a:p>
            <a:r>
              <a:rPr lang="en-US" altLang="zh-CN" sz="3200">
                <a:latin typeface="楷体" panose="02010609060101010101" charset="-122"/>
                <a:ea typeface="楷体" panose="02010609060101010101" charset="-122"/>
              </a:rPr>
              <a:t>    </a:t>
            </a:r>
            <a:r>
              <a:rPr lang="zh-CN" altLang="en-US" sz="3200">
                <a:latin typeface="楷体" panose="02010609060101010101" charset="-122"/>
                <a:ea typeface="楷体" panose="02010609060101010101" charset="-122"/>
              </a:rPr>
              <a:t>人</a:t>
            </a:r>
            <a:r>
              <a:rPr lang="zh-CN" altLang="en-US" sz="3200" b="1">
                <a:solidFill>
                  <a:srgbClr val="C00000"/>
                </a:solidFill>
                <a:latin typeface="楷体" panose="02010609060101010101" charset="-122"/>
                <a:ea typeface="楷体" panose="02010609060101010101" charset="-122"/>
              </a:rPr>
              <a:t>习</a:t>
            </a:r>
            <a:r>
              <a:rPr lang="zh-CN" altLang="en-US" sz="3200">
                <a:latin typeface="楷体" panose="02010609060101010101" charset="-122"/>
                <a:ea typeface="楷体" panose="02010609060101010101" charset="-122"/>
              </a:rPr>
              <a:t>于</a:t>
            </a:r>
            <a:r>
              <a:rPr lang="zh-CN" altLang="en-US" sz="3200" b="1">
                <a:solidFill>
                  <a:srgbClr val="C00000"/>
                </a:solidFill>
                <a:latin typeface="楷体" panose="02010609060101010101" charset="-122"/>
                <a:ea typeface="楷体" panose="02010609060101010101" charset="-122"/>
              </a:rPr>
              <a:t>苟且</a:t>
            </a:r>
            <a:r>
              <a:rPr lang="zh-CN" altLang="en-US" sz="3200">
                <a:latin typeface="楷体" panose="02010609060101010101" charset="-122"/>
                <a:ea typeface="楷体" panose="02010609060101010101" charset="-122"/>
              </a:rPr>
              <a:t>非一日，士大夫多</a:t>
            </a:r>
            <a:r>
              <a:rPr lang="zh-CN" altLang="en-US" sz="3200" b="1">
                <a:solidFill>
                  <a:srgbClr val="C00000"/>
                </a:solidFill>
                <a:latin typeface="楷体" panose="02010609060101010101" charset="-122"/>
                <a:ea typeface="楷体" panose="02010609060101010101" charset="-122"/>
              </a:rPr>
              <a:t>以</a:t>
            </a:r>
            <a:r>
              <a:rPr lang="zh-CN" altLang="en-US" sz="3200">
                <a:latin typeface="楷体" panose="02010609060101010101" charset="-122"/>
                <a:ea typeface="楷体" panose="02010609060101010101" charset="-122"/>
              </a:rPr>
              <a:t>不</a:t>
            </a:r>
            <a:r>
              <a:rPr lang="zh-CN" altLang="en-US" sz="3200" b="1">
                <a:solidFill>
                  <a:srgbClr val="C00000"/>
                </a:solidFill>
                <a:latin typeface="楷体" panose="02010609060101010101" charset="-122"/>
                <a:ea typeface="楷体" panose="02010609060101010101" charset="-122"/>
              </a:rPr>
              <a:t>恤</a:t>
            </a:r>
            <a:r>
              <a:rPr lang="zh-CN" altLang="en-US" sz="3200">
                <a:latin typeface="楷体" panose="02010609060101010101" charset="-122"/>
                <a:ea typeface="楷体" panose="02010609060101010101" charset="-122"/>
              </a:rPr>
              <a:t>国事、</a:t>
            </a:r>
            <a:r>
              <a:rPr lang="zh-CN" altLang="en-US" sz="3200" b="1" u="sng">
                <a:solidFill>
                  <a:srgbClr val="C00000"/>
                </a:solidFill>
                <a:latin typeface="楷体" panose="02010609060101010101" charset="-122"/>
                <a:ea typeface="楷体" panose="02010609060101010101" charset="-122"/>
              </a:rPr>
              <a:t>同俗</a:t>
            </a:r>
            <a:r>
              <a:rPr lang="zh-CN" altLang="en-US" sz="3200">
                <a:latin typeface="楷体" panose="02010609060101010101" charset="-122"/>
                <a:ea typeface="楷体" panose="02010609060101010101" charset="-122"/>
              </a:rPr>
              <a:t>自</a:t>
            </a:r>
            <a:r>
              <a:rPr lang="zh-CN" altLang="en-US" sz="3200" b="1">
                <a:solidFill>
                  <a:srgbClr val="C00000"/>
                </a:solidFill>
                <a:latin typeface="楷体" panose="02010609060101010101" charset="-122"/>
                <a:ea typeface="楷体" panose="02010609060101010101" charset="-122"/>
              </a:rPr>
              <a:t>媚</a:t>
            </a:r>
            <a:r>
              <a:rPr lang="zh-CN" altLang="en-US" sz="3200">
                <a:latin typeface="楷体" panose="02010609060101010101" charset="-122"/>
                <a:ea typeface="楷体" panose="02010609060101010101" charset="-122"/>
              </a:rPr>
              <a:t>于众</a:t>
            </a:r>
            <a:r>
              <a:rPr lang="zh-CN" altLang="en-US" sz="3200" b="1">
                <a:solidFill>
                  <a:srgbClr val="C00000"/>
                </a:solidFill>
                <a:latin typeface="楷体" panose="02010609060101010101" charset="-122"/>
                <a:ea typeface="楷体" panose="02010609060101010101" charset="-122"/>
              </a:rPr>
              <a:t>为善</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上乃</a:t>
            </a:r>
            <a:r>
              <a:rPr lang="zh-CN" altLang="en-US" sz="3200">
                <a:latin typeface="楷体" panose="02010609060101010101" charset="-122"/>
                <a:ea typeface="楷体" panose="02010609060101010101" charset="-122"/>
              </a:rPr>
              <a:t>欲变</a:t>
            </a:r>
            <a:r>
              <a:rPr lang="zh-CN" altLang="en-US" sz="3200" b="1">
                <a:solidFill>
                  <a:srgbClr val="C00000"/>
                </a:solidFill>
                <a:latin typeface="楷体" panose="02010609060101010101" charset="-122"/>
                <a:ea typeface="楷体" panose="02010609060101010101" charset="-122"/>
              </a:rPr>
              <a:t>此</a:t>
            </a:r>
            <a:r>
              <a:rPr lang="zh-CN" altLang="en-US" sz="3200">
                <a:latin typeface="楷体" panose="02010609060101010101" charset="-122"/>
                <a:ea typeface="楷体" panose="02010609060101010101" charset="-122"/>
              </a:rPr>
              <a:t>，而某不</a:t>
            </a:r>
            <a:r>
              <a:rPr lang="zh-CN" altLang="en-US" sz="3200" b="1">
                <a:solidFill>
                  <a:srgbClr val="C00000"/>
                </a:solidFill>
                <a:latin typeface="楷体" panose="02010609060101010101" charset="-122"/>
                <a:ea typeface="楷体" panose="02010609060101010101" charset="-122"/>
              </a:rPr>
              <a:t>量敌</a:t>
            </a:r>
            <a:r>
              <a:rPr lang="zh-CN" altLang="en-US" sz="3200">
                <a:latin typeface="楷体" panose="02010609060101010101" charset="-122"/>
                <a:ea typeface="楷体" panose="02010609060101010101" charset="-122"/>
              </a:rPr>
              <a:t>之</a:t>
            </a:r>
            <a:r>
              <a:rPr lang="zh-CN" altLang="en-US" sz="3200" b="1" u="sng">
                <a:solidFill>
                  <a:srgbClr val="C00000"/>
                </a:solidFill>
                <a:latin typeface="楷体" panose="02010609060101010101" charset="-122"/>
                <a:ea typeface="楷体" panose="02010609060101010101" charset="-122"/>
              </a:rPr>
              <a:t>众寡</a:t>
            </a:r>
            <a:r>
              <a:rPr lang="zh-CN" altLang="en-US" sz="3200">
                <a:latin typeface="楷体" panose="02010609060101010101" charset="-122"/>
                <a:ea typeface="楷体" panose="02010609060101010101" charset="-122"/>
              </a:rPr>
              <a:t>，欲出力助上以</a:t>
            </a:r>
            <a:r>
              <a:rPr lang="zh-CN" altLang="en-US" sz="3200" b="1">
                <a:solidFill>
                  <a:srgbClr val="C00000"/>
                </a:solidFill>
                <a:latin typeface="楷体" panose="02010609060101010101" charset="-122"/>
                <a:ea typeface="楷体" panose="02010609060101010101" charset="-122"/>
              </a:rPr>
              <a:t>抗</a:t>
            </a:r>
            <a:r>
              <a:rPr lang="zh-CN" altLang="en-US" sz="3200">
                <a:latin typeface="楷体" panose="02010609060101010101" charset="-122"/>
                <a:ea typeface="楷体" panose="02010609060101010101" charset="-122"/>
              </a:rPr>
              <a:t>之，</a:t>
            </a:r>
            <a:r>
              <a:rPr lang="zh-CN" altLang="en-US" sz="3200" b="1">
                <a:solidFill>
                  <a:srgbClr val="C00000"/>
                </a:solidFill>
                <a:latin typeface="楷体" panose="02010609060101010101" charset="-122"/>
                <a:ea typeface="楷体" panose="02010609060101010101" charset="-122"/>
              </a:rPr>
              <a:t>则</a:t>
            </a:r>
            <a:r>
              <a:rPr lang="zh-CN" altLang="en-US" sz="3200">
                <a:latin typeface="楷体" panose="02010609060101010101" charset="-122"/>
                <a:ea typeface="楷体" panose="02010609060101010101" charset="-122"/>
              </a:rPr>
              <a:t>众何为而不</a:t>
            </a:r>
            <a:r>
              <a:rPr lang="zh-CN" altLang="en-US" sz="3200" b="1" u="sng">
                <a:solidFill>
                  <a:srgbClr val="C00000"/>
                </a:solidFill>
                <a:latin typeface="楷体" panose="02010609060101010101" charset="-122"/>
                <a:ea typeface="楷体" panose="02010609060101010101" charset="-122"/>
              </a:rPr>
              <a:t>汹汹然</a:t>
            </a:r>
            <a:r>
              <a:rPr lang="zh-CN" altLang="en-US" sz="3200">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盘庚之迁</a:t>
            </a:r>
            <a:r>
              <a:rPr lang="zh-CN" altLang="en-US" sz="3200">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胥怨</a:t>
            </a:r>
            <a:r>
              <a:rPr lang="zh-CN" altLang="en-US" sz="3200">
                <a:latin typeface="楷体" panose="02010609060101010101" charset="-122"/>
                <a:ea typeface="楷体" panose="02010609060101010101" charset="-122"/>
              </a:rPr>
              <a:t>者民也，</a:t>
            </a:r>
            <a:r>
              <a:rPr lang="zh-CN" altLang="en-US" sz="3200" b="1" u="sng">
                <a:solidFill>
                  <a:srgbClr val="C00000"/>
                </a:solidFill>
                <a:latin typeface="楷体" panose="02010609060101010101" charset="-122"/>
                <a:ea typeface="楷体" panose="02010609060101010101" charset="-122"/>
              </a:rPr>
              <a:t>非特</a:t>
            </a:r>
            <a:r>
              <a:rPr lang="zh-CN" altLang="en-US" sz="3200">
                <a:latin typeface="楷体" panose="02010609060101010101" charset="-122"/>
                <a:ea typeface="楷体" panose="02010609060101010101" charset="-122"/>
              </a:rPr>
              <a:t>朝廷士大夫而已；盘庚不</a:t>
            </a:r>
            <a:r>
              <a:rPr lang="zh-CN" altLang="en-US" sz="3200" b="1">
                <a:solidFill>
                  <a:srgbClr val="C00000"/>
                </a:solidFill>
                <a:latin typeface="楷体" panose="02010609060101010101" charset="-122"/>
                <a:ea typeface="楷体" panose="02010609060101010101" charset="-122"/>
              </a:rPr>
              <a:t>为</a:t>
            </a:r>
            <a:r>
              <a:rPr lang="en-US" altLang="zh-CN" sz="3200" b="1">
                <a:solidFill>
                  <a:srgbClr val="7030A0"/>
                </a:solidFill>
                <a:latin typeface="楷体" panose="02010609060101010101" charset="-122"/>
                <a:ea typeface="楷体" panose="02010609060101010101" charset="-122"/>
                <a:sym typeface="+mn-ea"/>
              </a:rPr>
              <a:t>(</a:t>
            </a:r>
            <a:r>
              <a:rPr lang="en-US" altLang="zh-CN" sz="3200" b="1">
                <a:solidFill>
                  <a:srgbClr val="7030A0"/>
                </a:solidFill>
                <a:latin typeface="宋体" panose="02010600030101010101" pitchFamily="2" charset="-122"/>
                <a:ea typeface="宋体" panose="02010600030101010101" pitchFamily="2" charset="-122"/>
                <a:sym typeface="+mn-ea"/>
              </a:rPr>
              <a:t>wèi</a:t>
            </a:r>
            <a:r>
              <a:rPr lang="en-US" altLang="zh-CN" sz="3200" b="1">
                <a:solidFill>
                  <a:srgbClr val="7030A0"/>
                </a:solidFill>
                <a:latin typeface="楷体" panose="02010609060101010101" charset="-122"/>
                <a:ea typeface="楷体" panose="02010609060101010101" charset="-122"/>
                <a:sym typeface="+mn-ea"/>
              </a:rPr>
              <a:t>)</a:t>
            </a:r>
            <a:r>
              <a:rPr lang="zh-CN" altLang="en-US" sz="3200">
                <a:latin typeface="楷体" panose="02010609060101010101" charset="-122"/>
                <a:ea typeface="楷体" panose="02010609060101010101" charset="-122"/>
                <a:sym typeface="+mn-ea"/>
              </a:rPr>
              <a:t>怨</a:t>
            </a:r>
            <a:r>
              <a:rPr lang="zh-CN" altLang="en-US" sz="3200">
                <a:latin typeface="楷体" panose="02010609060101010101" charset="-122"/>
                <a:ea typeface="楷体" panose="02010609060101010101" charset="-122"/>
              </a:rPr>
              <a:t>者</a:t>
            </a:r>
            <a:r>
              <a:rPr lang="zh-CN" altLang="en-US" sz="3200" b="1">
                <a:solidFill>
                  <a:srgbClr val="C00000"/>
                </a:solidFill>
                <a:latin typeface="楷体" panose="02010609060101010101" charset="-122"/>
                <a:ea typeface="楷体" panose="02010609060101010101" charset="-122"/>
              </a:rPr>
              <a:t>故</a:t>
            </a:r>
            <a:r>
              <a:rPr lang="zh-CN" altLang="en-US" sz="3200">
                <a:latin typeface="楷体" panose="02010609060101010101" charset="-122"/>
                <a:ea typeface="楷体" panose="02010609060101010101" charset="-122"/>
              </a:rPr>
              <a:t>改其</a:t>
            </a:r>
            <a:r>
              <a:rPr lang="zh-CN" altLang="en-US" sz="3200" b="1">
                <a:solidFill>
                  <a:srgbClr val="C00000"/>
                </a:solidFill>
                <a:latin typeface="楷体" panose="02010609060101010101" charset="-122"/>
                <a:ea typeface="楷体" panose="02010609060101010101" charset="-122"/>
              </a:rPr>
              <a:t>度</a:t>
            </a:r>
            <a:r>
              <a:rPr lang="zh-CN" altLang="en-US" sz="3200" b="1">
                <a:solidFill>
                  <a:srgbClr val="7030A0"/>
                </a:solidFill>
                <a:latin typeface="楷体" panose="02010609060101010101" charset="-122"/>
                <a:ea typeface="楷体" panose="02010609060101010101" charset="-122"/>
              </a:rPr>
              <a:t>（</a:t>
            </a:r>
            <a:r>
              <a:rPr lang="en-US" altLang="zh-CN" sz="3200" b="1">
                <a:solidFill>
                  <a:srgbClr val="7030A0"/>
                </a:solidFill>
                <a:latin typeface="宋体" panose="02010600030101010101" pitchFamily="2" charset="-122"/>
                <a:ea typeface="宋体" panose="02010600030101010101" pitchFamily="2" charset="-122"/>
              </a:rPr>
              <a:t>dù</a:t>
            </a:r>
            <a:r>
              <a:rPr lang="zh-CN" altLang="en-US" sz="3200" b="1">
                <a:solidFill>
                  <a:srgbClr val="7030A0"/>
                </a:solidFill>
                <a:latin typeface="楷体" panose="02010609060101010101" charset="-122"/>
                <a:ea typeface="楷体" panose="02010609060101010101" charset="-122"/>
              </a:rPr>
              <a:t>）</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度</a:t>
            </a:r>
            <a:r>
              <a:rPr lang="zh-CN" altLang="en-US" sz="3200" b="1">
                <a:solidFill>
                  <a:srgbClr val="7030A0"/>
                </a:solidFill>
                <a:latin typeface="楷体" panose="02010609060101010101" charset="-122"/>
                <a:ea typeface="楷体" panose="02010609060101010101" charset="-122"/>
              </a:rPr>
              <a:t>（</a:t>
            </a:r>
            <a:r>
              <a:rPr lang="en-US" altLang="zh-CN" sz="3200" b="1">
                <a:solidFill>
                  <a:srgbClr val="7030A0"/>
                </a:solidFill>
                <a:latin typeface="宋体" panose="02010600030101010101" pitchFamily="2" charset="-122"/>
                <a:ea typeface="宋体" panose="02010600030101010101" pitchFamily="2" charset="-122"/>
              </a:rPr>
              <a:t>duó</a:t>
            </a:r>
            <a:r>
              <a:rPr lang="zh-CN" altLang="en-US" sz="3200" b="1">
                <a:solidFill>
                  <a:srgbClr val="7030A0"/>
                </a:solidFill>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义</a:t>
            </a:r>
            <a:r>
              <a:rPr lang="zh-CN" altLang="en-US" sz="3200">
                <a:latin typeface="楷体" panose="02010609060101010101" charset="-122"/>
                <a:ea typeface="楷体" panose="02010609060101010101" charset="-122"/>
              </a:rPr>
              <a:t>而后动，</a:t>
            </a:r>
            <a:r>
              <a:rPr lang="zh-CN" altLang="en-US" sz="3200" b="1">
                <a:solidFill>
                  <a:srgbClr val="C00000"/>
                </a:solidFill>
                <a:latin typeface="楷体" panose="02010609060101010101" charset="-122"/>
                <a:ea typeface="楷体" panose="02010609060101010101" charset="-122"/>
              </a:rPr>
              <a:t>是</a:t>
            </a:r>
            <a:r>
              <a:rPr lang="zh-CN" altLang="en-US" sz="3200">
                <a:latin typeface="楷体" panose="02010609060101010101" charset="-122"/>
                <a:ea typeface="楷体" panose="02010609060101010101" charset="-122"/>
              </a:rPr>
              <a:t>而不见</a:t>
            </a:r>
            <a:r>
              <a:rPr lang="zh-CN" altLang="en-US" sz="3200" b="1" u="sng">
                <a:solidFill>
                  <a:srgbClr val="C00000"/>
                </a:solidFill>
                <a:latin typeface="楷体" panose="02010609060101010101" charset="-122"/>
                <a:ea typeface="楷体" panose="02010609060101010101" charset="-122"/>
              </a:rPr>
              <a:t>可悔</a:t>
            </a:r>
            <a:r>
              <a:rPr lang="zh-CN" altLang="en-US" sz="3200">
                <a:latin typeface="楷体" panose="02010609060101010101" charset="-122"/>
                <a:ea typeface="楷体" panose="02010609060101010101" charset="-122"/>
              </a:rPr>
              <a:t>故也。如君实责我以在位久，未能助上大有</a:t>
            </a:r>
            <a:r>
              <a:rPr lang="zh-CN" altLang="en-US" sz="3200" b="1">
                <a:solidFill>
                  <a:srgbClr val="C00000"/>
                </a:solidFill>
                <a:latin typeface="楷体" panose="02010609060101010101" charset="-122"/>
                <a:ea typeface="楷体" panose="02010609060101010101" charset="-122"/>
              </a:rPr>
              <a:t>为</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以</a:t>
            </a:r>
            <a:r>
              <a:rPr lang="zh-CN" altLang="en-US" sz="3200" b="1" u="sng">
                <a:solidFill>
                  <a:srgbClr val="C00000"/>
                </a:solidFill>
                <a:latin typeface="楷体" panose="02010609060101010101" charset="-122"/>
                <a:ea typeface="楷体" panose="02010609060101010101" charset="-122"/>
              </a:rPr>
              <a:t>膏泽</a:t>
            </a:r>
            <a:r>
              <a:rPr lang="zh-CN" altLang="en-US" sz="3200">
                <a:latin typeface="楷体" panose="02010609060101010101" charset="-122"/>
                <a:ea typeface="楷体" panose="02010609060101010101" charset="-122"/>
              </a:rPr>
              <a:t>斯民，则某知罪矣；如曰</a:t>
            </a:r>
            <a:r>
              <a:rPr lang="zh-CN" altLang="en-US" sz="3200" b="1" u="sng">
                <a:solidFill>
                  <a:srgbClr val="C00000"/>
                </a:solidFill>
                <a:latin typeface="楷体" panose="02010609060101010101" charset="-122"/>
                <a:ea typeface="楷体" panose="02010609060101010101" charset="-122"/>
              </a:rPr>
              <a:t>今日</a:t>
            </a:r>
            <a:r>
              <a:rPr lang="zh-CN" altLang="en-US" sz="3200" b="1">
                <a:solidFill>
                  <a:srgbClr val="C00000"/>
                </a:solidFill>
                <a:latin typeface="楷体" panose="02010609060101010101" charset="-122"/>
                <a:ea typeface="楷体" panose="02010609060101010101" charset="-122"/>
              </a:rPr>
              <a:t>当</a:t>
            </a:r>
            <a:r>
              <a:rPr lang="zh-CN" altLang="en-US" sz="3200">
                <a:latin typeface="楷体" panose="02010609060101010101" charset="-122"/>
                <a:ea typeface="楷体" panose="02010609060101010101" charset="-122"/>
              </a:rPr>
              <a:t>一切不</a:t>
            </a:r>
            <a:r>
              <a:rPr lang="zh-CN" altLang="en-US" sz="3200" b="1" u="sng">
                <a:solidFill>
                  <a:srgbClr val="C00000"/>
                </a:solidFill>
                <a:latin typeface="楷体" panose="02010609060101010101" charset="-122"/>
                <a:ea typeface="楷体" panose="02010609060101010101" charset="-122"/>
              </a:rPr>
              <a:t>事事</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守</a:t>
            </a:r>
            <a:r>
              <a:rPr lang="zh-CN" altLang="en-US" sz="3200">
                <a:latin typeface="楷体" panose="02010609060101010101" charset="-122"/>
                <a:ea typeface="楷体" panose="02010609060101010101" charset="-122"/>
              </a:rPr>
              <a:t>前</a:t>
            </a:r>
            <a:r>
              <a:rPr lang="zh-CN" altLang="en-US" sz="3200" b="1" u="sng">
                <a:solidFill>
                  <a:srgbClr val="C00000"/>
                </a:solidFill>
                <a:latin typeface="楷体" panose="02010609060101010101" charset="-122"/>
                <a:ea typeface="楷体" panose="02010609060101010101" charset="-122"/>
              </a:rPr>
              <a:t>所为而已</a:t>
            </a:r>
            <a:r>
              <a:rPr lang="zh-CN" altLang="en-US" sz="3200">
                <a:latin typeface="楷体" panose="02010609060101010101" charset="-122"/>
                <a:ea typeface="楷体" panose="02010609060101010101" charset="-122"/>
              </a:rPr>
              <a:t>，</a:t>
            </a:r>
            <a:r>
              <a:rPr lang="zh-CN" altLang="en-US" sz="3200" b="1">
                <a:solidFill>
                  <a:srgbClr val="C00000"/>
                </a:solidFill>
                <a:latin typeface="楷体" panose="02010609060101010101" charset="-122"/>
                <a:ea typeface="楷体" panose="02010609060101010101" charset="-122"/>
              </a:rPr>
              <a:t>则</a:t>
            </a:r>
            <a:r>
              <a:rPr lang="zh-CN" altLang="en-US" sz="3200">
                <a:latin typeface="楷体" panose="02010609060101010101" charset="-122"/>
                <a:ea typeface="楷体" panose="02010609060101010101" charset="-122"/>
              </a:rPr>
              <a:t>非某之</a:t>
            </a:r>
            <a:r>
              <a:rPr lang="zh-CN" altLang="en-US" sz="3200" b="1" u="sng">
                <a:solidFill>
                  <a:srgbClr val="C00000"/>
                </a:solidFill>
                <a:latin typeface="楷体" panose="02010609060101010101" charset="-122"/>
                <a:ea typeface="楷体" panose="02010609060101010101" charset="-122"/>
              </a:rPr>
              <a:t>所敢知</a:t>
            </a:r>
            <a:r>
              <a:rPr lang="zh-CN" altLang="en-US" sz="3200">
                <a:latin typeface="楷体" panose="02010609060101010101" charset="-122"/>
                <a:ea typeface="楷体" panose="02010609060101010101" charset="-122"/>
              </a:rPr>
              <a:t>。</a:t>
            </a:r>
          </a:p>
        </p:txBody>
      </p:sp>
      <p:sp>
        <p:nvSpPr>
          <p:cNvPr id="6" name="文本框 5"/>
          <p:cNvSpPr txBox="1"/>
          <p:nvPr/>
        </p:nvSpPr>
        <p:spPr>
          <a:xfrm>
            <a:off x="481330" y="3754120"/>
            <a:ext cx="11424920" cy="2676525"/>
          </a:xfrm>
          <a:prstGeom prst="rect">
            <a:avLst/>
          </a:prstGeom>
          <a:noFill/>
        </p:spPr>
        <p:txBody>
          <a:bodyPr wrap="square" rtlCol="0">
            <a:spAutoFit/>
          </a:bodyPr>
          <a:lstStyle/>
          <a:p>
            <a:r>
              <a:rPr lang="zh-CN" altLang="en-US" sz="2800" b="1">
                <a:solidFill>
                  <a:srgbClr val="C00000"/>
                </a:solidFill>
                <a:latin typeface="楷体" panose="02010609060101010101" charset="-122"/>
                <a:ea typeface="楷体" panose="02010609060101010101" charset="-122"/>
              </a:rPr>
              <a:t>为</a:t>
            </a:r>
            <a:r>
              <a:rPr lang="zh-CN" altLang="en-US" sz="2800">
                <a:latin typeface="楷体" panose="02010609060101010101" charset="-122"/>
                <a:ea typeface="楷体" panose="02010609060101010101" charset="-122"/>
              </a:rPr>
              <a:t>：因为  </a:t>
            </a:r>
            <a:r>
              <a:rPr lang="zh-CN" altLang="en-US" sz="2800" b="1">
                <a:solidFill>
                  <a:srgbClr val="C00000"/>
                </a:solidFill>
                <a:latin typeface="楷体" panose="02010609060101010101" charset="-122"/>
                <a:ea typeface="楷体" panose="02010609060101010101" charset="-122"/>
              </a:rPr>
              <a:t>故</a:t>
            </a:r>
            <a:r>
              <a:rPr lang="zh-CN" altLang="en-US" sz="2800">
                <a:latin typeface="楷体" panose="02010609060101010101" charset="-122"/>
                <a:ea typeface="楷体" panose="02010609060101010101" charset="-122"/>
              </a:rPr>
              <a:t>：原因</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度（</a:t>
            </a:r>
            <a:r>
              <a:rPr lang="zh-CN" altLang="en-US" sz="2800" b="1">
                <a:solidFill>
                  <a:srgbClr val="C00000"/>
                </a:solidFill>
                <a:latin typeface="宋体" panose="02010600030101010101" pitchFamily="2" charset="-122"/>
                <a:ea typeface="宋体" panose="02010600030101010101" pitchFamily="2" charset="-122"/>
              </a:rPr>
              <a:t>dù</a:t>
            </a:r>
            <a:r>
              <a:rPr lang="zh-CN" altLang="en-US" sz="2800" b="1">
                <a:solidFill>
                  <a:srgbClr val="C00000"/>
                </a:solidFill>
                <a:latin typeface="楷体" panose="02010609060101010101" charset="-122"/>
                <a:ea typeface="楷体" panose="02010609060101010101" charset="-122"/>
              </a:rPr>
              <a:t>）</a:t>
            </a:r>
            <a:r>
              <a:rPr lang="zh-CN" altLang="en-US" sz="2800">
                <a:latin typeface="楷体" panose="02010609060101010101" charset="-122"/>
                <a:ea typeface="楷体" panose="02010609060101010101" charset="-122"/>
              </a:rPr>
              <a:t>：</a:t>
            </a:r>
            <a:r>
              <a:rPr lang="zh-CN" sz="2800">
                <a:latin typeface="楷体" panose="02010609060101010101" charset="-122"/>
                <a:ea typeface="楷体" panose="02010609060101010101" charset="-122"/>
              </a:rPr>
              <a:t>计划</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度（</a:t>
            </a:r>
            <a:r>
              <a:rPr lang="zh-CN" altLang="en-US" sz="2800" b="1">
                <a:solidFill>
                  <a:srgbClr val="C00000"/>
                </a:solidFill>
                <a:latin typeface="宋体" panose="02010600030101010101" pitchFamily="2" charset="-122"/>
                <a:ea typeface="宋体" panose="02010600030101010101" pitchFamily="2" charset="-122"/>
                <a:sym typeface="+mn-ea"/>
              </a:rPr>
              <a:t>duó</a:t>
            </a:r>
            <a:r>
              <a:rPr lang="zh-CN" altLang="en-US" sz="2800" b="1">
                <a:solidFill>
                  <a:srgbClr val="C00000"/>
                </a:solidFill>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：估计，揣测</a:t>
            </a:r>
            <a:endParaRPr lang="zh-CN" altLang="en-US" sz="2800">
              <a:latin typeface="楷体" panose="02010609060101010101" charset="-122"/>
              <a:ea typeface="楷体" panose="02010609060101010101" charset="-122"/>
            </a:endParaRPr>
          </a:p>
          <a:p>
            <a:r>
              <a:rPr lang="zh-CN" altLang="en-US" sz="2800" b="1">
                <a:solidFill>
                  <a:srgbClr val="C00000"/>
                </a:solidFill>
                <a:latin typeface="楷体" panose="02010609060101010101" charset="-122"/>
                <a:ea typeface="楷体" panose="02010609060101010101" charset="-122"/>
              </a:rPr>
              <a:t>义</a:t>
            </a:r>
            <a:r>
              <a:rPr lang="zh-CN" altLang="en-US" sz="2800">
                <a:latin typeface="楷体" panose="02010609060101010101" charset="-122"/>
                <a:ea typeface="楷体" panose="02010609060101010101" charset="-122"/>
              </a:rPr>
              <a:t>：适宜</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sym typeface="+mn-ea"/>
              </a:rPr>
              <a:t>是</a:t>
            </a:r>
            <a:r>
              <a:rPr lang="zh-CN" altLang="en-US" sz="2800">
                <a:latin typeface="楷体" panose="02010609060101010101" charset="-122"/>
                <a:ea typeface="楷体" panose="02010609060101010101" charset="-122"/>
                <a:sym typeface="+mn-ea"/>
              </a:rPr>
              <a:t>：认为正确</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rPr>
              <a:t>可悔</a:t>
            </a:r>
            <a:r>
              <a:rPr lang="zh-CN" altLang="en-US" sz="2800">
                <a:latin typeface="楷体" panose="02010609060101010101" charset="-122"/>
                <a:ea typeface="楷体" panose="02010609060101010101" charset="-122"/>
              </a:rPr>
              <a:t>：</a:t>
            </a:r>
            <a:r>
              <a:rPr lang="zh-CN" sz="2800">
                <a:latin typeface="楷体" panose="02010609060101010101" charset="-122"/>
                <a:ea typeface="楷体" panose="02010609060101010101" charset="-122"/>
              </a:rPr>
              <a:t>值得反悔的地方</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为</a:t>
            </a:r>
            <a:r>
              <a:rPr lang="zh-CN" altLang="en-US" sz="2800">
                <a:latin typeface="楷体" panose="02010609060101010101" charset="-122"/>
                <a:ea typeface="楷体" panose="02010609060101010101" charset="-122"/>
              </a:rPr>
              <a:t>：</a:t>
            </a:r>
            <a:r>
              <a:rPr lang="zh-CN" sz="2800">
                <a:latin typeface="楷体" panose="02010609060101010101" charset="-122"/>
                <a:ea typeface="楷体" panose="02010609060101010101" charset="-122"/>
              </a:rPr>
              <a:t>作为</a:t>
            </a:r>
            <a:r>
              <a:rPr lang="en-US" altLang="zh-CN" sz="2800">
                <a:latin typeface="楷体" panose="02010609060101010101" charset="-122"/>
                <a:ea typeface="楷体" panose="02010609060101010101" charset="-122"/>
              </a:rPr>
              <a:t> </a:t>
            </a:r>
          </a:p>
          <a:p>
            <a:r>
              <a:rPr lang="zh-CN" altLang="en-US" sz="2800" b="1">
                <a:solidFill>
                  <a:srgbClr val="C00000"/>
                </a:solidFill>
                <a:latin typeface="楷体" panose="02010609060101010101" charset="-122"/>
                <a:ea typeface="楷体" panose="02010609060101010101" charset="-122"/>
              </a:rPr>
              <a:t>以</a:t>
            </a:r>
            <a:r>
              <a:rPr lang="zh-CN" altLang="en-US" sz="2800">
                <a:latin typeface="楷体" panose="02010609060101010101" charset="-122"/>
                <a:ea typeface="楷体" panose="02010609060101010101" charset="-122"/>
              </a:rPr>
              <a:t>：来</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膏泽</a:t>
            </a:r>
            <a:r>
              <a:rPr lang="zh-CN" altLang="en-US" sz="2800">
                <a:latin typeface="楷体" panose="02010609060101010101" charset="-122"/>
                <a:ea typeface="楷体" panose="02010609060101010101" charset="-122"/>
              </a:rPr>
              <a:t>：名作动。施恩泽</a:t>
            </a:r>
            <a:r>
              <a:rPr lang="en-US" altLang="zh-CN" sz="2800">
                <a:latin typeface="楷体" panose="02010609060101010101" charset="-122"/>
                <a:ea typeface="楷体" panose="02010609060101010101" charset="-122"/>
              </a:rPr>
              <a:t>  </a:t>
            </a:r>
            <a:r>
              <a:rPr lang="zh-CN" altLang="en-US" sz="2800" b="1">
                <a:solidFill>
                  <a:srgbClr val="C00000"/>
                </a:solidFill>
                <a:latin typeface="楷体" panose="02010609060101010101" charset="-122"/>
                <a:ea typeface="楷体" panose="02010609060101010101" charset="-122"/>
              </a:rPr>
              <a:t>今日</a:t>
            </a:r>
            <a:r>
              <a:rPr lang="zh-CN" altLang="en-US" sz="2800">
                <a:latin typeface="楷体" panose="02010609060101010101" charset="-122"/>
                <a:ea typeface="楷体" panose="02010609060101010101" charset="-122"/>
              </a:rPr>
              <a:t>：现在</a:t>
            </a:r>
            <a:r>
              <a:rPr lang="en-US" altLang="zh-CN" sz="2800">
                <a:latin typeface="楷体" panose="02010609060101010101" charset="-122"/>
                <a:ea typeface="楷体" panose="02010609060101010101" charset="-122"/>
              </a:rPr>
              <a:t>   </a:t>
            </a:r>
            <a:r>
              <a:rPr lang="zh-CN" sz="2800" b="1">
                <a:solidFill>
                  <a:srgbClr val="C00000"/>
                </a:solidFill>
                <a:latin typeface="楷体" panose="02010609060101010101" charset="-122"/>
                <a:ea typeface="楷体" panose="02010609060101010101" charset="-122"/>
              </a:rPr>
              <a:t>当</a:t>
            </a:r>
            <a:r>
              <a:rPr lang="zh-CN" altLang="en-US" sz="2800">
                <a:latin typeface="楷体" panose="02010609060101010101" charset="-122"/>
                <a:ea typeface="楷体" panose="02010609060101010101" charset="-122"/>
                <a:sym typeface="+mn-ea"/>
              </a:rPr>
              <a:t>：应当</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事事</a:t>
            </a:r>
            <a:r>
              <a:rPr lang="zh-CN" altLang="en-US" sz="2800">
                <a:latin typeface="楷体" panose="02010609060101010101" charset="-122"/>
                <a:ea typeface="楷体" panose="02010609060101010101" charset="-122"/>
                <a:sym typeface="+mn-ea"/>
              </a:rPr>
              <a:t>：做事，办事，第一个</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事</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动词，做。第二个</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事</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名词，事情</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守</a:t>
            </a:r>
            <a:r>
              <a:rPr lang="zh-CN" altLang="en-US" sz="2800">
                <a:latin typeface="楷体" panose="02010609060101010101" charset="-122"/>
                <a:ea typeface="楷体" panose="02010609060101010101" charset="-122"/>
                <a:sym typeface="+mn-ea"/>
              </a:rPr>
              <a:t>：</a:t>
            </a:r>
            <a:r>
              <a:rPr lang="zh-CN" sz="2800">
                <a:latin typeface="楷体" panose="02010609060101010101" charset="-122"/>
                <a:ea typeface="楷体" panose="02010609060101010101" charset="-122"/>
                <a:sym typeface="+mn-ea"/>
              </a:rPr>
              <a:t>墨守</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所为</a:t>
            </a:r>
            <a:r>
              <a:rPr lang="zh-CN" altLang="en-US" sz="2800">
                <a:latin typeface="楷体" panose="02010609060101010101" charset="-122"/>
                <a:ea typeface="楷体" panose="02010609060101010101" charset="-122"/>
                <a:sym typeface="+mn-ea"/>
              </a:rPr>
              <a:t>：所</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动词</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名词</a:t>
            </a:r>
            <a:r>
              <a:rPr lang="en-US" altLang="zh-CN" sz="2800">
                <a:latin typeface="楷体" panose="02010609060101010101" charset="-122"/>
                <a:ea typeface="楷体" panose="02010609060101010101" charset="-122"/>
                <a:sym typeface="+mn-ea"/>
              </a:rPr>
              <a:t>/</a:t>
            </a:r>
            <a:r>
              <a:rPr lang="zh-CN" altLang="en-US" sz="2800">
                <a:latin typeface="楷体" panose="02010609060101010101" charset="-122"/>
                <a:ea typeface="楷体" panose="02010609060101010101" charset="-122"/>
                <a:sym typeface="+mn-ea"/>
              </a:rPr>
              <a:t>名词性结构，所做的事情</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而已</a:t>
            </a:r>
            <a:r>
              <a:rPr lang="zh-CN" altLang="en-US" sz="2800">
                <a:latin typeface="楷体" panose="02010609060101010101" charset="-122"/>
                <a:ea typeface="楷体" panose="02010609060101010101" charset="-122"/>
                <a:sym typeface="+mn-ea"/>
              </a:rPr>
              <a:t>：罢了</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则</a:t>
            </a:r>
            <a:r>
              <a:rPr lang="zh-CN" sz="2800">
                <a:latin typeface="楷体" panose="02010609060101010101" charset="-122"/>
                <a:ea typeface="楷体" panose="02010609060101010101" charset="-122"/>
                <a:sym typeface="+mn-ea"/>
              </a:rPr>
              <a:t>：那么</a:t>
            </a:r>
            <a:r>
              <a:rPr lang="en-US" altLang="zh-CN" sz="2800">
                <a:latin typeface="楷体" panose="02010609060101010101" charset="-122"/>
                <a:ea typeface="楷体" panose="02010609060101010101" charset="-122"/>
                <a:sym typeface="+mn-ea"/>
              </a:rPr>
              <a:t>  </a:t>
            </a:r>
            <a:r>
              <a:rPr lang="zh-CN" altLang="en-US" sz="2800" b="1">
                <a:solidFill>
                  <a:srgbClr val="C00000"/>
                </a:solidFill>
                <a:latin typeface="楷体" panose="02010609060101010101" charset="-122"/>
                <a:ea typeface="楷体" panose="02010609060101010101" charset="-122"/>
                <a:sym typeface="+mn-ea"/>
              </a:rPr>
              <a:t>所敢知</a:t>
            </a:r>
            <a:r>
              <a:rPr lang="zh-CN" altLang="en-US" sz="2800">
                <a:latin typeface="楷体" panose="02010609060101010101" charset="-122"/>
                <a:ea typeface="楷体" panose="02010609060101010101" charset="-122"/>
                <a:sym typeface="+mn-ea"/>
              </a:rPr>
              <a:t>：所敢于领教的事情；知：知道，这里指领教</a:t>
            </a: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04240" y="560705"/>
            <a:ext cx="10575925" cy="5507990"/>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人们习惯于得过且过不是一天两天的事了，士大夫们多把不忧虑国事，附和世俗，向众人献媚讨好当作上策，皇上想要改变这种状况，我不去考虑反对者的多少，想出力帮助皇上与之对抗，那么这些人又怎么会不大吵大闹呢?盘庚迁都，怨恨他的是老百姓啊，并不只是朝廷士大夫而已;盘庚不因为有人怨恨的缘故就改变自己的计划，考虑到这样做合宜就采取行动，是因为他认为自己做得正确且看不出有什么可以后悔的地方的缘故啊。如果您责备我在位时间很久，没能帮助皇上干一番大事业，来施恩惠给百姓，那么我知罪;如果您说我现在应该不做任何事，守着以前的成法罢了，那么这就不是我敢领教的事了。</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501015" y="326390"/>
            <a:ext cx="11189335" cy="620522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85520" y="732790"/>
            <a:ext cx="10228580" cy="645160"/>
          </a:xfrm>
          <a:prstGeom prst="rect">
            <a:avLst/>
          </a:prstGeom>
          <a:solidFill>
            <a:schemeClr val="accent4">
              <a:lumMod val="20000"/>
              <a:lumOff val="80000"/>
            </a:schemeClr>
          </a:solidFill>
        </p:spPr>
        <p:txBody>
          <a:bodyPr wrap="square" rtlCol="0">
            <a:spAutoFit/>
          </a:bodyPr>
          <a:lstStyle/>
          <a:p>
            <a:r>
              <a:rPr lang="zh-CN" altLang="en-US" sz="3600">
                <a:latin typeface="楷体" panose="02010609060101010101" charset="-122"/>
                <a:ea typeface="楷体" panose="02010609060101010101" charset="-122"/>
              </a:rPr>
              <a:t>司马光在信中引用盘庚迁殷的史实，欲说明什么？</a:t>
            </a:r>
          </a:p>
        </p:txBody>
      </p:sp>
      <p:sp>
        <p:nvSpPr>
          <p:cNvPr id="3" name="文本框 2"/>
          <p:cNvSpPr txBox="1"/>
          <p:nvPr/>
        </p:nvSpPr>
        <p:spPr>
          <a:xfrm>
            <a:off x="1236980" y="2271395"/>
            <a:ext cx="9716770" cy="2061210"/>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sym typeface="+mn-ea"/>
              </a:rPr>
              <a:t>司马光认为盘庚迁殷听取大家意见，而不是只按照自己的想法施展雷霆手段强迫百姓，司马光借</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a:latin typeface="楷体" panose="02010609060101010101" charset="-122"/>
                <a:ea typeface="楷体" panose="02010609060101010101" charset="-122"/>
                <a:cs typeface="楷体" panose="02010609060101010101" charset="-122"/>
                <a:sym typeface="+mn-ea"/>
              </a:rPr>
              <a:t>盘庚迁殷</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u="sng">
                <a:latin typeface="楷体" panose="02010609060101010101" charset="-122"/>
                <a:ea typeface="楷体" panose="02010609060101010101" charset="-122"/>
                <a:cs typeface="楷体" panose="02010609060101010101" charset="-122"/>
                <a:sym typeface="+mn-ea"/>
              </a:rPr>
              <a:t>劝王安石能够听取其他人对新法的不同意见，不要一意孤行</a:t>
            </a:r>
            <a:r>
              <a:rPr lang="zh-CN" altLang="en-US" sz="3200">
                <a:latin typeface="楷体" panose="02010609060101010101" charset="-122"/>
                <a:ea typeface="楷体" panose="02010609060101010101" charset="-122"/>
                <a:cs typeface="楷体" panose="02010609060101010101"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501015" y="326390"/>
            <a:ext cx="11189335" cy="620522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695450" y="773430"/>
            <a:ext cx="8808720" cy="1198880"/>
          </a:xfrm>
          <a:prstGeom prst="rect">
            <a:avLst/>
          </a:prstGeom>
          <a:solidFill>
            <a:schemeClr val="accent4">
              <a:lumMod val="20000"/>
              <a:lumOff val="80000"/>
            </a:schemeClr>
          </a:solidFill>
        </p:spPr>
        <p:txBody>
          <a:bodyPr wrap="square" rtlCol="0">
            <a:spAutoFit/>
          </a:bodyPr>
          <a:lstStyle/>
          <a:p>
            <a:r>
              <a:rPr lang="zh-CN" altLang="en-US" sz="3600">
                <a:latin typeface="楷体" panose="02010609060101010101" charset="-122"/>
                <a:ea typeface="楷体" panose="02010609060101010101" charset="-122"/>
              </a:rPr>
              <a:t>王安石在回信中也引用了盘庚迁殷的史实，</a:t>
            </a:r>
          </a:p>
          <a:p>
            <a:r>
              <a:rPr lang="zh-CN" altLang="en-US" sz="3600">
                <a:latin typeface="楷体" panose="02010609060101010101" charset="-122"/>
                <a:ea typeface="楷体" panose="02010609060101010101" charset="-122"/>
              </a:rPr>
              <a:t>他想表达什么内容？</a:t>
            </a:r>
          </a:p>
        </p:txBody>
      </p:sp>
      <p:sp>
        <p:nvSpPr>
          <p:cNvPr id="3" name="文本框 2"/>
          <p:cNvSpPr txBox="1"/>
          <p:nvPr/>
        </p:nvSpPr>
        <p:spPr>
          <a:xfrm>
            <a:off x="1241425" y="3011805"/>
            <a:ext cx="9716770" cy="1076325"/>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sym typeface="+mn-ea"/>
              </a:rPr>
              <a:t>王安石借</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a:latin typeface="楷体" panose="02010609060101010101" charset="-122"/>
                <a:ea typeface="楷体" panose="02010609060101010101" charset="-122"/>
                <a:cs typeface="楷体" panose="02010609060101010101" charset="-122"/>
                <a:sym typeface="+mn-ea"/>
              </a:rPr>
              <a:t>盘庚迁殷</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a:latin typeface="楷体" panose="02010609060101010101" charset="-122"/>
                <a:ea typeface="楷体" panose="02010609060101010101" charset="-122"/>
                <a:cs typeface="楷体" panose="02010609060101010101" charset="-122"/>
                <a:sym typeface="+mn-ea"/>
              </a:rPr>
              <a:t>表达</a:t>
            </a:r>
            <a:r>
              <a:rPr lang="zh-CN" altLang="en-US" sz="3200" b="1" u="sng">
                <a:solidFill>
                  <a:srgbClr val="C00000"/>
                </a:solidFill>
                <a:latin typeface="楷体" panose="02010609060101010101" charset="-122"/>
                <a:ea typeface="楷体" panose="02010609060101010101" charset="-122"/>
                <a:cs typeface="楷体" panose="02010609060101010101" charset="-122"/>
                <a:sym typeface="+mn-ea"/>
              </a:rPr>
              <a:t>变法的正确性、有效性</a:t>
            </a:r>
            <a:r>
              <a:rPr lang="zh-CN" altLang="en-US" sz="3200">
                <a:latin typeface="楷体" panose="02010609060101010101" charset="-122"/>
                <a:ea typeface="楷体" panose="02010609060101010101" charset="-122"/>
                <a:cs typeface="楷体" panose="02010609060101010101" charset="-122"/>
                <a:sym typeface="+mn-ea"/>
              </a:rPr>
              <a:t>，以及自己</a:t>
            </a:r>
            <a:r>
              <a:rPr lang="zh-CN" altLang="en-US" sz="3200" b="1" u="sng">
                <a:solidFill>
                  <a:srgbClr val="C00000"/>
                </a:solidFill>
                <a:latin typeface="楷体" panose="02010609060101010101" charset="-122"/>
                <a:ea typeface="楷体" panose="02010609060101010101" charset="-122"/>
                <a:cs typeface="楷体" panose="02010609060101010101" charset="-122"/>
                <a:sym typeface="+mn-ea"/>
              </a:rPr>
              <a:t>施行变法的坚定决心</a:t>
            </a:r>
            <a:r>
              <a:rPr lang="zh-CN" altLang="en-US" sz="3200">
                <a:latin typeface="楷体" panose="02010609060101010101" charset="-122"/>
                <a:ea typeface="楷体" panose="02010609060101010101" charset="-122"/>
                <a:cs typeface="楷体" panose="02010609060101010101"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1465"/>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图片包含 游戏机, 桌子&#10;&#10;描述已自动生成"/>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15502"/>
          <a:stretch>
            <a:fillRect/>
          </a:stretch>
        </p:blipFill>
        <p:spPr>
          <a:xfrm flipH="1">
            <a:off x="7692752" y="954496"/>
            <a:ext cx="4049486" cy="5112701"/>
          </a:xfrm>
          <a:prstGeom prst="rect">
            <a:avLst/>
          </a:prstGeom>
        </p:spPr>
      </p:pic>
      <p:sp>
        <p:nvSpPr>
          <p:cNvPr id="4" name="文本框 3"/>
          <p:cNvSpPr txBox="1"/>
          <p:nvPr/>
        </p:nvSpPr>
        <p:spPr>
          <a:xfrm>
            <a:off x="881380" y="3631565"/>
            <a:ext cx="5893435"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简单概括第三段的主要内容：</a:t>
            </a:r>
          </a:p>
        </p:txBody>
      </p:sp>
      <p:sp>
        <p:nvSpPr>
          <p:cNvPr id="5" name="文本框 4"/>
          <p:cNvSpPr txBox="1"/>
          <p:nvPr/>
        </p:nvSpPr>
        <p:spPr>
          <a:xfrm>
            <a:off x="881380" y="4655820"/>
            <a:ext cx="5365750" cy="1076325"/>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指责保守派无所作为的思想，表明坚持改革的决心</a:t>
            </a:r>
          </a:p>
        </p:txBody>
      </p:sp>
      <p:sp>
        <p:nvSpPr>
          <p:cNvPr id="7" name="文本框 6"/>
          <p:cNvSpPr txBox="1"/>
          <p:nvPr/>
        </p:nvSpPr>
        <p:spPr>
          <a:xfrm>
            <a:off x="881380" y="887095"/>
            <a:ext cx="6481445"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王安石指责士大夫们的本质为：</a:t>
            </a:r>
          </a:p>
        </p:txBody>
      </p:sp>
      <p:sp>
        <p:nvSpPr>
          <p:cNvPr id="8" name="文本框 7"/>
          <p:cNvSpPr txBox="1"/>
          <p:nvPr/>
        </p:nvSpPr>
        <p:spPr>
          <a:xfrm>
            <a:off x="881380" y="1937385"/>
            <a:ext cx="6348730" cy="1076325"/>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rPr>
              <a:t>指出士大夫</a:t>
            </a:r>
            <a:r>
              <a:rPr lang="zh-CN" altLang="en-US" sz="3200" b="1" u="sng">
                <a:solidFill>
                  <a:srgbClr val="C00000"/>
                </a:solidFill>
                <a:latin typeface="楷体" panose="02010609060101010101" charset="-122"/>
                <a:ea typeface="楷体" panose="02010609060101010101" charset="-122"/>
              </a:rPr>
              <a:t>苟且偷安</a:t>
            </a:r>
            <a:r>
              <a:rPr lang="zh-CN" altLang="en-US" sz="3200" b="1">
                <a:solidFill>
                  <a:srgbClr val="C00000"/>
                </a:solidFill>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不恤国事</a:t>
            </a:r>
            <a:r>
              <a:rPr lang="zh-CN" altLang="en-US" sz="3200" b="1">
                <a:solidFill>
                  <a:srgbClr val="C00000"/>
                </a:solidFill>
                <a:latin typeface="楷体" panose="02010609060101010101" charset="-122"/>
                <a:ea typeface="楷体" panose="02010609060101010101" charset="-122"/>
              </a:rPr>
              <a:t>，</a:t>
            </a:r>
            <a:r>
              <a:rPr lang="zh-CN" altLang="en-US" sz="3200" b="1" u="sng">
                <a:solidFill>
                  <a:srgbClr val="C00000"/>
                </a:solidFill>
                <a:latin typeface="楷体" panose="02010609060101010101" charset="-122"/>
                <a:ea typeface="楷体" panose="02010609060101010101" charset="-122"/>
              </a:rPr>
              <a:t>因循守旧</a:t>
            </a:r>
            <a:r>
              <a:rPr lang="zh-CN" altLang="en-US" sz="3200" b="1">
                <a:solidFill>
                  <a:srgbClr val="C00000"/>
                </a:solidFill>
                <a:latin typeface="楷体" panose="02010609060101010101" charset="-122"/>
                <a:ea typeface="楷体" panose="02010609060101010101" charset="-122"/>
              </a:rPr>
              <a:t>的本质（猛烈</a:t>
            </a:r>
            <a:r>
              <a:rPr lang="zh-CN" altLang="en-US" sz="3200" b="1">
                <a:solidFill>
                  <a:srgbClr val="C00000"/>
                </a:solidFill>
                <a:latin typeface="楷体" panose="02010609060101010101" charset="-122"/>
                <a:ea typeface="楷体" panose="02010609060101010101" charset="-122"/>
                <a:sym typeface="+mn-ea"/>
              </a:rPr>
              <a:t>攻势</a:t>
            </a:r>
            <a:r>
              <a:rPr lang="zh-CN" altLang="en-US" sz="3200" b="1">
                <a:solidFill>
                  <a:srgbClr val="C00000"/>
                </a:solidFill>
                <a:latin typeface="楷体" panose="02010609060101010101" charset="-122"/>
                <a:ea typeface="楷体" panose="0201060906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无由会晤，不任区区向往之至！</a:t>
            </a:r>
          </a:p>
        </p:txBody>
      </p:sp>
      <p:sp>
        <p:nvSpPr>
          <p:cNvPr id="4" name="文本框 3"/>
          <p:cNvSpPr txBox="1"/>
          <p:nvPr/>
        </p:nvSpPr>
        <p:spPr>
          <a:xfrm>
            <a:off x="862330" y="890905"/>
            <a:ext cx="10622915"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无</a:t>
            </a:r>
            <a:r>
              <a:rPr lang="zh-CN" altLang="en-US" sz="3600" b="1">
                <a:solidFill>
                  <a:srgbClr val="C00000"/>
                </a:solidFill>
                <a:latin typeface="楷体" panose="02010609060101010101" charset="-122"/>
                <a:ea typeface="楷体" panose="02010609060101010101" charset="-122"/>
              </a:rPr>
              <a:t>由</a:t>
            </a:r>
            <a:r>
              <a:rPr lang="zh-CN" altLang="en-US" sz="3600" b="1" u="sng">
                <a:solidFill>
                  <a:srgbClr val="C00000"/>
                </a:solidFill>
                <a:latin typeface="楷体" panose="02010609060101010101" charset="-122"/>
                <a:ea typeface="楷体" panose="02010609060101010101" charset="-122"/>
              </a:rPr>
              <a:t>会晤</a:t>
            </a:r>
            <a:r>
              <a:rPr lang="zh-CN" altLang="en-US" sz="3600">
                <a:latin typeface="楷体" panose="02010609060101010101" charset="-122"/>
                <a:ea typeface="楷体" panose="02010609060101010101" charset="-122"/>
              </a:rPr>
              <a:t>，</a:t>
            </a:r>
            <a:r>
              <a:rPr lang="zh-CN" altLang="en-US" sz="3600" b="1" u="sng">
                <a:solidFill>
                  <a:srgbClr val="C00000"/>
                </a:solidFill>
                <a:latin typeface="楷体" panose="02010609060101010101" charset="-122"/>
                <a:ea typeface="楷体" panose="02010609060101010101" charset="-122"/>
              </a:rPr>
              <a:t>不任区区</a:t>
            </a:r>
            <a:r>
              <a:rPr lang="zh-CN" altLang="en-US" sz="3600">
                <a:latin typeface="楷体" panose="02010609060101010101" charset="-122"/>
                <a:ea typeface="楷体" panose="02010609060101010101" charset="-122"/>
              </a:rPr>
              <a:t>向往之至！【古代书信的套语】</a:t>
            </a:r>
          </a:p>
        </p:txBody>
      </p:sp>
      <p:sp>
        <p:nvSpPr>
          <p:cNvPr id="6" name="文本框 5"/>
          <p:cNvSpPr txBox="1"/>
          <p:nvPr/>
        </p:nvSpPr>
        <p:spPr>
          <a:xfrm>
            <a:off x="862330" y="2050415"/>
            <a:ext cx="7759700" cy="1198880"/>
          </a:xfrm>
          <a:prstGeom prst="rect">
            <a:avLst/>
          </a:prstGeom>
          <a:noFill/>
        </p:spPr>
        <p:txBody>
          <a:bodyPr wrap="square" rtlCol="0">
            <a:spAutoFit/>
          </a:bodyPr>
          <a:lstStyle/>
          <a:p>
            <a:r>
              <a:rPr lang="zh-CN" altLang="en-US" sz="3600" b="1">
                <a:solidFill>
                  <a:srgbClr val="C00000"/>
                </a:solidFill>
                <a:latin typeface="楷体" panose="02010609060101010101" charset="-122"/>
                <a:ea typeface="楷体" panose="02010609060101010101" charset="-122"/>
              </a:rPr>
              <a:t>由</a:t>
            </a:r>
            <a:r>
              <a:rPr lang="zh-CN" altLang="en-US" sz="3600">
                <a:latin typeface="楷体" panose="02010609060101010101" charset="-122"/>
                <a:ea typeface="楷体" panose="02010609060101010101" charset="-122"/>
              </a:rPr>
              <a:t>：缘由  </a:t>
            </a:r>
            <a:r>
              <a:rPr lang="zh-CN" altLang="en-US" sz="3600" b="1">
                <a:solidFill>
                  <a:srgbClr val="C00000"/>
                </a:solidFill>
                <a:latin typeface="楷体" panose="02010609060101010101" charset="-122"/>
                <a:ea typeface="楷体" panose="02010609060101010101" charset="-122"/>
              </a:rPr>
              <a:t>会晤</a:t>
            </a:r>
            <a:r>
              <a:rPr lang="zh-CN" altLang="en-US" sz="3600">
                <a:latin typeface="楷体" panose="02010609060101010101" charset="-122"/>
                <a:ea typeface="楷体" panose="02010609060101010101" charset="-122"/>
              </a:rPr>
              <a:t>：见面</a:t>
            </a:r>
            <a:r>
              <a:rPr lang="en-US" altLang="zh-CN" sz="3600">
                <a:latin typeface="楷体" panose="02010609060101010101" charset="-122"/>
                <a:ea typeface="楷体" panose="02010609060101010101" charset="-122"/>
              </a:rPr>
              <a:t>  </a:t>
            </a:r>
            <a:r>
              <a:rPr lang="zh-CN" altLang="en-US" sz="3600" b="1">
                <a:solidFill>
                  <a:srgbClr val="C00000"/>
                </a:solidFill>
                <a:latin typeface="楷体" panose="02010609060101010101" charset="-122"/>
                <a:ea typeface="楷体" panose="02010609060101010101" charset="-122"/>
              </a:rPr>
              <a:t>不任</a:t>
            </a:r>
            <a:r>
              <a:rPr lang="zh-CN" altLang="en-US" sz="3600">
                <a:latin typeface="楷体" panose="02010609060101010101" charset="-122"/>
                <a:ea typeface="楷体" panose="02010609060101010101" charset="-122"/>
              </a:rPr>
              <a:t>：</a:t>
            </a:r>
            <a:r>
              <a:rPr lang="zh-CN" sz="3600">
                <a:latin typeface="楷体" panose="02010609060101010101" charset="-122"/>
                <a:ea typeface="楷体" panose="02010609060101010101" charset="-122"/>
              </a:rPr>
              <a:t>不胜</a:t>
            </a:r>
            <a:r>
              <a:rPr lang="en-US" altLang="zh-CN" sz="3600">
                <a:latin typeface="楷体" panose="02010609060101010101" charset="-122"/>
                <a:ea typeface="楷体" panose="02010609060101010101" charset="-122"/>
              </a:rPr>
              <a:t>  </a:t>
            </a:r>
          </a:p>
          <a:p>
            <a:r>
              <a:rPr lang="zh-CN" altLang="en-US" sz="3600" b="1">
                <a:solidFill>
                  <a:srgbClr val="C00000"/>
                </a:solidFill>
                <a:latin typeface="楷体" panose="02010609060101010101" charset="-122"/>
                <a:ea typeface="楷体" panose="02010609060101010101" charset="-122"/>
                <a:sym typeface="+mn-ea"/>
              </a:rPr>
              <a:t>区区</a:t>
            </a:r>
            <a:r>
              <a:rPr lang="zh-CN" altLang="en-US" sz="3600">
                <a:latin typeface="楷体" panose="02010609060101010101" charset="-122"/>
                <a:ea typeface="楷体" panose="02010609060101010101" charset="-122"/>
                <a:sym typeface="+mn-ea"/>
              </a:rPr>
              <a:t>：小，用作自称的谦辞</a:t>
            </a:r>
          </a:p>
        </p:txBody>
      </p:sp>
      <p:sp>
        <p:nvSpPr>
          <p:cNvPr id="5" name="文本框 4"/>
          <p:cNvSpPr txBox="1"/>
          <p:nvPr/>
        </p:nvSpPr>
        <p:spPr>
          <a:xfrm>
            <a:off x="862330" y="3763010"/>
            <a:ext cx="6842760" cy="119888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翻译：没有缘由见面，</a:t>
            </a:r>
          </a:p>
          <a:p>
            <a:r>
              <a:rPr lang="zh-CN" altLang="en-US" sz="3600">
                <a:latin typeface="楷体" panose="02010609060101010101" charset="-122"/>
                <a:ea typeface="楷体" panose="02010609060101010101" charset="-122"/>
              </a:rPr>
              <a:t> </a:t>
            </a:r>
            <a:r>
              <a:rPr lang="en-US" altLang="zh-CN" sz="3600">
                <a:latin typeface="楷体" panose="02010609060101010101" charset="-122"/>
                <a:ea typeface="楷体" panose="02010609060101010101" charset="-122"/>
              </a:rPr>
              <a:t>          </a:t>
            </a:r>
            <a:r>
              <a:rPr lang="zh-CN" altLang="en-US" sz="3600">
                <a:latin typeface="楷体" panose="02010609060101010101" charset="-122"/>
                <a:ea typeface="楷体" panose="02010609060101010101" charset="-122"/>
              </a:rPr>
              <a:t>内心不胜仰慕至极！</a:t>
            </a:r>
          </a:p>
        </p:txBody>
      </p:sp>
      <p:sp>
        <p:nvSpPr>
          <p:cNvPr id="7" name="任意多边形: 形状 3265"/>
          <p:cNvSpPr/>
          <p:nvPr>
            <p:custDataLst>
              <p:tags r:id="rId2"/>
            </p:custDataLst>
          </p:nvPr>
        </p:nvSpPr>
        <p:spPr>
          <a:xfrm>
            <a:off x="8122285" y="2315835"/>
            <a:ext cx="3531235" cy="4092596"/>
          </a:xfrm>
          <a:custGeom>
            <a:gdLst>
              <a:gd name="connsiteX0" fmla="*/ 558336 w 1628481"/>
              <a:gd name="connsiteY0" fmla="*/ 1866502 h 1887361"/>
              <a:gd name="connsiteX1" fmla="*/ 568796 w 1628481"/>
              <a:gd name="connsiteY1" fmla="*/ 1877299 h 1887361"/>
              <a:gd name="connsiteX2" fmla="*/ 554512 w 1628481"/>
              <a:gd name="connsiteY2" fmla="*/ 1886597 h 1887361"/>
              <a:gd name="connsiteX3" fmla="*/ 546957 w 1628481"/>
              <a:gd name="connsiteY3" fmla="*/ 1886521 h 1887361"/>
              <a:gd name="connsiteX4" fmla="*/ 541953 w 1628481"/>
              <a:gd name="connsiteY4" fmla="*/ 1880861 h 1887361"/>
              <a:gd name="connsiteX5" fmla="*/ 542141 w 1628481"/>
              <a:gd name="connsiteY5" fmla="*/ 1880861 h 1887361"/>
              <a:gd name="connsiteX6" fmla="*/ 558336 w 1628481"/>
              <a:gd name="connsiteY6" fmla="*/ 1866502 h 1887361"/>
              <a:gd name="connsiteX7" fmla="*/ 569921 w 1628481"/>
              <a:gd name="connsiteY7" fmla="*/ 1864328 h 1887361"/>
              <a:gd name="connsiteX8" fmla="*/ 569921 w 1628481"/>
              <a:gd name="connsiteY8" fmla="*/ 1864328 h 1887361"/>
              <a:gd name="connsiteX9" fmla="*/ 369050 w 1628481"/>
              <a:gd name="connsiteY9" fmla="*/ 1858030 h 1887361"/>
              <a:gd name="connsiteX10" fmla="*/ 383484 w 1628481"/>
              <a:gd name="connsiteY10" fmla="*/ 1865528 h 1887361"/>
              <a:gd name="connsiteX11" fmla="*/ 369050 w 1628481"/>
              <a:gd name="connsiteY11" fmla="*/ 1858030 h 1887361"/>
              <a:gd name="connsiteX12" fmla="*/ 684414 w 1628481"/>
              <a:gd name="connsiteY12" fmla="*/ 1841347 h 1887361"/>
              <a:gd name="connsiteX13" fmla="*/ 688463 w 1628481"/>
              <a:gd name="connsiteY13" fmla="*/ 1845958 h 1887361"/>
              <a:gd name="connsiteX14" fmla="*/ 680665 w 1628481"/>
              <a:gd name="connsiteY14" fmla="*/ 1850157 h 1887361"/>
              <a:gd name="connsiteX15" fmla="*/ 684414 w 1628481"/>
              <a:gd name="connsiteY15" fmla="*/ 1841347 h 1887361"/>
              <a:gd name="connsiteX16" fmla="*/ 392894 w 1628481"/>
              <a:gd name="connsiteY16" fmla="*/ 1830212 h 1887361"/>
              <a:gd name="connsiteX17" fmla="*/ 402304 w 1628481"/>
              <a:gd name="connsiteY17" fmla="*/ 1836323 h 1887361"/>
              <a:gd name="connsiteX18" fmla="*/ 413551 w 1628481"/>
              <a:gd name="connsiteY18" fmla="*/ 1835761 h 1887361"/>
              <a:gd name="connsiteX19" fmla="*/ 393044 w 1628481"/>
              <a:gd name="connsiteY19" fmla="*/ 1830287 h 1887361"/>
              <a:gd name="connsiteX20" fmla="*/ 339059 w 1628481"/>
              <a:gd name="connsiteY20" fmla="*/ 1817653 h 1887361"/>
              <a:gd name="connsiteX21" fmla="*/ 349181 w 1628481"/>
              <a:gd name="connsiteY21" fmla="*/ 1820278 h 1887361"/>
              <a:gd name="connsiteX22" fmla="*/ 357466 w 1628481"/>
              <a:gd name="connsiteY22" fmla="*/ 1830475 h 1887361"/>
              <a:gd name="connsiteX23" fmla="*/ 349106 w 1628481"/>
              <a:gd name="connsiteY23" fmla="*/ 1828413 h 1887361"/>
              <a:gd name="connsiteX24" fmla="*/ 339059 w 1628481"/>
              <a:gd name="connsiteY24" fmla="*/ 1817653 h 1887361"/>
              <a:gd name="connsiteX25" fmla="*/ 835685 w 1628481"/>
              <a:gd name="connsiteY25" fmla="*/ 1808506 h 1887361"/>
              <a:gd name="connsiteX26" fmla="*/ 836848 w 1628481"/>
              <a:gd name="connsiteY26" fmla="*/ 1815179 h 1887361"/>
              <a:gd name="connsiteX27" fmla="*/ 835399 w 1628481"/>
              <a:gd name="connsiteY27" fmla="*/ 1808628 h 1887361"/>
              <a:gd name="connsiteX28" fmla="*/ 640026 w 1628481"/>
              <a:gd name="connsiteY28" fmla="*/ 1808365 h 1887361"/>
              <a:gd name="connsiteX29" fmla="*/ 648349 w 1628481"/>
              <a:gd name="connsiteY29" fmla="*/ 1809331 h 1887361"/>
              <a:gd name="connsiteX30" fmla="*/ 630804 w 1628481"/>
              <a:gd name="connsiteY30" fmla="*/ 1813080 h 1887361"/>
              <a:gd name="connsiteX31" fmla="*/ 640026 w 1628481"/>
              <a:gd name="connsiteY31" fmla="*/ 1808365 h 1887361"/>
              <a:gd name="connsiteX32" fmla="*/ 848507 w 1628481"/>
              <a:gd name="connsiteY32" fmla="*/ 1804982 h 1887361"/>
              <a:gd name="connsiteX33" fmla="*/ 843108 w 1628481"/>
              <a:gd name="connsiteY33" fmla="*/ 1810193 h 1887361"/>
              <a:gd name="connsiteX34" fmla="*/ 848507 w 1628481"/>
              <a:gd name="connsiteY34" fmla="*/ 1804982 h 1887361"/>
              <a:gd name="connsiteX35" fmla="*/ 829724 w 1628481"/>
              <a:gd name="connsiteY35" fmla="*/ 1803820 h 1887361"/>
              <a:gd name="connsiteX36" fmla="*/ 834383 w 1628481"/>
              <a:gd name="connsiteY36" fmla="*/ 1804031 h 1887361"/>
              <a:gd name="connsiteX37" fmla="*/ 835399 w 1628481"/>
              <a:gd name="connsiteY37" fmla="*/ 1808628 h 1887361"/>
              <a:gd name="connsiteX38" fmla="*/ 833286 w 1628481"/>
              <a:gd name="connsiteY38" fmla="*/ 1809527 h 1887361"/>
              <a:gd name="connsiteX39" fmla="*/ 830887 w 1628481"/>
              <a:gd name="connsiteY39" fmla="*/ 1810605 h 1887361"/>
              <a:gd name="connsiteX40" fmla="*/ 829724 w 1628481"/>
              <a:gd name="connsiteY40" fmla="*/ 1803820 h 1887361"/>
              <a:gd name="connsiteX41" fmla="*/ 379585 w 1628481"/>
              <a:gd name="connsiteY41" fmla="*/ 1795684 h 1887361"/>
              <a:gd name="connsiteX42" fmla="*/ 374824 w 1628481"/>
              <a:gd name="connsiteY42" fmla="*/ 1800258 h 1887361"/>
              <a:gd name="connsiteX43" fmla="*/ 374711 w 1628481"/>
              <a:gd name="connsiteY43" fmla="*/ 1800221 h 1887361"/>
              <a:gd name="connsiteX44" fmla="*/ 390832 w 1628481"/>
              <a:gd name="connsiteY44" fmla="*/ 1804269 h 1887361"/>
              <a:gd name="connsiteX45" fmla="*/ 379585 w 1628481"/>
              <a:gd name="connsiteY45" fmla="*/ 1795684 h 1887361"/>
              <a:gd name="connsiteX46" fmla="*/ 451265 w 1628481"/>
              <a:gd name="connsiteY46" fmla="*/ 1795309 h 1887361"/>
              <a:gd name="connsiteX47" fmla="*/ 420224 w 1628481"/>
              <a:gd name="connsiteY47" fmla="*/ 1802582 h 1887361"/>
              <a:gd name="connsiteX48" fmla="*/ 421911 w 1628481"/>
              <a:gd name="connsiteY48" fmla="*/ 1808806 h 1887361"/>
              <a:gd name="connsiteX49" fmla="*/ 408040 w 1628481"/>
              <a:gd name="connsiteY49" fmla="*/ 1818066 h 1887361"/>
              <a:gd name="connsiteX50" fmla="*/ 401592 w 1628481"/>
              <a:gd name="connsiteY50" fmla="*/ 1812367 h 1887361"/>
              <a:gd name="connsiteX51" fmla="*/ 390944 w 1628481"/>
              <a:gd name="connsiteY51" fmla="*/ 1809818 h 1887361"/>
              <a:gd name="connsiteX52" fmla="*/ 392632 w 1628481"/>
              <a:gd name="connsiteY52" fmla="*/ 1814504 h 1887361"/>
              <a:gd name="connsiteX53" fmla="*/ 396381 w 1628481"/>
              <a:gd name="connsiteY53" fmla="*/ 1817916 h 1887361"/>
              <a:gd name="connsiteX54" fmla="*/ 406615 w 1628481"/>
              <a:gd name="connsiteY54" fmla="*/ 1822040 h 1887361"/>
              <a:gd name="connsiteX55" fmla="*/ 424235 w 1628481"/>
              <a:gd name="connsiteY55" fmla="*/ 1827476 h 1887361"/>
              <a:gd name="connsiteX56" fmla="*/ 430421 w 1628481"/>
              <a:gd name="connsiteY56" fmla="*/ 1819978 h 1887361"/>
              <a:gd name="connsiteX57" fmla="*/ 436532 w 1628481"/>
              <a:gd name="connsiteY57" fmla="*/ 1812480 h 1887361"/>
              <a:gd name="connsiteX58" fmla="*/ 425285 w 1628481"/>
              <a:gd name="connsiteY58" fmla="*/ 1816229 h 1887361"/>
              <a:gd name="connsiteX59" fmla="*/ 425023 w 1628481"/>
              <a:gd name="connsiteY59" fmla="*/ 1807381 h 1887361"/>
              <a:gd name="connsiteX60" fmla="*/ 451265 w 1628481"/>
              <a:gd name="connsiteY60" fmla="*/ 1795309 h 1887361"/>
              <a:gd name="connsiteX61" fmla="*/ 247049 w 1628481"/>
              <a:gd name="connsiteY61" fmla="*/ 1786621 h 1887361"/>
              <a:gd name="connsiteX62" fmla="*/ 257368 w 1628481"/>
              <a:gd name="connsiteY62" fmla="*/ 1789424 h 1887361"/>
              <a:gd name="connsiteX63" fmla="*/ 276713 w 1628481"/>
              <a:gd name="connsiteY63" fmla="*/ 1790923 h 1887361"/>
              <a:gd name="connsiteX64" fmla="*/ 281212 w 1628481"/>
              <a:gd name="connsiteY64" fmla="*/ 1806819 h 1887361"/>
              <a:gd name="connsiteX65" fmla="*/ 258343 w 1628481"/>
              <a:gd name="connsiteY65" fmla="*/ 1796659 h 1887361"/>
              <a:gd name="connsiteX66" fmla="*/ 234875 w 1628481"/>
              <a:gd name="connsiteY66" fmla="*/ 1789836 h 1887361"/>
              <a:gd name="connsiteX67" fmla="*/ 247049 w 1628481"/>
              <a:gd name="connsiteY67" fmla="*/ 1786621 h 1887361"/>
              <a:gd name="connsiteX68" fmla="*/ 133840 w 1628481"/>
              <a:gd name="connsiteY68" fmla="*/ 1783912 h 1887361"/>
              <a:gd name="connsiteX69" fmla="*/ 140213 w 1628481"/>
              <a:gd name="connsiteY69" fmla="*/ 1798908 h 1887361"/>
              <a:gd name="connsiteX70" fmla="*/ 142875 w 1628481"/>
              <a:gd name="connsiteY70" fmla="*/ 1818291 h 1887361"/>
              <a:gd name="connsiteX71" fmla="*/ 134552 w 1628481"/>
              <a:gd name="connsiteY71" fmla="*/ 1802207 h 1887361"/>
              <a:gd name="connsiteX72" fmla="*/ 133840 w 1628481"/>
              <a:gd name="connsiteY72" fmla="*/ 1783912 h 1887361"/>
              <a:gd name="connsiteX73" fmla="*/ 846375 w 1628481"/>
              <a:gd name="connsiteY73" fmla="*/ 1778530 h 1887361"/>
              <a:gd name="connsiteX74" fmla="*/ 844645 w 1628481"/>
              <a:gd name="connsiteY74" fmla="*/ 1781551 h 1887361"/>
              <a:gd name="connsiteX75" fmla="*/ 842396 w 1628481"/>
              <a:gd name="connsiteY75" fmla="*/ 1784212 h 1887361"/>
              <a:gd name="connsiteX76" fmla="*/ 846375 w 1628481"/>
              <a:gd name="connsiteY76" fmla="*/ 1778530 h 1887361"/>
              <a:gd name="connsiteX77" fmla="*/ 616858 w 1628481"/>
              <a:gd name="connsiteY77" fmla="*/ 1777652 h 1887361"/>
              <a:gd name="connsiteX78" fmla="*/ 620607 w 1628481"/>
              <a:gd name="connsiteY78" fmla="*/ 1792648 h 1887361"/>
              <a:gd name="connsiteX79" fmla="*/ 616858 w 1628481"/>
              <a:gd name="connsiteY79" fmla="*/ 1777652 h 1887361"/>
              <a:gd name="connsiteX80" fmla="*/ 817522 w 1628481"/>
              <a:gd name="connsiteY80" fmla="*/ 1771410 h 1887361"/>
              <a:gd name="connsiteX81" fmla="*/ 838947 w 1628481"/>
              <a:gd name="connsiteY81" fmla="*/ 1780239 h 1887361"/>
              <a:gd name="connsiteX82" fmla="*/ 794747 w 1628481"/>
              <a:gd name="connsiteY82" fmla="*/ 1778776 h 1887361"/>
              <a:gd name="connsiteX83" fmla="*/ 817522 w 1628481"/>
              <a:gd name="connsiteY83" fmla="*/ 1771410 h 1887361"/>
              <a:gd name="connsiteX84" fmla="*/ 1209766 w 1628481"/>
              <a:gd name="connsiteY84" fmla="*/ 1762965 h 1887361"/>
              <a:gd name="connsiteX85" fmla="*/ 1209796 w 1628481"/>
              <a:gd name="connsiteY85" fmla="*/ 1763030 h 1887361"/>
              <a:gd name="connsiteX86" fmla="*/ 1209646 w 1628481"/>
              <a:gd name="connsiteY86" fmla="*/ 1763105 h 1887361"/>
              <a:gd name="connsiteX87" fmla="*/ 838497 w 1628481"/>
              <a:gd name="connsiteY87" fmla="*/ 1759629 h 1887361"/>
              <a:gd name="connsiteX88" fmla="*/ 842996 w 1628481"/>
              <a:gd name="connsiteY88" fmla="*/ 1768279 h 1887361"/>
              <a:gd name="connsiteX89" fmla="*/ 834936 w 1628481"/>
              <a:gd name="connsiteY89" fmla="*/ 1766330 h 1887361"/>
              <a:gd name="connsiteX90" fmla="*/ 834898 w 1628481"/>
              <a:gd name="connsiteY90" fmla="*/ 1766330 h 1887361"/>
              <a:gd name="connsiteX91" fmla="*/ 838497 w 1628481"/>
              <a:gd name="connsiteY91" fmla="*/ 1759629 h 1887361"/>
              <a:gd name="connsiteX92" fmla="*/ 829481 w 1628481"/>
              <a:gd name="connsiteY92" fmla="*/ 1759113 h 1887361"/>
              <a:gd name="connsiteX93" fmla="*/ 832911 w 1628481"/>
              <a:gd name="connsiteY93" fmla="*/ 1759394 h 1887361"/>
              <a:gd name="connsiteX94" fmla="*/ 827663 w 1628481"/>
              <a:gd name="connsiteY94" fmla="*/ 1764568 h 1887361"/>
              <a:gd name="connsiteX95" fmla="*/ 827625 w 1628481"/>
              <a:gd name="connsiteY95" fmla="*/ 1764568 h 1887361"/>
              <a:gd name="connsiteX96" fmla="*/ 829481 w 1628481"/>
              <a:gd name="connsiteY96" fmla="*/ 1759113 h 1887361"/>
              <a:gd name="connsiteX97" fmla="*/ 221228 w 1628481"/>
              <a:gd name="connsiteY97" fmla="*/ 1755720 h 1887361"/>
              <a:gd name="connsiteX98" fmla="*/ 219879 w 1628481"/>
              <a:gd name="connsiteY98" fmla="*/ 1762318 h 1887361"/>
              <a:gd name="connsiteX99" fmla="*/ 200872 w 1628481"/>
              <a:gd name="connsiteY99" fmla="*/ 1756507 h 1887361"/>
              <a:gd name="connsiteX100" fmla="*/ 236974 w 1628481"/>
              <a:gd name="connsiteY100" fmla="*/ 1770754 h 1887361"/>
              <a:gd name="connsiteX101" fmla="*/ 237731 w 1628481"/>
              <a:gd name="connsiteY101" fmla="*/ 1770400 h 1887361"/>
              <a:gd name="connsiteX102" fmla="*/ 233637 w 1628481"/>
              <a:gd name="connsiteY102" fmla="*/ 1766592 h 1887361"/>
              <a:gd name="connsiteX103" fmla="*/ 241834 w 1628481"/>
              <a:gd name="connsiteY103" fmla="*/ 1761794 h 1887361"/>
              <a:gd name="connsiteX104" fmla="*/ 233975 w 1628481"/>
              <a:gd name="connsiteY104" fmla="*/ 1761794 h 1887361"/>
              <a:gd name="connsiteX105" fmla="*/ 221228 w 1628481"/>
              <a:gd name="connsiteY105" fmla="*/ 1755720 h 1887361"/>
              <a:gd name="connsiteX106" fmla="*/ 857282 w 1628481"/>
              <a:gd name="connsiteY106" fmla="*/ 1755477 h 1887361"/>
              <a:gd name="connsiteX107" fmla="*/ 861117 w 1628481"/>
              <a:gd name="connsiteY107" fmla="*/ 1757299 h 1887361"/>
              <a:gd name="connsiteX108" fmla="*/ 864740 w 1628481"/>
              <a:gd name="connsiteY108" fmla="*/ 1757145 h 1887361"/>
              <a:gd name="connsiteX109" fmla="*/ 860654 w 1628481"/>
              <a:gd name="connsiteY109" fmla="*/ 1764643 h 1887361"/>
              <a:gd name="connsiteX110" fmla="*/ 858685 w 1628481"/>
              <a:gd name="connsiteY110" fmla="*/ 1764507 h 1887361"/>
              <a:gd name="connsiteX111" fmla="*/ 857242 w 1628481"/>
              <a:gd name="connsiteY111" fmla="*/ 1755458 h 1887361"/>
              <a:gd name="connsiteX112" fmla="*/ 857279 w 1628481"/>
              <a:gd name="connsiteY112" fmla="*/ 1755458 h 1887361"/>
              <a:gd name="connsiteX113" fmla="*/ 857282 w 1628481"/>
              <a:gd name="connsiteY113" fmla="*/ 1755477 h 1887361"/>
              <a:gd name="connsiteX114" fmla="*/ 1211295 w 1628481"/>
              <a:gd name="connsiteY114" fmla="*/ 1752945 h 1887361"/>
              <a:gd name="connsiteX115" fmla="*/ 1212889 w 1628481"/>
              <a:gd name="connsiteY115" fmla="*/ 1759319 h 1887361"/>
              <a:gd name="connsiteX116" fmla="*/ 1209766 w 1628481"/>
              <a:gd name="connsiteY116" fmla="*/ 1762965 h 1887361"/>
              <a:gd name="connsiteX117" fmla="*/ 1207289 w 1628481"/>
              <a:gd name="connsiteY117" fmla="*/ 1757443 h 1887361"/>
              <a:gd name="connsiteX118" fmla="*/ 1211295 w 1628481"/>
              <a:gd name="connsiteY118" fmla="*/ 1752945 h 1887361"/>
              <a:gd name="connsiteX119" fmla="*/ 309049 w 1628481"/>
              <a:gd name="connsiteY119" fmla="*/ 1752574 h 1887361"/>
              <a:gd name="connsiteX120" fmla="*/ 305974 w 1628481"/>
              <a:gd name="connsiteY120" fmla="*/ 1755926 h 1887361"/>
              <a:gd name="connsiteX121" fmla="*/ 305933 w 1628481"/>
              <a:gd name="connsiteY121" fmla="*/ 1757036 h 1887361"/>
              <a:gd name="connsiteX122" fmla="*/ 306752 w 1628481"/>
              <a:gd name="connsiteY122" fmla="*/ 1756737 h 1887361"/>
              <a:gd name="connsiteX123" fmla="*/ 310079 w 1628481"/>
              <a:gd name="connsiteY123" fmla="*/ 1754783 h 1887361"/>
              <a:gd name="connsiteX124" fmla="*/ 387608 w 1628481"/>
              <a:gd name="connsiteY124" fmla="*/ 1749347 h 1887361"/>
              <a:gd name="connsiteX125" fmla="*/ 386889 w 1628481"/>
              <a:gd name="connsiteY125" fmla="*/ 1749935 h 1887361"/>
              <a:gd name="connsiteX126" fmla="*/ 387648 w 1628481"/>
              <a:gd name="connsiteY126" fmla="*/ 1750150 h 1887361"/>
              <a:gd name="connsiteX127" fmla="*/ 459176 w 1628481"/>
              <a:gd name="connsiteY127" fmla="*/ 1749084 h 1887361"/>
              <a:gd name="connsiteX128" fmla="*/ 444517 w 1628481"/>
              <a:gd name="connsiteY128" fmla="*/ 1761756 h 1887361"/>
              <a:gd name="connsiteX129" fmla="*/ 446317 w 1628481"/>
              <a:gd name="connsiteY129" fmla="*/ 1777764 h 1887361"/>
              <a:gd name="connsiteX130" fmla="*/ 459288 w 1628481"/>
              <a:gd name="connsiteY130" fmla="*/ 1766517 h 1887361"/>
              <a:gd name="connsiteX131" fmla="*/ 462212 w 1628481"/>
              <a:gd name="connsiteY131" fmla="*/ 1774390 h 1887361"/>
              <a:gd name="connsiteX132" fmla="*/ 472597 w 1628481"/>
              <a:gd name="connsiteY132" fmla="*/ 1762131 h 1887361"/>
              <a:gd name="connsiteX133" fmla="*/ 464499 w 1628481"/>
              <a:gd name="connsiteY133" fmla="*/ 1758719 h 1887361"/>
              <a:gd name="connsiteX134" fmla="*/ 463750 w 1628481"/>
              <a:gd name="connsiteY134" fmla="*/ 1754970 h 1887361"/>
              <a:gd name="connsiteX135" fmla="*/ 462138 w 1628481"/>
              <a:gd name="connsiteY135" fmla="*/ 1752421 h 1887361"/>
              <a:gd name="connsiteX136" fmla="*/ 459176 w 1628481"/>
              <a:gd name="connsiteY136" fmla="*/ 1749084 h 1887361"/>
              <a:gd name="connsiteX137" fmla="*/ 321073 w 1628481"/>
              <a:gd name="connsiteY137" fmla="*/ 1741409 h 1887361"/>
              <a:gd name="connsiteX138" fmla="*/ 320408 w 1628481"/>
              <a:gd name="connsiteY138" fmla="*/ 1742974 h 1887361"/>
              <a:gd name="connsiteX139" fmla="*/ 313041 w 1628481"/>
              <a:gd name="connsiteY139" fmla="*/ 1757070 h 1887361"/>
              <a:gd name="connsiteX140" fmla="*/ 317765 w 1628481"/>
              <a:gd name="connsiteY140" fmla="*/ 1756601 h 1887361"/>
              <a:gd name="connsiteX141" fmla="*/ 322329 w 1628481"/>
              <a:gd name="connsiteY141" fmla="*/ 1756040 h 1887361"/>
              <a:gd name="connsiteX142" fmla="*/ 326725 w 1628481"/>
              <a:gd name="connsiteY142" fmla="*/ 1755270 h 1887361"/>
              <a:gd name="connsiteX143" fmla="*/ 337634 w 1628481"/>
              <a:gd name="connsiteY143" fmla="*/ 1757520 h 1887361"/>
              <a:gd name="connsiteX144" fmla="*/ 340001 w 1628481"/>
              <a:gd name="connsiteY144" fmla="*/ 1753132 h 1887361"/>
              <a:gd name="connsiteX145" fmla="*/ 333248 w 1628481"/>
              <a:gd name="connsiteY145" fmla="*/ 1755833 h 1887361"/>
              <a:gd name="connsiteX146" fmla="*/ 331936 w 1628481"/>
              <a:gd name="connsiteY146" fmla="*/ 1750884 h 1887361"/>
              <a:gd name="connsiteX147" fmla="*/ 341271 w 1628481"/>
              <a:gd name="connsiteY147" fmla="*/ 1745523 h 1887361"/>
              <a:gd name="connsiteX148" fmla="*/ 341171 w 1628481"/>
              <a:gd name="connsiteY148" fmla="*/ 1743854 h 1887361"/>
              <a:gd name="connsiteX149" fmla="*/ 330877 w 1628481"/>
              <a:gd name="connsiteY149" fmla="*/ 1744726 h 1887361"/>
              <a:gd name="connsiteX150" fmla="*/ 785552 w 1628481"/>
              <a:gd name="connsiteY150" fmla="*/ 1739595 h 1887361"/>
              <a:gd name="connsiteX151" fmla="*/ 790510 w 1628481"/>
              <a:gd name="connsiteY151" fmla="*/ 1744023 h 1887361"/>
              <a:gd name="connsiteX152" fmla="*/ 782445 w 1628481"/>
              <a:gd name="connsiteY152" fmla="*/ 1749830 h 1887361"/>
              <a:gd name="connsiteX153" fmla="*/ 781577 w 1628481"/>
              <a:gd name="connsiteY153" fmla="*/ 1748746 h 1887361"/>
              <a:gd name="connsiteX154" fmla="*/ 785503 w 1628481"/>
              <a:gd name="connsiteY154" fmla="*/ 1739616 h 1887361"/>
              <a:gd name="connsiteX155" fmla="*/ 373993 w 1628481"/>
              <a:gd name="connsiteY155" fmla="*/ 1736629 h 1887361"/>
              <a:gd name="connsiteX156" fmla="*/ 378831 w 1628481"/>
              <a:gd name="connsiteY156" fmla="*/ 1742669 h 1887361"/>
              <a:gd name="connsiteX157" fmla="*/ 384693 w 1628481"/>
              <a:gd name="connsiteY157" fmla="*/ 1738448 h 1887361"/>
              <a:gd name="connsiteX158" fmla="*/ 384571 w 1628481"/>
              <a:gd name="connsiteY158" fmla="*/ 1738100 h 1887361"/>
              <a:gd name="connsiteX159" fmla="*/ 271765 w 1628481"/>
              <a:gd name="connsiteY159" fmla="*/ 1733001 h 1887361"/>
              <a:gd name="connsiteX160" fmla="*/ 264979 w 1628481"/>
              <a:gd name="connsiteY160" fmla="*/ 1743424 h 1887361"/>
              <a:gd name="connsiteX161" fmla="*/ 275776 w 1628481"/>
              <a:gd name="connsiteY161" fmla="*/ 1734726 h 1887361"/>
              <a:gd name="connsiteX162" fmla="*/ 271765 w 1628481"/>
              <a:gd name="connsiteY162" fmla="*/ 1733001 h 1887361"/>
              <a:gd name="connsiteX163" fmla="*/ 154384 w 1628481"/>
              <a:gd name="connsiteY163" fmla="*/ 1721754 h 1887361"/>
              <a:gd name="connsiteX164" fmla="*/ 164280 w 1628481"/>
              <a:gd name="connsiteY164" fmla="*/ 1739463 h 1887361"/>
              <a:gd name="connsiteX165" fmla="*/ 171043 w 1628481"/>
              <a:gd name="connsiteY165" fmla="*/ 1740965 h 1887361"/>
              <a:gd name="connsiteX166" fmla="*/ 165744 w 1628481"/>
              <a:gd name="connsiteY166" fmla="*/ 1736863 h 1887361"/>
              <a:gd name="connsiteX167" fmla="*/ 168556 w 1628481"/>
              <a:gd name="connsiteY167" fmla="*/ 1735611 h 1887361"/>
              <a:gd name="connsiteX168" fmla="*/ 164694 w 1628481"/>
              <a:gd name="connsiteY168" fmla="*/ 1730040 h 1887361"/>
              <a:gd name="connsiteX169" fmla="*/ 154384 w 1628481"/>
              <a:gd name="connsiteY169" fmla="*/ 1721754 h 1887361"/>
              <a:gd name="connsiteX170" fmla="*/ 1230378 w 1628481"/>
              <a:gd name="connsiteY170" fmla="*/ 1719017 h 1887361"/>
              <a:gd name="connsiteX171" fmla="*/ 1240312 w 1628481"/>
              <a:gd name="connsiteY171" fmla="*/ 1726028 h 1887361"/>
              <a:gd name="connsiteX172" fmla="*/ 1232290 w 1628481"/>
              <a:gd name="connsiteY172" fmla="*/ 1744398 h 1887361"/>
              <a:gd name="connsiteX173" fmla="*/ 1230378 w 1628481"/>
              <a:gd name="connsiteY173" fmla="*/ 1719017 h 1887361"/>
              <a:gd name="connsiteX174" fmla="*/ 1211933 w 1628481"/>
              <a:gd name="connsiteY174" fmla="*/ 1710957 h 1887361"/>
              <a:gd name="connsiteX175" fmla="*/ 1220518 w 1628481"/>
              <a:gd name="connsiteY175" fmla="*/ 1731314 h 1887361"/>
              <a:gd name="connsiteX176" fmla="*/ 1220405 w 1628481"/>
              <a:gd name="connsiteY176" fmla="*/ 1731314 h 1887361"/>
              <a:gd name="connsiteX177" fmla="*/ 1218081 w 1628481"/>
              <a:gd name="connsiteY177" fmla="*/ 1731951 h 1887361"/>
              <a:gd name="connsiteX178" fmla="*/ 1208184 w 1628481"/>
              <a:gd name="connsiteY178" fmla="*/ 1711932 h 1887361"/>
              <a:gd name="connsiteX179" fmla="*/ 1211933 w 1628481"/>
              <a:gd name="connsiteY179" fmla="*/ 1710957 h 1887361"/>
              <a:gd name="connsiteX180" fmla="*/ 1278215 w 1628481"/>
              <a:gd name="connsiteY180" fmla="*/ 1709767 h 1887361"/>
              <a:gd name="connsiteX181" fmla="*/ 1283126 w 1628481"/>
              <a:gd name="connsiteY181" fmla="*/ 1710282 h 1887361"/>
              <a:gd name="connsiteX182" fmla="*/ 1283013 w 1628481"/>
              <a:gd name="connsiteY182" fmla="*/ 1710282 h 1887361"/>
              <a:gd name="connsiteX183" fmla="*/ 1276453 w 1628481"/>
              <a:gd name="connsiteY183" fmla="*/ 1712232 h 1887361"/>
              <a:gd name="connsiteX184" fmla="*/ 1278215 w 1628481"/>
              <a:gd name="connsiteY184" fmla="*/ 1709767 h 1887361"/>
              <a:gd name="connsiteX185" fmla="*/ 1071309 w 1628481"/>
              <a:gd name="connsiteY185" fmla="*/ 1707583 h 1887361"/>
              <a:gd name="connsiteX186" fmla="*/ 1076108 w 1628481"/>
              <a:gd name="connsiteY186" fmla="*/ 1718342 h 1887361"/>
              <a:gd name="connsiteX187" fmla="*/ 1071309 w 1628481"/>
              <a:gd name="connsiteY187" fmla="*/ 1707583 h 1887361"/>
              <a:gd name="connsiteX188" fmla="*/ 1308808 w 1628481"/>
              <a:gd name="connsiteY188" fmla="*/ 1704564 h 1887361"/>
              <a:gd name="connsiteX189" fmla="*/ 1308880 w 1628481"/>
              <a:gd name="connsiteY189" fmla="*/ 1704659 h 1887361"/>
              <a:gd name="connsiteX190" fmla="*/ 1308768 w 1628481"/>
              <a:gd name="connsiteY190" fmla="*/ 1704659 h 1887361"/>
              <a:gd name="connsiteX191" fmla="*/ 885959 w 1628481"/>
              <a:gd name="connsiteY191" fmla="*/ 1702110 h 1887361"/>
              <a:gd name="connsiteX192" fmla="*/ 878011 w 1628481"/>
              <a:gd name="connsiteY192" fmla="*/ 1707658 h 1887361"/>
              <a:gd name="connsiteX193" fmla="*/ 883372 w 1628481"/>
              <a:gd name="connsiteY193" fmla="*/ 1708483 h 1887361"/>
              <a:gd name="connsiteX194" fmla="*/ 885959 w 1628481"/>
              <a:gd name="connsiteY194" fmla="*/ 1702110 h 1887361"/>
              <a:gd name="connsiteX195" fmla="*/ 928491 w 1628481"/>
              <a:gd name="connsiteY195" fmla="*/ 1699753 h 1887361"/>
              <a:gd name="connsiteX196" fmla="*/ 934508 w 1628481"/>
              <a:gd name="connsiteY196" fmla="*/ 1702110 h 1887361"/>
              <a:gd name="connsiteX197" fmla="*/ 934621 w 1628481"/>
              <a:gd name="connsiteY197" fmla="*/ 1702335 h 1887361"/>
              <a:gd name="connsiteX198" fmla="*/ 926298 w 1628481"/>
              <a:gd name="connsiteY198" fmla="*/ 1706084 h 1887361"/>
              <a:gd name="connsiteX199" fmla="*/ 928491 w 1628481"/>
              <a:gd name="connsiteY199" fmla="*/ 1699753 h 1887361"/>
              <a:gd name="connsiteX200" fmla="*/ 796806 w 1628481"/>
              <a:gd name="connsiteY200" fmla="*/ 1697696 h 1887361"/>
              <a:gd name="connsiteX201" fmla="*/ 793584 w 1628481"/>
              <a:gd name="connsiteY201" fmla="*/ 1704059 h 1887361"/>
              <a:gd name="connsiteX202" fmla="*/ 801457 w 1628481"/>
              <a:gd name="connsiteY202" fmla="*/ 1709420 h 1887361"/>
              <a:gd name="connsiteX203" fmla="*/ 786761 w 1628481"/>
              <a:gd name="connsiteY203" fmla="*/ 1731352 h 1887361"/>
              <a:gd name="connsiteX204" fmla="*/ 800932 w 1628481"/>
              <a:gd name="connsiteY204" fmla="*/ 1735101 h 1887361"/>
              <a:gd name="connsiteX205" fmla="*/ 805084 w 1628481"/>
              <a:gd name="connsiteY205" fmla="*/ 1710170 h 1887361"/>
              <a:gd name="connsiteX206" fmla="*/ 807179 w 1628481"/>
              <a:gd name="connsiteY206" fmla="*/ 1702923 h 1887361"/>
              <a:gd name="connsiteX207" fmla="*/ 132978 w 1628481"/>
              <a:gd name="connsiteY207" fmla="*/ 1696899 h 1887361"/>
              <a:gd name="connsiteX208" fmla="*/ 141099 w 1628481"/>
              <a:gd name="connsiteY208" fmla="*/ 1708886 h 1887361"/>
              <a:gd name="connsiteX209" fmla="*/ 153540 w 1628481"/>
              <a:gd name="connsiteY209" fmla="*/ 1718049 h 1887361"/>
              <a:gd name="connsiteX210" fmla="*/ 153522 w 1628481"/>
              <a:gd name="connsiteY210" fmla="*/ 1718118 h 1887361"/>
              <a:gd name="connsiteX211" fmla="*/ 153634 w 1628481"/>
              <a:gd name="connsiteY211" fmla="*/ 1718118 h 1887361"/>
              <a:gd name="connsiteX212" fmla="*/ 153540 w 1628481"/>
              <a:gd name="connsiteY212" fmla="*/ 1718049 h 1887361"/>
              <a:gd name="connsiteX213" fmla="*/ 154944 w 1628481"/>
              <a:gd name="connsiteY213" fmla="*/ 1712542 h 1887361"/>
              <a:gd name="connsiteX214" fmla="*/ 150035 w 1628481"/>
              <a:gd name="connsiteY214" fmla="*/ 1700010 h 1887361"/>
              <a:gd name="connsiteX215" fmla="*/ 132978 w 1628481"/>
              <a:gd name="connsiteY215" fmla="*/ 1696899 h 1887361"/>
              <a:gd name="connsiteX216" fmla="*/ 802553 w 1628481"/>
              <a:gd name="connsiteY216" fmla="*/ 1688290 h 1887361"/>
              <a:gd name="connsiteX217" fmla="*/ 801111 w 1628481"/>
              <a:gd name="connsiteY217" fmla="*/ 1689195 h 1887361"/>
              <a:gd name="connsiteX218" fmla="*/ 800342 w 1628481"/>
              <a:gd name="connsiteY218" fmla="*/ 1690713 h 1887361"/>
              <a:gd name="connsiteX219" fmla="*/ 806748 w 1628481"/>
              <a:gd name="connsiteY219" fmla="*/ 1694171 h 1887361"/>
              <a:gd name="connsiteX220" fmla="*/ 811015 w 1628481"/>
              <a:gd name="connsiteY220" fmla="*/ 1698248 h 1887361"/>
              <a:gd name="connsiteX221" fmla="*/ 811356 w 1628481"/>
              <a:gd name="connsiteY221" fmla="*/ 1691336 h 1887361"/>
              <a:gd name="connsiteX222" fmla="*/ 808598 w 1628481"/>
              <a:gd name="connsiteY222" fmla="*/ 1690382 h 1887361"/>
              <a:gd name="connsiteX223" fmla="*/ 808580 w 1628481"/>
              <a:gd name="connsiteY223" fmla="*/ 1691725 h 1887361"/>
              <a:gd name="connsiteX224" fmla="*/ 808580 w 1628481"/>
              <a:gd name="connsiteY224" fmla="*/ 1691875 h 1887361"/>
              <a:gd name="connsiteX225" fmla="*/ 807208 w 1628481"/>
              <a:gd name="connsiteY225" fmla="*/ 1689901 h 1887361"/>
              <a:gd name="connsiteX226" fmla="*/ 1211780 w 1628481"/>
              <a:gd name="connsiteY226" fmla="*/ 1682238 h 1887361"/>
              <a:gd name="connsiteX227" fmla="*/ 1211782 w 1628481"/>
              <a:gd name="connsiteY227" fmla="*/ 1682240 h 1887361"/>
              <a:gd name="connsiteX228" fmla="*/ 1211782 w 1628481"/>
              <a:gd name="connsiteY228" fmla="*/ 1682390 h 1887361"/>
              <a:gd name="connsiteX229" fmla="*/ 1312142 w 1628481"/>
              <a:gd name="connsiteY229" fmla="*/ 1681415 h 1887361"/>
              <a:gd name="connsiteX230" fmla="*/ 1315104 w 1628481"/>
              <a:gd name="connsiteY230" fmla="*/ 1689588 h 1887361"/>
              <a:gd name="connsiteX231" fmla="*/ 1308808 w 1628481"/>
              <a:gd name="connsiteY231" fmla="*/ 1704564 h 1887361"/>
              <a:gd name="connsiteX232" fmla="*/ 1304855 w 1628481"/>
              <a:gd name="connsiteY232" fmla="*/ 1699377 h 1887361"/>
              <a:gd name="connsiteX233" fmla="*/ 1308168 w 1628481"/>
              <a:gd name="connsiteY233" fmla="*/ 1693112 h 1887361"/>
              <a:gd name="connsiteX234" fmla="*/ 1310680 w 1628481"/>
              <a:gd name="connsiteY234" fmla="*/ 1689850 h 1887361"/>
              <a:gd name="connsiteX235" fmla="*/ 1312592 w 1628481"/>
              <a:gd name="connsiteY235" fmla="*/ 1686851 h 1887361"/>
              <a:gd name="connsiteX236" fmla="*/ 1312142 w 1628481"/>
              <a:gd name="connsiteY236" fmla="*/ 1681415 h 1887361"/>
              <a:gd name="connsiteX237" fmla="*/ 987781 w 1628481"/>
              <a:gd name="connsiteY237" fmla="*/ 1676467 h 1887361"/>
              <a:gd name="connsiteX238" fmla="*/ 994491 w 1628481"/>
              <a:gd name="connsiteY238" fmla="*/ 1687151 h 1887361"/>
              <a:gd name="connsiteX239" fmla="*/ 991117 w 1628481"/>
              <a:gd name="connsiteY239" fmla="*/ 1699410 h 1887361"/>
              <a:gd name="connsiteX240" fmla="*/ 991117 w 1628481"/>
              <a:gd name="connsiteY240" fmla="*/ 1699560 h 1887361"/>
              <a:gd name="connsiteX241" fmla="*/ 986206 w 1628481"/>
              <a:gd name="connsiteY241" fmla="*/ 1689550 h 1887361"/>
              <a:gd name="connsiteX242" fmla="*/ 987781 w 1628481"/>
              <a:gd name="connsiteY242" fmla="*/ 1676467 h 1887361"/>
              <a:gd name="connsiteX243" fmla="*/ 1179413 w 1628481"/>
              <a:gd name="connsiteY243" fmla="*/ 1670569 h 1887361"/>
              <a:gd name="connsiteX244" fmla="*/ 1185840 w 1628481"/>
              <a:gd name="connsiteY244" fmla="*/ 1678978 h 1887361"/>
              <a:gd name="connsiteX245" fmla="*/ 1179991 w 1628481"/>
              <a:gd name="connsiteY245" fmla="*/ 1671803 h 1887361"/>
              <a:gd name="connsiteX246" fmla="*/ 1119182 w 1628481"/>
              <a:gd name="connsiteY246" fmla="*/ 1668931 h 1887361"/>
              <a:gd name="connsiteX247" fmla="*/ 1119326 w 1628481"/>
              <a:gd name="connsiteY247" fmla="*/ 1668984 h 1887361"/>
              <a:gd name="connsiteX248" fmla="*/ 1119182 w 1628481"/>
              <a:gd name="connsiteY248" fmla="*/ 1669081 h 1887361"/>
              <a:gd name="connsiteX249" fmla="*/ 1174930 w 1628481"/>
              <a:gd name="connsiteY249" fmla="*/ 1665594 h 1887361"/>
              <a:gd name="connsiteX250" fmla="*/ 1179991 w 1628481"/>
              <a:gd name="connsiteY250" fmla="*/ 1671803 h 1887361"/>
              <a:gd name="connsiteX251" fmla="*/ 1180929 w 1628481"/>
              <a:gd name="connsiteY251" fmla="*/ 1673805 h 1887361"/>
              <a:gd name="connsiteX252" fmla="*/ 1178417 w 1628481"/>
              <a:gd name="connsiteY252" fmla="*/ 1671180 h 1887361"/>
              <a:gd name="connsiteX253" fmla="*/ 1174930 w 1628481"/>
              <a:gd name="connsiteY253" fmla="*/ 1665594 h 1887361"/>
              <a:gd name="connsiteX254" fmla="*/ 1047840 w 1628481"/>
              <a:gd name="connsiteY254" fmla="*/ 1665257 h 1887361"/>
              <a:gd name="connsiteX255" fmla="*/ 1066810 w 1628481"/>
              <a:gd name="connsiteY255" fmla="*/ 1677403 h 1887361"/>
              <a:gd name="connsiteX256" fmla="*/ 1065123 w 1628481"/>
              <a:gd name="connsiteY256" fmla="*/ 1680290 h 1887361"/>
              <a:gd name="connsiteX257" fmla="*/ 1045066 w 1628481"/>
              <a:gd name="connsiteY257" fmla="*/ 1670093 h 1887361"/>
              <a:gd name="connsiteX258" fmla="*/ 1047840 w 1628481"/>
              <a:gd name="connsiteY258" fmla="*/ 1665257 h 1887361"/>
              <a:gd name="connsiteX259" fmla="*/ 1115096 w 1628481"/>
              <a:gd name="connsiteY259" fmla="*/ 1664620 h 1887361"/>
              <a:gd name="connsiteX260" fmla="*/ 1107074 w 1628481"/>
              <a:gd name="connsiteY260" fmla="*/ 1683365 h 1887361"/>
              <a:gd name="connsiteX261" fmla="*/ 1115096 w 1628481"/>
              <a:gd name="connsiteY261" fmla="*/ 1664620 h 1887361"/>
              <a:gd name="connsiteX262" fmla="*/ 1133016 w 1628481"/>
              <a:gd name="connsiteY262" fmla="*/ 1664057 h 1887361"/>
              <a:gd name="connsiteX263" fmla="*/ 1131891 w 1628481"/>
              <a:gd name="connsiteY263" fmla="*/ 1673580 h 1887361"/>
              <a:gd name="connsiteX264" fmla="*/ 1119326 w 1628481"/>
              <a:gd name="connsiteY264" fmla="*/ 1668984 h 1887361"/>
              <a:gd name="connsiteX265" fmla="*/ 1125968 w 1628481"/>
              <a:gd name="connsiteY265" fmla="*/ 1664507 h 1887361"/>
              <a:gd name="connsiteX266" fmla="*/ 1133016 w 1628481"/>
              <a:gd name="connsiteY266" fmla="*/ 1664057 h 1887361"/>
              <a:gd name="connsiteX267" fmla="*/ 971586 w 1628481"/>
              <a:gd name="connsiteY267" fmla="*/ 1662671 h 1887361"/>
              <a:gd name="connsiteX268" fmla="*/ 962476 w 1628481"/>
              <a:gd name="connsiteY268" fmla="*/ 1671818 h 1887361"/>
              <a:gd name="connsiteX269" fmla="*/ 961795 w 1628481"/>
              <a:gd name="connsiteY269" fmla="*/ 1674041 h 1887361"/>
              <a:gd name="connsiteX270" fmla="*/ 965868 w 1628481"/>
              <a:gd name="connsiteY270" fmla="*/ 1673170 h 1887361"/>
              <a:gd name="connsiteX271" fmla="*/ 970290 w 1628481"/>
              <a:gd name="connsiteY271" fmla="*/ 1669060 h 1887361"/>
              <a:gd name="connsiteX272" fmla="*/ 972070 w 1628481"/>
              <a:gd name="connsiteY272" fmla="*/ 1666884 h 1887361"/>
              <a:gd name="connsiteX273" fmla="*/ 1003115 w 1628481"/>
              <a:gd name="connsiteY273" fmla="*/ 1662483 h 1887361"/>
              <a:gd name="connsiteX274" fmla="*/ 1006114 w 1628481"/>
              <a:gd name="connsiteY274" fmla="*/ 1668332 h 1887361"/>
              <a:gd name="connsiteX275" fmla="*/ 994342 w 1628481"/>
              <a:gd name="connsiteY275" fmla="*/ 1679616 h 1887361"/>
              <a:gd name="connsiteX276" fmla="*/ 992168 w 1628481"/>
              <a:gd name="connsiteY276" fmla="*/ 1669981 h 1887361"/>
              <a:gd name="connsiteX277" fmla="*/ 1003115 w 1628481"/>
              <a:gd name="connsiteY277" fmla="*/ 1662483 h 1887361"/>
              <a:gd name="connsiteX278" fmla="*/ 1017029 w 1628481"/>
              <a:gd name="connsiteY278" fmla="*/ 1660136 h 1887361"/>
              <a:gd name="connsiteX279" fmla="*/ 1016986 w 1628481"/>
              <a:gd name="connsiteY279" fmla="*/ 1660196 h 1887361"/>
              <a:gd name="connsiteX280" fmla="*/ 1016836 w 1628481"/>
              <a:gd name="connsiteY280" fmla="*/ 1660196 h 1887361"/>
              <a:gd name="connsiteX281" fmla="*/ 128404 w 1628481"/>
              <a:gd name="connsiteY281" fmla="*/ 1659297 h 1887361"/>
              <a:gd name="connsiteX282" fmla="*/ 128779 w 1628481"/>
              <a:gd name="connsiteY282" fmla="*/ 1663045 h 1887361"/>
              <a:gd name="connsiteX283" fmla="*/ 128479 w 1628481"/>
              <a:gd name="connsiteY283" fmla="*/ 1666082 h 1887361"/>
              <a:gd name="connsiteX284" fmla="*/ 119256 w 1628481"/>
              <a:gd name="connsiteY284" fmla="*/ 1667694 h 1887361"/>
              <a:gd name="connsiteX285" fmla="*/ 122068 w 1628481"/>
              <a:gd name="connsiteY285" fmla="*/ 1690188 h 1887361"/>
              <a:gd name="connsiteX286" fmla="*/ 114570 w 1628481"/>
              <a:gd name="connsiteY286" fmla="*/ 1678716 h 1887361"/>
              <a:gd name="connsiteX287" fmla="*/ 113221 w 1628481"/>
              <a:gd name="connsiteY287" fmla="*/ 1672268 h 1887361"/>
              <a:gd name="connsiteX288" fmla="*/ 109472 w 1628481"/>
              <a:gd name="connsiteY288" fmla="*/ 1666382 h 1887361"/>
              <a:gd name="connsiteX289" fmla="*/ 115657 w 1628481"/>
              <a:gd name="connsiteY289" fmla="*/ 1662033 h 1887361"/>
              <a:gd name="connsiteX290" fmla="*/ 99687 w 1628481"/>
              <a:gd name="connsiteY290" fmla="*/ 1668369 h 1887361"/>
              <a:gd name="connsiteX291" fmla="*/ 104298 w 1628481"/>
              <a:gd name="connsiteY291" fmla="*/ 1677029 h 1887361"/>
              <a:gd name="connsiteX292" fmla="*/ 110109 w 1628481"/>
              <a:gd name="connsiteY292" fmla="*/ 1686664 h 1887361"/>
              <a:gd name="connsiteX293" fmla="*/ 124157 w 1628481"/>
              <a:gd name="connsiteY293" fmla="*/ 1693951 h 1887361"/>
              <a:gd name="connsiteX294" fmla="*/ 122922 w 1628481"/>
              <a:gd name="connsiteY294" fmla="*/ 1694482 h 1887361"/>
              <a:gd name="connsiteX295" fmla="*/ 126155 w 1628481"/>
              <a:gd name="connsiteY295" fmla="*/ 1694987 h 1887361"/>
              <a:gd name="connsiteX296" fmla="*/ 124157 w 1628481"/>
              <a:gd name="connsiteY296" fmla="*/ 1693951 h 1887361"/>
              <a:gd name="connsiteX297" fmla="*/ 125180 w 1628481"/>
              <a:gd name="connsiteY297" fmla="*/ 1693511 h 1887361"/>
              <a:gd name="connsiteX298" fmla="*/ 132528 w 1628481"/>
              <a:gd name="connsiteY298" fmla="*/ 1693412 h 1887361"/>
              <a:gd name="connsiteX299" fmla="*/ 131778 w 1628481"/>
              <a:gd name="connsiteY299" fmla="*/ 1674667 h 1887361"/>
              <a:gd name="connsiteX300" fmla="*/ 132565 w 1628481"/>
              <a:gd name="connsiteY300" fmla="*/ 1666869 h 1887361"/>
              <a:gd name="connsiteX301" fmla="*/ 131253 w 1628481"/>
              <a:gd name="connsiteY301" fmla="*/ 1662821 h 1887361"/>
              <a:gd name="connsiteX302" fmla="*/ 128404 w 1628481"/>
              <a:gd name="connsiteY302" fmla="*/ 1659297 h 1887361"/>
              <a:gd name="connsiteX303" fmla="*/ 1146213 w 1628481"/>
              <a:gd name="connsiteY303" fmla="*/ 1652810 h 1887361"/>
              <a:gd name="connsiteX304" fmla="*/ 1165514 w 1628481"/>
              <a:gd name="connsiteY304" fmla="*/ 1659205 h 1887361"/>
              <a:gd name="connsiteX305" fmla="*/ 1168213 w 1628481"/>
              <a:gd name="connsiteY305" fmla="*/ 1661794 h 1887361"/>
              <a:gd name="connsiteX306" fmla="*/ 1169643 w 1628481"/>
              <a:gd name="connsiteY306" fmla="*/ 1661621 h 1887361"/>
              <a:gd name="connsiteX307" fmla="*/ 1169534 w 1628481"/>
              <a:gd name="connsiteY307" fmla="*/ 1663062 h 1887361"/>
              <a:gd name="connsiteX308" fmla="*/ 1175455 w 1628481"/>
              <a:gd name="connsiteY308" fmla="*/ 1668743 h 1887361"/>
              <a:gd name="connsiteX309" fmla="*/ 1169297 w 1628481"/>
              <a:gd name="connsiteY309" fmla="*/ 1673875 h 1887361"/>
              <a:gd name="connsiteX310" fmla="*/ 1167131 w 1628481"/>
              <a:gd name="connsiteY310" fmla="*/ 1671887 h 1887361"/>
              <a:gd name="connsiteX311" fmla="*/ 1158396 w 1628481"/>
              <a:gd name="connsiteY311" fmla="*/ 1665107 h 1887361"/>
              <a:gd name="connsiteX312" fmla="*/ 1159258 w 1628481"/>
              <a:gd name="connsiteY312" fmla="*/ 1664661 h 1887361"/>
              <a:gd name="connsiteX313" fmla="*/ 1154761 w 1628481"/>
              <a:gd name="connsiteY313" fmla="*/ 1660533 h 1887361"/>
              <a:gd name="connsiteX314" fmla="*/ 1153711 w 1628481"/>
              <a:gd name="connsiteY314" fmla="*/ 1667019 h 1887361"/>
              <a:gd name="connsiteX315" fmla="*/ 1146213 w 1628481"/>
              <a:gd name="connsiteY315" fmla="*/ 1652810 h 1887361"/>
              <a:gd name="connsiteX316" fmla="*/ 985368 w 1628481"/>
              <a:gd name="connsiteY316" fmla="*/ 1652729 h 1887361"/>
              <a:gd name="connsiteX317" fmla="*/ 984670 w 1628481"/>
              <a:gd name="connsiteY317" fmla="*/ 1653074 h 1887361"/>
              <a:gd name="connsiteX318" fmla="*/ 975372 w 1628481"/>
              <a:gd name="connsiteY318" fmla="*/ 1658247 h 1887361"/>
              <a:gd name="connsiteX319" fmla="*/ 976281 w 1628481"/>
              <a:gd name="connsiteY319" fmla="*/ 1661734 h 1887361"/>
              <a:gd name="connsiteX320" fmla="*/ 977053 w 1628481"/>
              <a:gd name="connsiteY320" fmla="*/ 1660790 h 1887361"/>
              <a:gd name="connsiteX321" fmla="*/ 985489 w 1628481"/>
              <a:gd name="connsiteY321" fmla="*/ 1660349 h 1887361"/>
              <a:gd name="connsiteX322" fmla="*/ 1074754 w 1628481"/>
              <a:gd name="connsiteY322" fmla="*/ 1651221 h 1887361"/>
              <a:gd name="connsiteX323" fmla="*/ 1081469 w 1628481"/>
              <a:gd name="connsiteY323" fmla="*/ 1652248 h 1887361"/>
              <a:gd name="connsiteX324" fmla="*/ 1084618 w 1628481"/>
              <a:gd name="connsiteY324" fmla="*/ 1678791 h 1887361"/>
              <a:gd name="connsiteX325" fmla="*/ 1068722 w 1628481"/>
              <a:gd name="connsiteY325" fmla="*/ 1655022 h 1887361"/>
              <a:gd name="connsiteX326" fmla="*/ 1074754 w 1628481"/>
              <a:gd name="connsiteY326" fmla="*/ 1651221 h 1887361"/>
              <a:gd name="connsiteX327" fmla="*/ 1131889 w 1628481"/>
              <a:gd name="connsiteY327" fmla="*/ 1648026 h 1887361"/>
              <a:gd name="connsiteX328" fmla="*/ 1132106 w 1628481"/>
              <a:gd name="connsiteY328" fmla="*/ 1650229 h 1887361"/>
              <a:gd name="connsiteX329" fmla="*/ 1133429 w 1628481"/>
              <a:gd name="connsiteY329" fmla="*/ 1650884 h 1887361"/>
              <a:gd name="connsiteX330" fmla="*/ 124505 w 1628481"/>
              <a:gd name="connsiteY330" fmla="*/ 1647825 h 1887361"/>
              <a:gd name="connsiteX331" fmla="*/ 131516 w 1628481"/>
              <a:gd name="connsiteY331" fmla="*/ 1657085 h 1887361"/>
              <a:gd name="connsiteX332" fmla="*/ 124505 w 1628481"/>
              <a:gd name="connsiteY332" fmla="*/ 1647825 h 1887361"/>
              <a:gd name="connsiteX333" fmla="*/ 1180983 w 1628481"/>
              <a:gd name="connsiteY333" fmla="*/ 1643291 h 1887361"/>
              <a:gd name="connsiteX334" fmla="*/ 1179831 w 1628481"/>
              <a:gd name="connsiteY334" fmla="*/ 1645839 h 1887361"/>
              <a:gd name="connsiteX335" fmla="*/ 1181793 w 1628481"/>
              <a:gd name="connsiteY335" fmla="*/ 1644080 h 1887361"/>
              <a:gd name="connsiteX336" fmla="*/ 1232627 w 1628481"/>
              <a:gd name="connsiteY336" fmla="*/ 1635078 h 1887361"/>
              <a:gd name="connsiteX337" fmla="*/ 1237876 w 1628481"/>
              <a:gd name="connsiteY337" fmla="*/ 1639951 h 1887361"/>
              <a:gd name="connsiteX338" fmla="*/ 1248635 w 1628481"/>
              <a:gd name="connsiteY338" fmla="*/ 1659258 h 1887361"/>
              <a:gd name="connsiteX339" fmla="*/ 1247810 w 1628481"/>
              <a:gd name="connsiteY339" fmla="*/ 1662708 h 1887361"/>
              <a:gd name="connsiteX340" fmla="*/ 1234914 w 1628481"/>
              <a:gd name="connsiteY340" fmla="*/ 1647187 h 1887361"/>
              <a:gd name="connsiteX341" fmla="*/ 1232627 w 1628481"/>
              <a:gd name="connsiteY341" fmla="*/ 1635078 h 1887361"/>
              <a:gd name="connsiteX342" fmla="*/ 1330438 w 1628481"/>
              <a:gd name="connsiteY342" fmla="*/ 1630354 h 1887361"/>
              <a:gd name="connsiteX343" fmla="*/ 1342922 w 1628481"/>
              <a:gd name="connsiteY343" fmla="*/ 1632603 h 1887361"/>
              <a:gd name="connsiteX344" fmla="*/ 1333624 w 1628481"/>
              <a:gd name="connsiteY344" fmla="*/ 1648611 h 1887361"/>
              <a:gd name="connsiteX345" fmla="*/ 1333512 w 1628481"/>
              <a:gd name="connsiteY345" fmla="*/ 1648611 h 1887361"/>
              <a:gd name="connsiteX346" fmla="*/ 1330438 w 1628481"/>
              <a:gd name="connsiteY346" fmla="*/ 1630354 h 1887361"/>
              <a:gd name="connsiteX347" fmla="*/ 1204510 w 1628481"/>
              <a:gd name="connsiteY347" fmla="*/ 1629491 h 1887361"/>
              <a:gd name="connsiteX348" fmla="*/ 1206119 w 1628481"/>
              <a:gd name="connsiteY348" fmla="*/ 1632602 h 1887361"/>
              <a:gd name="connsiteX349" fmla="*/ 1207294 w 1628481"/>
              <a:gd name="connsiteY349" fmla="*/ 1632056 h 1887361"/>
              <a:gd name="connsiteX350" fmla="*/ 1149587 w 1628481"/>
              <a:gd name="connsiteY350" fmla="*/ 1628742 h 1887361"/>
              <a:gd name="connsiteX351" fmla="*/ 1148111 w 1628481"/>
              <a:gd name="connsiteY351" fmla="*/ 1629626 h 1887361"/>
              <a:gd name="connsiteX352" fmla="*/ 1149323 w 1628481"/>
              <a:gd name="connsiteY352" fmla="*/ 1631207 h 1887361"/>
              <a:gd name="connsiteX353" fmla="*/ 1193699 w 1628481"/>
              <a:gd name="connsiteY353" fmla="*/ 1622106 h 1887361"/>
              <a:gd name="connsiteX354" fmla="*/ 1195475 w 1628481"/>
              <a:gd name="connsiteY354" fmla="*/ 1629042 h 1887361"/>
              <a:gd name="connsiteX355" fmla="*/ 1197049 w 1628481"/>
              <a:gd name="connsiteY355" fmla="*/ 1622294 h 1887361"/>
              <a:gd name="connsiteX356" fmla="*/ 1197125 w 1628481"/>
              <a:gd name="connsiteY356" fmla="*/ 1622256 h 1887361"/>
              <a:gd name="connsiteX357" fmla="*/ 1193699 w 1628481"/>
              <a:gd name="connsiteY357" fmla="*/ 1622106 h 1887361"/>
              <a:gd name="connsiteX358" fmla="*/ 1302244 w 1628481"/>
              <a:gd name="connsiteY358" fmla="*/ 1615733 h 1887361"/>
              <a:gd name="connsiteX359" fmla="*/ 1320240 w 1628481"/>
              <a:gd name="connsiteY359" fmla="*/ 1629417 h 1887361"/>
              <a:gd name="connsiteX360" fmla="*/ 1318365 w 1628481"/>
              <a:gd name="connsiteY360" fmla="*/ 1632304 h 1887361"/>
              <a:gd name="connsiteX361" fmla="*/ 1299133 w 1628481"/>
              <a:gd name="connsiteY361" fmla="*/ 1620494 h 1887361"/>
              <a:gd name="connsiteX362" fmla="*/ 1302244 w 1628481"/>
              <a:gd name="connsiteY362" fmla="*/ 1615733 h 1887361"/>
              <a:gd name="connsiteX363" fmla="*/ 1112362 w 1628481"/>
              <a:gd name="connsiteY363" fmla="*/ 1614027 h 1887361"/>
              <a:gd name="connsiteX364" fmla="*/ 1112359 w 1628481"/>
              <a:gd name="connsiteY364" fmla="*/ 1617720 h 1887361"/>
              <a:gd name="connsiteX365" fmla="*/ 1115091 w 1628481"/>
              <a:gd name="connsiteY365" fmla="*/ 1617467 h 1887361"/>
              <a:gd name="connsiteX366" fmla="*/ 1115247 w 1628481"/>
              <a:gd name="connsiteY366" fmla="*/ 1615208 h 1887361"/>
              <a:gd name="connsiteX367" fmla="*/ 1166374 w 1628481"/>
              <a:gd name="connsiteY367" fmla="*/ 1613945 h 1887361"/>
              <a:gd name="connsiteX368" fmla="*/ 1166383 w 1628481"/>
              <a:gd name="connsiteY368" fmla="*/ 1613971 h 1887361"/>
              <a:gd name="connsiteX369" fmla="*/ 1166308 w 1628481"/>
              <a:gd name="connsiteY369" fmla="*/ 1613971 h 1887361"/>
              <a:gd name="connsiteX370" fmla="*/ 1119707 w 1628481"/>
              <a:gd name="connsiteY370" fmla="*/ 1612498 h 1887361"/>
              <a:gd name="connsiteX371" fmla="*/ 1118429 w 1628481"/>
              <a:gd name="connsiteY371" fmla="*/ 1614960 h 1887361"/>
              <a:gd name="connsiteX372" fmla="*/ 1117709 w 1628481"/>
              <a:gd name="connsiteY372" fmla="*/ 1617214 h 1887361"/>
              <a:gd name="connsiteX373" fmla="*/ 1122444 w 1628481"/>
              <a:gd name="connsiteY373" fmla="*/ 1615583 h 1887361"/>
              <a:gd name="connsiteX374" fmla="*/ 1132783 w 1628481"/>
              <a:gd name="connsiteY374" fmla="*/ 1611284 h 1887361"/>
              <a:gd name="connsiteX375" fmla="*/ 1124693 w 1628481"/>
              <a:gd name="connsiteY375" fmla="*/ 1612809 h 1887361"/>
              <a:gd name="connsiteX376" fmla="*/ 1133766 w 1628481"/>
              <a:gd name="connsiteY376" fmla="*/ 1627805 h 1887361"/>
              <a:gd name="connsiteX377" fmla="*/ 1142920 w 1628481"/>
              <a:gd name="connsiteY377" fmla="*/ 1622118 h 1887361"/>
              <a:gd name="connsiteX378" fmla="*/ 1133668 w 1628481"/>
              <a:gd name="connsiteY378" fmla="*/ 1611853 h 1887361"/>
              <a:gd name="connsiteX379" fmla="*/ 1261606 w 1628481"/>
              <a:gd name="connsiteY379" fmla="*/ 1606811 h 1887361"/>
              <a:gd name="connsiteX380" fmla="*/ 1261606 w 1628481"/>
              <a:gd name="connsiteY380" fmla="*/ 1606961 h 1887361"/>
              <a:gd name="connsiteX381" fmla="*/ 1261193 w 1628481"/>
              <a:gd name="connsiteY381" fmla="*/ 1606867 h 1887361"/>
              <a:gd name="connsiteX382" fmla="*/ 1255869 w 1628481"/>
              <a:gd name="connsiteY382" fmla="*/ 1605656 h 1887361"/>
              <a:gd name="connsiteX383" fmla="*/ 1261193 w 1628481"/>
              <a:gd name="connsiteY383" fmla="*/ 1606867 h 1887361"/>
              <a:gd name="connsiteX384" fmla="*/ 1259759 w 1628481"/>
              <a:gd name="connsiteY384" fmla="*/ 1607063 h 1887361"/>
              <a:gd name="connsiteX385" fmla="*/ 1251383 w 1628481"/>
              <a:gd name="connsiteY385" fmla="*/ 1604038 h 1887361"/>
              <a:gd name="connsiteX386" fmla="*/ 1254759 w 1628481"/>
              <a:gd name="connsiteY386" fmla="*/ 1605255 h 1887361"/>
              <a:gd name="connsiteX387" fmla="*/ 1255869 w 1628481"/>
              <a:gd name="connsiteY387" fmla="*/ 1605656 h 1887361"/>
              <a:gd name="connsiteX388" fmla="*/ 1252738 w 1628481"/>
              <a:gd name="connsiteY388" fmla="*/ 1604944 h 1887361"/>
              <a:gd name="connsiteX389" fmla="*/ 1166729 w 1628481"/>
              <a:gd name="connsiteY389" fmla="*/ 1603174 h 1887361"/>
              <a:gd name="connsiteX390" fmla="*/ 1177367 w 1628481"/>
              <a:gd name="connsiteY390" fmla="*/ 1605086 h 1887361"/>
              <a:gd name="connsiteX391" fmla="*/ 1172807 w 1628481"/>
              <a:gd name="connsiteY391" fmla="*/ 1611440 h 1887361"/>
              <a:gd name="connsiteX392" fmla="*/ 1166374 w 1628481"/>
              <a:gd name="connsiteY392" fmla="*/ 1613945 h 1887361"/>
              <a:gd name="connsiteX393" fmla="*/ 1163586 w 1628481"/>
              <a:gd name="connsiteY393" fmla="*/ 1605718 h 1887361"/>
              <a:gd name="connsiteX394" fmla="*/ 1166729 w 1628481"/>
              <a:gd name="connsiteY394" fmla="*/ 1603174 h 1887361"/>
              <a:gd name="connsiteX395" fmla="*/ 1244623 w 1628481"/>
              <a:gd name="connsiteY395" fmla="*/ 1603099 h 1887361"/>
              <a:gd name="connsiteX396" fmla="*/ 1252738 w 1628481"/>
              <a:gd name="connsiteY396" fmla="*/ 1604944 h 1887361"/>
              <a:gd name="connsiteX397" fmla="*/ 1254407 w 1628481"/>
              <a:gd name="connsiteY397" fmla="*/ 1606061 h 1887361"/>
              <a:gd name="connsiteX398" fmla="*/ 1250658 w 1628481"/>
              <a:gd name="connsiteY398" fmla="*/ 1605648 h 1887361"/>
              <a:gd name="connsiteX399" fmla="*/ 1330218 w 1628481"/>
              <a:gd name="connsiteY399" fmla="*/ 1602941 h 1887361"/>
              <a:gd name="connsiteX400" fmla="*/ 1336810 w 1628481"/>
              <a:gd name="connsiteY400" fmla="*/ 1604336 h 1887361"/>
              <a:gd name="connsiteX401" fmla="*/ 1335250 w 1628481"/>
              <a:gd name="connsiteY401" fmla="*/ 1617954 h 1887361"/>
              <a:gd name="connsiteX402" fmla="*/ 1336026 w 1628481"/>
              <a:gd name="connsiteY402" fmla="*/ 1622006 h 1887361"/>
              <a:gd name="connsiteX403" fmla="*/ 1338072 w 1628481"/>
              <a:gd name="connsiteY403" fmla="*/ 1621155 h 1887361"/>
              <a:gd name="connsiteX404" fmla="*/ 1341330 w 1628481"/>
              <a:gd name="connsiteY404" fmla="*/ 1626427 h 1887361"/>
              <a:gd name="connsiteX405" fmla="*/ 1336340 w 1628481"/>
              <a:gd name="connsiteY405" fmla="*/ 1623644 h 1887361"/>
              <a:gd name="connsiteX406" fmla="*/ 1337935 w 1628481"/>
              <a:gd name="connsiteY406" fmla="*/ 1631966 h 1887361"/>
              <a:gd name="connsiteX407" fmla="*/ 1323876 w 1628481"/>
              <a:gd name="connsiteY407" fmla="*/ 1606473 h 1887361"/>
              <a:gd name="connsiteX408" fmla="*/ 1330218 w 1628481"/>
              <a:gd name="connsiteY408" fmla="*/ 1602941 h 1887361"/>
              <a:gd name="connsiteX409" fmla="*/ 1104561 w 1628481"/>
              <a:gd name="connsiteY409" fmla="*/ 1596051 h 1887361"/>
              <a:gd name="connsiteX410" fmla="*/ 1103614 w 1628481"/>
              <a:gd name="connsiteY410" fmla="*/ 1596174 h 1887361"/>
              <a:gd name="connsiteX411" fmla="*/ 1105167 w 1628481"/>
              <a:gd name="connsiteY411" fmla="*/ 1599172 h 1887361"/>
              <a:gd name="connsiteX412" fmla="*/ 1105912 w 1628481"/>
              <a:gd name="connsiteY412" fmla="*/ 1604374 h 1887361"/>
              <a:gd name="connsiteX413" fmla="*/ 1117236 w 1628481"/>
              <a:gd name="connsiteY413" fmla="*/ 1609713 h 1887361"/>
              <a:gd name="connsiteX414" fmla="*/ 1113629 w 1628481"/>
              <a:gd name="connsiteY414" fmla="*/ 1605648 h 1887361"/>
              <a:gd name="connsiteX415" fmla="*/ 1108345 w 1628481"/>
              <a:gd name="connsiteY415" fmla="*/ 1600055 h 1887361"/>
              <a:gd name="connsiteX416" fmla="*/ 1106924 w 1628481"/>
              <a:gd name="connsiteY416" fmla="*/ 1600812 h 1887361"/>
              <a:gd name="connsiteX417" fmla="*/ 1104611 w 1628481"/>
              <a:gd name="connsiteY417" fmla="*/ 1597988 h 1887361"/>
              <a:gd name="connsiteX418" fmla="*/ 1105724 w 1628481"/>
              <a:gd name="connsiteY418" fmla="*/ 1597282 h 1887361"/>
              <a:gd name="connsiteX419" fmla="*/ 1160796 w 1628481"/>
              <a:gd name="connsiteY419" fmla="*/ 1594904 h 1887361"/>
              <a:gd name="connsiteX420" fmla="*/ 1164133 w 1628481"/>
              <a:gd name="connsiteY420" fmla="*/ 1596876 h 1887361"/>
              <a:gd name="connsiteX421" fmla="*/ 1150782 w 1628481"/>
              <a:gd name="connsiteY421" fmla="*/ 1597391 h 1887361"/>
              <a:gd name="connsiteX422" fmla="*/ 1148871 w 1628481"/>
              <a:gd name="connsiteY422" fmla="*/ 1599172 h 1887361"/>
              <a:gd name="connsiteX423" fmla="*/ 1149761 w 1628481"/>
              <a:gd name="connsiteY423" fmla="*/ 1604397 h 1887361"/>
              <a:gd name="connsiteX424" fmla="*/ 1146758 w 1628481"/>
              <a:gd name="connsiteY424" fmla="*/ 1601142 h 1887361"/>
              <a:gd name="connsiteX425" fmla="*/ 1144376 w 1628481"/>
              <a:gd name="connsiteY425" fmla="*/ 1603362 h 1887361"/>
              <a:gd name="connsiteX426" fmla="*/ 1141413 w 1628481"/>
              <a:gd name="connsiteY426" fmla="*/ 1606511 h 1887361"/>
              <a:gd name="connsiteX427" fmla="*/ 1144414 w 1628481"/>
              <a:gd name="connsiteY427" fmla="*/ 1606623 h 1887361"/>
              <a:gd name="connsiteX428" fmla="*/ 1150440 w 1628481"/>
              <a:gd name="connsiteY428" fmla="*/ 1608188 h 1887361"/>
              <a:gd name="connsiteX429" fmla="*/ 1155527 w 1628481"/>
              <a:gd name="connsiteY429" fmla="*/ 1613348 h 1887361"/>
              <a:gd name="connsiteX430" fmla="*/ 1158134 w 1628481"/>
              <a:gd name="connsiteY430" fmla="*/ 1611459 h 1887361"/>
              <a:gd name="connsiteX431" fmla="*/ 1157112 w 1628481"/>
              <a:gd name="connsiteY431" fmla="*/ 1614957 h 1887361"/>
              <a:gd name="connsiteX432" fmla="*/ 1160797 w 1628481"/>
              <a:gd name="connsiteY432" fmla="*/ 1618695 h 1887361"/>
              <a:gd name="connsiteX433" fmla="*/ 1155848 w 1628481"/>
              <a:gd name="connsiteY433" fmla="*/ 1622968 h 1887361"/>
              <a:gd name="connsiteX434" fmla="*/ 1163346 w 1628481"/>
              <a:gd name="connsiteY434" fmla="*/ 1630804 h 1887361"/>
              <a:gd name="connsiteX435" fmla="*/ 1164096 w 1628481"/>
              <a:gd name="connsiteY435" fmla="*/ 1636877 h 1887361"/>
              <a:gd name="connsiteX436" fmla="*/ 1153850 w 1628481"/>
              <a:gd name="connsiteY436" fmla="*/ 1626859 h 1887361"/>
              <a:gd name="connsiteX437" fmla="*/ 1151919 w 1628481"/>
              <a:gd name="connsiteY437" fmla="*/ 1634592 h 1887361"/>
              <a:gd name="connsiteX438" fmla="*/ 1158960 w 1628481"/>
              <a:gd name="connsiteY438" fmla="*/ 1643775 h 1887361"/>
              <a:gd name="connsiteX439" fmla="*/ 1167433 w 1628481"/>
              <a:gd name="connsiteY439" fmla="*/ 1641938 h 1887361"/>
              <a:gd name="connsiteX440" fmla="*/ 1171182 w 1628481"/>
              <a:gd name="connsiteY440" fmla="*/ 1650523 h 1887361"/>
              <a:gd name="connsiteX441" fmla="*/ 1172569 w 1628481"/>
              <a:gd name="connsiteY441" fmla="*/ 1643925 h 1887361"/>
              <a:gd name="connsiteX442" fmla="*/ 1162597 w 1628481"/>
              <a:gd name="connsiteY442" fmla="*/ 1627242 h 1887361"/>
              <a:gd name="connsiteX443" fmla="*/ 1171107 w 1628481"/>
              <a:gd name="connsiteY443" fmla="*/ 1637964 h 1887361"/>
              <a:gd name="connsiteX444" fmla="*/ 1165746 w 1628481"/>
              <a:gd name="connsiteY444" fmla="*/ 1629716 h 1887361"/>
              <a:gd name="connsiteX445" fmla="*/ 1168070 w 1628481"/>
              <a:gd name="connsiteY445" fmla="*/ 1625967 h 1887361"/>
              <a:gd name="connsiteX446" fmla="*/ 1172831 w 1628481"/>
              <a:gd name="connsiteY446" fmla="*/ 1634628 h 1887361"/>
              <a:gd name="connsiteX447" fmla="*/ 1178154 w 1628481"/>
              <a:gd name="connsiteY447" fmla="*/ 1627130 h 1887361"/>
              <a:gd name="connsiteX448" fmla="*/ 1171106 w 1628481"/>
              <a:gd name="connsiteY448" fmla="*/ 1622519 h 1887361"/>
              <a:gd name="connsiteX449" fmla="*/ 1184528 w 1628481"/>
              <a:gd name="connsiteY449" fmla="*/ 1606773 h 1887361"/>
              <a:gd name="connsiteX450" fmla="*/ 1192251 w 1628481"/>
              <a:gd name="connsiteY450" fmla="*/ 1611084 h 1887361"/>
              <a:gd name="connsiteX451" fmla="*/ 1192251 w 1628481"/>
              <a:gd name="connsiteY451" fmla="*/ 1614308 h 1887361"/>
              <a:gd name="connsiteX452" fmla="*/ 1190114 w 1628481"/>
              <a:gd name="connsiteY452" fmla="*/ 1599312 h 1887361"/>
              <a:gd name="connsiteX453" fmla="*/ 1161959 w 1628481"/>
              <a:gd name="connsiteY453" fmla="*/ 1595114 h 1887361"/>
              <a:gd name="connsiteX454" fmla="*/ 1232188 w 1628481"/>
              <a:gd name="connsiteY454" fmla="*/ 1582752 h 1887361"/>
              <a:gd name="connsiteX455" fmla="*/ 1226169 w 1628481"/>
              <a:gd name="connsiteY455" fmla="*/ 1584900 h 1887361"/>
              <a:gd name="connsiteX456" fmla="*/ 1210396 w 1628481"/>
              <a:gd name="connsiteY456" fmla="*/ 1583754 h 1887361"/>
              <a:gd name="connsiteX457" fmla="*/ 1212805 w 1628481"/>
              <a:gd name="connsiteY457" fmla="*/ 1592540 h 1887361"/>
              <a:gd name="connsiteX458" fmla="*/ 1208653 w 1628481"/>
              <a:gd name="connsiteY458" fmla="*/ 1593646 h 1887361"/>
              <a:gd name="connsiteX459" fmla="*/ 1209420 w 1628481"/>
              <a:gd name="connsiteY459" fmla="*/ 1593839 h 1887361"/>
              <a:gd name="connsiteX460" fmla="*/ 1218530 w 1628481"/>
              <a:gd name="connsiteY460" fmla="*/ 1595564 h 1887361"/>
              <a:gd name="connsiteX461" fmla="*/ 1225803 w 1628481"/>
              <a:gd name="connsiteY461" fmla="*/ 1585029 h 1887361"/>
              <a:gd name="connsiteX462" fmla="*/ 1233638 w 1628481"/>
              <a:gd name="connsiteY462" fmla="*/ 1590578 h 1887361"/>
              <a:gd name="connsiteX463" fmla="*/ 1233461 w 1628481"/>
              <a:gd name="connsiteY463" fmla="*/ 1586313 h 1887361"/>
              <a:gd name="connsiteX464" fmla="*/ 1272029 w 1628481"/>
              <a:gd name="connsiteY464" fmla="*/ 1575393 h 1887361"/>
              <a:gd name="connsiteX465" fmla="*/ 1274129 w 1628481"/>
              <a:gd name="connsiteY465" fmla="*/ 1577868 h 1887361"/>
              <a:gd name="connsiteX466" fmla="*/ 1274282 w 1628481"/>
              <a:gd name="connsiteY466" fmla="*/ 1579865 h 1887361"/>
              <a:gd name="connsiteX467" fmla="*/ 1281963 w 1628481"/>
              <a:gd name="connsiteY467" fmla="*/ 1582517 h 1887361"/>
              <a:gd name="connsiteX468" fmla="*/ 1280173 w 1628481"/>
              <a:gd name="connsiteY468" fmla="*/ 1579462 h 1887361"/>
              <a:gd name="connsiteX469" fmla="*/ 1277787 w 1628481"/>
              <a:gd name="connsiteY469" fmla="*/ 1578087 h 1887361"/>
              <a:gd name="connsiteX470" fmla="*/ 1278154 w 1628481"/>
              <a:gd name="connsiteY470" fmla="*/ 1579053 h 1887361"/>
              <a:gd name="connsiteX471" fmla="*/ 1272029 w 1628481"/>
              <a:gd name="connsiteY471" fmla="*/ 1575393 h 1887361"/>
              <a:gd name="connsiteX472" fmla="*/ 1267659 w 1628481"/>
              <a:gd name="connsiteY472" fmla="*/ 1566668 h 1887361"/>
              <a:gd name="connsiteX473" fmla="*/ 1267442 w 1628481"/>
              <a:gd name="connsiteY473" fmla="*/ 1566715 h 1887361"/>
              <a:gd name="connsiteX474" fmla="*/ 1267362 w 1628481"/>
              <a:gd name="connsiteY474" fmla="*/ 1566928 h 1887361"/>
              <a:gd name="connsiteX475" fmla="*/ 1371002 w 1628481"/>
              <a:gd name="connsiteY475" fmla="*/ 1550576 h 1887361"/>
              <a:gd name="connsiteX476" fmla="*/ 1375988 w 1628481"/>
              <a:gd name="connsiteY476" fmla="*/ 1552113 h 1887361"/>
              <a:gd name="connsiteX477" fmla="*/ 1375650 w 1628481"/>
              <a:gd name="connsiteY477" fmla="*/ 1558486 h 1887361"/>
              <a:gd name="connsiteX478" fmla="*/ 1375500 w 1628481"/>
              <a:gd name="connsiteY478" fmla="*/ 1558524 h 1887361"/>
              <a:gd name="connsiteX479" fmla="*/ 1371002 w 1628481"/>
              <a:gd name="connsiteY479" fmla="*/ 1550576 h 1887361"/>
              <a:gd name="connsiteX480" fmla="*/ 1332462 w 1628481"/>
              <a:gd name="connsiteY480" fmla="*/ 1543978 h 1887361"/>
              <a:gd name="connsiteX481" fmla="*/ 1327101 w 1628481"/>
              <a:gd name="connsiteY481" fmla="*/ 1555337 h 1887361"/>
              <a:gd name="connsiteX482" fmla="*/ 1327026 w 1628481"/>
              <a:gd name="connsiteY482" fmla="*/ 1555224 h 1887361"/>
              <a:gd name="connsiteX483" fmla="*/ 1332462 w 1628481"/>
              <a:gd name="connsiteY483" fmla="*/ 1543978 h 1887361"/>
              <a:gd name="connsiteX484" fmla="*/ 1370289 w 1628481"/>
              <a:gd name="connsiteY484" fmla="*/ 1543753 h 1887361"/>
              <a:gd name="connsiteX485" fmla="*/ 1364853 w 1628481"/>
              <a:gd name="connsiteY485" fmla="*/ 1552788 h 1887361"/>
              <a:gd name="connsiteX486" fmla="*/ 1370289 w 1628481"/>
              <a:gd name="connsiteY486" fmla="*/ 1543753 h 1887361"/>
              <a:gd name="connsiteX487" fmla="*/ 1295910 w 1628481"/>
              <a:gd name="connsiteY487" fmla="*/ 1537079 h 1887361"/>
              <a:gd name="connsiteX488" fmla="*/ 1308094 w 1628481"/>
              <a:gd name="connsiteY488" fmla="*/ 1545777 h 1887361"/>
              <a:gd name="connsiteX489" fmla="*/ 1295835 w 1628481"/>
              <a:gd name="connsiteY489" fmla="*/ 1537154 h 1887361"/>
              <a:gd name="connsiteX490" fmla="*/ 1313728 w 1628481"/>
              <a:gd name="connsiteY490" fmla="*/ 1525493 h 1887361"/>
              <a:gd name="connsiteX491" fmla="*/ 1313904 w 1628481"/>
              <a:gd name="connsiteY491" fmla="*/ 1525533 h 1887361"/>
              <a:gd name="connsiteX492" fmla="*/ 1313904 w 1628481"/>
              <a:gd name="connsiteY492" fmla="*/ 1525683 h 1887361"/>
              <a:gd name="connsiteX493" fmla="*/ 1429373 w 1628481"/>
              <a:gd name="connsiteY493" fmla="*/ 1450666 h 1887361"/>
              <a:gd name="connsiteX494" fmla="*/ 1434847 w 1628481"/>
              <a:gd name="connsiteY494" fmla="*/ 1454677 h 1887361"/>
              <a:gd name="connsiteX495" fmla="*/ 1429284 w 1628481"/>
              <a:gd name="connsiteY495" fmla="*/ 1450916 h 1887361"/>
              <a:gd name="connsiteX496" fmla="*/ 1425385 w 1628481"/>
              <a:gd name="connsiteY496" fmla="*/ 1448280 h 1887361"/>
              <a:gd name="connsiteX497" fmla="*/ 1429284 w 1628481"/>
              <a:gd name="connsiteY497" fmla="*/ 1450916 h 1887361"/>
              <a:gd name="connsiteX498" fmla="*/ 1428600 w 1628481"/>
              <a:gd name="connsiteY498" fmla="*/ 1452845 h 1887361"/>
              <a:gd name="connsiteX499" fmla="*/ 1427799 w 1628481"/>
              <a:gd name="connsiteY499" fmla="*/ 1455052 h 1887361"/>
              <a:gd name="connsiteX500" fmla="*/ 1422250 w 1628481"/>
              <a:gd name="connsiteY500" fmla="*/ 1450965 h 1887361"/>
              <a:gd name="connsiteX501" fmla="*/ 1425385 w 1628481"/>
              <a:gd name="connsiteY501" fmla="*/ 1448280 h 1887361"/>
              <a:gd name="connsiteX502" fmla="*/ 1435324 w 1628481"/>
              <a:gd name="connsiteY502" fmla="*/ 1447154 h 1887361"/>
              <a:gd name="connsiteX503" fmla="*/ 1435334 w 1628481"/>
              <a:gd name="connsiteY503" fmla="*/ 1447179 h 1887361"/>
              <a:gd name="connsiteX504" fmla="*/ 1435259 w 1628481"/>
              <a:gd name="connsiteY504" fmla="*/ 1447179 h 1887361"/>
              <a:gd name="connsiteX505" fmla="*/ 1435334 w 1628481"/>
              <a:gd name="connsiteY505" fmla="*/ 1440056 h 1887361"/>
              <a:gd name="connsiteX506" fmla="*/ 1438924 w 1628481"/>
              <a:gd name="connsiteY506" fmla="*/ 1445740 h 1887361"/>
              <a:gd name="connsiteX507" fmla="*/ 1435324 w 1628481"/>
              <a:gd name="connsiteY507" fmla="*/ 1447154 h 1887361"/>
              <a:gd name="connsiteX508" fmla="*/ 1433619 w 1628481"/>
              <a:gd name="connsiteY508" fmla="*/ 1442929 h 1887361"/>
              <a:gd name="connsiteX509" fmla="*/ 1435334 w 1628481"/>
              <a:gd name="connsiteY509" fmla="*/ 1440056 h 1887361"/>
              <a:gd name="connsiteX510" fmla="*/ 1416558 w 1628481"/>
              <a:gd name="connsiteY510" fmla="*/ 1429199 h 1887361"/>
              <a:gd name="connsiteX511" fmla="*/ 1416589 w 1628481"/>
              <a:gd name="connsiteY511" fmla="*/ 1429334 h 1887361"/>
              <a:gd name="connsiteX512" fmla="*/ 1416514 w 1628481"/>
              <a:gd name="connsiteY512" fmla="*/ 1429409 h 1887361"/>
              <a:gd name="connsiteX513" fmla="*/ 1411097 w 1628481"/>
              <a:gd name="connsiteY513" fmla="*/ 1428838 h 1887361"/>
              <a:gd name="connsiteX514" fmla="*/ 1397216 w 1628481"/>
              <a:gd name="connsiteY514" fmla="*/ 1441162 h 1887361"/>
              <a:gd name="connsiteX515" fmla="*/ 1383486 w 1628481"/>
              <a:gd name="connsiteY515" fmla="*/ 1452915 h 1887361"/>
              <a:gd name="connsiteX516" fmla="*/ 1391926 w 1628481"/>
              <a:gd name="connsiteY516" fmla="*/ 1435103 h 1887361"/>
              <a:gd name="connsiteX517" fmla="*/ 1411341 w 1628481"/>
              <a:gd name="connsiteY517" fmla="*/ 1428622 h 1887361"/>
              <a:gd name="connsiteX518" fmla="*/ 1411416 w 1628481"/>
              <a:gd name="connsiteY518" fmla="*/ 1428734 h 1887361"/>
              <a:gd name="connsiteX519" fmla="*/ 1411097 w 1628481"/>
              <a:gd name="connsiteY519" fmla="*/ 1428838 h 1887361"/>
              <a:gd name="connsiteX520" fmla="*/ 1348321 w 1628481"/>
              <a:gd name="connsiteY520" fmla="*/ 1428622 h 1887361"/>
              <a:gd name="connsiteX521" fmla="*/ 1348245 w 1628481"/>
              <a:gd name="connsiteY521" fmla="*/ 1428659 h 1887361"/>
              <a:gd name="connsiteX522" fmla="*/ 1348358 w 1628481"/>
              <a:gd name="connsiteY522" fmla="*/ 1428840 h 1887361"/>
              <a:gd name="connsiteX523" fmla="*/ 1349895 w 1628481"/>
              <a:gd name="connsiteY523" fmla="*/ 1437769 h 1887361"/>
              <a:gd name="connsiteX524" fmla="*/ 1353597 w 1628481"/>
              <a:gd name="connsiteY524" fmla="*/ 1437207 h 1887361"/>
              <a:gd name="connsiteX525" fmla="*/ 1348358 w 1628481"/>
              <a:gd name="connsiteY525" fmla="*/ 1428840 h 1887361"/>
              <a:gd name="connsiteX526" fmla="*/ 1393441 w 1628481"/>
              <a:gd name="connsiteY526" fmla="*/ 1424278 h 1887361"/>
              <a:gd name="connsiteX527" fmla="*/ 1393458 w 1628481"/>
              <a:gd name="connsiteY527" fmla="*/ 1424310 h 1887361"/>
              <a:gd name="connsiteX528" fmla="*/ 1393308 w 1628481"/>
              <a:gd name="connsiteY528" fmla="*/ 1424385 h 1887361"/>
              <a:gd name="connsiteX529" fmla="*/ 1417822 w 1628481"/>
              <a:gd name="connsiteY529" fmla="*/ 1421274 h 1887361"/>
              <a:gd name="connsiteX530" fmla="*/ 1416102 w 1628481"/>
              <a:gd name="connsiteY530" fmla="*/ 1426035 h 1887361"/>
              <a:gd name="connsiteX531" fmla="*/ 1416800 w 1628481"/>
              <a:gd name="connsiteY531" fmla="*/ 1428031 h 1887361"/>
              <a:gd name="connsiteX532" fmla="*/ 1416558 w 1628481"/>
              <a:gd name="connsiteY532" fmla="*/ 1429199 h 1887361"/>
              <a:gd name="connsiteX533" fmla="*/ 1415084 w 1628481"/>
              <a:gd name="connsiteY533" fmla="*/ 1422840 h 1887361"/>
              <a:gd name="connsiteX534" fmla="*/ 1417822 w 1628481"/>
              <a:gd name="connsiteY534" fmla="*/ 1421274 h 1887361"/>
              <a:gd name="connsiteX535" fmla="*/ 1399208 w 1628481"/>
              <a:gd name="connsiteY535" fmla="*/ 1421210 h 1887361"/>
              <a:gd name="connsiteX536" fmla="*/ 1399231 w 1628481"/>
              <a:gd name="connsiteY536" fmla="*/ 1421274 h 1887361"/>
              <a:gd name="connsiteX537" fmla="*/ 1399081 w 1628481"/>
              <a:gd name="connsiteY537" fmla="*/ 1421349 h 1887361"/>
              <a:gd name="connsiteX538" fmla="*/ 1393083 w 1628481"/>
              <a:gd name="connsiteY538" fmla="*/ 1417525 h 1887361"/>
              <a:gd name="connsiteX539" fmla="*/ 1395642 w 1628481"/>
              <a:gd name="connsiteY539" fmla="*/ 1422501 h 1887361"/>
              <a:gd name="connsiteX540" fmla="*/ 1393441 w 1628481"/>
              <a:gd name="connsiteY540" fmla="*/ 1424278 h 1887361"/>
              <a:gd name="connsiteX541" fmla="*/ 1390768 w 1628481"/>
              <a:gd name="connsiteY541" fmla="*/ 1419371 h 1887361"/>
              <a:gd name="connsiteX542" fmla="*/ 1393083 w 1628481"/>
              <a:gd name="connsiteY542" fmla="*/ 1417525 h 1887361"/>
              <a:gd name="connsiteX543" fmla="*/ 1396734 w 1628481"/>
              <a:gd name="connsiteY543" fmla="*/ 1414432 h 1887361"/>
              <a:gd name="connsiteX544" fmla="*/ 1405680 w 1628481"/>
              <a:gd name="connsiteY544" fmla="*/ 1417712 h 1887361"/>
              <a:gd name="connsiteX545" fmla="*/ 1401200 w 1628481"/>
              <a:gd name="connsiteY545" fmla="*/ 1419038 h 1887361"/>
              <a:gd name="connsiteX546" fmla="*/ 1399208 w 1628481"/>
              <a:gd name="connsiteY546" fmla="*/ 1421210 h 1887361"/>
              <a:gd name="connsiteX547" fmla="*/ 1411453 w 1628481"/>
              <a:gd name="connsiteY547" fmla="*/ 1396380 h 1887361"/>
              <a:gd name="connsiteX548" fmla="*/ 1405267 w 1628481"/>
              <a:gd name="connsiteY548" fmla="*/ 1399904 h 1887361"/>
              <a:gd name="connsiteX549" fmla="*/ 1405567 w 1628481"/>
              <a:gd name="connsiteY549" fmla="*/ 1399829 h 1887361"/>
              <a:gd name="connsiteX550" fmla="*/ 1411453 w 1628481"/>
              <a:gd name="connsiteY550" fmla="*/ 1396380 h 1887361"/>
              <a:gd name="connsiteX551" fmla="*/ 66883 w 1628481"/>
              <a:gd name="connsiteY551" fmla="*/ 1390345 h 1887361"/>
              <a:gd name="connsiteX552" fmla="*/ 61185 w 1628481"/>
              <a:gd name="connsiteY552" fmla="*/ 1400055 h 1887361"/>
              <a:gd name="connsiteX553" fmla="*/ 70857 w 1628481"/>
              <a:gd name="connsiteY553" fmla="*/ 1415951 h 1887361"/>
              <a:gd name="connsiteX554" fmla="*/ 83154 w 1628481"/>
              <a:gd name="connsiteY554" fmla="*/ 1420337 h 1887361"/>
              <a:gd name="connsiteX555" fmla="*/ 80230 w 1628481"/>
              <a:gd name="connsiteY555" fmla="*/ 1403691 h 1887361"/>
              <a:gd name="connsiteX556" fmla="*/ 66883 w 1628481"/>
              <a:gd name="connsiteY556" fmla="*/ 1390345 h 1887361"/>
              <a:gd name="connsiteX557" fmla="*/ 1326356 w 1628481"/>
              <a:gd name="connsiteY557" fmla="*/ 1373882 h 1887361"/>
              <a:gd name="connsiteX558" fmla="*/ 1327064 w 1628481"/>
              <a:gd name="connsiteY558" fmla="*/ 1375124 h 1887361"/>
              <a:gd name="connsiteX559" fmla="*/ 1330663 w 1628481"/>
              <a:gd name="connsiteY559" fmla="*/ 1383446 h 1887361"/>
              <a:gd name="connsiteX560" fmla="*/ 1330663 w 1628481"/>
              <a:gd name="connsiteY560" fmla="*/ 1399904 h 1887361"/>
              <a:gd name="connsiteX561" fmla="*/ 1338910 w 1628481"/>
              <a:gd name="connsiteY561" fmla="*/ 1399605 h 1887361"/>
              <a:gd name="connsiteX562" fmla="*/ 1345846 w 1628481"/>
              <a:gd name="connsiteY562" fmla="*/ 1422998 h 1887361"/>
              <a:gd name="connsiteX563" fmla="*/ 1356643 w 1628481"/>
              <a:gd name="connsiteY563" fmla="*/ 1418237 h 1887361"/>
              <a:gd name="connsiteX564" fmla="*/ 1337111 w 1628481"/>
              <a:gd name="connsiteY564" fmla="*/ 1387083 h 1887361"/>
              <a:gd name="connsiteX565" fmla="*/ 1326314 w 1628481"/>
              <a:gd name="connsiteY565" fmla="*/ 1375386 h 1887361"/>
              <a:gd name="connsiteX566" fmla="*/ 1330063 w 1628481"/>
              <a:gd name="connsiteY566" fmla="*/ 1377111 h 1887361"/>
              <a:gd name="connsiteX567" fmla="*/ 1326356 w 1628481"/>
              <a:gd name="connsiteY567" fmla="*/ 1373882 h 1887361"/>
              <a:gd name="connsiteX568" fmla="*/ 1606887 w 1628481"/>
              <a:gd name="connsiteY568" fmla="*/ 1362828 h 1887361"/>
              <a:gd name="connsiteX569" fmla="*/ 1613448 w 1628481"/>
              <a:gd name="connsiteY569" fmla="*/ 1370851 h 1887361"/>
              <a:gd name="connsiteX570" fmla="*/ 1606887 w 1628481"/>
              <a:gd name="connsiteY570" fmla="*/ 1362828 h 1887361"/>
              <a:gd name="connsiteX571" fmla="*/ 1434172 w 1628481"/>
              <a:gd name="connsiteY571" fmla="*/ 1362078 h 1887361"/>
              <a:gd name="connsiteX572" fmla="*/ 1434654 w 1628481"/>
              <a:gd name="connsiteY572" fmla="*/ 1362115 h 1887361"/>
              <a:gd name="connsiteX573" fmla="*/ 1434134 w 1628481"/>
              <a:gd name="connsiteY573" fmla="*/ 1362453 h 1887361"/>
              <a:gd name="connsiteX574" fmla="*/ 1442457 w 1628481"/>
              <a:gd name="connsiteY574" fmla="*/ 1360091 h 1887361"/>
              <a:gd name="connsiteX575" fmla="*/ 1447003 w 1628481"/>
              <a:gd name="connsiteY575" fmla="*/ 1363053 h 1887361"/>
              <a:gd name="connsiteX576" fmla="*/ 1434654 w 1628481"/>
              <a:gd name="connsiteY576" fmla="*/ 1362115 h 1887361"/>
              <a:gd name="connsiteX577" fmla="*/ 1436946 w 1628481"/>
              <a:gd name="connsiteY577" fmla="*/ 1360625 h 1887361"/>
              <a:gd name="connsiteX578" fmla="*/ 1442457 w 1628481"/>
              <a:gd name="connsiteY578" fmla="*/ 1360091 h 1887361"/>
              <a:gd name="connsiteX579" fmla="*/ 1472036 w 1628481"/>
              <a:gd name="connsiteY579" fmla="*/ 1357804 h 1887361"/>
              <a:gd name="connsiteX580" fmla="*/ 1477022 w 1628481"/>
              <a:gd name="connsiteY580" fmla="*/ 1361591 h 1887361"/>
              <a:gd name="connsiteX581" fmla="*/ 1476985 w 1628481"/>
              <a:gd name="connsiteY581" fmla="*/ 1361966 h 1887361"/>
              <a:gd name="connsiteX582" fmla="*/ 1464088 w 1628481"/>
              <a:gd name="connsiteY582" fmla="*/ 1359491 h 1887361"/>
              <a:gd name="connsiteX583" fmla="*/ 1472036 w 1628481"/>
              <a:gd name="connsiteY583" fmla="*/ 1357804 h 1887361"/>
              <a:gd name="connsiteX584" fmla="*/ 45589 w 1628481"/>
              <a:gd name="connsiteY584" fmla="*/ 1356454 h 1887361"/>
              <a:gd name="connsiteX585" fmla="*/ 50500 w 1628481"/>
              <a:gd name="connsiteY585" fmla="*/ 1362903 h 1887361"/>
              <a:gd name="connsiteX586" fmla="*/ 33817 w 1628481"/>
              <a:gd name="connsiteY586" fmla="*/ 1362903 h 1887361"/>
              <a:gd name="connsiteX587" fmla="*/ 45589 w 1628481"/>
              <a:gd name="connsiteY587" fmla="*/ 1356454 h 1887361"/>
              <a:gd name="connsiteX588" fmla="*/ 1381986 w 1628481"/>
              <a:gd name="connsiteY588" fmla="*/ 1348956 h 1887361"/>
              <a:gd name="connsiteX589" fmla="*/ 1381986 w 1628481"/>
              <a:gd name="connsiteY589" fmla="*/ 1356154 h 1887361"/>
              <a:gd name="connsiteX590" fmla="*/ 1381986 w 1628481"/>
              <a:gd name="connsiteY590" fmla="*/ 1348993 h 1887361"/>
              <a:gd name="connsiteX591" fmla="*/ 1481596 w 1628481"/>
              <a:gd name="connsiteY591" fmla="*/ 1345770 h 1887361"/>
              <a:gd name="connsiteX592" fmla="*/ 1482496 w 1628481"/>
              <a:gd name="connsiteY592" fmla="*/ 1350794 h 1887361"/>
              <a:gd name="connsiteX593" fmla="*/ 1493743 w 1628481"/>
              <a:gd name="connsiteY593" fmla="*/ 1349631 h 1887361"/>
              <a:gd name="connsiteX594" fmla="*/ 1518299 w 1628481"/>
              <a:gd name="connsiteY594" fmla="*/ 1363765 h 1887361"/>
              <a:gd name="connsiteX595" fmla="*/ 1518261 w 1628481"/>
              <a:gd name="connsiteY595" fmla="*/ 1363990 h 1887361"/>
              <a:gd name="connsiteX596" fmla="*/ 1475635 w 1628481"/>
              <a:gd name="connsiteY596" fmla="*/ 1357542 h 1887361"/>
              <a:gd name="connsiteX597" fmla="*/ 1470349 w 1628481"/>
              <a:gd name="connsiteY597" fmla="*/ 1354093 h 1887361"/>
              <a:gd name="connsiteX598" fmla="*/ 1481596 w 1628481"/>
              <a:gd name="connsiteY598" fmla="*/ 1345770 h 1887361"/>
              <a:gd name="connsiteX599" fmla="*/ 90014 w 1628481"/>
              <a:gd name="connsiteY599" fmla="*/ 1341121 h 1887361"/>
              <a:gd name="connsiteX600" fmla="*/ 104748 w 1628481"/>
              <a:gd name="connsiteY600" fmla="*/ 1360166 h 1887361"/>
              <a:gd name="connsiteX601" fmla="*/ 104748 w 1628481"/>
              <a:gd name="connsiteY601" fmla="*/ 1360278 h 1887361"/>
              <a:gd name="connsiteX602" fmla="*/ 81842 w 1628481"/>
              <a:gd name="connsiteY602" fmla="*/ 1346332 h 1887361"/>
              <a:gd name="connsiteX603" fmla="*/ 90014 w 1628481"/>
              <a:gd name="connsiteY603" fmla="*/ 1341121 h 1887361"/>
              <a:gd name="connsiteX604" fmla="*/ 1390384 w 1628481"/>
              <a:gd name="connsiteY604" fmla="*/ 1338834 h 1887361"/>
              <a:gd name="connsiteX605" fmla="*/ 1399672 w 1628481"/>
              <a:gd name="connsiteY605" fmla="*/ 1342227 h 1887361"/>
              <a:gd name="connsiteX606" fmla="*/ 1399570 w 1628481"/>
              <a:gd name="connsiteY606" fmla="*/ 1342363 h 1887361"/>
              <a:gd name="connsiteX607" fmla="*/ 1387980 w 1628481"/>
              <a:gd name="connsiteY607" fmla="*/ 1334907 h 1887361"/>
              <a:gd name="connsiteX608" fmla="*/ 1385398 w 1628481"/>
              <a:gd name="connsiteY608" fmla="*/ 1339058 h 1887361"/>
              <a:gd name="connsiteX609" fmla="*/ 1387275 w 1628481"/>
              <a:gd name="connsiteY609" fmla="*/ 1340160 h 1887361"/>
              <a:gd name="connsiteX610" fmla="*/ 1390182 w 1628481"/>
              <a:gd name="connsiteY610" fmla="*/ 1340807 h 1887361"/>
              <a:gd name="connsiteX611" fmla="*/ 1398219 w 1628481"/>
              <a:gd name="connsiteY611" fmla="*/ 1344158 h 1887361"/>
              <a:gd name="connsiteX612" fmla="*/ 1399570 w 1628481"/>
              <a:gd name="connsiteY612" fmla="*/ 1342363 h 1887361"/>
              <a:gd name="connsiteX613" fmla="*/ 1402193 w 1628481"/>
              <a:gd name="connsiteY613" fmla="*/ 1343371 h 1887361"/>
              <a:gd name="connsiteX614" fmla="*/ 1410141 w 1628481"/>
              <a:gd name="connsiteY614" fmla="*/ 1341759 h 1887361"/>
              <a:gd name="connsiteX615" fmla="*/ 1397980 w 1628481"/>
              <a:gd name="connsiteY615" fmla="*/ 1337939 h 1887361"/>
              <a:gd name="connsiteX616" fmla="*/ 1520323 w 1628481"/>
              <a:gd name="connsiteY616" fmla="*/ 1332574 h 1887361"/>
              <a:gd name="connsiteX617" fmla="*/ 1500191 w 1628481"/>
              <a:gd name="connsiteY617" fmla="*/ 1344083 h 1887361"/>
              <a:gd name="connsiteX618" fmla="*/ 1500154 w 1628481"/>
              <a:gd name="connsiteY618" fmla="*/ 1344458 h 1887361"/>
              <a:gd name="connsiteX619" fmla="*/ 1504240 w 1628481"/>
              <a:gd name="connsiteY619" fmla="*/ 1350081 h 1887361"/>
              <a:gd name="connsiteX620" fmla="*/ 1488532 w 1628481"/>
              <a:gd name="connsiteY620" fmla="*/ 1346332 h 1887361"/>
              <a:gd name="connsiteX621" fmla="*/ 1520323 w 1628481"/>
              <a:gd name="connsiteY621" fmla="*/ 1332574 h 1887361"/>
              <a:gd name="connsiteX622" fmla="*/ 1576596 w 1628481"/>
              <a:gd name="connsiteY622" fmla="*/ 1332311 h 1887361"/>
              <a:gd name="connsiteX623" fmla="*/ 1597215 w 1628481"/>
              <a:gd name="connsiteY623" fmla="*/ 1339922 h 1887361"/>
              <a:gd name="connsiteX624" fmla="*/ 1597327 w 1628481"/>
              <a:gd name="connsiteY624" fmla="*/ 1340034 h 1887361"/>
              <a:gd name="connsiteX625" fmla="*/ 1596202 w 1628481"/>
              <a:gd name="connsiteY625" fmla="*/ 1342358 h 1887361"/>
              <a:gd name="connsiteX626" fmla="*/ 1574796 w 1628481"/>
              <a:gd name="connsiteY626" fmla="*/ 1336060 h 1887361"/>
              <a:gd name="connsiteX627" fmla="*/ 1576596 w 1628481"/>
              <a:gd name="connsiteY627" fmla="*/ 1332311 h 1887361"/>
              <a:gd name="connsiteX628" fmla="*/ 1526280 w 1628481"/>
              <a:gd name="connsiteY628" fmla="*/ 1330452 h 1887361"/>
              <a:gd name="connsiteX629" fmla="*/ 1535094 w 1628481"/>
              <a:gd name="connsiteY629" fmla="*/ 1330699 h 1887361"/>
              <a:gd name="connsiteX630" fmla="*/ 1535057 w 1628481"/>
              <a:gd name="connsiteY630" fmla="*/ 1330924 h 1887361"/>
              <a:gd name="connsiteX631" fmla="*/ 1528037 w 1628481"/>
              <a:gd name="connsiteY631" fmla="*/ 1330680 h 1887361"/>
              <a:gd name="connsiteX632" fmla="*/ 1524481 w 1628481"/>
              <a:gd name="connsiteY632" fmla="*/ 1330217 h 1887361"/>
              <a:gd name="connsiteX633" fmla="*/ 1526280 w 1628481"/>
              <a:gd name="connsiteY633" fmla="*/ 1330452 h 1887361"/>
              <a:gd name="connsiteX634" fmla="*/ 1525101 w 1628481"/>
              <a:gd name="connsiteY634" fmla="*/ 1330418 h 1887361"/>
              <a:gd name="connsiteX635" fmla="*/ 1517736 w 1628481"/>
              <a:gd name="connsiteY635" fmla="*/ 1330212 h 1887361"/>
              <a:gd name="connsiteX636" fmla="*/ 1525101 w 1628481"/>
              <a:gd name="connsiteY636" fmla="*/ 1330418 h 1887361"/>
              <a:gd name="connsiteX637" fmla="*/ 1527934 w 1628481"/>
              <a:gd name="connsiteY637" fmla="*/ 1331336 h 1887361"/>
              <a:gd name="connsiteX638" fmla="*/ 1524185 w 1628481"/>
              <a:gd name="connsiteY638" fmla="*/ 1331336 h 1887361"/>
              <a:gd name="connsiteX639" fmla="*/ 91889 w 1628481"/>
              <a:gd name="connsiteY639" fmla="*/ 1323651 h 1887361"/>
              <a:gd name="connsiteX640" fmla="*/ 97962 w 1628481"/>
              <a:gd name="connsiteY640" fmla="*/ 1337110 h 1887361"/>
              <a:gd name="connsiteX641" fmla="*/ 91889 w 1628481"/>
              <a:gd name="connsiteY641" fmla="*/ 1323651 h 1887361"/>
              <a:gd name="connsiteX642" fmla="*/ 1600158 w 1628481"/>
              <a:gd name="connsiteY642" fmla="*/ 1319457 h 1887361"/>
              <a:gd name="connsiteX643" fmla="*/ 1606925 w 1628481"/>
              <a:gd name="connsiteY643" fmla="*/ 1319715 h 1887361"/>
              <a:gd name="connsiteX644" fmla="*/ 1614910 w 1628481"/>
              <a:gd name="connsiteY644" fmla="*/ 1339734 h 1887361"/>
              <a:gd name="connsiteX645" fmla="*/ 1594965 w 1628481"/>
              <a:gd name="connsiteY645" fmla="*/ 1322789 h 1887361"/>
              <a:gd name="connsiteX646" fmla="*/ 1600158 w 1628481"/>
              <a:gd name="connsiteY646" fmla="*/ 1319457 h 1887361"/>
              <a:gd name="connsiteX647" fmla="*/ 1491974 w 1628481"/>
              <a:gd name="connsiteY647" fmla="*/ 1317486 h 1887361"/>
              <a:gd name="connsiteX648" fmla="*/ 1492244 w 1628481"/>
              <a:gd name="connsiteY648" fmla="*/ 1317727 h 1887361"/>
              <a:gd name="connsiteX649" fmla="*/ 1492094 w 1628481"/>
              <a:gd name="connsiteY649" fmla="*/ 1317802 h 1887361"/>
              <a:gd name="connsiteX650" fmla="*/ 1489706 w 1628481"/>
              <a:gd name="connsiteY650" fmla="*/ 1311510 h 1887361"/>
              <a:gd name="connsiteX651" fmla="*/ 1489909 w 1628481"/>
              <a:gd name="connsiteY651" fmla="*/ 1312044 h 1887361"/>
              <a:gd name="connsiteX652" fmla="*/ 1495543 w 1628481"/>
              <a:gd name="connsiteY652" fmla="*/ 1312479 h 1887361"/>
              <a:gd name="connsiteX653" fmla="*/ 79442 w 1628481"/>
              <a:gd name="connsiteY653" fmla="*/ 1309592 h 1887361"/>
              <a:gd name="connsiteX654" fmla="*/ 82104 w 1628481"/>
              <a:gd name="connsiteY654" fmla="*/ 1322639 h 1887361"/>
              <a:gd name="connsiteX655" fmla="*/ 79442 w 1628481"/>
              <a:gd name="connsiteY655" fmla="*/ 1309592 h 1887361"/>
              <a:gd name="connsiteX656" fmla="*/ 1451229 w 1628481"/>
              <a:gd name="connsiteY656" fmla="*/ 1302357 h 1887361"/>
              <a:gd name="connsiteX657" fmla="*/ 1455845 w 1628481"/>
              <a:gd name="connsiteY657" fmla="*/ 1305422 h 1887361"/>
              <a:gd name="connsiteX658" fmla="*/ 1447226 w 1628481"/>
              <a:gd name="connsiteY658" fmla="*/ 1305689 h 1887361"/>
              <a:gd name="connsiteX659" fmla="*/ 1447103 w 1628481"/>
              <a:gd name="connsiteY659" fmla="*/ 1304677 h 1887361"/>
              <a:gd name="connsiteX660" fmla="*/ 1447813 w 1628481"/>
              <a:gd name="connsiteY660" fmla="*/ 1303880 h 1887361"/>
              <a:gd name="connsiteX661" fmla="*/ 1451229 w 1628481"/>
              <a:gd name="connsiteY661" fmla="*/ 1302357 h 1887361"/>
              <a:gd name="connsiteX662" fmla="*/ 42515 w 1628481"/>
              <a:gd name="connsiteY662" fmla="*/ 1287961 h 1887361"/>
              <a:gd name="connsiteX663" fmla="*/ 66621 w 1628481"/>
              <a:gd name="connsiteY663" fmla="*/ 1317165 h 1887361"/>
              <a:gd name="connsiteX664" fmla="*/ 65309 w 1628481"/>
              <a:gd name="connsiteY664" fmla="*/ 1336997 h 1887361"/>
              <a:gd name="connsiteX665" fmla="*/ 79855 w 1628481"/>
              <a:gd name="connsiteY665" fmla="*/ 1353230 h 1887361"/>
              <a:gd name="connsiteX666" fmla="*/ 62947 w 1628481"/>
              <a:gd name="connsiteY666" fmla="*/ 1354167 h 1887361"/>
              <a:gd name="connsiteX667" fmla="*/ 54849 w 1628481"/>
              <a:gd name="connsiteY667" fmla="*/ 1335235 h 1887361"/>
              <a:gd name="connsiteX668" fmla="*/ 34230 w 1628481"/>
              <a:gd name="connsiteY668" fmla="*/ 1336810 h 1887361"/>
              <a:gd name="connsiteX669" fmla="*/ 37679 w 1628481"/>
              <a:gd name="connsiteY669" fmla="*/ 1325113 h 1887361"/>
              <a:gd name="connsiteX670" fmla="*/ 50688 w 1628481"/>
              <a:gd name="connsiteY670" fmla="*/ 1326462 h 1887361"/>
              <a:gd name="connsiteX671" fmla="*/ 45739 w 1628481"/>
              <a:gd name="connsiteY671" fmla="*/ 1307230 h 1887361"/>
              <a:gd name="connsiteX672" fmla="*/ 42515 w 1628481"/>
              <a:gd name="connsiteY672" fmla="*/ 1287961 h 1887361"/>
              <a:gd name="connsiteX673" fmla="*/ 1475785 w 1628481"/>
              <a:gd name="connsiteY673" fmla="*/ 1280875 h 1887361"/>
              <a:gd name="connsiteX674" fmla="*/ 1474361 w 1628481"/>
              <a:gd name="connsiteY674" fmla="*/ 1297783 h 1887361"/>
              <a:gd name="connsiteX675" fmla="*/ 1474323 w 1628481"/>
              <a:gd name="connsiteY675" fmla="*/ 1298158 h 1887361"/>
              <a:gd name="connsiteX676" fmla="*/ 1475785 w 1628481"/>
              <a:gd name="connsiteY676" fmla="*/ 1280875 h 1887361"/>
              <a:gd name="connsiteX677" fmla="*/ 1502141 w 1628481"/>
              <a:gd name="connsiteY677" fmla="*/ 1276526 h 1887361"/>
              <a:gd name="connsiteX678" fmla="*/ 1502141 w 1628481"/>
              <a:gd name="connsiteY678" fmla="*/ 1276564 h 1887361"/>
              <a:gd name="connsiteX679" fmla="*/ 1505890 w 1628481"/>
              <a:gd name="connsiteY679" fmla="*/ 1283574 h 1887361"/>
              <a:gd name="connsiteX680" fmla="*/ 1502141 w 1628481"/>
              <a:gd name="connsiteY680" fmla="*/ 1276526 h 1887361"/>
              <a:gd name="connsiteX681" fmla="*/ 1625557 w 1628481"/>
              <a:gd name="connsiteY681" fmla="*/ 1271765 h 1887361"/>
              <a:gd name="connsiteX682" fmla="*/ 1625669 w 1628481"/>
              <a:gd name="connsiteY682" fmla="*/ 1271878 h 1887361"/>
              <a:gd name="connsiteX683" fmla="*/ 1622408 w 1628481"/>
              <a:gd name="connsiteY683" fmla="*/ 1279001 h 1887361"/>
              <a:gd name="connsiteX684" fmla="*/ 1625557 w 1628481"/>
              <a:gd name="connsiteY684" fmla="*/ 1271765 h 1887361"/>
              <a:gd name="connsiteX685" fmla="*/ 1543642 w 1628481"/>
              <a:gd name="connsiteY685" fmla="*/ 1254482 h 1887361"/>
              <a:gd name="connsiteX686" fmla="*/ 1564936 w 1628481"/>
              <a:gd name="connsiteY686" fmla="*/ 1260781 h 1887361"/>
              <a:gd name="connsiteX687" fmla="*/ 1566848 w 1628481"/>
              <a:gd name="connsiteY687" fmla="*/ 1264117 h 1887361"/>
              <a:gd name="connsiteX688" fmla="*/ 1566810 w 1628481"/>
              <a:gd name="connsiteY688" fmla="*/ 1264342 h 1887361"/>
              <a:gd name="connsiteX689" fmla="*/ 1546603 w 1628481"/>
              <a:gd name="connsiteY689" fmla="*/ 1263068 h 1887361"/>
              <a:gd name="connsiteX690" fmla="*/ 1536481 w 1628481"/>
              <a:gd name="connsiteY690" fmla="*/ 1255120 h 1887361"/>
              <a:gd name="connsiteX691" fmla="*/ 1543642 w 1628481"/>
              <a:gd name="connsiteY691" fmla="*/ 1254482 h 1887361"/>
              <a:gd name="connsiteX692" fmla="*/ 1495468 w 1628481"/>
              <a:gd name="connsiteY692" fmla="*/ 1238849 h 1887361"/>
              <a:gd name="connsiteX693" fmla="*/ 1495612 w 1628481"/>
              <a:gd name="connsiteY693" fmla="*/ 1238898 h 1887361"/>
              <a:gd name="connsiteX694" fmla="*/ 1495476 w 1628481"/>
              <a:gd name="connsiteY694" fmla="*/ 1238912 h 1887361"/>
              <a:gd name="connsiteX695" fmla="*/ 1499929 w 1628481"/>
              <a:gd name="connsiteY695" fmla="*/ 1238324 h 1887361"/>
              <a:gd name="connsiteX696" fmla="*/ 1502478 w 1628481"/>
              <a:gd name="connsiteY696" fmla="*/ 1240198 h 1887361"/>
              <a:gd name="connsiteX697" fmla="*/ 1505027 w 1628481"/>
              <a:gd name="connsiteY697" fmla="*/ 1242110 h 1887361"/>
              <a:gd name="connsiteX698" fmla="*/ 1495612 w 1628481"/>
              <a:gd name="connsiteY698" fmla="*/ 1238898 h 1887361"/>
              <a:gd name="connsiteX699" fmla="*/ 1500041 w 1628481"/>
              <a:gd name="connsiteY699" fmla="*/ 1238436 h 1887361"/>
              <a:gd name="connsiteX700" fmla="*/ 1502250 w 1628481"/>
              <a:gd name="connsiteY700" fmla="*/ 1224651 h 1887361"/>
              <a:gd name="connsiteX701" fmla="*/ 1502628 w 1628481"/>
              <a:gd name="connsiteY701" fmla="*/ 1224715 h 1887361"/>
              <a:gd name="connsiteX702" fmla="*/ 1502478 w 1628481"/>
              <a:gd name="connsiteY702" fmla="*/ 1224790 h 1887361"/>
              <a:gd name="connsiteX703" fmla="*/ 87203 w 1628481"/>
              <a:gd name="connsiteY703" fmla="*/ 1217030 h 1887361"/>
              <a:gd name="connsiteX704" fmla="*/ 100886 w 1628481"/>
              <a:gd name="connsiteY704" fmla="*/ 1236112 h 1887361"/>
              <a:gd name="connsiteX705" fmla="*/ 104335 w 1628481"/>
              <a:gd name="connsiteY705" fmla="*/ 1226440 h 1887361"/>
              <a:gd name="connsiteX706" fmla="*/ 87203 w 1628481"/>
              <a:gd name="connsiteY706" fmla="*/ 1217030 h 1887361"/>
              <a:gd name="connsiteX707" fmla="*/ 130803 w 1628481"/>
              <a:gd name="connsiteY707" fmla="*/ 1201359 h 1887361"/>
              <a:gd name="connsiteX708" fmla="*/ 134815 w 1628481"/>
              <a:gd name="connsiteY708" fmla="*/ 1208857 h 1887361"/>
              <a:gd name="connsiteX709" fmla="*/ 162894 w 1628481"/>
              <a:gd name="connsiteY709" fmla="*/ 1225165 h 1887361"/>
              <a:gd name="connsiteX710" fmla="*/ 162894 w 1628481"/>
              <a:gd name="connsiteY710" fmla="*/ 1225315 h 1887361"/>
              <a:gd name="connsiteX711" fmla="*/ 136202 w 1628481"/>
              <a:gd name="connsiteY711" fmla="*/ 1223478 h 1887361"/>
              <a:gd name="connsiteX712" fmla="*/ 130803 w 1628481"/>
              <a:gd name="connsiteY712" fmla="*/ 1201359 h 1887361"/>
              <a:gd name="connsiteX713" fmla="*/ 1619249 w 1628481"/>
              <a:gd name="connsiteY713" fmla="*/ 1174203 h 1887361"/>
              <a:gd name="connsiteX714" fmla="*/ 1619296 w 1628481"/>
              <a:gd name="connsiteY714" fmla="*/ 1174367 h 1887361"/>
              <a:gd name="connsiteX715" fmla="*/ 1619184 w 1628481"/>
              <a:gd name="connsiteY715" fmla="*/ 1174254 h 1887361"/>
              <a:gd name="connsiteX716" fmla="*/ 1615247 w 1628481"/>
              <a:gd name="connsiteY716" fmla="*/ 1150598 h 1887361"/>
              <a:gd name="connsiteX717" fmla="*/ 1624700 w 1628481"/>
              <a:gd name="connsiteY717" fmla="*/ 1169968 h 1887361"/>
              <a:gd name="connsiteX718" fmla="*/ 1619249 w 1628481"/>
              <a:gd name="connsiteY718" fmla="*/ 1174203 h 1887361"/>
              <a:gd name="connsiteX719" fmla="*/ 1616850 w 1628481"/>
              <a:gd name="connsiteY719" fmla="*/ 1165885 h 1887361"/>
              <a:gd name="connsiteX720" fmla="*/ 1604563 w 1628481"/>
              <a:gd name="connsiteY720" fmla="*/ 1160383 h 1887361"/>
              <a:gd name="connsiteX721" fmla="*/ 1615247 w 1628481"/>
              <a:gd name="connsiteY721" fmla="*/ 1150598 h 1887361"/>
              <a:gd name="connsiteX722" fmla="*/ 1608251 w 1628481"/>
              <a:gd name="connsiteY722" fmla="*/ 1144211 h 1887361"/>
              <a:gd name="connsiteX723" fmla="*/ 1602051 w 1628481"/>
              <a:gd name="connsiteY723" fmla="*/ 1149511 h 1887361"/>
              <a:gd name="connsiteX724" fmla="*/ 1608251 w 1628481"/>
              <a:gd name="connsiteY724" fmla="*/ 1144211 h 1887361"/>
              <a:gd name="connsiteX725" fmla="*/ 139650 w 1628481"/>
              <a:gd name="connsiteY725" fmla="*/ 1120194 h 1887361"/>
              <a:gd name="connsiteX726" fmla="*/ 130390 w 1628481"/>
              <a:gd name="connsiteY726" fmla="*/ 1125255 h 1887361"/>
              <a:gd name="connsiteX727" fmla="*/ 139650 w 1628481"/>
              <a:gd name="connsiteY727" fmla="*/ 1120194 h 1887361"/>
              <a:gd name="connsiteX728" fmla="*/ 1515838 w 1628481"/>
              <a:gd name="connsiteY728" fmla="*/ 1103695 h 1887361"/>
              <a:gd name="connsiteX729" fmla="*/ 1515225 w 1628481"/>
              <a:gd name="connsiteY729" fmla="*/ 1104111 h 1887361"/>
              <a:gd name="connsiteX730" fmla="*/ 1515262 w 1628481"/>
              <a:gd name="connsiteY730" fmla="*/ 1103736 h 1887361"/>
              <a:gd name="connsiteX731" fmla="*/ 121656 w 1628481"/>
              <a:gd name="connsiteY731" fmla="*/ 1103136 h 1887361"/>
              <a:gd name="connsiteX732" fmla="*/ 120681 w 1628481"/>
              <a:gd name="connsiteY732" fmla="*/ 1130354 h 1887361"/>
              <a:gd name="connsiteX733" fmla="*/ 121656 w 1628481"/>
              <a:gd name="connsiteY733" fmla="*/ 1103136 h 1887361"/>
              <a:gd name="connsiteX734" fmla="*/ 134688 w 1628481"/>
              <a:gd name="connsiteY734" fmla="*/ 1102550 h 1887361"/>
              <a:gd name="connsiteX735" fmla="*/ 139388 w 1628481"/>
              <a:gd name="connsiteY735" fmla="*/ 1104223 h 1887361"/>
              <a:gd name="connsiteX736" fmla="*/ 134632 w 1628481"/>
              <a:gd name="connsiteY736" fmla="*/ 1102612 h 1887361"/>
              <a:gd name="connsiteX737" fmla="*/ 1530220 w 1628481"/>
              <a:gd name="connsiteY737" fmla="*/ 1100362 h 1887361"/>
              <a:gd name="connsiteX738" fmla="*/ 1528140 w 1628481"/>
              <a:gd name="connsiteY738" fmla="*/ 1102808 h 1887361"/>
              <a:gd name="connsiteX739" fmla="*/ 1515838 w 1628481"/>
              <a:gd name="connsiteY739" fmla="*/ 1103695 h 1887361"/>
              <a:gd name="connsiteX740" fmla="*/ 1518463 w 1628481"/>
              <a:gd name="connsiteY740" fmla="*/ 1101913 h 1887361"/>
              <a:gd name="connsiteX741" fmla="*/ 1530220 w 1628481"/>
              <a:gd name="connsiteY741" fmla="*/ 1100362 h 1887361"/>
              <a:gd name="connsiteX742" fmla="*/ 153784 w 1628481"/>
              <a:gd name="connsiteY742" fmla="*/ 1094063 h 1887361"/>
              <a:gd name="connsiteX743" fmla="*/ 155562 w 1628481"/>
              <a:gd name="connsiteY743" fmla="*/ 1097229 h 1887361"/>
              <a:gd name="connsiteX744" fmla="*/ 158404 w 1628481"/>
              <a:gd name="connsiteY744" fmla="*/ 1095340 h 1887361"/>
              <a:gd name="connsiteX745" fmla="*/ 1547016 w 1628481"/>
              <a:gd name="connsiteY745" fmla="*/ 1073107 h 1887361"/>
              <a:gd name="connsiteX746" fmla="*/ 1550765 w 1628481"/>
              <a:gd name="connsiteY746" fmla="*/ 1090277 h 1887361"/>
              <a:gd name="connsiteX747" fmla="*/ 1547016 w 1628481"/>
              <a:gd name="connsiteY747" fmla="*/ 1073107 h 1887361"/>
              <a:gd name="connsiteX748" fmla="*/ 116032 w 1628481"/>
              <a:gd name="connsiteY748" fmla="*/ 1067483 h 1887361"/>
              <a:gd name="connsiteX749" fmla="*/ 120606 w 1628481"/>
              <a:gd name="connsiteY749" fmla="*/ 1073107 h 1887361"/>
              <a:gd name="connsiteX750" fmla="*/ 116032 w 1628481"/>
              <a:gd name="connsiteY750" fmla="*/ 1067483 h 1887361"/>
              <a:gd name="connsiteX751" fmla="*/ 97747 w 1628481"/>
              <a:gd name="connsiteY751" fmla="*/ 1065224 h 1887361"/>
              <a:gd name="connsiteX752" fmla="*/ 106435 w 1628481"/>
              <a:gd name="connsiteY752" fmla="*/ 1065384 h 1887361"/>
              <a:gd name="connsiteX753" fmla="*/ 103698 w 1628481"/>
              <a:gd name="connsiteY753" fmla="*/ 1071720 h 1887361"/>
              <a:gd name="connsiteX754" fmla="*/ 101861 w 1628481"/>
              <a:gd name="connsiteY754" fmla="*/ 1067971 h 1887361"/>
              <a:gd name="connsiteX755" fmla="*/ 91814 w 1628481"/>
              <a:gd name="connsiteY755" fmla="*/ 1066921 h 1887361"/>
              <a:gd name="connsiteX756" fmla="*/ 97747 w 1628481"/>
              <a:gd name="connsiteY756" fmla="*/ 1065224 h 1887361"/>
              <a:gd name="connsiteX757" fmla="*/ 1584094 w 1628481"/>
              <a:gd name="connsiteY757" fmla="*/ 1034942 h 1887361"/>
              <a:gd name="connsiteX758" fmla="*/ 1588255 w 1628481"/>
              <a:gd name="connsiteY758" fmla="*/ 1042065 h 1887361"/>
              <a:gd name="connsiteX759" fmla="*/ 1588217 w 1628481"/>
              <a:gd name="connsiteY759" fmla="*/ 1042440 h 1887361"/>
              <a:gd name="connsiteX760" fmla="*/ 1579482 w 1628481"/>
              <a:gd name="connsiteY760" fmla="*/ 1038691 h 1887361"/>
              <a:gd name="connsiteX761" fmla="*/ 1584094 w 1628481"/>
              <a:gd name="connsiteY761" fmla="*/ 1034942 h 1887361"/>
              <a:gd name="connsiteX762" fmla="*/ 260261 w 1628481"/>
              <a:gd name="connsiteY762" fmla="*/ 1009926 h 1887361"/>
              <a:gd name="connsiteX763" fmla="*/ 262880 w 1628481"/>
              <a:gd name="connsiteY763" fmla="*/ 1011474 h 1887361"/>
              <a:gd name="connsiteX764" fmla="*/ 257294 w 1628481"/>
              <a:gd name="connsiteY764" fmla="*/ 1014028 h 1887361"/>
              <a:gd name="connsiteX765" fmla="*/ 259943 w 1628481"/>
              <a:gd name="connsiteY765" fmla="*/ 1018310 h 1887361"/>
              <a:gd name="connsiteX766" fmla="*/ 263726 w 1628481"/>
              <a:gd name="connsiteY766" fmla="*/ 1020733 h 1887361"/>
              <a:gd name="connsiteX767" fmla="*/ 270792 w 1628481"/>
              <a:gd name="connsiteY767" fmla="*/ 1019855 h 1887361"/>
              <a:gd name="connsiteX768" fmla="*/ 271567 w 1628481"/>
              <a:gd name="connsiteY768" fmla="*/ 1018634 h 1887361"/>
              <a:gd name="connsiteX769" fmla="*/ 269018 w 1628481"/>
              <a:gd name="connsiteY769" fmla="*/ 1015794 h 1887361"/>
              <a:gd name="connsiteX770" fmla="*/ 268203 w 1628481"/>
              <a:gd name="connsiteY770" fmla="*/ 1015035 h 1887361"/>
              <a:gd name="connsiteX771" fmla="*/ 268299 w 1628481"/>
              <a:gd name="connsiteY771" fmla="*/ 1014992 h 1887361"/>
              <a:gd name="connsiteX772" fmla="*/ 264603 w 1628481"/>
              <a:gd name="connsiteY772" fmla="*/ 1010874 h 1887361"/>
              <a:gd name="connsiteX773" fmla="*/ 173278 w 1628481"/>
              <a:gd name="connsiteY773" fmla="*/ 1000377 h 1887361"/>
              <a:gd name="connsiteX774" fmla="*/ 167093 w 1628481"/>
              <a:gd name="connsiteY774" fmla="*/ 1002476 h 1887361"/>
              <a:gd name="connsiteX775" fmla="*/ 175078 w 1628481"/>
              <a:gd name="connsiteY775" fmla="*/ 1010911 h 1887361"/>
              <a:gd name="connsiteX776" fmla="*/ 186325 w 1628481"/>
              <a:gd name="connsiteY776" fmla="*/ 1015860 h 1887361"/>
              <a:gd name="connsiteX777" fmla="*/ 173278 w 1628481"/>
              <a:gd name="connsiteY777" fmla="*/ 1000377 h 1887361"/>
              <a:gd name="connsiteX778" fmla="*/ 143062 w 1628481"/>
              <a:gd name="connsiteY778" fmla="*/ 981332 h 1887361"/>
              <a:gd name="connsiteX779" fmla="*/ 154758 w 1628481"/>
              <a:gd name="connsiteY779" fmla="*/ 981857 h 1887361"/>
              <a:gd name="connsiteX780" fmla="*/ 159182 w 1628481"/>
              <a:gd name="connsiteY780" fmla="*/ 985643 h 1887361"/>
              <a:gd name="connsiteX781" fmla="*/ 143062 w 1628481"/>
              <a:gd name="connsiteY781" fmla="*/ 981332 h 1887361"/>
              <a:gd name="connsiteX782" fmla="*/ 189474 w 1628481"/>
              <a:gd name="connsiteY782" fmla="*/ 971209 h 1887361"/>
              <a:gd name="connsiteX783" fmla="*/ 191573 w 1628481"/>
              <a:gd name="connsiteY783" fmla="*/ 977358 h 1887361"/>
              <a:gd name="connsiteX784" fmla="*/ 189474 w 1628481"/>
              <a:gd name="connsiteY784" fmla="*/ 971209 h 1887361"/>
              <a:gd name="connsiteX785" fmla="*/ 137186 w 1628481"/>
              <a:gd name="connsiteY785" fmla="*/ 954334 h 1887361"/>
              <a:gd name="connsiteX786" fmla="*/ 138690 w 1628481"/>
              <a:gd name="connsiteY786" fmla="*/ 959246 h 1887361"/>
              <a:gd name="connsiteX787" fmla="*/ 135677 w 1628481"/>
              <a:gd name="connsiteY787" fmla="*/ 964386 h 1887361"/>
              <a:gd name="connsiteX788" fmla="*/ 129786 w 1628481"/>
              <a:gd name="connsiteY788" fmla="*/ 958051 h 1887361"/>
              <a:gd name="connsiteX789" fmla="*/ 137176 w 1628481"/>
              <a:gd name="connsiteY789" fmla="*/ 954302 h 1887361"/>
              <a:gd name="connsiteX790" fmla="*/ 137251 w 1628481"/>
              <a:gd name="connsiteY790" fmla="*/ 954302 h 1887361"/>
              <a:gd name="connsiteX791" fmla="*/ 137186 w 1628481"/>
              <a:gd name="connsiteY791" fmla="*/ 954334 h 1887361"/>
              <a:gd name="connsiteX792" fmla="*/ 154196 w 1628481"/>
              <a:gd name="connsiteY792" fmla="*/ 953627 h 1887361"/>
              <a:gd name="connsiteX793" fmla="*/ 188012 w 1628481"/>
              <a:gd name="connsiteY793" fmla="*/ 989280 h 1887361"/>
              <a:gd name="connsiteX794" fmla="*/ 171629 w 1628481"/>
              <a:gd name="connsiteY794" fmla="*/ 985531 h 1887361"/>
              <a:gd name="connsiteX795" fmla="*/ 164693 w 1628481"/>
              <a:gd name="connsiteY795" fmla="*/ 976008 h 1887361"/>
              <a:gd name="connsiteX796" fmla="*/ 144711 w 1628481"/>
              <a:gd name="connsiteY796" fmla="*/ 971547 h 1887361"/>
              <a:gd name="connsiteX797" fmla="*/ 148460 w 1628481"/>
              <a:gd name="connsiteY797" fmla="*/ 967798 h 1887361"/>
              <a:gd name="connsiteX798" fmla="*/ 160982 w 1628481"/>
              <a:gd name="connsiteY798" fmla="*/ 971547 h 1887361"/>
              <a:gd name="connsiteX799" fmla="*/ 154196 w 1628481"/>
              <a:gd name="connsiteY799" fmla="*/ 953627 h 1887361"/>
              <a:gd name="connsiteX800" fmla="*/ 285223 w 1628481"/>
              <a:gd name="connsiteY800" fmla="*/ 948191 h 1887361"/>
              <a:gd name="connsiteX801" fmla="*/ 287360 w 1628481"/>
              <a:gd name="connsiteY801" fmla="*/ 957638 h 1887361"/>
              <a:gd name="connsiteX802" fmla="*/ 290470 w 1628481"/>
              <a:gd name="connsiteY802" fmla="*/ 957392 h 1887361"/>
              <a:gd name="connsiteX803" fmla="*/ 287296 w 1628481"/>
              <a:gd name="connsiteY803" fmla="*/ 954126 h 1887361"/>
              <a:gd name="connsiteX804" fmla="*/ 287365 w 1628481"/>
              <a:gd name="connsiteY804" fmla="*/ 949898 h 1887361"/>
              <a:gd name="connsiteX805" fmla="*/ 133390 w 1628481"/>
              <a:gd name="connsiteY805" fmla="*/ 940356 h 1887361"/>
              <a:gd name="connsiteX806" fmla="*/ 141863 w 1628481"/>
              <a:gd name="connsiteY806" fmla="*/ 952090 h 1887361"/>
              <a:gd name="connsiteX807" fmla="*/ 133390 w 1628481"/>
              <a:gd name="connsiteY807" fmla="*/ 940356 h 1887361"/>
              <a:gd name="connsiteX808" fmla="*/ 1477247 w 1628481"/>
              <a:gd name="connsiteY808" fmla="*/ 937769 h 1887361"/>
              <a:gd name="connsiteX809" fmla="*/ 1477247 w 1628481"/>
              <a:gd name="connsiteY809" fmla="*/ 937806 h 1887361"/>
              <a:gd name="connsiteX810" fmla="*/ 1484745 w 1628481"/>
              <a:gd name="connsiteY810" fmla="*/ 944854 h 1887361"/>
              <a:gd name="connsiteX811" fmla="*/ 1477247 w 1628481"/>
              <a:gd name="connsiteY811" fmla="*/ 937769 h 1887361"/>
              <a:gd name="connsiteX812" fmla="*/ 1432897 w 1628481"/>
              <a:gd name="connsiteY812" fmla="*/ 911564 h 1887361"/>
              <a:gd name="connsiteX813" fmla="*/ 1432897 w 1628481"/>
              <a:gd name="connsiteY813" fmla="*/ 911676 h 1887361"/>
              <a:gd name="connsiteX814" fmla="*/ 1432732 w 1628481"/>
              <a:gd name="connsiteY814" fmla="*/ 911667 h 1887361"/>
              <a:gd name="connsiteX815" fmla="*/ 1427986 w 1628481"/>
              <a:gd name="connsiteY815" fmla="*/ 906315 h 1887361"/>
              <a:gd name="connsiteX816" fmla="*/ 1424424 w 1628481"/>
              <a:gd name="connsiteY816" fmla="*/ 907102 h 1887361"/>
              <a:gd name="connsiteX817" fmla="*/ 1421013 w 1628481"/>
              <a:gd name="connsiteY817" fmla="*/ 911048 h 1887361"/>
              <a:gd name="connsiteX818" fmla="*/ 1432732 w 1628481"/>
              <a:gd name="connsiteY818" fmla="*/ 911667 h 1887361"/>
              <a:gd name="connsiteX819" fmla="*/ 1427612 w 1628481"/>
              <a:gd name="connsiteY819" fmla="*/ 914881 h 1887361"/>
              <a:gd name="connsiteX820" fmla="*/ 1444556 w 1628481"/>
              <a:gd name="connsiteY820" fmla="*/ 926822 h 1887361"/>
              <a:gd name="connsiteX821" fmla="*/ 1450142 w 1628481"/>
              <a:gd name="connsiteY821" fmla="*/ 919099 h 1887361"/>
              <a:gd name="connsiteX822" fmla="*/ 1471624 w 1628481"/>
              <a:gd name="connsiteY822" fmla="*/ 934507 h 1887361"/>
              <a:gd name="connsiteX823" fmla="*/ 1475898 w 1628481"/>
              <a:gd name="connsiteY823" fmla="*/ 920486 h 1887361"/>
              <a:gd name="connsiteX824" fmla="*/ 1440133 w 1628481"/>
              <a:gd name="connsiteY824" fmla="*/ 909239 h 1887361"/>
              <a:gd name="connsiteX825" fmla="*/ 1424237 w 1628481"/>
              <a:gd name="connsiteY825" fmla="*/ 907890 h 1887361"/>
              <a:gd name="connsiteX826" fmla="*/ 1427986 w 1628481"/>
              <a:gd name="connsiteY826" fmla="*/ 906315 h 1887361"/>
              <a:gd name="connsiteX827" fmla="*/ 165423 w 1628481"/>
              <a:gd name="connsiteY827" fmla="*/ 903131 h 1887361"/>
              <a:gd name="connsiteX828" fmla="*/ 164707 w 1628481"/>
              <a:gd name="connsiteY828" fmla="*/ 907730 h 1887361"/>
              <a:gd name="connsiteX829" fmla="*/ 161319 w 1628481"/>
              <a:gd name="connsiteY829" fmla="*/ 921423 h 1887361"/>
              <a:gd name="connsiteX830" fmla="*/ 168619 w 1628481"/>
              <a:gd name="connsiteY830" fmla="*/ 912840 h 1887361"/>
              <a:gd name="connsiteX831" fmla="*/ 166456 w 1628481"/>
              <a:gd name="connsiteY831" fmla="*/ 911713 h 1887361"/>
              <a:gd name="connsiteX832" fmla="*/ 172398 w 1628481"/>
              <a:gd name="connsiteY832" fmla="*/ 906295 h 1887361"/>
              <a:gd name="connsiteX833" fmla="*/ 167927 w 1628481"/>
              <a:gd name="connsiteY833" fmla="*/ 905958 h 1887361"/>
              <a:gd name="connsiteX834" fmla="*/ 1501391 w 1628481"/>
              <a:gd name="connsiteY834" fmla="*/ 890194 h 1887361"/>
              <a:gd name="connsiteX835" fmla="*/ 1506489 w 1628481"/>
              <a:gd name="connsiteY835" fmla="*/ 895181 h 1887361"/>
              <a:gd name="connsiteX836" fmla="*/ 1506415 w 1628481"/>
              <a:gd name="connsiteY836" fmla="*/ 895630 h 1887361"/>
              <a:gd name="connsiteX837" fmla="*/ 1501391 w 1628481"/>
              <a:gd name="connsiteY837" fmla="*/ 890194 h 1887361"/>
              <a:gd name="connsiteX838" fmla="*/ 1557326 w 1628481"/>
              <a:gd name="connsiteY838" fmla="*/ 887982 h 1887361"/>
              <a:gd name="connsiteX839" fmla="*/ 1557288 w 1628481"/>
              <a:gd name="connsiteY839" fmla="*/ 888432 h 1887361"/>
              <a:gd name="connsiteX840" fmla="*/ 1550577 w 1628481"/>
              <a:gd name="connsiteY840" fmla="*/ 889332 h 1887361"/>
              <a:gd name="connsiteX841" fmla="*/ 1552527 w 1628481"/>
              <a:gd name="connsiteY841" fmla="*/ 894131 h 1887361"/>
              <a:gd name="connsiteX842" fmla="*/ 1545704 w 1628481"/>
              <a:gd name="connsiteY842" fmla="*/ 895031 h 1887361"/>
              <a:gd name="connsiteX843" fmla="*/ 1557326 w 1628481"/>
              <a:gd name="connsiteY843" fmla="*/ 887982 h 1887361"/>
              <a:gd name="connsiteX844" fmla="*/ 1522460 w 1628481"/>
              <a:gd name="connsiteY844" fmla="*/ 884608 h 1887361"/>
              <a:gd name="connsiteX845" fmla="*/ 1519423 w 1628481"/>
              <a:gd name="connsiteY845" fmla="*/ 928359 h 1887361"/>
              <a:gd name="connsiteX846" fmla="*/ 1522460 w 1628481"/>
              <a:gd name="connsiteY846" fmla="*/ 884608 h 1887361"/>
              <a:gd name="connsiteX847" fmla="*/ 1510613 w 1628481"/>
              <a:gd name="connsiteY847" fmla="*/ 880522 h 1887361"/>
              <a:gd name="connsiteX848" fmla="*/ 1508439 w 1628481"/>
              <a:gd name="connsiteY848" fmla="*/ 888057 h 1887361"/>
              <a:gd name="connsiteX849" fmla="*/ 1508402 w 1628481"/>
              <a:gd name="connsiteY849" fmla="*/ 888507 h 1887361"/>
              <a:gd name="connsiteX850" fmla="*/ 1510613 w 1628481"/>
              <a:gd name="connsiteY850" fmla="*/ 880522 h 1887361"/>
              <a:gd name="connsiteX851" fmla="*/ 1524514 w 1628481"/>
              <a:gd name="connsiteY851" fmla="*/ 879616 h 1887361"/>
              <a:gd name="connsiteX852" fmla="*/ 1525853 w 1628481"/>
              <a:gd name="connsiteY852" fmla="*/ 880025 h 1887361"/>
              <a:gd name="connsiteX853" fmla="*/ 1526546 w 1628481"/>
              <a:gd name="connsiteY853" fmla="*/ 881347 h 1887361"/>
              <a:gd name="connsiteX854" fmla="*/ 1526509 w 1628481"/>
              <a:gd name="connsiteY854" fmla="*/ 881797 h 1887361"/>
              <a:gd name="connsiteX855" fmla="*/ 1523966 w 1628481"/>
              <a:gd name="connsiteY855" fmla="*/ 879018 h 1887361"/>
              <a:gd name="connsiteX856" fmla="*/ 1524514 w 1628481"/>
              <a:gd name="connsiteY856" fmla="*/ 879616 h 1887361"/>
              <a:gd name="connsiteX857" fmla="*/ 1523922 w 1628481"/>
              <a:gd name="connsiteY857" fmla="*/ 879435 h 1887361"/>
              <a:gd name="connsiteX858" fmla="*/ 1553381 w 1628481"/>
              <a:gd name="connsiteY858" fmla="*/ 876469 h 1887361"/>
              <a:gd name="connsiteX859" fmla="*/ 1552564 w 1628481"/>
              <a:gd name="connsiteY859" fmla="*/ 881609 h 1887361"/>
              <a:gd name="connsiteX860" fmla="*/ 1552527 w 1628481"/>
              <a:gd name="connsiteY860" fmla="*/ 882059 h 1887361"/>
              <a:gd name="connsiteX861" fmla="*/ 1547503 w 1628481"/>
              <a:gd name="connsiteY861" fmla="*/ 876511 h 1887361"/>
              <a:gd name="connsiteX862" fmla="*/ 1553381 w 1628481"/>
              <a:gd name="connsiteY862" fmla="*/ 876469 h 1887361"/>
              <a:gd name="connsiteX863" fmla="*/ 1524485 w 1628481"/>
              <a:gd name="connsiteY863" fmla="*/ 874105 h 1887361"/>
              <a:gd name="connsiteX864" fmla="*/ 1523966 w 1628481"/>
              <a:gd name="connsiteY864" fmla="*/ 879018 h 1887361"/>
              <a:gd name="connsiteX865" fmla="*/ 1520926 w 1628481"/>
              <a:gd name="connsiteY865" fmla="*/ 875695 h 1887361"/>
              <a:gd name="connsiteX866" fmla="*/ 1524485 w 1628481"/>
              <a:gd name="connsiteY866" fmla="*/ 874105 h 1887361"/>
              <a:gd name="connsiteX867" fmla="*/ 1499170 w 1628481"/>
              <a:gd name="connsiteY867" fmla="*/ 865292 h 1887361"/>
              <a:gd name="connsiteX868" fmla="*/ 1498354 w 1628481"/>
              <a:gd name="connsiteY868" fmla="*/ 865826 h 1887361"/>
              <a:gd name="connsiteX869" fmla="*/ 1498392 w 1628481"/>
              <a:gd name="connsiteY869" fmla="*/ 865376 h 1887361"/>
              <a:gd name="connsiteX870" fmla="*/ 676346 w 1628481"/>
              <a:gd name="connsiteY870" fmla="*/ 859412 h 1887361"/>
              <a:gd name="connsiteX871" fmla="*/ 672577 w 1628481"/>
              <a:gd name="connsiteY871" fmla="*/ 860708 h 1887361"/>
              <a:gd name="connsiteX872" fmla="*/ 673842 w 1628481"/>
              <a:gd name="connsiteY872" fmla="*/ 861139 h 1887361"/>
              <a:gd name="connsiteX873" fmla="*/ 676686 w 1628481"/>
              <a:gd name="connsiteY873" fmla="*/ 860050 h 1887361"/>
              <a:gd name="connsiteX874" fmla="*/ 676747 w 1628481"/>
              <a:gd name="connsiteY874" fmla="*/ 859923 h 1887361"/>
              <a:gd name="connsiteX875" fmla="*/ 1500416 w 1628481"/>
              <a:gd name="connsiteY875" fmla="*/ 858666 h 1887361"/>
              <a:gd name="connsiteX876" fmla="*/ 1507507 w 1628481"/>
              <a:gd name="connsiteY876" fmla="*/ 864396 h 1887361"/>
              <a:gd name="connsiteX877" fmla="*/ 1499170 w 1628481"/>
              <a:gd name="connsiteY877" fmla="*/ 865292 h 1887361"/>
              <a:gd name="connsiteX878" fmla="*/ 1501813 w 1628481"/>
              <a:gd name="connsiteY878" fmla="*/ 863563 h 1887361"/>
              <a:gd name="connsiteX879" fmla="*/ 1500416 w 1628481"/>
              <a:gd name="connsiteY879" fmla="*/ 858666 h 1887361"/>
              <a:gd name="connsiteX880" fmla="*/ 674292 w 1628481"/>
              <a:gd name="connsiteY880" fmla="*/ 856791 h 1887361"/>
              <a:gd name="connsiteX881" fmla="*/ 669722 w 1628481"/>
              <a:gd name="connsiteY881" fmla="*/ 857911 h 1887361"/>
              <a:gd name="connsiteX882" fmla="*/ 667810 w 1628481"/>
              <a:gd name="connsiteY882" fmla="*/ 858254 h 1887361"/>
              <a:gd name="connsiteX883" fmla="*/ 667647 w 1628481"/>
              <a:gd name="connsiteY883" fmla="*/ 859030 h 1887361"/>
              <a:gd name="connsiteX884" fmla="*/ 670246 w 1628481"/>
              <a:gd name="connsiteY884" fmla="*/ 859915 h 1887361"/>
              <a:gd name="connsiteX885" fmla="*/ 674254 w 1628481"/>
              <a:gd name="connsiteY885" fmla="*/ 858478 h 1887361"/>
              <a:gd name="connsiteX886" fmla="*/ 675388 w 1628481"/>
              <a:gd name="connsiteY886" fmla="*/ 858190 h 1887361"/>
              <a:gd name="connsiteX887" fmla="*/ 120155 w 1628481"/>
              <a:gd name="connsiteY887" fmla="*/ 848093 h 1887361"/>
              <a:gd name="connsiteX888" fmla="*/ 120155 w 1628481"/>
              <a:gd name="connsiteY888" fmla="*/ 848130 h 1887361"/>
              <a:gd name="connsiteX889" fmla="*/ 122742 w 1628481"/>
              <a:gd name="connsiteY889" fmla="*/ 866875 h 1887361"/>
              <a:gd name="connsiteX890" fmla="*/ 120155 w 1628481"/>
              <a:gd name="connsiteY890" fmla="*/ 848093 h 1887361"/>
              <a:gd name="connsiteX891" fmla="*/ 1480921 w 1628481"/>
              <a:gd name="connsiteY891" fmla="*/ 845469 h 1887361"/>
              <a:gd name="connsiteX892" fmla="*/ 1486545 w 1628481"/>
              <a:gd name="connsiteY892" fmla="*/ 846819 h 1887361"/>
              <a:gd name="connsiteX893" fmla="*/ 1473423 w 1628481"/>
              <a:gd name="connsiteY893" fmla="*/ 846819 h 1887361"/>
              <a:gd name="connsiteX894" fmla="*/ 1480921 w 1628481"/>
              <a:gd name="connsiteY894" fmla="*/ 845469 h 1887361"/>
              <a:gd name="connsiteX895" fmla="*/ 1447581 w 1628481"/>
              <a:gd name="connsiteY895" fmla="*/ 843687 h 1887361"/>
              <a:gd name="connsiteX896" fmla="*/ 1447631 w 1628481"/>
              <a:gd name="connsiteY896" fmla="*/ 845044 h 1887361"/>
              <a:gd name="connsiteX897" fmla="*/ 1451904 w 1628481"/>
              <a:gd name="connsiteY897" fmla="*/ 845807 h 1887361"/>
              <a:gd name="connsiteX898" fmla="*/ 1452337 w 1628481"/>
              <a:gd name="connsiteY898" fmla="*/ 844447 h 1887361"/>
              <a:gd name="connsiteX899" fmla="*/ 1449566 w 1628481"/>
              <a:gd name="connsiteY899" fmla="*/ 844377 h 1887361"/>
              <a:gd name="connsiteX900" fmla="*/ 1488494 w 1628481"/>
              <a:gd name="connsiteY900" fmla="*/ 840071 h 1887361"/>
              <a:gd name="connsiteX901" fmla="*/ 1490181 w 1628481"/>
              <a:gd name="connsiteY901" fmla="*/ 841983 h 1887361"/>
              <a:gd name="connsiteX902" fmla="*/ 1501053 w 1628481"/>
              <a:gd name="connsiteY902" fmla="*/ 840671 h 1887361"/>
              <a:gd name="connsiteX903" fmla="*/ 1527634 w 1628481"/>
              <a:gd name="connsiteY903" fmla="*/ 844382 h 1887361"/>
              <a:gd name="connsiteX904" fmla="*/ 1527521 w 1628481"/>
              <a:gd name="connsiteY904" fmla="*/ 844419 h 1887361"/>
              <a:gd name="connsiteX905" fmla="*/ 1484408 w 1628481"/>
              <a:gd name="connsiteY905" fmla="*/ 845244 h 1887361"/>
              <a:gd name="connsiteX906" fmla="*/ 1478597 w 1628481"/>
              <a:gd name="connsiteY906" fmla="*/ 844307 h 1887361"/>
              <a:gd name="connsiteX907" fmla="*/ 1488494 w 1628481"/>
              <a:gd name="connsiteY907" fmla="*/ 840071 h 1887361"/>
              <a:gd name="connsiteX908" fmla="*/ 1446993 w 1628481"/>
              <a:gd name="connsiteY908" fmla="*/ 839846 h 1887361"/>
              <a:gd name="connsiteX909" fmla="*/ 1447174 w 1628481"/>
              <a:gd name="connsiteY909" fmla="*/ 841020 h 1887361"/>
              <a:gd name="connsiteX910" fmla="*/ 1448366 w 1628481"/>
              <a:gd name="connsiteY910" fmla="*/ 842011 h 1887361"/>
              <a:gd name="connsiteX911" fmla="*/ 1448314 w 1628481"/>
              <a:gd name="connsiteY911" fmla="*/ 843230 h 1887361"/>
              <a:gd name="connsiteX912" fmla="*/ 1452366 w 1628481"/>
              <a:gd name="connsiteY912" fmla="*/ 844356 h 1887361"/>
              <a:gd name="connsiteX913" fmla="*/ 1453118 w 1628481"/>
              <a:gd name="connsiteY913" fmla="*/ 841997 h 1887361"/>
              <a:gd name="connsiteX914" fmla="*/ 1446993 w 1628481"/>
              <a:gd name="connsiteY914" fmla="*/ 839846 h 1887361"/>
              <a:gd name="connsiteX915" fmla="*/ 138075 w 1628481"/>
              <a:gd name="connsiteY915" fmla="*/ 839807 h 1887361"/>
              <a:gd name="connsiteX916" fmla="*/ 133314 w 1628481"/>
              <a:gd name="connsiteY916" fmla="*/ 857203 h 1887361"/>
              <a:gd name="connsiteX917" fmla="*/ 134064 w 1628481"/>
              <a:gd name="connsiteY917" fmla="*/ 873586 h 1887361"/>
              <a:gd name="connsiteX918" fmla="*/ 143211 w 1628481"/>
              <a:gd name="connsiteY918" fmla="*/ 876922 h 1887361"/>
              <a:gd name="connsiteX919" fmla="*/ 152396 w 1628481"/>
              <a:gd name="connsiteY919" fmla="*/ 880259 h 1887361"/>
              <a:gd name="connsiteX920" fmla="*/ 145461 w 1628481"/>
              <a:gd name="connsiteY920" fmla="*/ 871599 h 1887361"/>
              <a:gd name="connsiteX921" fmla="*/ 153746 w 1628481"/>
              <a:gd name="connsiteY921" fmla="*/ 868824 h 1887361"/>
              <a:gd name="connsiteX922" fmla="*/ 161685 w 1628481"/>
              <a:gd name="connsiteY922" fmla="*/ 879387 h 1887361"/>
              <a:gd name="connsiteX923" fmla="*/ 173480 w 1628481"/>
              <a:gd name="connsiteY923" fmla="*/ 889087 h 1887361"/>
              <a:gd name="connsiteX924" fmla="*/ 173480 w 1628481"/>
              <a:gd name="connsiteY924" fmla="*/ 889056 h 1887361"/>
              <a:gd name="connsiteX925" fmla="*/ 167430 w 1628481"/>
              <a:gd name="connsiteY925" fmla="*/ 875760 h 1887361"/>
              <a:gd name="connsiteX926" fmla="*/ 163142 w 1628481"/>
              <a:gd name="connsiteY926" fmla="*/ 870743 h 1887361"/>
              <a:gd name="connsiteX927" fmla="*/ 160308 w 1628481"/>
              <a:gd name="connsiteY927" fmla="*/ 875273 h 1887361"/>
              <a:gd name="connsiteX928" fmla="*/ 160195 w 1628481"/>
              <a:gd name="connsiteY928" fmla="*/ 875273 h 1887361"/>
              <a:gd name="connsiteX929" fmla="*/ 155832 w 1628481"/>
              <a:gd name="connsiteY929" fmla="*/ 867917 h 1887361"/>
              <a:gd name="connsiteX930" fmla="*/ 157652 w 1628481"/>
              <a:gd name="connsiteY930" fmla="*/ 864319 h 1887361"/>
              <a:gd name="connsiteX931" fmla="*/ 156408 w 1628481"/>
              <a:gd name="connsiteY931" fmla="*/ 862864 h 1887361"/>
              <a:gd name="connsiteX932" fmla="*/ 151272 w 1628481"/>
              <a:gd name="connsiteY932" fmla="*/ 866613 h 1887361"/>
              <a:gd name="connsiteX933" fmla="*/ 137550 w 1628481"/>
              <a:gd name="connsiteY933" fmla="*/ 857315 h 1887361"/>
              <a:gd name="connsiteX934" fmla="*/ 138075 w 1628481"/>
              <a:gd name="connsiteY934" fmla="*/ 839807 h 1887361"/>
              <a:gd name="connsiteX935" fmla="*/ 1614872 w 1628481"/>
              <a:gd name="connsiteY935" fmla="*/ 837409 h 1887361"/>
              <a:gd name="connsiteX936" fmla="*/ 1622708 w 1628481"/>
              <a:gd name="connsiteY936" fmla="*/ 839846 h 1887361"/>
              <a:gd name="connsiteX937" fmla="*/ 1614872 w 1628481"/>
              <a:gd name="connsiteY937" fmla="*/ 837409 h 1887361"/>
              <a:gd name="connsiteX938" fmla="*/ 1524410 w 1628481"/>
              <a:gd name="connsiteY938" fmla="*/ 831973 h 1887361"/>
              <a:gd name="connsiteX939" fmla="*/ 1506489 w 1628481"/>
              <a:gd name="connsiteY939" fmla="*/ 838046 h 1887361"/>
              <a:gd name="connsiteX940" fmla="*/ 1511476 w 1628481"/>
              <a:gd name="connsiteY940" fmla="*/ 839958 h 1887361"/>
              <a:gd name="connsiteX941" fmla="*/ 1495355 w 1628481"/>
              <a:gd name="connsiteY941" fmla="*/ 839696 h 1887361"/>
              <a:gd name="connsiteX942" fmla="*/ 1524410 w 1628481"/>
              <a:gd name="connsiteY942" fmla="*/ 831973 h 1887361"/>
              <a:gd name="connsiteX943" fmla="*/ 1529936 w 1628481"/>
              <a:gd name="connsiteY943" fmla="*/ 830895 h 1887361"/>
              <a:gd name="connsiteX944" fmla="*/ 1531758 w 1628481"/>
              <a:gd name="connsiteY944" fmla="*/ 831036 h 1887361"/>
              <a:gd name="connsiteX945" fmla="*/ 1528009 w 1628481"/>
              <a:gd name="connsiteY945" fmla="*/ 831373 h 1887361"/>
              <a:gd name="connsiteX946" fmla="*/ 1521485 w 1628481"/>
              <a:gd name="connsiteY946" fmla="*/ 831373 h 1887361"/>
              <a:gd name="connsiteX947" fmla="*/ 1533187 w 1628481"/>
              <a:gd name="connsiteY947" fmla="*/ 830712 h 1887361"/>
              <a:gd name="connsiteX948" fmla="*/ 1529936 w 1628481"/>
              <a:gd name="connsiteY948" fmla="*/ 830895 h 1887361"/>
              <a:gd name="connsiteX949" fmla="*/ 1528277 w 1628481"/>
              <a:gd name="connsiteY949" fmla="*/ 830768 h 1887361"/>
              <a:gd name="connsiteX950" fmla="*/ 1531861 w 1628481"/>
              <a:gd name="connsiteY950" fmla="*/ 830722 h 1887361"/>
              <a:gd name="connsiteX951" fmla="*/ 1538731 w 1628481"/>
              <a:gd name="connsiteY951" fmla="*/ 830398 h 1887361"/>
              <a:gd name="connsiteX952" fmla="*/ 1538768 w 1628481"/>
              <a:gd name="connsiteY952" fmla="*/ 830436 h 1887361"/>
              <a:gd name="connsiteX953" fmla="*/ 1537146 w 1628481"/>
              <a:gd name="connsiteY953" fmla="*/ 830682 h 1887361"/>
              <a:gd name="connsiteX954" fmla="*/ 1533187 w 1628481"/>
              <a:gd name="connsiteY954" fmla="*/ 830712 h 1887361"/>
              <a:gd name="connsiteX955" fmla="*/ 1579857 w 1628481"/>
              <a:gd name="connsiteY955" fmla="*/ 828299 h 1887361"/>
              <a:gd name="connsiteX956" fmla="*/ 1601489 w 1628481"/>
              <a:gd name="connsiteY956" fmla="*/ 829873 h 1887361"/>
              <a:gd name="connsiteX957" fmla="*/ 1601526 w 1628481"/>
              <a:gd name="connsiteY957" fmla="*/ 829911 h 1887361"/>
              <a:gd name="connsiteX958" fmla="*/ 1600814 w 1628481"/>
              <a:gd name="connsiteY958" fmla="*/ 830811 h 1887361"/>
              <a:gd name="connsiteX959" fmla="*/ 1578657 w 1628481"/>
              <a:gd name="connsiteY959" fmla="*/ 829873 h 1887361"/>
              <a:gd name="connsiteX960" fmla="*/ 1579857 w 1628481"/>
              <a:gd name="connsiteY960" fmla="*/ 828299 h 1887361"/>
              <a:gd name="connsiteX961" fmla="*/ 1443675 w 1628481"/>
              <a:gd name="connsiteY961" fmla="*/ 827924 h 1887361"/>
              <a:gd name="connsiteX962" fmla="*/ 1443732 w 1628481"/>
              <a:gd name="connsiteY962" fmla="*/ 828374 h 1887361"/>
              <a:gd name="connsiteX963" fmla="*/ 1446209 w 1628481"/>
              <a:gd name="connsiteY963" fmla="*/ 827924 h 1887361"/>
              <a:gd name="connsiteX964" fmla="*/ 1451567 w 1628481"/>
              <a:gd name="connsiteY964" fmla="*/ 824287 h 1887361"/>
              <a:gd name="connsiteX965" fmla="*/ 1456590 w 1628481"/>
              <a:gd name="connsiteY965" fmla="*/ 825501 h 1887361"/>
              <a:gd name="connsiteX966" fmla="*/ 1447917 w 1628481"/>
              <a:gd name="connsiteY966" fmla="*/ 826151 h 1887361"/>
              <a:gd name="connsiteX967" fmla="*/ 1447617 w 1628481"/>
              <a:gd name="connsiteY967" fmla="*/ 825684 h 1887361"/>
              <a:gd name="connsiteX968" fmla="*/ 1448394 w 1628481"/>
              <a:gd name="connsiteY968" fmla="*/ 825178 h 1887361"/>
              <a:gd name="connsiteX969" fmla="*/ 1451567 w 1628481"/>
              <a:gd name="connsiteY969" fmla="*/ 824287 h 1887361"/>
              <a:gd name="connsiteX970" fmla="*/ 139462 w 1628481"/>
              <a:gd name="connsiteY970" fmla="*/ 822187 h 1887361"/>
              <a:gd name="connsiteX971" fmla="*/ 139462 w 1628481"/>
              <a:gd name="connsiteY971" fmla="*/ 822225 h 1887361"/>
              <a:gd name="connsiteX972" fmla="*/ 142612 w 1628481"/>
              <a:gd name="connsiteY972" fmla="*/ 837596 h 1887361"/>
              <a:gd name="connsiteX973" fmla="*/ 145648 w 1628481"/>
              <a:gd name="connsiteY973" fmla="*/ 824512 h 1887361"/>
              <a:gd name="connsiteX974" fmla="*/ 139462 w 1628481"/>
              <a:gd name="connsiteY974" fmla="*/ 822187 h 1887361"/>
              <a:gd name="connsiteX975" fmla="*/ 1608124 w 1628481"/>
              <a:gd name="connsiteY975" fmla="*/ 821888 h 1887361"/>
              <a:gd name="connsiteX976" fmla="*/ 1619034 w 1628481"/>
              <a:gd name="connsiteY976" fmla="*/ 828674 h 1887361"/>
              <a:gd name="connsiteX977" fmla="*/ 1596877 w 1628481"/>
              <a:gd name="connsiteY977" fmla="*/ 823688 h 1887361"/>
              <a:gd name="connsiteX978" fmla="*/ 1608124 w 1628481"/>
              <a:gd name="connsiteY978" fmla="*/ 821888 h 1887361"/>
              <a:gd name="connsiteX979" fmla="*/ 1523198 w 1628481"/>
              <a:gd name="connsiteY979" fmla="*/ 815530 h 1887361"/>
              <a:gd name="connsiteX980" fmla="*/ 1524335 w 1628481"/>
              <a:gd name="connsiteY980" fmla="*/ 815590 h 1887361"/>
              <a:gd name="connsiteX981" fmla="*/ 1524260 w 1628481"/>
              <a:gd name="connsiteY981" fmla="*/ 815702 h 1887361"/>
              <a:gd name="connsiteX982" fmla="*/ 1472861 w 1628481"/>
              <a:gd name="connsiteY982" fmla="*/ 813940 h 1887361"/>
              <a:gd name="connsiteX983" fmla="*/ 1473798 w 1628481"/>
              <a:gd name="connsiteY983" fmla="*/ 821101 h 1887361"/>
              <a:gd name="connsiteX984" fmla="*/ 1473798 w 1628481"/>
              <a:gd name="connsiteY984" fmla="*/ 821138 h 1887361"/>
              <a:gd name="connsiteX985" fmla="*/ 1472861 w 1628481"/>
              <a:gd name="connsiteY985" fmla="*/ 813940 h 1887361"/>
              <a:gd name="connsiteX986" fmla="*/ 1498354 w 1628481"/>
              <a:gd name="connsiteY986" fmla="*/ 810941 h 1887361"/>
              <a:gd name="connsiteX987" fmla="*/ 1498416 w 1628481"/>
              <a:gd name="connsiteY987" fmla="*/ 810949 h 1887361"/>
              <a:gd name="connsiteX988" fmla="*/ 1496297 w 1628481"/>
              <a:gd name="connsiteY988" fmla="*/ 812281 h 1887361"/>
              <a:gd name="connsiteX989" fmla="*/ 1502965 w 1628481"/>
              <a:gd name="connsiteY989" fmla="*/ 813565 h 1887361"/>
              <a:gd name="connsiteX990" fmla="*/ 1506846 w 1628481"/>
              <a:gd name="connsiteY990" fmla="*/ 812056 h 1887361"/>
              <a:gd name="connsiteX991" fmla="*/ 1498416 w 1628481"/>
              <a:gd name="connsiteY991" fmla="*/ 810949 h 1887361"/>
              <a:gd name="connsiteX992" fmla="*/ 1498429 w 1628481"/>
              <a:gd name="connsiteY992" fmla="*/ 810941 h 1887361"/>
              <a:gd name="connsiteX993" fmla="*/ 1620271 w 1628481"/>
              <a:gd name="connsiteY993" fmla="*/ 803668 h 1887361"/>
              <a:gd name="connsiteX994" fmla="*/ 1617872 w 1628481"/>
              <a:gd name="connsiteY994" fmla="*/ 806367 h 1887361"/>
              <a:gd name="connsiteX995" fmla="*/ 1620271 w 1628481"/>
              <a:gd name="connsiteY995" fmla="*/ 803668 h 1887361"/>
              <a:gd name="connsiteX996" fmla="*/ 1536931 w 1628481"/>
              <a:gd name="connsiteY996" fmla="*/ 800294 h 1887361"/>
              <a:gd name="connsiteX997" fmla="*/ 1558825 w 1628481"/>
              <a:gd name="connsiteY997" fmla="*/ 801869 h 1887361"/>
              <a:gd name="connsiteX998" fmla="*/ 1561037 w 1628481"/>
              <a:gd name="connsiteY998" fmla="*/ 803143 h 1887361"/>
              <a:gd name="connsiteX999" fmla="*/ 1561075 w 1628481"/>
              <a:gd name="connsiteY999" fmla="*/ 803181 h 1887361"/>
              <a:gd name="connsiteX1000" fmla="*/ 1540905 w 1628481"/>
              <a:gd name="connsiteY1000" fmla="*/ 803518 h 1887361"/>
              <a:gd name="connsiteX1001" fmla="*/ 1529883 w 1628481"/>
              <a:gd name="connsiteY1001" fmla="*/ 800819 h 1887361"/>
              <a:gd name="connsiteX1002" fmla="*/ 1536931 w 1628481"/>
              <a:gd name="connsiteY1002" fmla="*/ 800294 h 1887361"/>
              <a:gd name="connsiteX1003" fmla="*/ 107409 w 1628481"/>
              <a:gd name="connsiteY1003" fmla="*/ 798794 h 1887361"/>
              <a:gd name="connsiteX1004" fmla="*/ 104784 w 1628481"/>
              <a:gd name="connsiteY1004" fmla="*/ 818813 h 1887361"/>
              <a:gd name="connsiteX1005" fmla="*/ 107409 w 1628481"/>
              <a:gd name="connsiteY1005" fmla="*/ 798794 h 1887361"/>
              <a:gd name="connsiteX1006" fmla="*/ 194048 w 1628481"/>
              <a:gd name="connsiteY1006" fmla="*/ 785035 h 1887361"/>
              <a:gd name="connsiteX1007" fmla="*/ 194048 w 1628481"/>
              <a:gd name="connsiteY1007" fmla="*/ 785072 h 1887361"/>
              <a:gd name="connsiteX1008" fmla="*/ 191237 w 1628481"/>
              <a:gd name="connsiteY1008" fmla="*/ 789729 h 1887361"/>
              <a:gd name="connsiteX1009" fmla="*/ 195003 w 1628481"/>
              <a:gd name="connsiteY1009" fmla="*/ 787532 h 1887361"/>
              <a:gd name="connsiteX1010" fmla="*/ 1604339 w 1628481"/>
              <a:gd name="connsiteY1010" fmla="*/ 768053 h 1887361"/>
              <a:gd name="connsiteX1011" fmla="*/ 1604375 w 1628481"/>
              <a:gd name="connsiteY1011" fmla="*/ 768090 h 1887361"/>
              <a:gd name="connsiteX1012" fmla="*/ 1604338 w 1628481"/>
              <a:gd name="connsiteY1012" fmla="*/ 768053 h 1887361"/>
              <a:gd name="connsiteX1013" fmla="*/ 1598677 w 1628481"/>
              <a:gd name="connsiteY1013" fmla="*/ 759205 h 1887361"/>
              <a:gd name="connsiteX1014" fmla="*/ 1609521 w 1628481"/>
              <a:gd name="connsiteY1014" fmla="*/ 766438 h 1887361"/>
              <a:gd name="connsiteX1015" fmla="*/ 1604339 w 1628481"/>
              <a:gd name="connsiteY1015" fmla="*/ 768053 h 1887361"/>
              <a:gd name="connsiteX1016" fmla="*/ 1601390 w 1628481"/>
              <a:gd name="connsiteY1016" fmla="*/ 764974 h 1887361"/>
              <a:gd name="connsiteX1017" fmla="*/ 1588705 w 1628481"/>
              <a:gd name="connsiteY1017" fmla="*/ 762954 h 1887361"/>
              <a:gd name="connsiteX1018" fmla="*/ 1598677 w 1628481"/>
              <a:gd name="connsiteY1018" fmla="*/ 759205 h 1887361"/>
              <a:gd name="connsiteX1019" fmla="*/ 1591305 w 1628481"/>
              <a:gd name="connsiteY1019" fmla="*/ 756890 h 1887361"/>
              <a:gd name="connsiteX1020" fmla="*/ 1585443 w 1628481"/>
              <a:gd name="connsiteY1020" fmla="*/ 758830 h 1887361"/>
              <a:gd name="connsiteX1021" fmla="*/ 1591305 w 1628481"/>
              <a:gd name="connsiteY1021" fmla="*/ 756890 h 1887361"/>
              <a:gd name="connsiteX1022" fmla="*/ 187599 w 1628481"/>
              <a:gd name="connsiteY1022" fmla="*/ 742372 h 1887361"/>
              <a:gd name="connsiteX1023" fmla="*/ 198584 w 1628481"/>
              <a:gd name="connsiteY1023" fmla="*/ 760892 h 1887361"/>
              <a:gd name="connsiteX1024" fmla="*/ 192023 w 1628481"/>
              <a:gd name="connsiteY1024" fmla="*/ 782298 h 1887361"/>
              <a:gd name="connsiteX1025" fmla="*/ 207019 w 1628481"/>
              <a:gd name="connsiteY1025" fmla="*/ 767565 h 1887361"/>
              <a:gd name="connsiteX1026" fmla="*/ 198846 w 1628481"/>
              <a:gd name="connsiteY1026" fmla="*/ 743084 h 1887361"/>
              <a:gd name="connsiteX1027" fmla="*/ 198846 w 1628481"/>
              <a:gd name="connsiteY1027" fmla="*/ 743121 h 1887361"/>
              <a:gd name="connsiteX1028" fmla="*/ 187599 w 1628481"/>
              <a:gd name="connsiteY1028" fmla="*/ 742372 h 1887361"/>
              <a:gd name="connsiteX1029" fmla="*/ 1526959 w 1628481"/>
              <a:gd name="connsiteY1029" fmla="*/ 728614 h 1887361"/>
              <a:gd name="connsiteX1030" fmla="*/ 1531345 w 1628481"/>
              <a:gd name="connsiteY1030" fmla="*/ 735587 h 1887361"/>
              <a:gd name="connsiteX1031" fmla="*/ 1531158 w 1628481"/>
              <a:gd name="connsiteY1031" fmla="*/ 735512 h 1887361"/>
              <a:gd name="connsiteX1032" fmla="*/ 1526959 w 1628481"/>
              <a:gd name="connsiteY1032" fmla="*/ 728614 h 1887361"/>
              <a:gd name="connsiteX1033" fmla="*/ 1499516 w 1628481"/>
              <a:gd name="connsiteY1033" fmla="*/ 727639 h 1887361"/>
              <a:gd name="connsiteX1034" fmla="*/ 1508814 w 1628481"/>
              <a:gd name="connsiteY1034" fmla="*/ 729213 h 1887361"/>
              <a:gd name="connsiteX1035" fmla="*/ 1495542 w 1628481"/>
              <a:gd name="connsiteY1035" fmla="*/ 731163 h 1887361"/>
              <a:gd name="connsiteX1036" fmla="*/ 1499516 w 1628481"/>
              <a:gd name="connsiteY1036" fmla="*/ 727639 h 1887361"/>
              <a:gd name="connsiteX1037" fmla="*/ 676963 w 1628481"/>
              <a:gd name="connsiteY1037" fmla="*/ 727222 h 1887361"/>
              <a:gd name="connsiteX1038" fmla="*/ 671954 w 1628481"/>
              <a:gd name="connsiteY1038" fmla="*/ 731552 h 1887361"/>
              <a:gd name="connsiteX1039" fmla="*/ 677853 w 1628481"/>
              <a:gd name="connsiteY1039" fmla="*/ 729551 h 1887361"/>
              <a:gd name="connsiteX1040" fmla="*/ 1563511 w 1628481"/>
              <a:gd name="connsiteY1040" fmla="*/ 714705 h 1887361"/>
              <a:gd name="connsiteX1041" fmla="*/ 1567635 w 1628481"/>
              <a:gd name="connsiteY1041" fmla="*/ 717779 h 1887361"/>
              <a:gd name="connsiteX1042" fmla="*/ 1558863 w 1628481"/>
              <a:gd name="connsiteY1042" fmla="*/ 716017 h 1887361"/>
              <a:gd name="connsiteX1043" fmla="*/ 1563511 w 1628481"/>
              <a:gd name="connsiteY1043" fmla="*/ 714705 h 1887361"/>
              <a:gd name="connsiteX1044" fmla="*/ 715380 w 1628481"/>
              <a:gd name="connsiteY1044" fmla="*/ 713842 h 1887361"/>
              <a:gd name="connsiteX1045" fmla="*/ 708890 w 1628481"/>
              <a:gd name="connsiteY1045" fmla="*/ 714911 h 1887361"/>
              <a:gd name="connsiteX1046" fmla="*/ 701136 w 1628481"/>
              <a:gd name="connsiteY1046" fmla="*/ 718736 h 1887361"/>
              <a:gd name="connsiteX1047" fmla="*/ 700797 w 1628481"/>
              <a:gd name="connsiteY1047" fmla="*/ 718791 h 1887361"/>
              <a:gd name="connsiteX1048" fmla="*/ 700797 w 1628481"/>
              <a:gd name="connsiteY1048" fmla="*/ 718903 h 1887361"/>
              <a:gd name="connsiteX1049" fmla="*/ 701136 w 1628481"/>
              <a:gd name="connsiteY1049" fmla="*/ 718736 h 1887361"/>
              <a:gd name="connsiteX1050" fmla="*/ 707329 w 1628481"/>
              <a:gd name="connsiteY1050" fmla="*/ 717737 h 1887361"/>
              <a:gd name="connsiteX1051" fmla="*/ 715380 w 1628481"/>
              <a:gd name="connsiteY1051" fmla="*/ 713842 h 1887361"/>
              <a:gd name="connsiteX1052" fmla="*/ 708557 w 1628481"/>
              <a:gd name="connsiteY1052" fmla="*/ 707094 h 1887361"/>
              <a:gd name="connsiteX1053" fmla="*/ 697666 w 1628481"/>
              <a:gd name="connsiteY1053" fmla="*/ 711600 h 1887361"/>
              <a:gd name="connsiteX1054" fmla="*/ 705109 w 1628481"/>
              <a:gd name="connsiteY1054" fmla="*/ 711968 h 1887361"/>
              <a:gd name="connsiteX1055" fmla="*/ 699906 w 1628481"/>
              <a:gd name="connsiteY1055" fmla="*/ 716696 h 1887361"/>
              <a:gd name="connsiteX1056" fmla="*/ 700609 w 1628481"/>
              <a:gd name="connsiteY1056" fmla="*/ 716954 h 1887361"/>
              <a:gd name="connsiteX1057" fmla="*/ 708744 w 1628481"/>
              <a:gd name="connsiteY1057" fmla="*/ 708969 h 1887361"/>
              <a:gd name="connsiteX1058" fmla="*/ 708557 w 1628481"/>
              <a:gd name="connsiteY1058" fmla="*/ 707207 h 1887361"/>
              <a:gd name="connsiteX1059" fmla="*/ 135657 w 1628481"/>
              <a:gd name="connsiteY1059" fmla="*/ 694249 h 1887361"/>
              <a:gd name="connsiteX1060" fmla="*/ 131552 w 1628481"/>
              <a:gd name="connsiteY1060" fmla="*/ 697346 h 1887361"/>
              <a:gd name="connsiteX1061" fmla="*/ 145011 w 1628481"/>
              <a:gd name="connsiteY1061" fmla="*/ 701095 h 1887361"/>
              <a:gd name="connsiteX1062" fmla="*/ 144261 w 1628481"/>
              <a:gd name="connsiteY1062" fmla="*/ 696522 h 1887361"/>
              <a:gd name="connsiteX1063" fmla="*/ 135657 w 1628481"/>
              <a:gd name="connsiteY1063" fmla="*/ 694249 h 1887361"/>
              <a:gd name="connsiteX1064" fmla="*/ 1476573 w 1628481"/>
              <a:gd name="connsiteY1064" fmla="*/ 682314 h 1887361"/>
              <a:gd name="connsiteX1065" fmla="*/ 1485008 w 1628481"/>
              <a:gd name="connsiteY1065" fmla="*/ 688537 h 1887361"/>
              <a:gd name="connsiteX1066" fmla="*/ 1476573 w 1628481"/>
              <a:gd name="connsiteY1066" fmla="*/ 682314 h 1887361"/>
              <a:gd name="connsiteX1067" fmla="*/ 711433 w 1628481"/>
              <a:gd name="connsiteY1067" fmla="*/ 681226 h 1887361"/>
              <a:gd name="connsiteX1068" fmla="*/ 710507 w 1628481"/>
              <a:gd name="connsiteY1068" fmla="*/ 681903 h 1887361"/>
              <a:gd name="connsiteX1069" fmla="*/ 710956 w 1628481"/>
              <a:gd name="connsiteY1069" fmla="*/ 681976 h 1887361"/>
              <a:gd name="connsiteX1070" fmla="*/ 727497 w 1628481"/>
              <a:gd name="connsiteY1070" fmla="*/ 675907 h 1887361"/>
              <a:gd name="connsiteX1071" fmla="*/ 723140 w 1628481"/>
              <a:gd name="connsiteY1071" fmla="*/ 680664 h 1887361"/>
              <a:gd name="connsiteX1072" fmla="*/ 728977 w 1628481"/>
              <a:gd name="connsiteY1072" fmla="*/ 677165 h 1887361"/>
              <a:gd name="connsiteX1073" fmla="*/ 723431 w 1628481"/>
              <a:gd name="connsiteY1073" fmla="*/ 672453 h 1887361"/>
              <a:gd name="connsiteX1074" fmla="*/ 722897 w 1628481"/>
              <a:gd name="connsiteY1074" fmla="*/ 672844 h 1887361"/>
              <a:gd name="connsiteX1075" fmla="*/ 723407 w 1628481"/>
              <a:gd name="connsiteY1075" fmla="*/ 673569 h 1887361"/>
              <a:gd name="connsiteX1076" fmla="*/ 724507 w 1628481"/>
              <a:gd name="connsiteY1076" fmla="*/ 673367 h 1887361"/>
              <a:gd name="connsiteX1077" fmla="*/ 1458428 w 1628481"/>
              <a:gd name="connsiteY1077" fmla="*/ 670017 h 1887361"/>
              <a:gd name="connsiteX1078" fmla="*/ 1465738 w 1628481"/>
              <a:gd name="connsiteY1078" fmla="*/ 673504 h 1887361"/>
              <a:gd name="connsiteX1079" fmla="*/ 1458428 w 1628481"/>
              <a:gd name="connsiteY1079" fmla="*/ 670017 h 1887361"/>
              <a:gd name="connsiteX1080" fmla="*/ 1529616 w 1628481"/>
              <a:gd name="connsiteY1080" fmla="*/ 656034 h 1887361"/>
              <a:gd name="connsiteX1081" fmla="*/ 1534317 w 1628481"/>
              <a:gd name="connsiteY1081" fmla="*/ 656080 h 1887361"/>
              <a:gd name="connsiteX1082" fmla="*/ 1534972 w 1628481"/>
              <a:gd name="connsiteY1082" fmla="*/ 656933 h 1887361"/>
              <a:gd name="connsiteX1083" fmla="*/ 1535806 w 1628481"/>
              <a:gd name="connsiteY1083" fmla="*/ 657945 h 1887361"/>
              <a:gd name="connsiteX1084" fmla="*/ 1528946 w 1628481"/>
              <a:gd name="connsiteY1084" fmla="*/ 657720 h 1887361"/>
              <a:gd name="connsiteX1085" fmla="*/ 1529616 w 1628481"/>
              <a:gd name="connsiteY1085" fmla="*/ 656034 h 1887361"/>
              <a:gd name="connsiteX1086" fmla="*/ 1534194 w 1628481"/>
              <a:gd name="connsiteY1086" fmla="*/ 655921 h 1887361"/>
              <a:gd name="connsiteX1087" fmla="*/ 1540943 w 1628481"/>
              <a:gd name="connsiteY1087" fmla="*/ 656146 h 1887361"/>
              <a:gd name="connsiteX1088" fmla="*/ 1534317 w 1628481"/>
              <a:gd name="connsiteY1088" fmla="*/ 656080 h 1887361"/>
              <a:gd name="connsiteX1089" fmla="*/ 1405937 w 1628481"/>
              <a:gd name="connsiteY1089" fmla="*/ 652402 h 1887361"/>
              <a:gd name="connsiteX1090" fmla="*/ 1407142 w 1628481"/>
              <a:gd name="connsiteY1090" fmla="*/ 652697 h 1887361"/>
              <a:gd name="connsiteX1091" fmla="*/ 1415577 w 1628481"/>
              <a:gd name="connsiteY1091" fmla="*/ 655471 h 1887361"/>
              <a:gd name="connsiteX1092" fmla="*/ 1426374 w 1628481"/>
              <a:gd name="connsiteY1092" fmla="*/ 662969 h 1887361"/>
              <a:gd name="connsiteX1093" fmla="*/ 1432335 w 1628481"/>
              <a:gd name="connsiteY1093" fmla="*/ 660082 h 1887361"/>
              <a:gd name="connsiteX1094" fmla="*/ 1452992 w 1628481"/>
              <a:gd name="connsiteY1094" fmla="*/ 668255 h 1887361"/>
              <a:gd name="connsiteX1095" fmla="*/ 1457940 w 1628481"/>
              <a:gd name="connsiteY1095" fmla="*/ 662669 h 1887361"/>
              <a:gd name="connsiteX1096" fmla="*/ 1422925 w 1628481"/>
              <a:gd name="connsiteY1096" fmla="*/ 654984 h 1887361"/>
              <a:gd name="connsiteX1097" fmla="*/ 1407142 w 1628481"/>
              <a:gd name="connsiteY1097" fmla="*/ 653072 h 1887361"/>
              <a:gd name="connsiteX1098" fmla="*/ 1410891 w 1628481"/>
              <a:gd name="connsiteY1098" fmla="*/ 652697 h 1887361"/>
              <a:gd name="connsiteX1099" fmla="*/ 1405937 w 1628481"/>
              <a:gd name="connsiteY1099" fmla="*/ 652402 h 1887361"/>
              <a:gd name="connsiteX1100" fmla="*/ 1485158 w 1628481"/>
              <a:gd name="connsiteY1100" fmla="*/ 651947 h 1887361"/>
              <a:gd name="connsiteX1101" fmla="*/ 1489769 w 1628481"/>
              <a:gd name="connsiteY1101" fmla="*/ 654684 h 1887361"/>
              <a:gd name="connsiteX1102" fmla="*/ 1489769 w 1628481"/>
              <a:gd name="connsiteY1102" fmla="*/ 654571 h 1887361"/>
              <a:gd name="connsiteX1103" fmla="*/ 1485158 w 1628481"/>
              <a:gd name="connsiteY1103" fmla="*/ 651947 h 1887361"/>
              <a:gd name="connsiteX1104" fmla="*/ 1506489 w 1628481"/>
              <a:gd name="connsiteY1104" fmla="*/ 651835 h 1887361"/>
              <a:gd name="connsiteX1105" fmla="*/ 1500941 w 1628481"/>
              <a:gd name="connsiteY1105" fmla="*/ 669192 h 1887361"/>
              <a:gd name="connsiteX1106" fmla="*/ 1506489 w 1628481"/>
              <a:gd name="connsiteY1106" fmla="*/ 651835 h 1887361"/>
              <a:gd name="connsiteX1107" fmla="*/ 1510627 w 1628481"/>
              <a:gd name="connsiteY1107" fmla="*/ 650712 h 1887361"/>
              <a:gd name="connsiteX1108" fmla="*/ 1510801 w 1628481"/>
              <a:gd name="connsiteY1108" fmla="*/ 650785 h 1887361"/>
              <a:gd name="connsiteX1109" fmla="*/ 1510801 w 1628481"/>
              <a:gd name="connsiteY1109" fmla="*/ 650897 h 1887361"/>
              <a:gd name="connsiteX1110" fmla="*/ 1532057 w 1628481"/>
              <a:gd name="connsiteY1110" fmla="*/ 650635 h 1887361"/>
              <a:gd name="connsiteX1111" fmla="*/ 1536669 w 1628481"/>
              <a:gd name="connsiteY1111" fmla="*/ 653334 h 1887361"/>
              <a:gd name="connsiteX1112" fmla="*/ 1536669 w 1628481"/>
              <a:gd name="connsiteY1112" fmla="*/ 653222 h 1887361"/>
              <a:gd name="connsiteX1113" fmla="*/ 1532057 w 1628481"/>
              <a:gd name="connsiteY1113" fmla="*/ 650635 h 1887361"/>
              <a:gd name="connsiteX1114" fmla="*/ 1495055 w 1628481"/>
              <a:gd name="connsiteY1114" fmla="*/ 648835 h 1887361"/>
              <a:gd name="connsiteX1115" fmla="*/ 1492281 w 1628481"/>
              <a:gd name="connsiteY1115" fmla="*/ 651985 h 1887361"/>
              <a:gd name="connsiteX1116" fmla="*/ 1492281 w 1628481"/>
              <a:gd name="connsiteY1116" fmla="*/ 651872 h 1887361"/>
              <a:gd name="connsiteX1117" fmla="*/ 1495055 w 1628481"/>
              <a:gd name="connsiteY1117" fmla="*/ 648835 h 1887361"/>
              <a:gd name="connsiteX1118" fmla="*/ 1506771 w 1628481"/>
              <a:gd name="connsiteY1118" fmla="*/ 647364 h 1887361"/>
              <a:gd name="connsiteX1119" fmla="*/ 1508364 w 1628481"/>
              <a:gd name="connsiteY1119" fmla="*/ 649623 h 1887361"/>
              <a:gd name="connsiteX1120" fmla="*/ 1510215 w 1628481"/>
              <a:gd name="connsiteY1120" fmla="*/ 650274 h 1887361"/>
              <a:gd name="connsiteX1121" fmla="*/ 1510627 w 1628481"/>
              <a:gd name="connsiteY1121" fmla="*/ 650712 h 1887361"/>
              <a:gd name="connsiteX1122" fmla="*/ 1505602 w 1628481"/>
              <a:gd name="connsiteY1122" fmla="*/ 648611 h 1887361"/>
              <a:gd name="connsiteX1123" fmla="*/ 1506771 w 1628481"/>
              <a:gd name="connsiteY1123" fmla="*/ 647364 h 1887361"/>
              <a:gd name="connsiteX1124" fmla="*/ 1486582 w 1628481"/>
              <a:gd name="connsiteY1124" fmla="*/ 639088 h 1887361"/>
              <a:gd name="connsiteX1125" fmla="*/ 1483996 w 1628481"/>
              <a:gd name="connsiteY1125" fmla="*/ 641825 h 1887361"/>
              <a:gd name="connsiteX1126" fmla="*/ 1486582 w 1628481"/>
              <a:gd name="connsiteY1126" fmla="*/ 639088 h 1887361"/>
              <a:gd name="connsiteX1127" fmla="*/ 1435146 w 1628481"/>
              <a:gd name="connsiteY1127" fmla="*/ 625929 h 1887361"/>
              <a:gd name="connsiteX1128" fmla="*/ 1439420 w 1628481"/>
              <a:gd name="connsiteY1128" fmla="*/ 628966 h 1887361"/>
              <a:gd name="connsiteX1129" fmla="*/ 1435259 w 1628481"/>
              <a:gd name="connsiteY1129" fmla="*/ 625929 h 1887361"/>
              <a:gd name="connsiteX1130" fmla="*/ 1445606 w 1628481"/>
              <a:gd name="connsiteY1130" fmla="*/ 614532 h 1887361"/>
              <a:gd name="connsiteX1131" fmla="*/ 1447106 w 1628481"/>
              <a:gd name="connsiteY1131" fmla="*/ 616707 h 1887361"/>
              <a:gd name="connsiteX1132" fmla="*/ 1445606 w 1628481"/>
              <a:gd name="connsiteY1132" fmla="*/ 614532 h 1887361"/>
              <a:gd name="connsiteX1133" fmla="*/ 22569 w 1628481"/>
              <a:gd name="connsiteY1133" fmla="*/ 613669 h 1887361"/>
              <a:gd name="connsiteX1134" fmla="*/ 22494 w 1628481"/>
              <a:gd name="connsiteY1134" fmla="*/ 613744 h 1887361"/>
              <a:gd name="connsiteX1135" fmla="*/ 0 w 1628481"/>
              <a:gd name="connsiteY1135" fmla="*/ 639987 h 1887361"/>
              <a:gd name="connsiteX1136" fmla="*/ 22569 w 1628481"/>
              <a:gd name="connsiteY1136" fmla="*/ 613669 h 1887361"/>
              <a:gd name="connsiteX1137" fmla="*/ 1440882 w 1628481"/>
              <a:gd name="connsiteY1137" fmla="*/ 604410 h 1887361"/>
              <a:gd name="connsiteX1138" fmla="*/ 1453891 w 1628481"/>
              <a:gd name="connsiteY1138" fmla="*/ 605722 h 1887361"/>
              <a:gd name="connsiteX1139" fmla="*/ 1445381 w 1628481"/>
              <a:gd name="connsiteY1139" fmla="*/ 607184 h 1887361"/>
              <a:gd name="connsiteX1140" fmla="*/ 1440882 w 1628481"/>
              <a:gd name="connsiteY1140" fmla="*/ 604410 h 1887361"/>
              <a:gd name="connsiteX1141" fmla="*/ 1435746 w 1628481"/>
              <a:gd name="connsiteY1141" fmla="*/ 598524 h 1887361"/>
              <a:gd name="connsiteX1142" fmla="*/ 1442269 w 1628481"/>
              <a:gd name="connsiteY1142" fmla="*/ 599199 h 1887361"/>
              <a:gd name="connsiteX1143" fmla="*/ 1446506 w 1628481"/>
              <a:gd name="connsiteY1143" fmla="*/ 602311 h 1887361"/>
              <a:gd name="connsiteX1144" fmla="*/ 1437021 w 1628481"/>
              <a:gd name="connsiteY1144" fmla="*/ 600998 h 1887361"/>
              <a:gd name="connsiteX1145" fmla="*/ 1435746 w 1628481"/>
              <a:gd name="connsiteY1145" fmla="*/ 598524 h 1887361"/>
              <a:gd name="connsiteX1146" fmla="*/ 1419404 w 1628481"/>
              <a:gd name="connsiteY1146" fmla="*/ 597548 h 1887361"/>
              <a:gd name="connsiteX1147" fmla="*/ 1419269 w 1628481"/>
              <a:gd name="connsiteY1147" fmla="*/ 598655 h 1887361"/>
              <a:gd name="connsiteX1148" fmla="*/ 1418247 w 1628481"/>
              <a:gd name="connsiteY1148" fmla="*/ 599209 h 1887361"/>
              <a:gd name="connsiteX1149" fmla="*/ 1418684 w 1628481"/>
              <a:gd name="connsiteY1149" fmla="*/ 599415 h 1887361"/>
              <a:gd name="connsiteX1150" fmla="*/ 1419176 w 1628481"/>
              <a:gd name="connsiteY1150" fmla="*/ 601523 h 1887361"/>
              <a:gd name="connsiteX1151" fmla="*/ 1424170 w 1628481"/>
              <a:gd name="connsiteY1151" fmla="*/ 602348 h 1887361"/>
              <a:gd name="connsiteX1152" fmla="*/ 1424211 w 1628481"/>
              <a:gd name="connsiteY1152" fmla="*/ 599049 h 1887361"/>
              <a:gd name="connsiteX1153" fmla="*/ 1422798 w 1628481"/>
              <a:gd name="connsiteY1153" fmla="*/ 598914 h 1887361"/>
              <a:gd name="connsiteX1154" fmla="*/ 1422152 w 1628481"/>
              <a:gd name="connsiteY1154" fmla="*/ 598435 h 1887361"/>
              <a:gd name="connsiteX1155" fmla="*/ 1428431 w 1628481"/>
              <a:gd name="connsiteY1155" fmla="*/ 594708 h 1887361"/>
              <a:gd name="connsiteX1156" fmla="*/ 1428548 w 1628481"/>
              <a:gd name="connsiteY1156" fmla="*/ 594738 h 1887361"/>
              <a:gd name="connsiteX1157" fmla="*/ 1428398 w 1628481"/>
              <a:gd name="connsiteY1157" fmla="*/ 594738 h 1887361"/>
              <a:gd name="connsiteX1158" fmla="*/ 85365 w 1628481"/>
              <a:gd name="connsiteY1158" fmla="*/ 591813 h 1887361"/>
              <a:gd name="connsiteX1159" fmla="*/ 80079 w 1628481"/>
              <a:gd name="connsiteY1159" fmla="*/ 619180 h 1887361"/>
              <a:gd name="connsiteX1160" fmla="*/ 85365 w 1628481"/>
              <a:gd name="connsiteY1160" fmla="*/ 591813 h 1887361"/>
              <a:gd name="connsiteX1161" fmla="*/ 1506902 w 1628481"/>
              <a:gd name="connsiteY1161" fmla="*/ 591551 h 1887361"/>
              <a:gd name="connsiteX1162" fmla="*/ 1514400 w 1628481"/>
              <a:gd name="connsiteY1162" fmla="*/ 594963 h 1887361"/>
              <a:gd name="connsiteX1163" fmla="*/ 1506902 w 1628481"/>
              <a:gd name="connsiteY1163" fmla="*/ 591551 h 1887361"/>
              <a:gd name="connsiteX1164" fmla="*/ 1420207 w 1628481"/>
              <a:gd name="connsiteY1164" fmla="*/ 590957 h 1887361"/>
              <a:gd name="connsiteX1165" fmla="*/ 1419775 w 1628481"/>
              <a:gd name="connsiteY1165" fmla="*/ 594501 h 1887361"/>
              <a:gd name="connsiteX1166" fmla="*/ 1424260 w 1628481"/>
              <a:gd name="connsiteY1166" fmla="*/ 594960 h 1887361"/>
              <a:gd name="connsiteX1167" fmla="*/ 1424276 w 1628481"/>
              <a:gd name="connsiteY1167" fmla="*/ 593664 h 1887361"/>
              <a:gd name="connsiteX1168" fmla="*/ 1420849 w 1628481"/>
              <a:gd name="connsiteY1168" fmla="*/ 592802 h 1887361"/>
              <a:gd name="connsiteX1169" fmla="*/ 1424312 w 1628481"/>
              <a:gd name="connsiteY1169" fmla="*/ 591626 h 1887361"/>
              <a:gd name="connsiteX1170" fmla="*/ 1424528 w 1628481"/>
              <a:gd name="connsiteY1170" fmla="*/ 591686 h 1887361"/>
              <a:gd name="connsiteX1171" fmla="*/ 1424573 w 1628481"/>
              <a:gd name="connsiteY1171" fmla="*/ 591507 h 1887361"/>
              <a:gd name="connsiteX1172" fmla="*/ 1421074 w 1628481"/>
              <a:gd name="connsiteY1172" fmla="*/ 591321 h 1887361"/>
              <a:gd name="connsiteX1173" fmla="*/ 1417249 w 1628481"/>
              <a:gd name="connsiteY1173" fmla="*/ 590445 h 1887361"/>
              <a:gd name="connsiteX1174" fmla="*/ 1412892 w 1628481"/>
              <a:gd name="connsiteY1174" fmla="*/ 590713 h 1887361"/>
              <a:gd name="connsiteX1175" fmla="*/ 1414078 w 1628481"/>
              <a:gd name="connsiteY1175" fmla="*/ 595263 h 1887361"/>
              <a:gd name="connsiteX1176" fmla="*/ 1416443 w 1628481"/>
              <a:gd name="connsiteY1176" fmla="*/ 595026 h 1887361"/>
              <a:gd name="connsiteX1177" fmla="*/ 1416514 w 1628481"/>
              <a:gd name="connsiteY1177" fmla="*/ 594629 h 1887361"/>
              <a:gd name="connsiteX1178" fmla="*/ 1454296 w 1628481"/>
              <a:gd name="connsiteY1178" fmla="*/ 590110 h 1887361"/>
              <a:gd name="connsiteX1179" fmla="*/ 1454454 w 1628481"/>
              <a:gd name="connsiteY1179" fmla="*/ 590126 h 1887361"/>
              <a:gd name="connsiteX1180" fmla="*/ 1454304 w 1628481"/>
              <a:gd name="connsiteY1180" fmla="*/ 590126 h 1887361"/>
              <a:gd name="connsiteX1181" fmla="*/ 1429410 w 1628481"/>
              <a:gd name="connsiteY1181" fmla="*/ 589827 h 1887361"/>
              <a:gd name="connsiteX1182" fmla="*/ 1440920 w 1628481"/>
              <a:gd name="connsiteY1182" fmla="*/ 596725 h 1887361"/>
              <a:gd name="connsiteX1183" fmla="*/ 1429410 w 1628481"/>
              <a:gd name="connsiteY1183" fmla="*/ 589827 h 1887361"/>
              <a:gd name="connsiteX1184" fmla="*/ 1509540 w 1628481"/>
              <a:gd name="connsiteY1184" fmla="*/ 588610 h 1887361"/>
              <a:gd name="connsiteX1185" fmla="*/ 1509751 w 1628481"/>
              <a:gd name="connsiteY1185" fmla="*/ 588627 h 1887361"/>
              <a:gd name="connsiteX1186" fmla="*/ 1509751 w 1628481"/>
              <a:gd name="connsiteY1186" fmla="*/ 588664 h 1887361"/>
              <a:gd name="connsiteX1187" fmla="*/ 1423176 w 1628481"/>
              <a:gd name="connsiteY1187" fmla="*/ 587173 h 1887361"/>
              <a:gd name="connsiteX1188" fmla="*/ 1420413 w 1628481"/>
              <a:gd name="connsiteY1188" fmla="*/ 589264 h 1887361"/>
              <a:gd name="connsiteX1189" fmla="*/ 1420326 w 1628481"/>
              <a:gd name="connsiteY1189" fmla="*/ 589977 h 1887361"/>
              <a:gd name="connsiteX1190" fmla="*/ 1421454 w 1628481"/>
              <a:gd name="connsiteY1190" fmla="*/ 590117 h 1887361"/>
              <a:gd name="connsiteX1191" fmla="*/ 1424808 w 1628481"/>
              <a:gd name="connsiteY1191" fmla="*/ 590572 h 1887361"/>
              <a:gd name="connsiteX1192" fmla="*/ 1425584 w 1628481"/>
              <a:gd name="connsiteY1192" fmla="*/ 587477 h 1887361"/>
              <a:gd name="connsiteX1193" fmla="*/ 1500829 w 1628481"/>
              <a:gd name="connsiteY1193" fmla="*/ 586677 h 1887361"/>
              <a:gd name="connsiteX1194" fmla="*/ 1505880 w 1628481"/>
              <a:gd name="connsiteY1194" fmla="*/ 587671 h 1887361"/>
              <a:gd name="connsiteX1195" fmla="*/ 1509540 w 1628481"/>
              <a:gd name="connsiteY1195" fmla="*/ 588610 h 1887361"/>
              <a:gd name="connsiteX1196" fmla="*/ 1505060 w 1628481"/>
              <a:gd name="connsiteY1196" fmla="*/ 588257 h 1887361"/>
              <a:gd name="connsiteX1197" fmla="*/ 1496405 w 1628481"/>
              <a:gd name="connsiteY1197" fmla="*/ 587465 h 1887361"/>
              <a:gd name="connsiteX1198" fmla="*/ 1500829 w 1628481"/>
              <a:gd name="connsiteY1198" fmla="*/ 586677 h 1887361"/>
              <a:gd name="connsiteX1199" fmla="*/ 1413647 w 1628481"/>
              <a:gd name="connsiteY1199" fmla="*/ 586044 h 1887361"/>
              <a:gd name="connsiteX1200" fmla="*/ 1411978 w 1628481"/>
              <a:gd name="connsiteY1200" fmla="*/ 586827 h 1887361"/>
              <a:gd name="connsiteX1201" fmla="*/ 1411633 w 1628481"/>
              <a:gd name="connsiteY1201" fmla="*/ 588335 h 1887361"/>
              <a:gd name="connsiteX1202" fmla="*/ 1412803 w 1628481"/>
              <a:gd name="connsiteY1202" fmla="*/ 589039 h 1887361"/>
              <a:gd name="connsiteX1203" fmla="*/ 1417395 w 1628481"/>
              <a:gd name="connsiteY1203" fmla="*/ 589611 h 1887361"/>
              <a:gd name="connsiteX1204" fmla="*/ 1417601 w 1628481"/>
              <a:gd name="connsiteY1204" fmla="*/ 588439 h 1887361"/>
              <a:gd name="connsiteX1205" fmla="*/ 1417216 w 1628481"/>
              <a:gd name="connsiteY1205" fmla="*/ 587225 h 1887361"/>
              <a:gd name="connsiteX1206" fmla="*/ 1416646 w 1628481"/>
              <a:gd name="connsiteY1206" fmla="*/ 587127 h 1887361"/>
              <a:gd name="connsiteX1207" fmla="*/ 1444556 w 1628481"/>
              <a:gd name="connsiteY1207" fmla="*/ 585403 h 1887361"/>
              <a:gd name="connsiteX1208" fmla="*/ 1453366 w 1628481"/>
              <a:gd name="connsiteY1208" fmla="*/ 588060 h 1887361"/>
              <a:gd name="connsiteX1209" fmla="*/ 1454296 w 1628481"/>
              <a:gd name="connsiteY1209" fmla="*/ 590110 h 1887361"/>
              <a:gd name="connsiteX1210" fmla="*/ 1447930 w 1628481"/>
              <a:gd name="connsiteY1210" fmla="*/ 589452 h 1887361"/>
              <a:gd name="connsiteX1211" fmla="*/ 1444556 w 1628481"/>
              <a:gd name="connsiteY1211" fmla="*/ 585403 h 1887361"/>
              <a:gd name="connsiteX1212" fmla="*/ 1415788 w 1628481"/>
              <a:gd name="connsiteY1212" fmla="*/ 584830 h 1887361"/>
              <a:gd name="connsiteX1213" fmla="*/ 1415349 w 1628481"/>
              <a:gd name="connsiteY1213" fmla="*/ 585163 h 1887361"/>
              <a:gd name="connsiteX1214" fmla="*/ 1416106 w 1628481"/>
              <a:gd name="connsiteY1214" fmla="*/ 585126 h 1887361"/>
              <a:gd name="connsiteX1215" fmla="*/ 1399008 w 1628481"/>
              <a:gd name="connsiteY1215" fmla="*/ 579480 h 1887361"/>
              <a:gd name="connsiteX1216" fmla="*/ 1399006 w 1628481"/>
              <a:gd name="connsiteY1216" fmla="*/ 579629 h 1887361"/>
              <a:gd name="connsiteX1217" fmla="*/ 1399488 w 1628481"/>
              <a:gd name="connsiteY1217" fmla="*/ 579488 h 1887361"/>
              <a:gd name="connsiteX1218" fmla="*/ 1399045 w 1628481"/>
              <a:gd name="connsiteY1218" fmla="*/ 576329 h 1887361"/>
              <a:gd name="connsiteX1219" fmla="*/ 1399035 w 1628481"/>
              <a:gd name="connsiteY1219" fmla="*/ 577186 h 1887361"/>
              <a:gd name="connsiteX1220" fmla="*/ 1400633 w 1628481"/>
              <a:gd name="connsiteY1220" fmla="*/ 577919 h 1887361"/>
              <a:gd name="connsiteX1221" fmla="*/ 1403292 w 1628481"/>
              <a:gd name="connsiteY1221" fmla="*/ 578375 h 1887361"/>
              <a:gd name="connsiteX1222" fmla="*/ 1404517 w 1628481"/>
              <a:gd name="connsiteY1222" fmla="*/ 578017 h 1887361"/>
              <a:gd name="connsiteX1223" fmla="*/ 1404422 w 1628481"/>
              <a:gd name="connsiteY1223" fmla="*/ 577173 h 1887361"/>
              <a:gd name="connsiteX1224" fmla="*/ 1403459 w 1628481"/>
              <a:gd name="connsiteY1224" fmla="*/ 576982 h 1887361"/>
              <a:gd name="connsiteX1225" fmla="*/ 1404259 w 1628481"/>
              <a:gd name="connsiteY1225" fmla="*/ 575727 h 1887361"/>
              <a:gd name="connsiteX1226" fmla="*/ 1404098 w 1628481"/>
              <a:gd name="connsiteY1226" fmla="*/ 575740 h 1887361"/>
              <a:gd name="connsiteX1227" fmla="*/ 1404272 w 1628481"/>
              <a:gd name="connsiteY1227" fmla="*/ 575840 h 1887361"/>
              <a:gd name="connsiteX1228" fmla="*/ 1442574 w 1628481"/>
              <a:gd name="connsiteY1228" fmla="*/ 573335 h 1887361"/>
              <a:gd name="connsiteX1229" fmla="*/ 1447106 w 1628481"/>
              <a:gd name="connsiteY1229" fmla="*/ 575242 h 1887361"/>
              <a:gd name="connsiteX1230" fmla="*/ 1440882 w 1628481"/>
              <a:gd name="connsiteY1230" fmla="*/ 579591 h 1887361"/>
              <a:gd name="connsiteX1231" fmla="*/ 1442344 w 1628481"/>
              <a:gd name="connsiteY1231" fmla="*/ 583115 h 1887361"/>
              <a:gd name="connsiteX1232" fmla="*/ 1442344 w 1628481"/>
              <a:gd name="connsiteY1232" fmla="*/ 583378 h 1887361"/>
              <a:gd name="connsiteX1233" fmla="*/ 1438858 w 1628481"/>
              <a:gd name="connsiteY1233" fmla="*/ 582141 h 1887361"/>
              <a:gd name="connsiteX1234" fmla="*/ 1442574 w 1628481"/>
              <a:gd name="connsiteY1234" fmla="*/ 573335 h 1887361"/>
              <a:gd name="connsiteX1235" fmla="*/ 1485608 w 1628481"/>
              <a:gd name="connsiteY1235" fmla="*/ 565308 h 1887361"/>
              <a:gd name="connsiteX1236" fmla="*/ 1492806 w 1628481"/>
              <a:gd name="connsiteY1236" fmla="*/ 569057 h 1887361"/>
              <a:gd name="connsiteX1237" fmla="*/ 1485608 w 1628481"/>
              <a:gd name="connsiteY1237" fmla="*/ 565308 h 1887361"/>
              <a:gd name="connsiteX1238" fmla="*/ 1493518 w 1628481"/>
              <a:gd name="connsiteY1238" fmla="*/ 560959 h 1887361"/>
              <a:gd name="connsiteX1239" fmla="*/ 1496480 w 1628481"/>
              <a:gd name="connsiteY1239" fmla="*/ 561634 h 1887361"/>
              <a:gd name="connsiteX1240" fmla="*/ 1499441 w 1628481"/>
              <a:gd name="connsiteY1240" fmla="*/ 562347 h 1887361"/>
              <a:gd name="connsiteX1241" fmla="*/ 1489394 w 1628481"/>
              <a:gd name="connsiteY1241" fmla="*/ 561447 h 1887361"/>
              <a:gd name="connsiteX1242" fmla="*/ 1491231 w 1628481"/>
              <a:gd name="connsiteY1242" fmla="*/ 563321 h 1887361"/>
              <a:gd name="connsiteX1243" fmla="*/ 1493518 w 1628481"/>
              <a:gd name="connsiteY1243" fmla="*/ 560959 h 1887361"/>
              <a:gd name="connsiteX1244" fmla="*/ 1403393 w 1628481"/>
              <a:gd name="connsiteY1244" fmla="*/ 558335 h 1887361"/>
              <a:gd name="connsiteX1245" fmla="*/ 1398181 w 1628481"/>
              <a:gd name="connsiteY1245" fmla="*/ 566507 h 1887361"/>
              <a:gd name="connsiteX1246" fmla="*/ 1398329 w 1628481"/>
              <a:gd name="connsiteY1246" fmla="*/ 567772 h 1887361"/>
              <a:gd name="connsiteX1247" fmla="*/ 1403130 w 1628481"/>
              <a:gd name="connsiteY1247" fmla="*/ 568533 h 1887361"/>
              <a:gd name="connsiteX1248" fmla="*/ 1398435 w 1628481"/>
              <a:gd name="connsiteY1248" fmla="*/ 568677 h 1887361"/>
              <a:gd name="connsiteX1249" fmla="*/ 1399072 w 1628481"/>
              <a:gd name="connsiteY1249" fmla="*/ 574108 h 1887361"/>
              <a:gd name="connsiteX1250" fmla="*/ 1399063 w 1628481"/>
              <a:gd name="connsiteY1250" fmla="*/ 574840 h 1887361"/>
              <a:gd name="connsiteX1251" fmla="*/ 1404203 w 1628481"/>
              <a:gd name="connsiteY1251" fmla="*/ 575224 h 1887361"/>
              <a:gd name="connsiteX1252" fmla="*/ 1403018 w 1628481"/>
              <a:gd name="connsiteY1252" fmla="*/ 564708 h 1887361"/>
              <a:gd name="connsiteX1253" fmla="*/ 1403393 w 1628481"/>
              <a:gd name="connsiteY1253" fmla="*/ 558335 h 1887361"/>
              <a:gd name="connsiteX1254" fmla="*/ 92975 w 1628481"/>
              <a:gd name="connsiteY1254" fmla="*/ 558185 h 1887361"/>
              <a:gd name="connsiteX1255" fmla="*/ 87877 w 1628481"/>
              <a:gd name="connsiteY1255" fmla="*/ 588664 h 1887361"/>
              <a:gd name="connsiteX1256" fmla="*/ 100811 w 1628481"/>
              <a:gd name="connsiteY1256" fmla="*/ 573930 h 1887361"/>
              <a:gd name="connsiteX1257" fmla="*/ 92975 w 1628481"/>
              <a:gd name="connsiteY1257" fmla="*/ 558185 h 1887361"/>
              <a:gd name="connsiteX1258" fmla="*/ 46906 w 1628481"/>
              <a:gd name="connsiteY1258" fmla="*/ 553339 h 1887361"/>
              <a:gd name="connsiteX1259" fmla="*/ 50537 w 1628481"/>
              <a:gd name="connsiteY1259" fmla="*/ 556872 h 1887361"/>
              <a:gd name="connsiteX1260" fmla="*/ 46658 w 1628481"/>
              <a:gd name="connsiteY1260" fmla="*/ 553635 h 1887361"/>
              <a:gd name="connsiteX1261" fmla="*/ 1483133 w 1628481"/>
              <a:gd name="connsiteY1261" fmla="*/ 553237 h 1887361"/>
              <a:gd name="connsiteX1262" fmla="*/ 1492281 w 1628481"/>
              <a:gd name="connsiteY1262" fmla="*/ 554924 h 1887361"/>
              <a:gd name="connsiteX1263" fmla="*/ 1488757 w 1628481"/>
              <a:gd name="connsiteY1263" fmla="*/ 554924 h 1887361"/>
              <a:gd name="connsiteX1264" fmla="*/ 1483133 w 1628481"/>
              <a:gd name="connsiteY1264" fmla="*/ 553237 h 1887361"/>
              <a:gd name="connsiteX1265" fmla="*/ 1522643 w 1628481"/>
              <a:gd name="connsiteY1265" fmla="*/ 522902 h 1887361"/>
              <a:gd name="connsiteX1266" fmla="*/ 1526659 w 1628481"/>
              <a:gd name="connsiteY1266" fmla="*/ 524931 h 1887361"/>
              <a:gd name="connsiteX1267" fmla="*/ 1519161 w 1628481"/>
              <a:gd name="connsiteY1267" fmla="*/ 525456 h 1887361"/>
              <a:gd name="connsiteX1268" fmla="*/ 1522643 w 1628481"/>
              <a:gd name="connsiteY1268" fmla="*/ 522902 h 1887361"/>
              <a:gd name="connsiteX1269" fmla="*/ 129903 w 1628481"/>
              <a:gd name="connsiteY1269" fmla="*/ 514921 h 1887361"/>
              <a:gd name="connsiteX1270" fmla="*/ 125291 w 1628481"/>
              <a:gd name="connsiteY1270" fmla="*/ 528830 h 1887361"/>
              <a:gd name="connsiteX1271" fmla="*/ 129903 w 1628481"/>
              <a:gd name="connsiteY1271" fmla="*/ 514921 h 1887361"/>
              <a:gd name="connsiteX1272" fmla="*/ 95937 w 1628481"/>
              <a:gd name="connsiteY1272" fmla="*/ 512072 h 1887361"/>
              <a:gd name="connsiteX1273" fmla="*/ 87239 w 1628481"/>
              <a:gd name="connsiteY1273" fmla="*/ 532804 h 1887361"/>
              <a:gd name="connsiteX1274" fmla="*/ 90426 w 1628481"/>
              <a:gd name="connsiteY1274" fmla="*/ 551286 h 1887361"/>
              <a:gd name="connsiteX1275" fmla="*/ 95637 w 1628481"/>
              <a:gd name="connsiteY1275" fmla="*/ 555260 h 1887361"/>
              <a:gd name="connsiteX1276" fmla="*/ 121392 w 1628481"/>
              <a:gd name="connsiteY1276" fmla="*/ 528155 h 1887361"/>
              <a:gd name="connsiteX1277" fmla="*/ 108308 w 1628481"/>
              <a:gd name="connsiteY1277" fmla="*/ 527480 h 1887361"/>
              <a:gd name="connsiteX1278" fmla="*/ 91813 w 1628481"/>
              <a:gd name="connsiteY1278" fmla="*/ 544763 h 1887361"/>
              <a:gd name="connsiteX1279" fmla="*/ 103510 w 1628481"/>
              <a:gd name="connsiteY1279" fmla="*/ 518520 h 1887361"/>
              <a:gd name="connsiteX1280" fmla="*/ 111308 w 1628481"/>
              <a:gd name="connsiteY1280" fmla="*/ 519833 h 1887361"/>
              <a:gd name="connsiteX1281" fmla="*/ 95937 w 1628481"/>
              <a:gd name="connsiteY1281" fmla="*/ 512072 h 1887361"/>
              <a:gd name="connsiteX1282" fmla="*/ 1427761 w 1628481"/>
              <a:gd name="connsiteY1282" fmla="*/ 493927 h 1887361"/>
              <a:gd name="connsiteX1283" fmla="*/ 1424274 w 1628481"/>
              <a:gd name="connsiteY1283" fmla="*/ 502587 h 1887361"/>
              <a:gd name="connsiteX1284" fmla="*/ 1431172 w 1628481"/>
              <a:gd name="connsiteY1284" fmla="*/ 507948 h 1887361"/>
              <a:gd name="connsiteX1285" fmla="*/ 1427761 w 1628481"/>
              <a:gd name="connsiteY1285" fmla="*/ 493927 h 1887361"/>
              <a:gd name="connsiteX1286" fmla="*/ 1472075 w 1628481"/>
              <a:gd name="connsiteY1286" fmla="*/ 481516 h 1887361"/>
              <a:gd name="connsiteX1287" fmla="*/ 1472074 w 1628481"/>
              <a:gd name="connsiteY1287" fmla="*/ 481556 h 1887361"/>
              <a:gd name="connsiteX1288" fmla="*/ 1472036 w 1628481"/>
              <a:gd name="connsiteY1288" fmla="*/ 481518 h 1887361"/>
              <a:gd name="connsiteX1289" fmla="*/ 1467041 w 1628481"/>
              <a:gd name="connsiteY1289" fmla="*/ 473125 h 1887361"/>
              <a:gd name="connsiteX1290" fmla="*/ 1470612 w 1628481"/>
              <a:gd name="connsiteY1290" fmla="*/ 474658 h 1887361"/>
              <a:gd name="connsiteX1291" fmla="*/ 1467388 w 1628481"/>
              <a:gd name="connsiteY1291" fmla="*/ 486579 h 1887361"/>
              <a:gd name="connsiteX1292" fmla="*/ 1467388 w 1628481"/>
              <a:gd name="connsiteY1292" fmla="*/ 486729 h 1887361"/>
              <a:gd name="connsiteX1293" fmla="*/ 1464426 w 1628481"/>
              <a:gd name="connsiteY1293" fmla="*/ 476007 h 1887361"/>
              <a:gd name="connsiteX1294" fmla="*/ 1467041 w 1628481"/>
              <a:gd name="connsiteY1294" fmla="*/ 473125 h 1887361"/>
              <a:gd name="connsiteX1295" fmla="*/ 1177367 w 1628481"/>
              <a:gd name="connsiteY1295" fmla="*/ 466372 h 1887361"/>
              <a:gd name="connsiteX1296" fmla="*/ 1184865 w 1628481"/>
              <a:gd name="connsiteY1296" fmla="*/ 466710 h 1887361"/>
              <a:gd name="connsiteX1297" fmla="*/ 1166382 w 1628481"/>
              <a:gd name="connsiteY1297" fmla="*/ 462698 h 1887361"/>
              <a:gd name="connsiteX1298" fmla="*/ 1161321 w 1628481"/>
              <a:gd name="connsiteY1298" fmla="*/ 475070 h 1887361"/>
              <a:gd name="connsiteX1299" fmla="*/ 1176317 w 1628481"/>
              <a:gd name="connsiteY1299" fmla="*/ 485155 h 1887361"/>
              <a:gd name="connsiteX1300" fmla="*/ 1175455 w 1628481"/>
              <a:gd name="connsiteY1300" fmla="*/ 497639 h 1887361"/>
              <a:gd name="connsiteX1301" fmla="*/ 1178904 w 1628481"/>
              <a:gd name="connsiteY1301" fmla="*/ 475857 h 1887361"/>
              <a:gd name="connsiteX1302" fmla="*/ 1166382 w 1628481"/>
              <a:gd name="connsiteY1302" fmla="*/ 462698 h 1887361"/>
              <a:gd name="connsiteX1303" fmla="*/ 1477210 w 1628481"/>
              <a:gd name="connsiteY1303" fmla="*/ 453476 h 1887361"/>
              <a:gd name="connsiteX1304" fmla="*/ 1487370 w 1628481"/>
              <a:gd name="connsiteY1304" fmla="*/ 483468 h 1887361"/>
              <a:gd name="connsiteX1305" fmla="*/ 1480701 w 1628481"/>
              <a:gd name="connsiteY1305" fmla="*/ 481017 h 1887361"/>
              <a:gd name="connsiteX1306" fmla="*/ 1472075 w 1628481"/>
              <a:gd name="connsiteY1306" fmla="*/ 481516 h 1887361"/>
              <a:gd name="connsiteX1307" fmla="*/ 1472346 w 1628481"/>
              <a:gd name="connsiteY1307" fmla="*/ 467778 h 1887361"/>
              <a:gd name="connsiteX1308" fmla="*/ 1473236 w 1628481"/>
              <a:gd name="connsiteY1308" fmla="*/ 455575 h 1887361"/>
              <a:gd name="connsiteX1309" fmla="*/ 1477210 w 1628481"/>
              <a:gd name="connsiteY1309" fmla="*/ 453476 h 1887361"/>
              <a:gd name="connsiteX1310" fmla="*/ 1485833 w 1628481"/>
              <a:gd name="connsiteY1310" fmla="*/ 453251 h 1887361"/>
              <a:gd name="connsiteX1311" fmla="*/ 1487744 w 1628481"/>
              <a:gd name="connsiteY1311" fmla="*/ 467047 h 1887361"/>
              <a:gd name="connsiteX1312" fmla="*/ 1487782 w 1628481"/>
              <a:gd name="connsiteY1312" fmla="*/ 467197 h 1887361"/>
              <a:gd name="connsiteX1313" fmla="*/ 1481784 w 1628481"/>
              <a:gd name="connsiteY1313" fmla="*/ 458424 h 1887361"/>
              <a:gd name="connsiteX1314" fmla="*/ 1485833 w 1628481"/>
              <a:gd name="connsiteY1314" fmla="*/ 453251 h 1887361"/>
              <a:gd name="connsiteX1315" fmla="*/ 1479651 w 1628481"/>
              <a:gd name="connsiteY1315" fmla="*/ 441835 h 1887361"/>
              <a:gd name="connsiteX1316" fmla="*/ 1485233 w 1628481"/>
              <a:gd name="connsiteY1316" fmla="*/ 446390 h 1887361"/>
              <a:gd name="connsiteX1317" fmla="*/ 1478447 w 1628481"/>
              <a:gd name="connsiteY1317" fmla="*/ 448340 h 1887361"/>
              <a:gd name="connsiteX1318" fmla="*/ 1473423 w 1628481"/>
              <a:gd name="connsiteY1318" fmla="*/ 442454 h 1887361"/>
              <a:gd name="connsiteX1319" fmla="*/ 1479651 w 1628481"/>
              <a:gd name="connsiteY1319" fmla="*/ 441835 h 1887361"/>
              <a:gd name="connsiteX1320" fmla="*/ 1405642 w 1628481"/>
              <a:gd name="connsiteY1320" fmla="*/ 439455 h 1887361"/>
              <a:gd name="connsiteX1321" fmla="*/ 1405634 w 1628481"/>
              <a:gd name="connsiteY1321" fmla="*/ 439659 h 1887361"/>
              <a:gd name="connsiteX1322" fmla="*/ 1402732 w 1628481"/>
              <a:gd name="connsiteY1322" fmla="*/ 446119 h 1887361"/>
              <a:gd name="connsiteX1323" fmla="*/ 1402380 w 1628481"/>
              <a:gd name="connsiteY1323" fmla="*/ 455013 h 1887361"/>
              <a:gd name="connsiteX1324" fmla="*/ 1405305 w 1628481"/>
              <a:gd name="connsiteY1324" fmla="*/ 448555 h 1887361"/>
              <a:gd name="connsiteX1325" fmla="*/ 1405634 w 1628481"/>
              <a:gd name="connsiteY1325" fmla="*/ 439659 h 1887361"/>
              <a:gd name="connsiteX1326" fmla="*/ 1405642 w 1628481"/>
              <a:gd name="connsiteY1326" fmla="*/ 439642 h 1887361"/>
              <a:gd name="connsiteX1327" fmla="*/ 1411889 w 1628481"/>
              <a:gd name="connsiteY1327" fmla="*/ 437725 h 1887361"/>
              <a:gd name="connsiteX1328" fmla="*/ 1408041 w 1628481"/>
              <a:gd name="connsiteY1328" fmla="*/ 440279 h 1887361"/>
              <a:gd name="connsiteX1329" fmla="*/ 1412465 w 1628481"/>
              <a:gd name="connsiteY1329" fmla="*/ 451077 h 1887361"/>
              <a:gd name="connsiteX1330" fmla="*/ 1414864 w 1628481"/>
              <a:gd name="connsiteY1330" fmla="*/ 451489 h 1887361"/>
              <a:gd name="connsiteX1331" fmla="*/ 1414864 w 1628481"/>
              <a:gd name="connsiteY1331" fmla="*/ 451676 h 1887361"/>
              <a:gd name="connsiteX1332" fmla="*/ 1416776 w 1628481"/>
              <a:gd name="connsiteY1332" fmla="*/ 439192 h 1887361"/>
              <a:gd name="connsiteX1333" fmla="*/ 1411889 w 1628481"/>
              <a:gd name="connsiteY1333" fmla="*/ 437725 h 1887361"/>
              <a:gd name="connsiteX1334" fmla="*/ 1430048 w 1628481"/>
              <a:gd name="connsiteY1334" fmla="*/ 432632 h 1887361"/>
              <a:gd name="connsiteX1335" fmla="*/ 1426524 w 1628481"/>
              <a:gd name="connsiteY1335" fmla="*/ 444778 h 1887361"/>
              <a:gd name="connsiteX1336" fmla="*/ 1426299 w 1628481"/>
              <a:gd name="connsiteY1336" fmla="*/ 444628 h 1887361"/>
              <a:gd name="connsiteX1337" fmla="*/ 1430048 w 1628481"/>
              <a:gd name="connsiteY1337" fmla="*/ 432632 h 1887361"/>
              <a:gd name="connsiteX1338" fmla="*/ 1165532 w 1628481"/>
              <a:gd name="connsiteY1338" fmla="*/ 430011 h 1887361"/>
              <a:gd name="connsiteX1339" fmla="*/ 1165672 w 1628481"/>
              <a:gd name="connsiteY1339" fmla="*/ 431334 h 1887361"/>
              <a:gd name="connsiteX1340" fmla="*/ 1165214 w 1628481"/>
              <a:gd name="connsiteY1340" fmla="*/ 431189 h 1887361"/>
              <a:gd name="connsiteX1341" fmla="*/ 1176692 w 1628481"/>
              <a:gd name="connsiteY1341" fmla="*/ 422476 h 1887361"/>
              <a:gd name="connsiteX1342" fmla="*/ 1165648 w 1628481"/>
              <a:gd name="connsiteY1342" fmla="*/ 429582 h 1887361"/>
              <a:gd name="connsiteX1343" fmla="*/ 1165532 w 1628481"/>
              <a:gd name="connsiteY1343" fmla="*/ 430011 h 1887361"/>
              <a:gd name="connsiteX1344" fmla="*/ 1165497 w 1628481"/>
              <a:gd name="connsiteY1344" fmla="*/ 429679 h 1887361"/>
              <a:gd name="connsiteX1345" fmla="*/ 1165220 w 1628481"/>
              <a:gd name="connsiteY1345" fmla="*/ 429857 h 1887361"/>
              <a:gd name="connsiteX1346" fmla="*/ 1164366 w 1628481"/>
              <a:gd name="connsiteY1346" fmla="*/ 430606 h 1887361"/>
              <a:gd name="connsiteX1347" fmla="*/ 1164320 w 1628481"/>
              <a:gd name="connsiteY1347" fmla="*/ 430907 h 1887361"/>
              <a:gd name="connsiteX1348" fmla="*/ 1165214 w 1628481"/>
              <a:gd name="connsiteY1348" fmla="*/ 431189 h 1887361"/>
              <a:gd name="connsiteX1349" fmla="*/ 1162357 w 1628481"/>
              <a:gd name="connsiteY1349" fmla="*/ 441779 h 1887361"/>
              <a:gd name="connsiteX1350" fmla="*/ 1154685 w 1628481"/>
              <a:gd name="connsiteY1350" fmla="*/ 443129 h 1887361"/>
              <a:gd name="connsiteX1351" fmla="*/ 1155180 w 1628481"/>
              <a:gd name="connsiteY1351" fmla="*/ 446523 h 1887361"/>
              <a:gd name="connsiteX1352" fmla="*/ 1166939 w 1628481"/>
              <a:gd name="connsiteY1352" fmla="*/ 446173 h 1887361"/>
              <a:gd name="connsiteX1353" fmla="*/ 1172081 w 1628481"/>
              <a:gd name="connsiteY1353" fmla="*/ 428395 h 1887361"/>
              <a:gd name="connsiteX1354" fmla="*/ 1174443 w 1628481"/>
              <a:gd name="connsiteY1354" fmla="*/ 437955 h 1887361"/>
              <a:gd name="connsiteX1355" fmla="*/ 1178786 w 1628481"/>
              <a:gd name="connsiteY1355" fmla="*/ 433048 h 1887361"/>
              <a:gd name="connsiteX1356" fmla="*/ 1178240 w 1628481"/>
              <a:gd name="connsiteY1356" fmla="*/ 431291 h 1887361"/>
              <a:gd name="connsiteX1357" fmla="*/ 1180830 w 1628481"/>
              <a:gd name="connsiteY1357" fmla="*/ 428639 h 1887361"/>
              <a:gd name="connsiteX1358" fmla="*/ 1184502 w 1628481"/>
              <a:gd name="connsiteY1358" fmla="*/ 426589 h 1887361"/>
              <a:gd name="connsiteX1359" fmla="*/ 1186344 w 1628481"/>
              <a:gd name="connsiteY1359" fmla="*/ 424508 h 1887361"/>
              <a:gd name="connsiteX1360" fmla="*/ 1184372 w 1628481"/>
              <a:gd name="connsiteY1360" fmla="*/ 424093 h 1887361"/>
              <a:gd name="connsiteX1361" fmla="*/ 1180553 w 1628481"/>
              <a:gd name="connsiteY1361" fmla="*/ 426361 h 1887361"/>
              <a:gd name="connsiteX1362" fmla="*/ 1172756 w 1628481"/>
              <a:gd name="connsiteY1362" fmla="*/ 430194 h 1887361"/>
              <a:gd name="connsiteX1363" fmla="*/ 1175080 w 1628481"/>
              <a:gd name="connsiteY1363" fmla="*/ 424833 h 1887361"/>
              <a:gd name="connsiteX1364" fmla="*/ 1180324 w 1628481"/>
              <a:gd name="connsiteY1364" fmla="*/ 424004 h 1887361"/>
              <a:gd name="connsiteX1365" fmla="*/ 1183689 w 1628481"/>
              <a:gd name="connsiteY1365" fmla="*/ 423949 h 1887361"/>
              <a:gd name="connsiteX1366" fmla="*/ 1203047 w 1628481"/>
              <a:gd name="connsiteY1366" fmla="*/ 409824 h 1887361"/>
              <a:gd name="connsiteX1367" fmla="*/ 1198527 w 1628481"/>
              <a:gd name="connsiteY1367" fmla="*/ 416332 h 1887361"/>
              <a:gd name="connsiteX1368" fmla="*/ 1202110 w 1628481"/>
              <a:gd name="connsiteY1368" fmla="*/ 413999 h 1887361"/>
              <a:gd name="connsiteX1369" fmla="*/ 1207441 w 1628481"/>
              <a:gd name="connsiteY1369" fmla="*/ 417936 h 1887361"/>
              <a:gd name="connsiteX1370" fmla="*/ 1212396 w 1628481"/>
              <a:gd name="connsiteY1370" fmla="*/ 415528 h 1887361"/>
              <a:gd name="connsiteX1371" fmla="*/ 1414002 w 1628481"/>
              <a:gd name="connsiteY1371" fmla="*/ 405864 h 1887361"/>
              <a:gd name="connsiteX1372" fmla="*/ 1413959 w 1628481"/>
              <a:gd name="connsiteY1372" fmla="*/ 406056 h 1887361"/>
              <a:gd name="connsiteX1373" fmla="*/ 1409836 w 1628481"/>
              <a:gd name="connsiteY1373" fmla="*/ 406450 h 1887361"/>
              <a:gd name="connsiteX1374" fmla="*/ 1407779 w 1628481"/>
              <a:gd name="connsiteY1374" fmla="*/ 414299 h 1887361"/>
              <a:gd name="connsiteX1375" fmla="*/ 1412057 w 1628481"/>
              <a:gd name="connsiteY1375" fmla="*/ 414384 h 1887361"/>
              <a:gd name="connsiteX1376" fmla="*/ 1413959 w 1628481"/>
              <a:gd name="connsiteY1376" fmla="*/ 406056 h 1887361"/>
              <a:gd name="connsiteX1377" fmla="*/ 1414002 w 1628481"/>
              <a:gd name="connsiteY1377" fmla="*/ 406051 h 1887361"/>
              <a:gd name="connsiteX1378" fmla="*/ 1419701 w 1628481"/>
              <a:gd name="connsiteY1378" fmla="*/ 403989 h 1887361"/>
              <a:gd name="connsiteX1379" fmla="*/ 1419643 w 1628481"/>
              <a:gd name="connsiteY1379" fmla="*/ 404179 h 1887361"/>
              <a:gd name="connsiteX1380" fmla="*/ 1417011 w 1628481"/>
              <a:gd name="connsiteY1380" fmla="*/ 404280 h 1887361"/>
              <a:gd name="connsiteX1381" fmla="*/ 1414827 w 1628481"/>
              <a:gd name="connsiteY1381" fmla="*/ 406239 h 1887361"/>
              <a:gd name="connsiteX1382" fmla="*/ 1416814 w 1628481"/>
              <a:gd name="connsiteY1382" fmla="*/ 416436 h 1887361"/>
              <a:gd name="connsiteX1383" fmla="*/ 1418046 w 1628481"/>
              <a:gd name="connsiteY1383" fmla="*/ 409397 h 1887361"/>
              <a:gd name="connsiteX1384" fmla="*/ 1419643 w 1628481"/>
              <a:gd name="connsiteY1384" fmla="*/ 404179 h 1887361"/>
              <a:gd name="connsiteX1385" fmla="*/ 1419701 w 1628481"/>
              <a:gd name="connsiteY1385" fmla="*/ 404177 h 1887361"/>
              <a:gd name="connsiteX1386" fmla="*/ 1464201 w 1628481"/>
              <a:gd name="connsiteY1386" fmla="*/ 403465 h 1887361"/>
              <a:gd name="connsiteX1387" fmla="*/ 1464201 w 1628481"/>
              <a:gd name="connsiteY1387" fmla="*/ 403502 h 1887361"/>
              <a:gd name="connsiteX1388" fmla="*/ 1464951 w 1628481"/>
              <a:gd name="connsiteY1388" fmla="*/ 410325 h 1887361"/>
              <a:gd name="connsiteX1389" fmla="*/ 1458353 w 1628481"/>
              <a:gd name="connsiteY1389" fmla="*/ 424796 h 1887361"/>
              <a:gd name="connsiteX1390" fmla="*/ 1464201 w 1628481"/>
              <a:gd name="connsiteY1390" fmla="*/ 403465 h 1887361"/>
              <a:gd name="connsiteX1391" fmla="*/ 1433422 w 1628481"/>
              <a:gd name="connsiteY1391" fmla="*/ 401065 h 1887361"/>
              <a:gd name="connsiteX1392" fmla="*/ 1450780 w 1628481"/>
              <a:gd name="connsiteY1392" fmla="*/ 402827 h 1887361"/>
              <a:gd name="connsiteX1393" fmla="*/ 1439308 w 1628481"/>
              <a:gd name="connsiteY1393" fmla="*/ 409275 h 1887361"/>
              <a:gd name="connsiteX1394" fmla="*/ 1441332 w 1628481"/>
              <a:gd name="connsiteY1394" fmla="*/ 419960 h 1887361"/>
              <a:gd name="connsiteX1395" fmla="*/ 1441108 w 1628481"/>
              <a:gd name="connsiteY1395" fmla="*/ 419623 h 1887361"/>
              <a:gd name="connsiteX1396" fmla="*/ 1432785 w 1628481"/>
              <a:gd name="connsiteY1396" fmla="*/ 410663 h 1887361"/>
              <a:gd name="connsiteX1397" fmla="*/ 1433422 w 1628481"/>
              <a:gd name="connsiteY1397" fmla="*/ 401065 h 1887361"/>
              <a:gd name="connsiteX1398" fmla="*/ 1210218 w 1628481"/>
              <a:gd name="connsiteY1398" fmla="*/ 394104 h 1887361"/>
              <a:gd name="connsiteX1399" fmla="*/ 1209645 w 1628481"/>
              <a:gd name="connsiteY1399" fmla="*/ 396041 h 1887361"/>
              <a:gd name="connsiteX1400" fmla="*/ 1210860 w 1628481"/>
              <a:gd name="connsiteY1400" fmla="*/ 395930 h 1887361"/>
              <a:gd name="connsiteX1401" fmla="*/ 1459290 w 1628481"/>
              <a:gd name="connsiteY1401" fmla="*/ 388136 h 1887361"/>
              <a:gd name="connsiteX1402" fmla="*/ 1463451 w 1628481"/>
              <a:gd name="connsiteY1402" fmla="*/ 393267 h 1887361"/>
              <a:gd name="connsiteX1403" fmla="*/ 1460040 w 1628481"/>
              <a:gd name="connsiteY1403" fmla="*/ 408713 h 1887361"/>
              <a:gd name="connsiteX1404" fmla="*/ 1454304 w 1628481"/>
              <a:gd name="connsiteY1404" fmla="*/ 406989 h 1887361"/>
              <a:gd name="connsiteX1405" fmla="*/ 1458427 w 1628481"/>
              <a:gd name="connsiteY1405" fmla="*/ 404964 h 1887361"/>
              <a:gd name="connsiteX1406" fmla="*/ 1455128 w 1628481"/>
              <a:gd name="connsiteY1406" fmla="*/ 390905 h 1887361"/>
              <a:gd name="connsiteX1407" fmla="*/ 1459290 w 1628481"/>
              <a:gd name="connsiteY1407" fmla="*/ 388136 h 1887361"/>
              <a:gd name="connsiteX1408" fmla="*/ 1206683 w 1628481"/>
              <a:gd name="connsiteY1408" fmla="*/ 386647 h 1887361"/>
              <a:gd name="connsiteX1409" fmla="*/ 1206911 w 1628481"/>
              <a:gd name="connsiteY1409" fmla="*/ 387723 h 1887361"/>
              <a:gd name="connsiteX1410" fmla="*/ 1207030 w 1628481"/>
              <a:gd name="connsiteY1410" fmla="*/ 387602 h 1887361"/>
              <a:gd name="connsiteX1411" fmla="*/ 1205042 w 1628481"/>
              <a:gd name="connsiteY1411" fmla="*/ 384303 h 1887361"/>
              <a:gd name="connsiteX1412" fmla="*/ 1202738 w 1628481"/>
              <a:gd name="connsiteY1412" fmla="*/ 391575 h 1887361"/>
              <a:gd name="connsiteX1413" fmla="*/ 1196157 w 1628481"/>
              <a:gd name="connsiteY1413" fmla="*/ 392654 h 1887361"/>
              <a:gd name="connsiteX1414" fmla="*/ 1196135 w 1628481"/>
              <a:gd name="connsiteY1414" fmla="*/ 392914 h 1887361"/>
              <a:gd name="connsiteX1415" fmla="*/ 1197925 w 1628481"/>
              <a:gd name="connsiteY1415" fmla="*/ 400114 h 1887361"/>
              <a:gd name="connsiteX1416" fmla="*/ 1197948 w 1628481"/>
              <a:gd name="connsiteY1416" fmla="*/ 405676 h 1887361"/>
              <a:gd name="connsiteX1417" fmla="*/ 1208145 w 1628481"/>
              <a:gd name="connsiteY1417" fmla="*/ 402677 h 1887361"/>
              <a:gd name="connsiteX1418" fmla="*/ 1204996 w 1628481"/>
              <a:gd name="connsiteY1418" fmla="*/ 389668 h 1887361"/>
              <a:gd name="connsiteX1419" fmla="*/ 1206312 w 1628481"/>
              <a:gd name="connsiteY1419" fmla="*/ 388331 h 1887361"/>
              <a:gd name="connsiteX1420" fmla="*/ 1213015 w 1628481"/>
              <a:gd name="connsiteY1420" fmla="*/ 376313 h 1887361"/>
              <a:gd name="connsiteX1421" fmla="*/ 1208258 w 1628481"/>
              <a:gd name="connsiteY1421" fmla="*/ 376584 h 1887361"/>
              <a:gd name="connsiteX1422" fmla="*/ 1208013 w 1628481"/>
              <a:gd name="connsiteY1422" fmla="*/ 380439 h 1887361"/>
              <a:gd name="connsiteX1423" fmla="*/ 1208610 w 1628481"/>
              <a:gd name="connsiteY1423" fmla="*/ 381022 h 1887361"/>
              <a:gd name="connsiteX1424" fmla="*/ 1210920 w 1628481"/>
              <a:gd name="connsiteY1424" fmla="*/ 385994 h 1887361"/>
              <a:gd name="connsiteX1425" fmla="*/ 1211239 w 1628481"/>
              <a:gd name="connsiteY1425" fmla="*/ 388263 h 1887361"/>
              <a:gd name="connsiteX1426" fmla="*/ 1211726 w 1628481"/>
              <a:gd name="connsiteY1426" fmla="*/ 389007 h 1887361"/>
              <a:gd name="connsiteX1427" fmla="*/ 1211467 w 1628481"/>
              <a:gd name="connsiteY1427" fmla="*/ 389882 h 1887361"/>
              <a:gd name="connsiteX1428" fmla="*/ 1211918 w 1628481"/>
              <a:gd name="connsiteY1428" fmla="*/ 393089 h 1887361"/>
              <a:gd name="connsiteX1429" fmla="*/ 1211870 w 1628481"/>
              <a:gd name="connsiteY1429" fmla="*/ 395838 h 1887361"/>
              <a:gd name="connsiteX1430" fmla="*/ 1214625 w 1628481"/>
              <a:gd name="connsiteY1430" fmla="*/ 395585 h 1887361"/>
              <a:gd name="connsiteX1431" fmla="*/ 1212977 w 1628481"/>
              <a:gd name="connsiteY1431" fmla="*/ 381416 h 1887361"/>
              <a:gd name="connsiteX1432" fmla="*/ 1254896 w 1628481"/>
              <a:gd name="connsiteY1432" fmla="*/ 342506 h 1887361"/>
              <a:gd name="connsiteX1433" fmla="*/ 1254930 w 1628481"/>
              <a:gd name="connsiteY1433" fmla="*/ 342570 h 1887361"/>
              <a:gd name="connsiteX1434" fmla="*/ 1254896 w 1628481"/>
              <a:gd name="connsiteY1434" fmla="*/ 342694 h 1887361"/>
              <a:gd name="connsiteX1435" fmla="*/ 817594 w 1628481"/>
              <a:gd name="connsiteY1435" fmla="*/ 339845 h 1887361"/>
              <a:gd name="connsiteX1436" fmla="*/ 816902 w 1628481"/>
              <a:gd name="connsiteY1436" fmla="*/ 339919 h 1887361"/>
              <a:gd name="connsiteX1437" fmla="*/ 817219 w 1628481"/>
              <a:gd name="connsiteY1437" fmla="*/ 340469 h 1887361"/>
              <a:gd name="connsiteX1438" fmla="*/ 1253259 w 1628481"/>
              <a:gd name="connsiteY1438" fmla="*/ 339514 h 1887361"/>
              <a:gd name="connsiteX1439" fmla="*/ 1254896 w 1628481"/>
              <a:gd name="connsiteY1439" fmla="*/ 342694 h 1887361"/>
              <a:gd name="connsiteX1440" fmla="*/ 1255945 w 1628481"/>
              <a:gd name="connsiteY1440" fmla="*/ 349179 h 1887361"/>
              <a:gd name="connsiteX1441" fmla="*/ 1246611 w 1628481"/>
              <a:gd name="connsiteY1441" fmla="*/ 348050 h 1887361"/>
              <a:gd name="connsiteX1442" fmla="*/ 1245373 w 1628481"/>
              <a:gd name="connsiteY1442" fmla="*/ 351953 h 1887361"/>
              <a:gd name="connsiteX1443" fmla="*/ 1244580 w 1628481"/>
              <a:gd name="connsiteY1443" fmla="*/ 351698 h 1887361"/>
              <a:gd name="connsiteX1444" fmla="*/ 1245650 w 1628481"/>
              <a:gd name="connsiteY1444" fmla="*/ 362067 h 1887361"/>
              <a:gd name="connsiteX1445" fmla="*/ 1249460 w 1628481"/>
              <a:gd name="connsiteY1445" fmla="*/ 373735 h 1887361"/>
              <a:gd name="connsiteX1446" fmla="*/ 1255158 w 1628481"/>
              <a:gd name="connsiteY1446" fmla="*/ 371261 h 1887361"/>
              <a:gd name="connsiteX1447" fmla="*/ 1258907 w 1628481"/>
              <a:gd name="connsiteY1447" fmla="*/ 346330 h 1887361"/>
              <a:gd name="connsiteX1448" fmla="*/ 1262131 w 1628481"/>
              <a:gd name="connsiteY1448" fmla="*/ 350079 h 1887361"/>
              <a:gd name="connsiteX1449" fmla="*/ 1256754 w 1628481"/>
              <a:gd name="connsiteY1449" fmla="*/ 345993 h 1887361"/>
              <a:gd name="connsiteX1450" fmla="*/ 1254930 w 1628481"/>
              <a:gd name="connsiteY1450" fmla="*/ 342570 h 1887361"/>
              <a:gd name="connsiteX1451" fmla="*/ 1255437 w 1628481"/>
              <a:gd name="connsiteY1451" fmla="*/ 340723 h 1887361"/>
              <a:gd name="connsiteX1452" fmla="*/ 1259877 w 1628481"/>
              <a:gd name="connsiteY1452" fmla="*/ 339332 h 1887361"/>
              <a:gd name="connsiteX1453" fmla="*/ 1259729 w 1628481"/>
              <a:gd name="connsiteY1453" fmla="*/ 339947 h 1887361"/>
              <a:gd name="connsiteX1454" fmla="*/ 1259807 w 1628481"/>
              <a:gd name="connsiteY1454" fmla="*/ 340032 h 1887361"/>
              <a:gd name="connsiteX1455" fmla="*/ 799282 w 1628481"/>
              <a:gd name="connsiteY1455" fmla="*/ 338607 h 1887361"/>
              <a:gd name="connsiteX1456" fmla="*/ 788785 w 1628481"/>
              <a:gd name="connsiteY1456" fmla="*/ 353041 h 1887361"/>
              <a:gd name="connsiteX1457" fmla="*/ 794702 w 1628481"/>
              <a:gd name="connsiteY1457" fmla="*/ 360618 h 1887361"/>
              <a:gd name="connsiteX1458" fmla="*/ 811615 w 1628481"/>
              <a:gd name="connsiteY1458" fmla="*/ 345781 h 1887361"/>
              <a:gd name="connsiteX1459" fmla="*/ 809470 w 1628481"/>
              <a:gd name="connsiteY1459" fmla="*/ 344507 h 1887361"/>
              <a:gd name="connsiteX1460" fmla="*/ 799282 w 1628481"/>
              <a:gd name="connsiteY1460" fmla="*/ 338607 h 1887361"/>
              <a:gd name="connsiteX1461" fmla="*/ 1430851 w 1628481"/>
              <a:gd name="connsiteY1461" fmla="*/ 338520 h 1887361"/>
              <a:gd name="connsiteX1462" fmla="*/ 1430873 w 1628481"/>
              <a:gd name="connsiteY1462" fmla="*/ 338570 h 1887361"/>
              <a:gd name="connsiteX1463" fmla="*/ 1430839 w 1628481"/>
              <a:gd name="connsiteY1463" fmla="*/ 338561 h 1887361"/>
              <a:gd name="connsiteX1464" fmla="*/ 1328816 w 1628481"/>
              <a:gd name="connsiteY1464" fmla="*/ 338068 h 1887361"/>
              <a:gd name="connsiteX1465" fmla="*/ 1320803 w 1628481"/>
              <a:gd name="connsiteY1465" fmla="*/ 338420 h 1887361"/>
              <a:gd name="connsiteX1466" fmla="*/ 1326276 w 1628481"/>
              <a:gd name="connsiteY1466" fmla="*/ 348917 h 1887361"/>
              <a:gd name="connsiteX1467" fmla="*/ 1323427 w 1628481"/>
              <a:gd name="connsiteY1467" fmla="*/ 354840 h 1887361"/>
              <a:gd name="connsiteX1468" fmla="*/ 1328188 w 1628481"/>
              <a:gd name="connsiteY1468" fmla="*/ 358852 h 1887361"/>
              <a:gd name="connsiteX1469" fmla="*/ 1337785 w 1628481"/>
              <a:gd name="connsiteY1469" fmla="*/ 341232 h 1887361"/>
              <a:gd name="connsiteX1470" fmla="*/ 1328816 w 1628481"/>
              <a:gd name="connsiteY1470" fmla="*/ 338068 h 1887361"/>
              <a:gd name="connsiteX1471" fmla="*/ 1354881 w 1628481"/>
              <a:gd name="connsiteY1471" fmla="*/ 337820 h 1887361"/>
              <a:gd name="connsiteX1472" fmla="*/ 1354882 w 1628481"/>
              <a:gd name="connsiteY1472" fmla="*/ 337894 h 1887361"/>
              <a:gd name="connsiteX1473" fmla="*/ 1352341 w 1628481"/>
              <a:gd name="connsiteY1473" fmla="*/ 338724 h 1887361"/>
              <a:gd name="connsiteX1474" fmla="*/ 1352219 w 1628481"/>
              <a:gd name="connsiteY1474" fmla="*/ 347042 h 1887361"/>
              <a:gd name="connsiteX1475" fmla="*/ 1355143 w 1628481"/>
              <a:gd name="connsiteY1475" fmla="*/ 350791 h 1887361"/>
              <a:gd name="connsiteX1476" fmla="*/ 1354882 w 1628481"/>
              <a:gd name="connsiteY1476" fmla="*/ 337894 h 1887361"/>
              <a:gd name="connsiteX1477" fmla="*/ 1354993 w 1628481"/>
              <a:gd name="connsiteY1477" fmla="*/ 337858 h 1887361"/>
              <a:gd name="connsiteX1478" fmla="*/ 1453188 w 1628481"/>
              <a:gd name="connsiteY1478" fmla="*/ 337801 h 1887361"/>
              <a:gd name="connsiteX1479" fmla="*/ 1448418 w 1628481"/>
              <a:gd name="connsiteY1479" fmla="*/ 340032 h 1887361"/>
              <a:gd name="connsiteX1480" fmla="*/ 1456103 w 1628481"/>
              <a:gd name="connsiteY1480" fmla="*/ 345430 h 1887361"/>
              <a:gd name="connsiteX1481" fmla="*/ 1456216 w 1628481"/>
              <a:gd name="connsiteY1481" fmla="*/ 345468 h 1887361"/>
              <a:gd name="connsiteX1482" fmla="*/ 1453188 w 1628481"/>
              <a:gd name="connsiteY1482" fmla="*/ 337801 h 1887361"/>
              <a:gd name="connsiteX1483" fmla="*/ 1341361 w 1628481"/>
              <a:gd name="connsiteY1483" fmla="*/ 336700 h 1887361"/>
              <a:gd name="connsiteX1484" fmla="*/ 1338948 w 1628481"/>
              <a:gd name="connsiteY1484" fmla="*/ 344756 h 1887361"/>
              <a:gd name="connsiteX1485" fmla="*/ 1345658 w 1628481"/>
              <a:gd name="connsiteY1485" fmla="*/ 342694 h 1887361"/>
              <a:gd name="connsiteX1486" fmla="*/ 1345771 w 1628481"/>
              <a:gd name="connsiteY1486" fmla="*/ 342731 h 1887361"/>
              <a:gd name="connsiteX1487" fmla="*/ 1341361 w 1628481"/>
              <a:gd name="connsiteY1487" fmla="*/ 336700 h 1887361"/>
              <a:gd name="connsiteX1488" fmla="*/ 1346071 w 1628481"/>
              <a:gd name="connsiteY1488" fmla="*/ 336245 h 1887361"/>
              <a:gd name="connsiteX1489" fmla="*/ 1350157 w 1628481"/>
              <a:gd name="connsiteY1489" fmla="*/ 353041 h 1887361"/>
              <a:gd name="connsiteX1490" fmla="*/ 1351244 w 1628481"/>
              <a:gd name="connsiteY1490" fmla="*/ 346855 h 1887361"/>
              <a:gd name="connsiteX1491" fmla="*/ 1351357 w 1628481"/>
              <a:gd name="connsiteY1491" fmla="*/ 346780 h 1887361"/>
              <a:gd name="connsiteX1492" fmla="*/ 1349632 w 1628481"/>
              <a:gd name="connsiteY1492" fmla="*/ 336845 h 1887361"/>
              <a:gd name="connsiteX1493" fmla="*/ 1346071 w 1628481"/>
              <a:gd name="connsiteY1493" fmla="*/ 336245 h 1887361"/>
              <a:gd name="connsiteX1494" fmla="*/ 1503931 w 1628481"/>
              <a:gd name="connsiteY1494" fmla="*/ 335313 h 1887361"/>
              <a:gd name="connsiteX1495" fmla="*/ 1508476 w 1628481"/>
              <a:gd name="connsiteY1495" fmla="*/ 338082 h 1887361"/>
              <a:gd name="connsiteX1496" fmla="*/ 1508551 w 1628481"/>
              <a:gd name="connsiteY1496" fmla="*/ 338045 h 1887361"/>
              <a:gd name="connsiteX1497" fmla="*/ 1499779 w 1628481"/>
              <a:gd name="connsiteY1497" fmla="*/ 338532 h 1887361"/>
              <a:gd name="connsiteX1498" fmla="*/ 1503931 w 1628481"/>
              <a:gd name="connsiteY1498" fmla="*/ 335313 h 1887361"/>
              <a:gd name="connsiteX1499" fmla="*/ 1485978 w 1628481"/>
              <a:gd name="connsiteY1499" fmla="*/ 334015 h 1887361"/>
              <a:gd name="connsiteX1500" fmla="*/ 1489357 w 1628481"/>
              <a:gd name="connsiteY1500" fmla="*/ 335271 h 1887361"/>
              <a:gd name="connsiteX1501" fmla="*/ 1483021 w 1628481"/>
              <a:gd name="connsiteY1501" fmla="*/ 343106 h 1887361"/>
              <a:gd name="connsiteX1502" fmla="*/ 1485978 w 1628481"/>
              <a:gd name="connsiteY1502" fmla="*/ 334015 h 1887361"/>
              <a:gd name="connsiteX1503" fmla="*/ 1391958 w 1628481"/>
              <a:gd name="connsiteY1503" fmla="*/ 329460 h 1887361"/>
              <a:gd name="connsiteX1504" fmla="*/ 1393645 w 1628481"/>
              <a:gd name="connsiteY1504" fmla="*/ 346030 h 1887361"/>
              <a:gd name="connsiteX1505" fmla="*/ 1378612 w 1628481"/>
              <a:gd name="connsiteY1505" fmla="*/ 339470 h 1887361"/>
              <a:gd name="connsiteX1506" fmla="*/ 1357655 w 1628481"/>
              <a:gd name="connsiteY1506" fmla="*/ 351166 h 1887361"/>
              <a:gd name="connsiteX1507" fmla="*/ 1370177 w 1628481"/>
              <a:gd name="connsiteY1507" fmla="*/ 357015 h 1887361"/>
              <a:gd name="connsiteX1508" fmla="*/ 1361666 w 1628481"/>
              <a:gd name="connsiteY1508" fmla="*/ 358364 h 1887361"/>
              <a:gd name="connsiteX1509" fmla="*/ 1372164 w 1628481"/>
              <a:gd name="connsiteY1509" fmla="*/ 360689 h 1887361"/>
              <a:gd name="connsiteX1510" fmla="*/ 1387984 w 1628481"/>
              <a:gd name="connsiteY1510" fmla="*/ 367399 h 1887361"/>
              <a:gd name="connsiteX1511" fmla="*/ 1421950 w 1628481"/>
              <a:gd name="connsiteY1511" fmla="*/ 365487 h 1887361"/>
              <a:gd name="connsiteX1512" fmla="*/ 1439720 w 1628481"/>
              <a:gd name="connsiteY1512" fmla="*/ 350754 h 1887361"/>
              <a:gd name="connsiteX1513" fmla="*/ 1431697 w 1628481"/>
              <a:gd name="connsiteY1513" fmla="*/ 335533 h 1887361"/>
              <a:gd name="connsiteX1514" fmla="*/ 1430851 w 1628481"/>
              <a:gd name="connsiteY1514" fmla="*/ 338520 h 1887361"/>
              <a:gd name="connsiteX1515" fmla="*/ 1427517 w 1628481"/>
              <a:gd name="connsiteY1515" fmla="*/ 331006 h 1887361"/>
              <a:gd name="connsiteX1516" fmla="*/ 1423824 w 1628481"/>
              <a:gd name="connsiteY1516" fmla="*/ 336658 h 1887361"/>
              <a:gd name="connsiteX1517" fmla="*/ 1430839 w 1628481"/>
              <a:gd name="connsiteY1517" fmla="*/ 338561 h 1887361"/>
              <a:gd name="connsiteX1518" fmla="*/ 1429413 w 1628481"/>
              <a:gd name="connsiteY1518" fmla="*/ 343593 h 1887361"/>
              <a:gd name="connsiteX1519" fmla="*/ 1419813 w 1628481"/>
              <a:gd name="connsiteY1519" fmla="*/ 348617 h 1887361"/>
              <a:gd name="connsiteX1520" fmla="*/ 1421800 w 1628481"/>
              <a:gd name="connsiteY1520" fmla="*/ 358927 h 1887361"/>
              <a:gd name="connsiteX1521" fmla="*/ 1395557 w 1628481"/>
              <a:gd name="connsiteY1521" fmla="*/ 349704 h 1887361"/>
              <a:gd name="connsiteX1522" fmla="*/ 1393158 w 1628481"/>
              <a:gd name="connsiteY1522" fmla="*/ 336208 h 1887361"/>
              <a:gd name="connsiteX1523" fmla="*/ 1409128 w 1628481"/>
              <a:gd name="connsiteY1523" fmla="*/ 343031 h 1887361"/>
              <a:gd name="connsiteX1524" fmla="*/ 1391958 w 1628481"/>
              <a:gd name="connsiteY1524" fmla="*/ 329460 h 1887361"/>
              <a:gd name="connsiteX1525" fmla="*/ 1455752 w 1628481"/>
              <a:gd name="connsiteY1525" fmla="*/ 327951 h 1887361"/>
              <a:gd name="connsiteX1526" fmla="*/ 1452654 w 1628481"/>
              <a:gd name="connsiteY1526" fmla="*/ 331297 h 1887361"/>
              <a:gd name="connsiteX1527" fmla="*/ 1457865 w 1628481"/>
              <a:gd name="connsiteY1527" fmla="*/ 336021 h 1887361"/>
              <a:gd name="connsiteX1528" fmla="*/ 1455752 w 1628481"/>
              <a:gd name="connsiteY1528" fmla="*/ 327951 h 1887361"/>
              <a:gd name="connsiteX1529" fmla="*/ 1308811 w 1628481"/>
              <a:gd name="connsiteY1529" fmla="*/ 326831 h 1887361"/>
              <a:gd name="connsiteX1530" fmla="*/ 1306931 w 1628481"/>
              <a:gd name="connsiteY1530" fmla="*/ 333021 h 1887361"/>
              <a:gd name="connsiteX1531" fmla="*/ 1312817 w 1628481"/>
              <a:gd name="connsiteY1531" fmla="*/ 346743 h 1887361"/>
              <a:gd name="connsiteX1532" fmla="*/ 1312930 w 1628481"/>
              <a:gd name="connsiteY1532" fmla="*/ 346780 h 1887361"/>
              <a:gd name="connsiteX1533" fmla="*/ 1313417 w 1628481"/>
              <a:gd name="connsiteY1533" fmla="*/ 327698 h 1887361"/>
              <a:gd name="connsiteX1534" fmla="*/ 1308811 w 1628481"/>
              <a:gd name="connsiteY1534" fmla="*/ 326831 h 1887361"/>
              <a:gd name="connsiteX1535" fmla="*/ 1462139 w 1628481"/>
              <a:gd name="connsiteY1535" fmla="*/ 323949 h 1887361"/>
              <a:gd name="connsiteX1536" fmla="*/ 1480434 w 1628481"/>
              <a:gd name="connsiteY1536" fmla="*/ 332272 h 1887361"/>
              <a:gd name="connsiteX1537" fmla="*/ 1460377 w 1628481"/>
              <a:gd name="connsiteY1537" fmla="*/ 353116 h 1887361"/>
              <a:gd name="connsiteX1538" fmla="*/ 1460152 w 1628481"/>
              <a:gd name="connsiteY1538" fmla="*/ 352966 h 1887361"/>
              <a:gd name="connsiteX1539" fmla="*/ 1459365 w 1628481"/>
              <a:gd name="connsiteY1539" fmla="*/ 339620 h 1887361"/>
              <a:gd name="connsiteX1540" fmla="*/ 1462139 w 1628481"/>
              <a:gd name="connsiteY1540" fmla="*/ 323949 h 1887361"/>
              <a:gd name="connsiteX1541" fmla="*/ 1362749 w 1628481"/>
              <a:gd name="connsiteY1541" fmla="*/ 319605 h 1887361"/>
              <a:gd name="connsiteX1542" fmla="*/ 1357280 w 1628481"/>
              <a:gd name="connsiteY1542" fmla="*/ 322074 h 1887361"/>
              <a:gd name="connsiteX1543" fmla="*/ 1358255 w 1628481"/>
              <a:gd name="connsiteY1543" fmla="*/ 335158 h 1887361"/>
              <a:gd name="connsiteX1544" fmla="*/ 1364459 w 1628481"/>
              <a:gd name="connsiteY1544" fmla="*/ 332904 h 1887361"/>
              <a:gd name="connsiteX1545" fmla="*/ 1369536 w 1628481"/>
              <a:gd name="connsiteY1545" fmla="*/ 321406 h 1887361"/>
              <a:gd name="connsiteX1546" fmla="*/ 1369652 w 1628481"/>
              <a:gd name="connsiteY1546" fmla="*/ 321437 h 1887361"/>
              <a:gd name="connsiteX1547" fmla="*/ 1369539 w 1628481"/>
              <a:gd name="connsiteY1547" fmla="*/ 321400 h 1887361"/>
              <a:gd name="connsiteX1548" fmla="*/ 1369536 w 1628481"/>
              <a:gd name="connsiteY1548" fmla="*/ 321406 h 1887361"/>
              <a:gd name="connsiteX1549" fmla="*/ 1507770 w 1628481"/>
              <a:gd name="connsiteY1549" fmla="*/ 317832 h 1887361"/>
              <a:gd name="connsiteX1550" fmla="*/ 1507727 w 1628481"/>
              <a:gd name="connsiteY1550" fmla="*/ 317913 h 1887361"/>
              <a:gd name="connsiteX1551" fmla="*/ 1507652 w 1628481"/>
              <a:gd name="connsiteY1551" fmla="*/ 317838 h 1887361"/>
              <a:gd name="connsiteX1552" fmla="*/ 1485643 w 1628481"/>
              <a:gd name="connsiteY1552" fmla="*/ 314135 h 1887361"/>
              <a:gd name="connsiteX1553" fmla="*/ 1485645 w 1628481"/>
              <a:gd name="connsiteY1553" fmla="*/ 314164 h 1887361"/>
              <a:gd name="connsiteX1554" fmla="*/ 1485570 w 1628481"/>
              <a:gd name="connsiteY1554" fmla="*/ 314164 h 1887361"/>
              <a:gd name="connsiteX1555" fmla="*/ 1513252 w 1628481"/>
              <a:gd name="connsiteY1555" fmla="*/ 307580 h 1887361"/>
              <a:gd name="connsiteX1556" fmla="*/ 1519648 w 1628481"/>
              <a:gd name="connsiteY1556" fmla="*/ 311727 h 1887361"/>
              <a:gd name="connsiteX1557" fmla="*/ 1514859 w 1628481"/>
              <a:gd name="connsiteY1557" fmla="*/ 317496 h 1887361"/>
              <a:gd name="connsiteX1558" fmla="*/ 1507770 w 1628481"/>
              <a:gd name="connsiteY1558" fmla="*/ 317832 h 1887361"/>
              <a:gd name="connsiteX1559" fmla="*/ 802706 w 1628481"/>
              <a:gd name="connsiteY1559" fmla="*/ 304697 h 1887361"/>
              <a:gd name="connsiteX1560" fmla="*/ 802741 w 1628481"/>
              <a:gd name="connsiteY1560" fmla="*/ 306160 h 1887361"/>
              <a:gd name="connsiteX1561" fmla="*/ 801946 w 1628481"/>
              <a:gd name="connsiteY1561" fmla="*/ 306112 h 1887361"/>
              <a:gd name="connsiteX1562" fmla="*/ 802786 w 1628481"/>
              <a:gd name="connsiteY1562" fmla="*/ 299948 h 1887361"/>
              <a:gd name="connsiteX1563" fmla="*/ 804006 w 1628481"/>
              <a:gd name="connsiteY1563" fmla="*/ 302280 h 1887361"/>
              <a:gd name="connsiteX1564" fmla="*/ 802706 w 1628481"/>
              <a:gd name="connsiteY1564" fmla="*/ 304697 h 1887361"/>
              <a:gd name="connsiteX1565" fmla="*/ 802647 w 1628481"/>
              <a:gd name="connsiteY1565" fmla="*/ 302158 h 1887361"/>
              <a:gd name="connsiteX1566" fmla="*/ 802512 w 1628481"/>
              <a:gd name="connsiteY1566" fmla="*/ 300694 h 1887361"/>
              <a:gd name="connsiteX1567" fmla="*/ 1513575 w 1628481"/>
              <a:gd name="connsiteY1567" fmla="*/ 296080 h 1887361"/>
              <a:gd name="connsiteX1568" fmla="*/ 1518561 w 1628481"/>
              <a:gd name="connsiteY1568" fmla="*/ 298081 h 1887361"/>
              <a:gd name="connsiteX1569" fmla="*/ 1509489 w 1628481"/>
              <a:gd name="connsiteY1569" fmla="*/ 298493 h 1887361"/>
              <a:gd name="connsiteX1570" fmla="*/ 1513575 w 1628481"/>
              <a:gd name="connsiteY1570" fmla="*/ 296080 h 1887361"/>
              <a:gd name="connsiteX1571" fmla="*/ 1500903 w 1628481"/>
              <a:gd name="connsiteY1571" fmla="*/ 289196 h 1887361"/>
              <a:gd name="connsiteX1572" fmla="*/ 1501128 w 1628481"/>
              <a:gd name="connsiteY1572" fmla="*/ 305804 h 1887361"/>
              <a:gd name="connsiteX1573" fmla="*/ 1493462 w 1628481"/>
              <a:gd name="connsiteY1573" fmla="*/ 311010 h 1887361"/>
              <a:gd name="connsiteX1574" fmla="*/ 1485643 w 1628481"/>
              <a:gd name="connsiteY1574" fmla="*/ 314135 h 1887361"/>
              <a:gd name="connsiteX1575" fmla="*/ 1485026 w 1628481"/>
              <a:gd name="connsiteY1575" fmla="*/ 304117 h 1887361"/>
              <a:gd name="connsiteX1576" fmla="*/ 1484408 w 1628481"/>
              <a:gd name="connsiteY1576" fmla="*/ 293957 h 1887361"/>
              <a:gd name="connsiteX1577" fmla="*/ 1492243 w 1628481"/>
              <a:gd name="connsiteY1577" fmla="*/ 303030 h 1887361"/>
              <a:gd name="connsiteX1578" fmla="*/ 1493593 w 1628481"/>
              <a:gd name="connsiteY1578" fmla="*/ 290208 h 1887361"/>
              <a:gd name="connsiteX1579" fmla="*/ 1500903 w 1628481"/>
              <a:gd name="connsiteY1579" fmla="*/ 289196 h 1887361"/>
              <a:gd name="connsiteX1580" fmla="*/ 1430010 w 1628481"/>
              <a:gd name="connsiteY1580" fmla="*/ 286159 h 1887361"/>
              <a:gd name="connsiteX1581" fmla="*/ 1419176 w 1628481"/>
              <a:gd name="connsiteY1581" fmla="*/ 289908 h 1887361"/>
              <a:gd name="connsiteX1582" fmla="*/ 1434734 w 1628481"/>
              <a:gd name="connsiteY1582" fmla="*/ 300405 h 1887361"/>
              <a:gd name="connsiteX1583" fmla="*/ 1430010 w 1628481"/>
              <a:gd name="connsiteY1583" fmla="*/ 286159 h 1887361"/>
              <a:gd name="connsiteX1584" fmla="*/ 1203872 w 1628481"/>
              <a:gd name="connsiteY1584" fmla="*/ 263290 h 1887361"/>
              <a:gd name="connsiteX1585" fmla="*/ 1199110 w 1628481"/>
              <a:gd name="connsiteY1585" fmla="*/ 279373 h 1887361"/>
              <a:gd name="connsiteX1586" fmla="*/ 1203501 w 1628481"/>
              <a:gd name="connsiteY1586" fmla="*/ 273112 h 1887361"/>
              <a:gd name="connsiteX1587" fmla="*/ 1203235 w 1628481"/>
              <a:gd name="connsiteY1587" fmla="*/ 268127 h 1887361"/>
              <a:gd name="connsiteX1588" fmla="*/ 1204010 w 1628481"/>
              <a:gd name="connsiteY1588" fmla="*/ 267874 h 1887361"/>
              <a:gd name="connsiteX1589" fmla="*/ 1204059 w 1628481"/>
              <a:gd name="connsiteY1589" fmla="*/ 263290 h 1887361"/>
              <a:gd name="connsiteX1590" fmla="*/ 1210635 w 1628481"/>
              <a:gd name="connsiteY1590" fmla="*/ 262020 h 1887361"/>
              <a:gd name="connsiteX1591" fmla="*/ 1207883 w 1628481"/>
              <a:gd name="connsiteY1591" fmla="*/ 263440 h 1887361"/>
              <a:gd name="connsiteX1592" fmla="*/ 1208729 w 1628481"/>
              <a:gd name="connsiteY1592" fmla="*/ 266335 h 1887361"/>
              <a:gd name="connsiteX1593" fmla="*/ 1210133 w 1628481"/>
              <a:gd name="connsiteY1593" fmla="*/ 265877 h 1887361"/>
              <a:gd name="connsiteX1594" fmla="*/ 1245448 w 1628481"/>
              <a:gd name="connsiteY1594" fmla="*/ 251444 h 1887361"/>
              <a:gd name="connsiteX1595" fmla="*/ 1240087 w 1628481"/>
              <a:gd name="connsiteY1595" fmla="*/ 264303 h 1887361"/>
              <a:gd name="connsiteX1596" fmla="*/ 1245448 w 1628481"/>
              <a:gd name="connsiteY1596" fmla="*/ 251444 h 1887361"/>
              <a:gd name="connsiteX1597" fmla="*/ 377185 w 1628481"/>
              <a:gd name="connsiteY1597" fmla="*/ 249906 h 1887361"/>
              <a:gd name="connsiteX1598" fmla="*/ 362189 w 1628481"/>
              <a:gd name="connsiteY1598" fmla="*/ 252943 h 1887361"/>
              <a:gd name="connsiteX1599" fmla="*/ 348543 w 1628481"/>
              <a:gd name="connsiteY1599" fmla="*/ 273712 h 1887361"/>
              <a:gd name="connsiteX1600" fmla="*/ 350267 w 1628481"/>
              <a:gd name="connsiteY1600" fmla="*/ 287321 h 1887361"/>
              <a:gd name="connsiteX1601" fmla="*/ 377185 w 1628481"/>
              <a:gd name="connsiteY1601" fmla="*/ 249906 h 1887361"/>
              <a:gd name="connsiteX1602" fmla="*/ 1444692 w 1628481"/>
              <a:gd name="connsiteY1602" fmla="*/ 231054 h 1887361"/>
              <a:gd name="connsiteX1603" fmla="*/ 1441581 w 1628481"/>
              <a:gd name="connsiteY1603" fmla="*/ 236705 h 1887361"/>
              <a:gd name="connsiteX1604" fmla="*/ 1441557 w 1628481"/>
              <a:gd name="connsiteY1604" fmla="*/ 236673 h 1887361"/>
              <a:gd name="connsiteX1605" fmla="*/ 1441557 w 1628481"/>
              <a:gd name="connsiteY1605" fmla="*/ 236748 h 1887361"/>
              <a:gd name="connsiteX1606" fmla="*/ 1441581 w 1628481"/>
              <a:gd name="connsiteY1606" fmla="*/ 236705 h 1887361"/>
              <a:gd name="connsiteX1607" fmla="*/ 1444959 w 1628481"/>
              <a:gd name="connsiteY1607" fmla="*/ 241279 h 1887361"/>
              <a:gd name="connsiteX1608" fmla="*/ 1448193 w 1628481"/>
              <a:gd name="connsiteY1608" fmla="*/ 238322 h 1887361"/>
              <a:gd name="connsiteX1609" fmla="*/ 1444692 w 1628481"/>
              <a:gd name="connsiteY1609" fmla="*/ 231054 h 1887361"/>
              <a:gd name="connsiteX1610" fmla="*/ 1216131 w 1628481"/>
              <a:gd name="connsiteY1610" fmla="*/ 227975 h 1887361"/>
              <a:gd name="connsiteX1611" fmla="*/ 1216119 w 1628481"/>
              <a:gd name="connsiteY1611" fmla="*/ 228014 h 1887361"/>
              <a:gd name="connsiteX1612" fmla="*/ 1209200 w 1628481"/>
              <a:gd name="connsiteY1612" fmla="*/ 229189 h 1887361"/>
              <a:gd name="connsiteX1613" fmla="*/ 1206233 w 1628481"/>
              <a:gd name="connsiteY1613" fmla="*/ 237535 h 1887361"/>
              <a:gd name="connsiteX1614" fmla="*/ 1213431 w 1628481"/>
              <a:gd name="connsiteY1614" fmla="*/ 236790 h 1887361"/>
              <a:gd name="connsiteX1615" fmla="*/ 1216119 w 1628481"/>
              <a:gd name="connsiteY1615" fmla="*/ 228014 h 1887361"/>
              <a:gd name="connsiteX1616" fmla="*/ 1216131 w 1628481"/>
              <a:gd name="connsiteY1616" fmla="*/ 228012 h 1887361"/>
              <a:gd name="connsiteX1617" fmla="*/ 440993 w 1628481"/>
              <a:gd name="connsiteY1617" fmla="*/ 227713 h 1887361"/>
              <a:gd name="connsiteX1618" fmla="*/ 452239 w 1628481"/>
              <a:gd name="connsiteY1618" fmla="*/ 230562 h 1887361"/>
              <a:gd name="connsiteX1619" fmla="*/ 436044 w 1628481"/>
              <a:gd name="connsiteY1619" fmla="*/ 257704 h 1887361"/>
              <a:gd name="connsiteX1620" fmla="*/ 440993 w 1628481"/>
              <a:gd name="connsiteY1620" fmla="*/ 227713 h 1887361"/>
              <a:gd name="connsiteX1621" fmla="*/ 1225541 w 1628481"/>
              <a:gd name="connsiteY1621" fmla="*/ 225013 h 1887361"/>
              <a:gd name="connsiteX1622" fmla="*/ 1217555 w 1628481"/>
              <a:gd name="connsiteY1622" fmla="*/ 228012 h 1887361"/>
              <a:gd name="connsiteX1623" fmla="*/ 1221567 w 1628481"/>
              <a:gd name="connsiteY1623" fmla="*/ 237797 h 1887361"/>
              <a:gd name="connsiteX1624" fmla="*/ 1225541 w 1628481"/>
              <a:gd name="connsiteY1624" fmla="*/ 225013 h 1887361"/>
              <a:gd name="connsiteX1625" fmla="*/ 475746 w 1628481"/>
              <a:gd name="connsiteY1625" fmla="*/ 219202 h 1887361"/>
              <a:gd name="connsiteX1626" fmla="*/ 461649 w 1628481"/>
              <a:gd name="connsiteY1626" fmla="*/ 234423 h 1887361"/>
              <a:gd name="connsiteX1627" fmla="*/ 475746 w 1628481"/>
              <a:gd name="connsiteY1627" fmla="*/ 219202 h 1887361"/>
              <a:gd name="connsiteX1628" fmla="*/ 1277614 w 1628481"/>
              <a:gd name="connsiteY1628" fmla="*/ 217065 h 1887361"/>
              <a:gd name="connsiteX1629" fmla="*/ 1259132 w 1628481"/>
              <a:gd name="connsiteY1629" fmla="*/ 225950 h 1887361"/>
              <a:gd name="connsiteX1630" fmla="*/ 1263030 w 1628481"/>
              <a:gd name="connsiteY1630" fmla="*/ 235885 h 1887361"/>
              <a:gd name="connsiteX1631" fmla="*/ 1248334 w 1628481"/>
              <a:gd name="connsiteY1631" fmla="*/ 228837 h 1887361"/>
              <a:gd name="connsiteX1632" fmla="*/ 1248559 w 1628481"/>
              <a:gd name="connsiteY1632" fmla="*/ 219127 h 1887361"/>
              <a:gd name="connsiteX1633" fmla="*/ 1277614 w 1628481"/>
              <a:gd name="connsiteY1633" fmla="*/ 217065 h 1887361"/>
              <a:gd name="connsiteX1634" fmla="*/ 1418276 w 1628481"/>
              <a:gd name="connsiteY1634" fmla="*/ 208106 h 1887361"/>
              <a:gd name="connsiteX1635" fmla="*/ 1418276 w 1628481"/>
              <a:gd name="connsiteY1635" fmla="*/ 208256 h 1887361"/>
              <a:gd name="connsiteX1636" fmla="*/ 1418332 w 1628481"/>
              <a:gd name="connsiteY1636" fmla="*/ 208282 h 1887361"/>
              <a:gd name="connsiteX1637" fmla="*/ 1420811 w 1628481"/>
              <a:gd name="connsiteY1637" fmla="*/ 216100 h 1887361"/>
              <a:gd name="connsiteX1638" fmla="*/ 1424162 w 1628481"/>
              <a:gd name="connsiteY1638" fmla="*/ 212792 h 1887361"/>
              <a:gd name="connsiteX1639" fmla="*/ 1421458 w 1628481"/>
              <a:gd name="connsiteY1639" fmla="*/ 209736 h 1887361"/>
              <a:gd name="connsiteX1640" fmla="*/ 1418332 w 1628481"/>
              <a:gd name="connsiteY1640" fmla="*/ 208282 h 1887361"/>
              <a:gd name="connsiteX1641" fmla="*/ 1373283 w 1628481"/>
              <a:gd name="connsiteY1641" fmla="*/ 205687 h 1887361"/>
              <a:gd name="connsiteX1642" fmla="*/ 1371151 w 1628481"/>
              <a:gd name="connsiteY1642" fmla="*/ 211892 h 1887361"/>
              <a:gd name="connsiteX1643" fmla="*/ 1376850 w 1628481"/>
              <a:gd name="connsiteY1643" fmla="*/ 209718 h 1887361"/>
              <a:gd name="connsiteX1644" fmla="*/ 1373283 w 1628481"/>
              <a:gd name="connsiteY1644" fmla="*/ 205687 h 1887361"/>
              <a:gd name="connsiteX1645" fmla="*/ 392931 w 1628481"/>
              <a:gd name="connsiteY1645" fmla="*/ 200832 h 1887361"/>
              <a:gd name="connsiteX1646" fmla="*/ 407927 w 1628481"/>
              <a:gd name="connsiteY1646" fmla="*/ 205594 h 1887361"/>
              <a:gd name="connsiteX1647" fmla="*/ 402153 w 1628481"/>
              <a:gd name="connsiteY1647" fmla="*/ 214741 h 1887361"/>
              <a:gd name="connsiteX1648" fmla="*/ 392931 w 1628481"/>
              <a:gd name="connsiteY1648" fmla="*/ 200832 h 1887361"/>
              <a:gd name="connsiteX1649" fmla="*/ 1363199 w 1628481"/>
              <a:gd name="connsiteY1649" fmla="*/ 200753 h 1887361"/>
              <a:gd name="connsiteX1650" fmla="*/ 1359455 w 1628481"/>
              <a:gd name="connsiteY1650" fmla="*/ 209680 h 1887361"/>
              <a:gd name="connsiteX1651" fmla="*/ 1368040 w 1628481"/>
              <a:gd name="connsiteY1651" fmla="*/ 208106 h 1887361"/>
              <a:gd name="connsiteX1652" fmla="*/ 1363199 w 1628481"/>
              <a:gd name="connsiteY1652" fmla="*/ 200753 h 1887361"/>
              <a:gd name="connsiteX1653" fmla="*/ 1390758 w 1628481"/>
              <a:gd name="connsiteY1653" fmla="*/ 199408 h 1887361"/>
              <a:gd name="connsiteX1654" fmla="*/ 1382698 w 1628481"/>
              <a:gd name="connsiteY1654" fmla="*/ 214104 h 1887361"/>
              <a:gd name="connsiteX1655" fmla="*/ 1429973 w 1628481"/>
              <a:gd name="connsiteY1655" fmla="*/ 227375 h 1887361"/>
              <a:gd name="connsiteX1656" fmla="*/ 1429973 w 1628481"/>
              <a:gd name="connsiteY1656" fmla="*/ 217515 h 1887361"/>
              <a:gd name="connsiteX1657" fmla="*/ 1408941 w 1628481"/>
              <a:gd name="connsiteY1657" fmla="*/ 211780 h 1887361"/>
              <a:gd name="connsiteX1658" fmla="*/ 1390196 w 1628481"/>
              <a:gd name="connsiteY1658" fmla="*/ 209080 h 1887361"/>
              <a:gd name="connsiteX1659" fmla="*/ 1390758 w 1628481"/>
              <a:gd name="connsiteY1659" fmla="*/ 199408 h 1887361"/>
              <a:gd name="connsiteX1660" fmla="*/ 487517 w 1628481"/>
              <a:gd name="connsiteY1660" fmla="*/ 198358 h 1887361"/>
              <a:gd name="connsiteX1661" fmla="*/ 471772 w 1628481"/>
              <a:gd name="connsiteY1661" fmla="*/ 210280 h 1887361"/>
              <a:gd name="connsiteX1662" fmla="*/ 476270 w 1628481"/>
              <a:gd name="connsiteY1662" fmla="*/ 201432 h 1887361"/>
              <a:gd name="connsiteX1663" fmla="*/ 487517 w 1628481"/>
              <a:gd name="connsiteY1663" fmla="*/ 198358 h 1887361"/>
              <a:gd name="connsiteX1664" fmla="*/ 863315 w 1628481"/>
              <a:gd name="connsiteY1664" fmla="*/ 189098 h 1887361"/>
              <a:gd name="connsiteX1665" fmla="*/ 861890 w 1628481"/>
              <a:gd name="connsiteY1665" fmla="*/ 202219 h 1887361"/>
              <a:gd name="connsiteX1666" fmla="*/ 854617 w 1628481"/>
              <a:gd name="connsiteY1666" fmla="*/ 196334 h 1887361"/>
              <a:gd name="connsiteX1667" fmla="*/ 837222 w 1628481"/>
              <a:gd name="connsiteY1667" fmla="*/ 210917 h 1887361"/>
              <a:gd name="connsiteX1668" fmla="*/ 848469 w 1628481"/>
              <a:gd name="connsiteY1668" fmla="*/ 232774 h 1887361"/>
              <a:gd name="connsiteX1669" fmla="*/ 861403 w 1628481"/>
              <a:gd name="connsiteY1669" fmla="*/ 225051 h 1887361"/>
              <a:gd name="connsiteX1670" fmla="*/ 859978 w 1628481"/>
              <a:gd name="connsiteY1670" fmla="*/ 231649 h 1887361"/>
              <a:gd name="connsiteX1671" fmla="*/ 852855 w 1628481"/>
              <a:gd name="connsiteY1671" fmla="*/ 238847 h 1887361"/>
              <a:gd name="connsiteX1672" fmla="*/ 860128 w 1628481"/>
              <a:gd name="connsiteY1672" fmla="*/ 251181 h 1887361"/>
              <a:gd name="connsiteX1673" fmla="*/ 852630 w 1628481"/>
              <a:gd name="connsiteY1673" fmla="*/ 281173 h 1887361"/>
              <a:gd name="connsiteX1674" fmla="*/ 843745 w 1628481"/>
              <a:gd name="connsiteY1674" fmla="*/ 262428 h 1887361"/>
              <a:gd name="connsiteX1675" fmla="*/ 845732 w 1628481"/>
              <a:gd name="connsiteY1675" fmla="*/ 252456 h 1887361"/>
              <a:gd name="connsiteX1676" fmla="*/ 825113 w 1628481"/>
              <a:gd name="connsiteY1676" fmla="*/ 264265 h 1887361"/>
              <a:gd name="connsiteX1677" fmla="*/ 839884 w 1628481"/>
              <a:gd name="connsiteY1677" fmla="*/ 246495 h 1887361"/>
              <a:gd name="connsiteX1678" fmla="*/ 835947 w 1628481"/>
              <a:gd name="connsiteY1678" fmla="*/ 224001 h 1887361"/>
              <a:gd name="connsiteX1679" fmla="*/ 815703 w 1628481"/>
              <a:gd name="connsiteY1679" fmla="*/ 232549 h 1887361"/>
              <a:gd name="connsiteX1680" fmla="*/ 823875 w 1628481"/>
              <a:gd name="connsiteY1680" fmla="*/ 241471 h 1887361"/>
              <a:gd name="connsiteX1681" fmla="*/ 817577 w 1628481"/>
              <a:gd name="connsiteY1681" fmla="*/ 251931 h 1887361"/>
              <a:gd name="connsiteX1682" fmla="*/ 820764 w 1628481"/>
              <a:gd name="connsiteY1682" fmla="*/ 264677 h 1887361"/>
              <a:gd name="connsiteX1683" fmla="*/ 815665 w 1628481"/>
              <a:gd name="connsiteY1683" fmla="*/ 261941 h 1887361"/>
              <a:gd name="connsiteX1684" fmla="*/ 817840 w 1628481"/>
              <a:gd name="connsiteY1684" fmla="*/ 287809 h 1887361"/>
              <a:gd name="connsiteX1685" fmla="*/ 813153 w 1628481"/>
              <a:gd name="connsiteY1685" fmla="*/ 298043 h 1887361"/>
              <a:gd name="connsiteX1686" fmla="*/ 804746 w 1628481"/>
              <a:gd name="connsiteY1686" fmla="*/ 294599 h 1887361"/>
              <a:gd name="connsiteX1687" fmla="*/ 802786 w 1628481"/>
              <a:gd name="connsiteY1687" fmla="*/ 299948 h 1887361"/>
              <a:gd name="connsiteX1688" fmla="*/ 802370 w 1628481"/>
              <a:gd name="connsiteY1688" fmla="*/ 299154 h 1887361"/>
              <a:gd name="connsiteX1689" fmla="*/ 802512 w 1628481"/>
              <a:gd name="connsiteY1689" fmla="*/ 300694 h 1887361"/>
              <a:gd name="connsiteX1690" fmla="*/ 800557 w 1628481"/>
              <a:gd name="connsiteY1690" fmla="*/ 306029 h 1887361"/>
              <a:gd name="connsiteX1691" fmla="*/ 801946 w 1628481"/>
              <a:gd name="connsiteY1691" fmla="*/ 306112 h 1887361"/>
              <a:gd name="connsiteX1692" fmla="*/ 795589 w 1628481"/>
              <a:gd name="connsiteY1692" fmla="*/ 317936 h 1887361"/>
              <a:gd name="connsiteX1693" fmla="*/ 782674 w 1628481"/>
              <a:gd name="connsiteY1693" fmla="*/ 321024 h 1887361"/>
              <a:gd name="connsiteX1694" fmla="*/ 783237 w 1628481"/>
              <a:gd name="connsiteY1694" fmla="*/ 343893 h 1887361"/>
              <a:gd name="connsiteX1695" fmla="*/ 813978 w 1628481"/>
              <a:gd name="connsiteY1695" fmla="*/ 301080 h 1887361"/>
              <a:gd name="connsiteX1696" fmla="*/ 816452 w 1628481"/>
              <a:gd name="connsiteY1696" fmla="*/ 310602 h 1887361"/>
              <a:gd name="connsiteX1697" fmla="*/ 839021 w 1628481"/>
              <a:gd name="connsiteY1697" fmla="*/ 293409 h 1887361"/>
              <a:gd name="connsiteX1698" fmla="*/ 851464 w 1628481"/>
              <a:gd name="connsiteY1698" fmla="*/ 287039 h 1887361"/>
              <a:gd name="connsiteX1699" fmla="*/ 856792 w 1628481"/>
              <a:gd name="connsiteY1699" fmla="*/ 279374 h 1887361"/>
              <a:gd name="connsiteX1700" fmla="*/ 886784 w 1628481"/>
              <a:gd name="connsiteY1700" fmla="*/ 260854 h 1887361"/>
              <a:gd name="connsiteX1701" fmla="*/ 881722 w 1628481"/>
              <a:gd name="connsiteY1701" fmla="*/ 274575 h 1887361"/>
              <a:gd name="connsiteX1702" fmla="*/ 884256 w 1628481"/>
              <a:gd name="connsiteY1702" fmla="*/ 277140 h 1887361"/>
              <a:gd name="connsiteX1703" fmla="*/ 896418 w 1628481"/>
              <a:gd name="connsiteY1703" fmla="*/ 264490 h 1887361"/>
              <a:gd name="connsiteX1704" fmla="*/ 893606 w 1628481"/>
              <a:gd name="connsiteY1704" fmla="*/ 258192 h 1887361"/>
              <a:gd name="connsiteX1705" fmla="*/ 887908 w 1628481"/>
              <a:gd name="connsiteY1705" fmla="*/ 258604 h 1887361"/>
              <a:gd name="connsiteX1706" fmla="*/ 887908 w 1628481"/>
              <a:gd name="connsiteY1706" fmla="*/ 232586 h 1887361"/>
              <a:gd name="connsiteX1707" fmla="*/ 880035 w 1628481"/>
              <a:gd name="connsiteY1707" fmla="*/ 229887 h 1887361"/>
              <a:gd name="connsiteX1708" fmla="*/ 877223 w 1628481"/>
              <a:gd name="connsiteY1708" fmla="*/ 243158 h 1887361"/>
              <a:gd name="connsiteX1709" fmla="*/ 882922 w 1628481"/>
              <a:gd name="connsiteY1709" fmla="*/ 249194 h 1887361"/>
              <a:gd name="connsiteX1710" fmla="*/ 882922 w 1628481"/>
              <a:gd name="connsiteY1710" fmla="*/ 262166 h 1887361"/>
              <a:gd name="connsiteX1711" fmla="*/ 875724 w 1628481"/>
              <a:gd name="connsiteY1711" fmla="*/ 243421 h 1887361"/>
              <a:gd name="connsiteX1712" fmla="*/ 877936 w 1628481"/>
              <a:gd name="connsiteY1712" fmla="*/ 259541 h 1887361"/>
              <a:gd name="connsiteX1713" fmla="*/ 871450 w 1628481"/>
              <a:gd name="connsiteY1713" fmla="*/ 243796 h 1887361"/>
              <a:gd name="connsiteX1714" fmla="*/ 862865 w 1628481"/>
              <a:gd name="connsiteY1714" fmla="*/ 244470 h 1887361"/>
              <a:gd name="connsiteX1715" fmla="*/ 872125 w 1628481"/>
              <a:gd name="connsiteY1715" fmla="*/ 240497 h 1887361"/>
              <a:gd name="connsiteX1716" fmla="*/ 877823 w 1628481"/>
              <a:gd name="connsiteY1716" fmla="*/ 214029 h 1887361"/>
              <a:gd name="connsiteX1717" fmla="*/ 877823 w 1628481"/>
              <a:gd name="connsiteY1717" fmla="*/ 194459 h 1887361"/>
              <a:gd name="connsiteX1718" fmla="*/ 863315 w 1628481"/>
              <a:gd name="connsiteY1718" fmla="*/ 189098 h 1887361"/>
              <a:gd name="connsiteX1719" fmla="*/ 1320990 w 1628481"/>
              <a:gd name="connsiteY1719" fmla="*/ 181113 h 1887361"/>
              <a:gd name="connsiteX1720" fmla="*/ 1322565 w 1628481"/>
              <a:gd name="connsiteY1720" fmla="*/ 187749 h 1887361"/>
              <a:gd name="connsiteX1721" fmla="*/ 1315292 w 1628481"/>
              <a:gd name="connsiteY1721" fmla="*/ 193147 h 1887361"/>
              <a:gd name="connsiteX1722" fmla="*/ 1315179 w 1628481"/>
              <a:gd name="connsiteY1722" fmla="*/ 193147 h 1887361"/>
              <a:gd name="connsiteX1723" fmla="*/ 1319566 w 1628481"/>
              <a:gd name="connsiteY1723" fmla="*/ 187336 h 1887361"/>
              <a:gd name="connsiteX1724" fmla="*/ 1320990 w 1628481"/>
              <a:gd name="connsiteY1724" fmla="*/ 181113 h 1887361"/>
              <a:gd name="connsiteX1725" fmla="*/ 1332696 w 1628481"/>
              <a:gd name="connsiteY1725" fmla="*/ 178503 h 1887361"/>
              <a:gd name="connsiteX1726" fmla="*/ 1337748 w 1628481"/>
              <a:gd name="connsiteY1726" fmla="*/ 178976 h 1887361"/>
              <a:gd name="connsiteX1727" fmla="*/ 1350682 w 1628481"/>
              <a:gd name="connsiteY1727" fmla="*/ 182275 h 1887361"/>
              <a:gd name="connsiteX1728" fmla="*/ 1328338 w 1628481"/>
              <a:gd name="connsiteY1728" fmla="*/ 185312 h 1887361"/>
              <a:gd name="connsiteX1729" fmla="*/ 1328263 w 1628481"/>
              <a:gd name="connsiteY1729" fmla="*/ 185312 h 1887361"/>
              <a:gd name="connsiteX1730" fmla="*/ 1332696 w 1628481"/>
              <a:gd name="connsiteY1730" fmla="*/ 178503 h 1887361"/>
              <a:gd name="connsiteX1731" fmla="*/ 1301870 w 1628481"/>
              <a:gd name="connsiteY1731" fmla="*/ 178489 h 1887361"/>
              <a:gd name="connsiteX1732" fmla="*/ 1294260 w 1628481"/>
              <a:gd name="connsiteY1732" fmla="*/ 190335 h 1887361"/>
              <a:gd name="connsiteX1733" fmla="*/ 1294185 w 1628481"/>
              <a:gd name="connsiteY1733" fmla="*/ 190335 h 1887361"/>
              <a:gd name="connsiteX1734" fmla="*/ 1301870 w 1628481"/>
              <a:gd name="connsiteY1734" fmla="*/ 178489 h 1887361"/>
              <a:gd name="connsiteX1735" fmla="*/ 650655 w 1628481"/>
              <a:gd name="connsiteY1735" fmla="*/ 178434 h 1887361"/>
              <a:gd name="connsiteX1736" fmla="*/ 653607 w 1628481"/>
              <a:gd name="connsiteY1736" fmla="*/ 191533 h 1887361"/>
              <a:gd name="connsiteX1737" fmla="*/ 643437 w 1628481"/>
              <a:gd name="connsiteY1737" fmla="*/ 212004 h 1887361"/>
              <a:gd name="connsiteX1738" fmla="*/ 631965 w 1628481"/>
              <a:gd name="connsiteY1738" fmla="*/ 187786 h 1887361"/>
              <a:gd name="connsiteX1739" fmla="*/ 645251 w 1628481"/>
              <a:gd name="connsiteY1739" fmla="*/ 185063 h 1887361"/>
              <a:gd name="connsiteX1740" fmla="*/ 1074513 w 1628481"/>
              <a:gd name="connsiteY1740" fmla="*/ 176966 h 1887361"/>
              <a:gd name="connsiteX1741" fmla="*/ 1061710 w 1628481"/>
              <a:gd name="connsiteY1741" fmla="*/ 178938 h 1887361"/>
              <a:gd name="connsiteX1742" fmla="*/ 1065619 w 1628481"/>
              <a:gd name="connsiteY1742" fmla="*/ 185391 h 1887361"/>
              <a:gd name="connsiteX1743" fmla="*/ 1066339 w 1628481"/>
              <a:gd name="connsiteY1743" fmla="*/ 185852 h 1887361"/>
              <a:gd name="connsiteX1744" fmla="*/ 1077344 w 1628481"/>
              <a:gd name="connsiteY1744" fmla="*/ 183775 h 1887361"/>
              <a:gd name="connsiteX1745" fmla="*/ 1069632 w 1628481"/>
              <a:gd name="connsiteY1745" fmla="*/ 187955 h 1887361"/>
              <a:gd name="connsiteX1746" fmla="*/ 1070483 w 1628481"/>
              <a:gd name="connsiteY1746" fmla="*/ 188498 h 1887361"/>
              <a:gd name="connsiteX1747" fmla="*/ 1068190 w 1628481"/>
              <a:gd name="connsiteY1747" fmla="*/ 188736 h 1887361"/>
              <a:gd name="connsiteX1748" fmla="*/ 1065005 w 1628481"/>
              <a:gd name="connsiteY1748" fmla="*/ 190462 h 1887361"/>
              <a:gd name="connsiteX1749" fmla="*/ 1065872 w 1628481"/>
              <a:gd name="connsiteY1749" fmla="*/ 195059 h 1887361"/>
              <a:gd name="connsiteX1750" fmla="*/ 1073370 w 1628481"/>
              <a:gd name="connsiteY1750" fmla="*/ 198171 h 1887361"/>
              <a:gd name="connsiteX1751" fmla="*/ 1088891 w 1628481"/>
              <a:gd name="connsiteY1751" fmla="*/ 178563 h 1887361"/>
              <a:gd name="connsiteX1752" fmla="*/ 1088891 w 1628481"/>
              <a:gd name="connsiteY1752" fmla="*/ 178451 h 1887361"/>
              <a:gd name="connsiteX1753" fmla="*/ 1074513 w 1628481"/>
              <a:gd name="connsiteY1753" fmla="*/ 176966 h 1887361"/>
              <a:gd name="connsiteX1754" fmla="*/ 652030 w 1628481"/>
              <a:gd name="connsiteY1754" fmla="*/ 176747 h 1887361"/>
              <a:gd name="connsiteX1755" fmla="*/ 650655 w 1628481"/>
              <a:gd name="connsiteY1755" fmla="*/ 178434 h 1887361"/>
              <a:gd name="connsiteX1756" fmla="*/ 650448 w 1628481"/>
              <a:gd name="connsiteY1756" fmla="*/ 177514 h 1887361"/>
              <a:gd name="connsiteX1757" fmla="*/ 1094453 w 1628481"/>
              <a:gd name="connsiteY1757" fmla="*/ 173198 h 1887361"/>
              <a:gd name="connsiteX1758" fmla="*/ 1090653 w 1628481"/>
              <a:gd name="connsiteY1758" fmla="*/ 181750 h 1887361"/>
              <a:gd name="connsiteX1759" fmla="*/ 1101600 w 1628481"/>
              <a:gd name="connsiteY1759" fmla="*/ 178451 h 1887361"/>
              <a:gd name="connsiteX1760" fmla="*/ 1094453 w 1628481"/>
              <a:gd name="connsiteY1760" fmla="*/ 173198 h 1887361"/>
              <a:gd name="connsiteX1761" fmla="*/ 1116595 w 1628481"/>
              <a:gd name="connsiteY1761" fmla="*/ 171815 h 1887361"/>
              <a:gd name="connsiteX1762" fmla="*/ 1112397 w 1628481"/>
              <a:gd name="connsiteY1762" fmla="*/ 181600 h 1887361"/>
              <a:gd name="connsiteX1763" fmla="*/ 1117158 w 1628481"/>
              <a:gd name="connsiteY1763" fmla="*/ 184787 h 1887361"/>
              <a:gd name="connsiteX1764" fmla="*/ 1116595 w 1628481"/>
              <a:gd name="connsiteY1764" fmla="*/ 171815 h 1887361"/>
              <a:gd name="connsiteX1765" fmla="*/ 1102162 w 1628481"/>
              <a:gd name="connsiteY1765" fmla="*/ 171778 h 1887361"/>
              <a:gd name="connsiteX1766" fmla="*/ 1108985 w 1628481"/>
              <a:gd name="connsiteY1766" fmla="*/ 187973 h 1887361"/>
              <a:gd name="connsiteX1767" fmla="*/ 1110822 w 1628481"/>
              <a:gd name="connsiteY1767" fmla="*/ 181600 h 1887361"/>
              <a:gd name="connsiteX1768" fmla="*/ 1110822 w 1628481"/>
              <a:gd name="connsiteY1768" fmla="*/ 181488 h 1887361"/>
              <a:gd name="connsiteX1769" fmla="*/ 1107860 w 1628481"/>
              <a:gd name="connsiteY1769" fmla="*/ 171778 h 1887361"/>
              <a:gd name="connsiteX1770" fmla="*/ 1102162 w 1628481"/>
              <a:gd name="connsiteY1770" fmla="*/ 171778 h 1887361"/>
              <a:gd name="connsiteX1771" fmla="*/ 1050089 w 1628481"/>
              <a:gd name="connsiteY1771" fmla="*/ 169528 h 1887361"/>
              <a:gd name="connsiteX1772" fmla="*/ 1039704 w 1628481"/>
              <a:gd name="connsiteY1772" fmla="*/ 176314 h 1887361"/>
              <a:gd name="connsiteX1773" fmla="*/ 1044038 w 1628481"/>
              <a:gd name="connsiteY1773" fmla="*/ 186341 h 1887361"/>
              <a:gd name="connsiteX1774" fmla="*/ 1047994 w 1628481"/>
              <a:gd name="connsiteY1774" fmla="*/ 188431 h 1887361"/>
              <a:gd name="connsiteX1775" fmla="*/ 1049045 w 1628481"/>
              <a:gd name="connsiteY1775" fmla="*/ 188385 h 1887361"/>
              <a:gd name="connsiteX1776" fmla="*/ 1047732 w 1628481"/>
              <a:gd name="connsiteY1776" fmla="*/ 176338 h 1887361"/>
              <a:gd name="connsiteX1777" fmla="*/ 1050089 w 1628481"/>
              <a:gd name="connsiteY1777" fmla="*/ 169528 h 1887361"/>
              <a:gd name="connsiteX1778" fmla="*/ 657946 w 1628481"/>
              <a:gd name="connsiteY1778" fmla="*/ 169491 h 1887361"/>
              <a:gd name="connsiteX1779" fmla="*/ 655392 w 1628481"/>
              <a:gd name="connsiteY1779" fmla="*/ 175119 h 1887361"/>
              <a:gd name="connsiteX1780" fmla="*/ 652030 w 1628481"/>
              <a:gd name="connsiteY1780" fmla="*/ 176747 h 1887361"/>
              <a:gd name="connsiteX1781" fmla="*/ 963975 w 1628481"/>
              <a:gd name="connsiteY1781" fmla="*/ 166192 h 1887361"/>
              <a:gd name="connsiteX1782" fmla="*/ 961725 w 1628481"/>
              <a:gd name="connsiteY1782" fmla="*/ 169566 h 1887361"/>
              <a:gd name="connsiteX1783" fmla="*/ 963600 w 1628481"/>
              <a:gd name="connsiteY1783" fmla="*/ 179201 h 1887361"/>
              <a:gd name="connsiteX1784" fmla="*/ 961388 w 1628481"/>
              <a:gd name="connsiteY1784" fmla="*/ 182612 h 1887361"/>
              <a:gd name="connsiteX1785" fmla="*/ 949091 w 1628481"/>
              <a:gd name="connsiteY1785" fmla="*/ 186361 h 1887361"/>
              <a:gd name="connsiteX1786" fmla="*/ 956589 w 1628481"/>
              <a:gd name="connsiteY1786" fmla="*/ 195696 h 1887361"/>
              <a:gd name="connsiteX1787" fmla="*/ 957901 w 1628481"/>
              <a:gd name="connsiteY1787" fmla="*/ 202145 h 1887361"/>
              <a:gd name="connsiteX1788" fmla="*/ 939156 w 1628481"/>
              <a:gd name="connsiteY1788" fmla="*/ 203119 h 1887361"/>
              <a:gd name="connsiteX1789" fmla="*/ 945867 w 1628481"/>
              <a:gd name="connsiteY1789" fmla="*/ 228762 h 1887361"/>
              <a:gd name="connsiteX1790" fmla="*/ 955165 w 1628481"/>
              <a:gd name="connsiteY1790" fmla="*/ 225013 h 1887361"/>
              <a:gd name="connsiteX1791" fmla="*/ 962663 w 1628481"/>
              <a:gd name="connsiteY1791" fmla="*/ 198770 h 1887361"/>
              <a:gd name="connsiteX1792" fmla="*/ 966847 w 1628481"/>
              <a:gd name="connsiteY1792" fmla="*/ 201370 h 1887361"/>
              <a:gd name="connsiteX1793" fmla="*/ 966520 w 1628481"/>
              <a:gd name="connsiteY1793" fmla="*/ 198675 h 1887361"/>
              <a:gd name="connsiteX1794" fmla="*/ 965259 w 1628481"/>
              <a:gd name="connsiteY1794" fmla="*/ 195012 h 1887361"/>
              <a:gd name="connsiteX1795" fmla="*/ 956739 w 1628481"/>
              <a:gd name="connsiteY1795" fmla="*/ 195771 h 1887361"/>
              <a:gd name="connsiteX1796" fmla="*/ 959776 w 1628481"/>
              <a:gd name="connsiteY1796" fmla="*/ 189136 h 1887361"/>
              <a:gd name="connsiteX1797" fmla="*/ 964724 w 1628481"/>
              <a:gd name="connsiteY1797" fmla="*/ 192135 h 1887361"/>
              <a:gd name="connsiteX1798" fmla="*/ 963975 w 1628481"/>
              <a:gd name="connsiteY1798" fmla="*/ 166192 h 1887361"/>
              <a:gd name="connsiteX1799" fmla="*/ 1238405 w 1628481"/>
              <a:gd name="connsiteY1799" fmla="*/ 157110 h 1887361"/>
              <a:gd name="connsiteX1800" fmla="*/ 1238512 w 1628481"/>
              <a:gd name="connsiteY1800" fmla="*/ 157232 h 1887361"/>
              <a:gd name="connsiteX1801" fmla="*/ 1238365 w 1628481"/>
              <a:gd name="connsiteY1801" fmla="*/ 157227 h 1887361"/>
              <a:gd name="connsiteX1802" fmla="*/ 1128072 w 1628481"/>
              <a:gd name="connsiteY1802" fmla="*/ 151810 h 1887361"/>
              <a:gd name="connsiteX1803" fmla="*/ 1119445 w 1628481"/>
              <a:gd name="connsiteY1803" fmla="*/ 155432 h 1887361"/>
              <a:gd name="connsiteX1804" fmla="*/ 1121394 w 1628481"/>
              <a:gd name="connsiteY1804" fmla="*/ 168366 h 1887361"/>
              <a:gd name="connsiteX1805" fmla="*/ 1139352 w 1628481"/>
              <a:gd name="connsiteY1805" fmla="*/ 152358 h 1887361"/>
              <a:gd name="connsiteX1806" fmla="*/ 1139089 w 1628481"/>
              <a:gd name="connsiteY1806" fmla="*/ 152208 h 1887361"/>
              <a:gd name="connsiteX1807" fmla="*/ 1128072 w 1628481"/>
              <a:gd name="connsiteY1807" fmla="*/ 151810 h 1887361"/>
              <a:gd name="connsiteX1808" fmla="*/ 1273828 w 1628481"/>
              <a:gd name="connsiteY1808" fmla="*/ 151590 h 1887361"/>
              <a:gd name="connsiteX1809" fmla="*/ 1266405 w 1628481"/>
              <a:gd name="connsiteY1809" fmla="*/ 154832 h 1887361"/>
              <a:gd name="connsiteX1810" fmla="*/ 1279826 w 1628481"/>
              <a:gd name="connsiteY1810" fmla="*/ 158731 h 1887361"/>
              <a:gd name="connsiteX1811" fmla="*/ 1279563 w 1628481"/>
              <a:gd name="connsiteY1811" fmla="*/ 158581 h 1887361"/>
              <a:gd name="connsiteX1812" fmla="*/ 1273828 w 1628481"/>
              <a:gd name="connsiteY1812" fmla="*/ 151590 h 1887361"/>
              <a:gd name="connsiteX1813" fmla="*/ 496140 w 1628481"/>
              <a:gd name="connsiteY1813" fmla="*/ 151196 h 1887361"/>
              <a:gd name="connsiteX1814" fmla="*/ 470235 w 1628481"/>
              <a:gd name="connsiteY1814" fmla="*/ 193147 h 1887361"/>
              <a:gd name="connsiteX1815" fmla="*/ 430908 w 1628481"/>
              <a:gd name="connsiteY1815" fmla="*/ 231649 h 1887361"/>
              <a:gd name="connsiteX1816" fmla="*/ 420261 w 1628481"/>
              <a:gd name="connsiteY1816" fmla="*/ 218303 h 1887361"/>
              <a:gd name="connsiteX1817" fmla="*/ 440055 w 1628481"/>
              <a:gd name="connsiteY1817" fmla="*/ 197046 h 1887361"/>
              <a:gd name="connsiteX1818" fmla="*/ 426447 w 1628481"/>
              <a:gd name="connsiteY1818" fmla="*/ 181038 h 1887361"/>
              <a:gd name="connsiteX1819" fmla="*/ 443767 w 1628481"/>
              <a:gd name="connsiteY1819" fmla="*/ 175002 h 1887361"/>
              <a:gd name="connsiteX1820" fmla="*/ 449240 w 1628481"/>
              <a:gd name="connsiteY1820" fmla="*/ 186924 h 1887361"/>
              <a:gd name="connsiteX1821" fmla="*/ 496140 w 1628481"/>
              <a:gd name="connsiteY1821" fmla="*/ 151196 h 1887361"/>
              <a:gd name="connsiteX1822" fmla="*/ 1232537 w 1628481"/>
              <a:gd name="connsiteY1822" fmla="*/ 150409 h 1887361"/>
              <a:gd name="connsiteX1823" fmla="*/ 1227265 w 1628481"/>
              <a:gd name="connsiteY1823" fmla="*/ 156857 h 1887361"/>
              <a:gd name="connsiteX1824" fmla="*/ 1238365 w 1628481"/>
              <a:gd name="connsiteY1824" fmla="*/ 157227 h 1887361"/>
              <a:gd name="connsiteX1825" fmla="*/ 1236623 w 1628481"/>
              <a:gd name="connsiteY1825" fmla="*/ 162294 h 1887361"/>
              <a:gd name="connsiteX1826" fmla="*/ 1221567 w 1628481"/>
              <a:gd name="connsiteY1826" fmla="*/ 169416 h 1887361"/>
              <a:gd name="connsiteX1827" fmla="*/ 1225578 w 1628481"/>
              <a:gd name="connsiteY1827" fmla="*/ 179313 h 1887361"/>
              <a:gd name="connsiteX1828" fmla="*/ 1182540 w 1628481"/>
              <a:gd name="connsiteY1828" fmla="*/ 175114 h 1887361"/>
              <a:gd name="connsiteX1829" fmla="*/ 1177928 w 1628481"/>
              <a:gd name="connsiteY1829" fmla="*/ 162105 h 1887361"/>
              <a:gd name="connsiteX1830" fmla="*/ 1204171 w 1628481"/>
              <a:gd name="connsiteY1830" fmla="*/ 165854 h 1887361"/>
              <a:gd name="connsiteX1831" fmla="*/ 1175754 w 1628481"/>
              <a:gd name="connsiteY1831" fmla="*/ 155582 h 1887361"/>
              <a:gd name="connsiteX1832" fmla="*/ 1179503 w 1628481"/>
              <a:gd name="connsiteY1832" fmla="*/ 171853 h 1887361"/>
              <a:gd name="connsiteX1833" fmla="*/ 1154535 w 1628481"/>
              <a:gd name="connsiteY1833" fmla="*/ 168779 h 1887361"/>
              <a:gd name="connsiteX1834" fmla="*/ 1154535 w 1628481"/>
              <a:gd name="connsiteY1834" fmla="*/ 168479 h 1887361"/>
              <a:gd name="connsiteX1835" fmla="*/ 1121282 w 1628481"/>
              <a:gd name="connsiteY1835" fmla="*/ 184637 h 1887361"/>
              <a:gd name="connsiteX1836" fmla="*/ 1141676 w 1628481"/>
              <a:gd name="connsiteY1836" fmla="*/ 187936 h 1887361"/>
              <a:gd name="connsiteX1837" fmla="*/ 1127955 w 1628481"/>
              <a:gd name="connsiteY1837" fmla="*/ 191160 h 1887361"/>
              <a:gd name="connsiteX1838" fmla="*/ 1129967 w 1628481"/>
              <a:gd name="connsiteY1838" fmla="*/ 195735 h 1887361"/>
              <a:gd name="connsiteX1839" fmla="*/ 1132866 w 1628481"/>
              <a:gd name="connsiteY1839" fmla="*/ 193972 h 1887361"/>
              <a:gd name="connsiteX1840" fmla="*/ 1139839 w 1628481"/>
              <a:gd name="connsiteY1840" fmla="*/ 191380 h 1887361"/>
              <a:gd name="connsiteX1841" fmla="*/ 1143446 w 1628481"/>
              <a:gd name="connsiteY1841" fmla="*/ 193338 h 1887361"/>
              <a:gd name="connsiteX1842" fmla="*/ 1145013 w 1628481"/>
              <a:gd name="connsiteY1842" fmla="*/ 191160 h 1887361"/>
              <a:gd name="connsiteX1843" fmla="*/ 1151513 w 1628481"/>
              <a:gd name="connsiteY1843" fmla="*/ 195610 h 1887361"/>
              <a:gd name="connsiteX1844" fmla="*/ 1150674 w 1628481"/>
              <a:gd name="connsiteY1844" fmla="*/ 192960 h 1887361"/>
              <a:gd name="connsiteX1845" fmla="*/ 1153902 w 1628481"/>
              <a:gd name="connsiteY1845" fmla="*/ 197245 h 1887361"/>
              <a:gd name="connsiteX1846" fmla="*/ 1158636 w 1628481"/>
              <a:gd name="connsiteY1846" fmla="*/ 200486 h 1887361"/>
              <a:gd name="connsiteX1847" fmla="*/ 1170993 w 1628481"/>
              <a:gd name="connsiteY1847" fmla="*/ 194572 h 1887361"/>
              <a:gd name="connsiteX1848" fmla="*/ 1226365 w 1628481"/>
              <a:gd name="connsiteY1848" fmla="*/ 185911 h 1887361"/>
              <a:gd name="connsiteX1849" fmla="*/ 1253883 w 1628481"/>
              <a:gd name="connsiteY1849" fmla="*/ 167167 h 1887361"/>
              <a:gd name="connsiteX1850" fmla="*/ 1239562 w 1628481"/>
              <a:gd name="connsiteY1850" fmla="*/ 153745 h 1887361"/>
              <a:gd name="connsiteX1851" fmla="*/ 1238405 w 1628481"/>
              <a:gd name="connsiteY1851" fmla="*/ 157110 h 1887361"/>
              <a:gd name="connsiteX1852" fmla="*/ 1277366 w 1628481"/>
              <a:gd name="connsiteY1852" fmla="*/ 141524 h 1887361"/>
              <a:gd name="connsiteX1853" fmla="*/ 1272740 w 1628481"/>
              <a:gd name="connsiteY1853" fmla="*/ 145385 h 1887361"/>
              <a:gd name="connsiteX1854" fmla="*/ 1281625 w 1628481"/>
              <a:gd name="connsiteY1854" fmla="*/ 149134 h 1887361"/>
              <a:gd name="connsiteX1855" fmla="*/ 1277366 w 1628481"/>
              <a:gd name="connsiteY1855" fmla="*/ 141524 h 1887361"/>
              <a:gd name="connsiteX1856" fmla="*/ 614795 w 1628481"/>
              <a:gd name="connsiteY1856" fmla="*/ 141486 h 1887361"/>
              <a:gd name="connsiteX1857" fmla="*/ 596725 w 1628481"/>
              <a:gd name="connsiteY1857" fmla="*/ 165442 h 1887361"/>
              <a:gd name="connsiteX1858" fmla="*/ 611309 w 1628481"/>
              <a:gd name="connsiteY1858" fmla="*/ 162255 h 1887361"/>
              <a:gd name="connsiteX1859" fmla="*/ 614795 w 1628481"/>
              <a:gd name="connsiteY1859" fmla="*/ 141486 h 1887361"/>
              <a:gd name="connsiteX1860" fmla="*/ 1340709 w 1628481"/>
              <a:gd name="connsiteY1860" fmla="*/ 140774 h 1887361"/>
              <a:gd name="connsiteX1861" fmla="*/ 1351956 w 1628481"/>
              <a:gd name="connsiteY1861" fmla="*/ 143623 h 1887361"/>
              <a:gd name="connsiteX1862" fmla="*/ 1335761 w 1628481"/>
              <a:gd name="connsiteY1862" fmla="*/ 170766 h 1887361"/>
              <a:gd name="connsiteX1863" fmla="*/ 1340709 w 1628481"/>
              <a:gd name="connsiteY1863" fmla="*/ 140774 h 1887361"/>
              <a:gd name="connsiteX1864" fmla="*/ 1355419 w 1628481"/>
              <a:gd name="connsiteY1864" fmla="*/ 138778 h 1887361"/>
              <a:gd name="connsiteX1865" fmla="*/ 1363128 w 1628481"/>
              <a:gd name="connsiteY1865" fmla="*/ 140511 h 1887361"/>
              <a:gd name="connsiteX1866" fmla="*/ 1363128 w 1628481"/>
              <a:gd name="connsiteY1866" fmla="*/ 140699 h 1887361"/>
              <a:gd name="connsiteX1867" fmla="*/ 1349144 w 1628481"/>
              <a:gd name="connsiteY1867" fmla="*/ 143061 h 1887361"/>
              <a:gd name="connsiteX1868" fmla="*/ 1355419 w 1628481"/>
              <a:gd name="connsiteY1868" fmla="*/ 138778 h 1887361"/>
              <a:gd name="connsiteX1869" fmla="*/ 1287474 w 1628481"/>
              <a:gd name="connsiteY1869" fmla="*/ 136350 h 1887361"/>
              <a:gd name="connsiteX1870" fmla="*/ 1317803 w 1628481"/>
              <a:gd name="connsiteY1870" fmla="*/ 140999 h 1887361"/>
              <a:gd name="connsiteX1871" fmla="*/ 1287624 w 1628481"/>
              <a:gd name="connsiteY1871" fmla="*/ 165517 h 1887361"/>
              <a:gd name="connsiteX1872" fmla="*/ 1284850 w 1628481"/>
              <a:gd name="connsiteY1872" fmla="*/ 152433 h 1887361"/>
              <a:gd name="connsiteX1873" fmla="*/ 1287474 w 1628481"/>
              <a:gd name="connsiteY1873" fmla="*/ 136350 h 1887361"/>
              <a:gd name="connsiteX1874" fmla="*/ 1365757 w 1628481"/>
              <a:gd name="connsiteY1874" fmla="*/ 109339 h 1887361"/>
              <a:gd name="connsiteX1875" fmla="*/ 1376549 w 1628481"/>
              <a:gd name="connsiteY1875" fmla="*/ 112132 h 1887361"/>
              <a:gd name="connsiteX1876" fmla="*/ 1358704 w 1628481"/>
              <a:gd name="connsiteY1876" fmla="*/ 120717 h 1887361"/>
              <a:gd name="connsiteX1877" fmla="*/ 1365757 w 1628481"/>
              <a:gd name="connsiteY1877" fmla="*/ 109339 h 1887361"/>
              <a:gd name="connsiteX1878" fmla="*/ 778100 w 1628481"/>
              <a:gd name="connsiteY1878" fmla="*/ 105758 h 1887361"/>
              <a:gd name="connsiteX1879" fmla="*/ 761043 w 1628481"/>
              <a:gd name="connsiteY1879" fmla="*/ 117380 h 1887361"/>
              <a:gd name="connsiteX1880" fmla="*/ 743497 w 1628481"/>
              <a:gd name="connsiteY1880" fmla="*/ 119817 h 1887361"/>
              <a:gd name="connsiteX1881" fmla="*/ 757744 w 1628481"/>
              <a:gd name="connsiteY1881" fmla="*/ 111269 h 1887361"/>
              <a:gd name="connsiteX1882" fmla="*/ 778100 w 1628481"/>
              <a:gd name="connsiteY1882" fmla="*/ 105758 h 1887361"/>
              <a:gd name="connsiteX1883" fmla="*/ 1232439 w 1628481"/>
              <a:gd name="connsiteY1883" fmla="*/ 105121 h 1887361"/>
              <a:gd name="connsiteX1884" fmla="*/ 1215868 w 1628481"/>
              <a:gd name="connsiteY1884" fmla="*/ 111157 h 1887361"/>
              <a:gd name="connsiteX1885" fmla="*/ 1241174 w 1628481"/>
              <a:gd name="connsiteY1885" fmla="*/ 118317 h 1887361"/>
              <a:gd name="connsiteX1886" fmla="*/ 1232439 w 1628481"/>
              <a:gd name="connsiteY1886" fmla="*/ 105121 h 1887361"/>
              <a:gd name="connsiteX1887" fmla="*/ 1364581 w 1628481"/>
              <a:gd name="connsiteY1887" fmla="*/ 97923 h 1887361"/>
              <a:gd name="connsiteX1888" fmla="*/ 1372688 w 1628481"/>
              <a:gd name="connsiteY1888" fmla="*/ 98935 h 1887361"/>
              <a:gd name="connsiteX1889" fmla="*/ 1358554 w 1628481"/>
              <a:gd name="connsiteY1889" fmla="*/ 101185 h 1887361"/>
              <a:gd name="connsiteX1890" fmla="*/ 1364581 w 1628481"/>
              <a:gd name="connsiteY1890" fmla="*/ 97923 h 1887361"/>
              <a:gd name="connsiteX1891" fmla="*/ 1343596 w 1628481"/>
              <a:gd name="connsiteY1891" fmla="*/ 93799 h 1887361"/>
              <a:gd name="connsiteX1892" fmla="*/ 1346408 w 1628481"/>
              <a:gd name="connsiteY1892" fmla="*/ 110182 h 1887361"/>
              <a:gd name="connsiteX1893" fmla="*/ 1323127 w 1628481"/>
              <a:gd name="connsiteY1893" fmla="*/ 121842 h 1887361"/>
              <a:gd name="connsiteX1894" fmla="*/ 1318478 w 1628481"/>
              <a:gd name="connsiteY1894" fmla="*/ 102084 h 1887361"/>
              <a:gd name="connsiteX1895" fmla="*/ 1332049 w 1628481"/>
              <a:gd name="connsiteY1895" fmla="*/ 109357 h 1887361"/>
              <a:gd name="connsiteX1896" fmla="*/ 1332349 w 1628481"/>
              <a:gd name="connsiteY1896" fmla="*/ 96386 h 1887361"/>
              <a:gd name="connsiteX1897" fmla="*/ 1343596 w 1628481"/>
              <a:gd name="connsiteY1897" fmla="*/ 93799 h 1887361"/>
              <a:gd name="connsiteX1898" fmla="*/ 813158 w 1628481"/>
              <a:gd name="connsiteY1898" fmla="*/ 78714 h 1887361"/>
              <a:gd name="connsiteX1899" fmla="*/ 819302 w 1628481"/>
              <a:gd name="connsiteY1899" fmla="*/ 81877 h 1887361"/>
              <a:gd name="connsiteX1900" fmla="*/ 814690 w 1628481"/>
              <a:gd name="connsiteY1900" fmla="*/ 88851 h 1887361"/>
              <a:gd name="connsiteX1901" fmla="*/ 813158 w 1628481"/>
              <a:gd name="connsiteY1901" fmla="*/ 78714 h 1887361"/>
              <a:gd name="connsiteX1902" fmla="*/ 807942 w 1628481"/>
              <a:gd name="connsiteY1902" fmla="*/ 60058 h 1887361"/>
              <a:gd name="connsiteX1903" fmla="*/ 817090 w 1628481"/>
              <a:gd name="connsiteY1903" fmla="*/ 72280 h 1887361"/>
              <a:gd name="connsiteX1904" fmla="*/ 807942 w 1628481"/>
              <a:gd name="connsiteY1904" fmla="*/ 73217 h 1887361"/>
              <a:gd name="connsiteX1905" fmla="*/ 811691 w 1628481"/>
              <a:gd name="connsiteY1905" fmla="*/ 69468 h 1887361"/>
              <a:gd name="connsiteX1906" fmla="*/ 807942 w 1628481"/>
              <a:gd name="connsiteY1906" fmla="*/ 60058 h 1887361"/>
              <a:gd name="connsiteX1907" fmla="*/ 1249689 w 1628481"/>
              <a:gd name="connsiteY1907" fmla="*/ 47270 h 1887361"/>
              <a:gd name="connsiteX1908" fmla="*/ 1245523 w 1628481"/>
              <a:gd name="connsiteY1908" fmla="*/ 53573 h 1887361"/>
              <a:gd name="connsiteX1909" fmla="*/ 1255795 w 1628481"/>
              <a:gd name="connsiteY1909" fmla="*/ 53873 h 1887361"/>
              <a:gd name="connsiteX1910" fmla="*/ 1249689 w 1628481"/>
              <a:gd name="connsiteY1910" fmla="*/ 47270 h 1887361"/>
              <a:gd name="connsiteX1911" fmla="*/ 957339 w 1628481"/>
              <a:gd name="connsiteY1911" fmla="*/ 37958 h 1887361"/>
              <a:gd name="connsiteX1912" fmla="*/ 965549 w 1628481"/>
              <a:gd name="connsiteY1912" fmla="*/ 42663 h 1887361"/>
              <a:gd name="connsiteX1913" fmla="*/ 952728 w 1628481"/>
              <a:gd name="connsiteY1913" fmla="*/ 46412 h 1887361"/>
              <a:gd name="connsiteX1914" fmla="*/ 957339 w 1628481"/>
              <a:gd name="connsiteY1914" fmla="*/ 37958 h 1887361"/>
              <a:gd name="connsiteX1915" fmla="*/ 1139628 w 1628481"/>
              <a:gd name="connsiteY1915" fmla="*/ 35367 h 1887361"/>
              <a:gd name="connsiteX1916" fmla="*/ 1136802 w 1628481"/>
              <a:gd name="connsiteY1916" fmla="*/ 41988 h 1887361"/>
              <a:gd name="connsiteX1917" fmla="*/ 1145238 w 1628481"/>
              <a:gd name="connsiteY1917" fmla="*/ 38727 h 1887361"/>
              <a:gd name="connsiteX1918" fmla="*/ 1139628 w 1628481"/>
              <a:gd name="connsiteY1918" fmla="*/ 35367 h 1887361"/>
              <a:gd name="connsiteX1919" fmla="*/ 1124248 w 1628481"/>
              <a:gd name="connsiteY1919" fmla="*/ 32255 h 1887361"/>
              <a:gd name="connsiteX1920" fmla="*/ 1119070 w 1628481"/>
              <a:gd name="connsiteY1920" fmla="*/ 41951 h 1887361"/>
              <a:gd name="connsiteX1921" fmla="*/ 1131929 w 1628481"/>
              <a:gd name="connsiteY1921" fmla="*/ 38764 h 1887361"/>
              <a:gd name="connsiteX1922" fmla="*/ 1131929 w 1628481"/>
              <a:gd name="connsiteY1922" fmla="*/ 38727 h 1887361"/>
              <a:gd name="connsiteX1923" fmla="*/ 1124248 w 1628481"/>
              <a:gd name="connsiteY1923" fmla="*/ 32255 h 1887361"/>
              <a:gd name="connsiteX1924" fmla="*/ 1017473 w 1628481"/>
              <a:gd name="connsiteY1924" fmla="*/ 30816 h 1887361"/>
              <a:gd name="connsiteX1925" fmla="*/ 1021222 w 1628481"/>
              <a:gd name="connsiteY1925" fmla="*/ 43713 h 1887361"/>
              <a:gd name="connsiteX1926" fmla="*/ 1012824 w 1628481"/>
              <a:gd name="connsiteY1926" fmla="*/ 47237 h 1887361"/>
              <a:gd name="connsiteX1927" fmla="*/ 1017473 w 1628481"/>
              <a:gd name="connsiteY1927" fmla="*/ 30816 h 1887361"/>
              <a:gd name="connsiteX1928" fmla="*/ 1207583 w 1628481"/>
              <a:gd name="connsiteY1928" fmla="*/ 29767 h 1887361"/>
              <a:gd name="connsiteX1929" fmla="*/ 1207583 w 1628481"/>
              <a:gd name="connsiteY1929" fmla="*/ 29804 h 1887361"/>
              <a:gd name="connsiteX1930" fmla="*/ 1207609 w 1628481"/>
              <a:gd name="connsiteY1930" fmla="*/ 29809 h 1887361"/>
              <a:gd name="connsiteX1931" fmla="*/ 1212087 w 1628481"/>
              <a:gd name="connsiteY1931" fmla="*/ 37246 h 1887361"/>
              <a:gd name="connsiteX1932" fmla="*/ 1216843 w 1628481"/>
              <a:gd name="connsiteY1932" fmla="*/ 33253 h 1887361"/>
              <a:gd name="connsiteX1933" fmla="*/ 1212494 w 1628481"/>
              <a:gd name="connsiteY1933" fmla="*/ 30671 h 1887361"/>
              <a:gd name="connsiteX1934" fmla="*/ 1207609 w 1628481"/>
              <a:gd name="connsiteY1934" fmla="*/ 29809 h 1887361"/>
              <a:gd name="connsiteX1935" fmla="*/ 1165707 w 1628481"/>
              <a:gd name="connsiteY1935" fmla="*/ 25868 h 1887361"/>
              <a:gd name="connsiteX1936" fmla="*/ 1154460 w 1628481"/>
              <a:gd name="connsiteY1936" fmla="*/ 42063 h 1887361"/>
              <a:gd name="connsiteX1937" fmla="*/ 1227115 w 1628481"/>
              <a:gd name="connsiteY1937" fmla="*/ 46487 h 1887361"/>
              <a:gd name="connsiteX1938" fmla="*/ 1226066 w 1628481"/>
              <a:gd name="connsiteY1938" fmla="*/ 36702 h 1887361"/>
              <a:gd name="connsiteX1939" fmla="*/ 1165520 w 1628481"/>
              <a:gd name="connsiteY1939" fmla="*/ 35615 h 1887361"/>
              <a:gd name="connsiteX1940" fmla="*/ 1165707 w 1628481"/>
              <a:gd name="connsiteY1940" fmla="*/ 25868 h 1887361"/>
              <a:gd name="connsiteX1941" fmla="*/ 1032244 w 1628481"/>
              <a:gd name="connsiteY1941" fmla="*/ 20507 h 1887361"/>
              <a:gd name="connsiteX1942" fmla="*/ 1020997 w 1628481"/>
              <a:gd name="connsiteY1942" fmla="*/ 33816 h 1887361"/>
              <a:gd name="connsiteX1943" fmla="*/ 1032244 w 1628481"/>
              <a:gd name="connsiteY1943" fmla="*/ 20507 h 1887361"/>
              <a:gd name="connsiteX1944" fmla="*/ 1060623 w 1628481"/>
              <a:gd name="connsiteY1944" fmla="*/ 19832 h 1887361"/>
              <a:gd name="connsiteX1945" fmla="*/ 1063135 w 1628481"/>
              <a:gd name="connsiteY1945" fmla="*/ 26243 h 1887361"/>
              <a:gd name="connsiteX1946" fmla="*/ 1052263 w 1628481"/>
              <a:gd name="connsiteY1946" fmla="*/ 33103 h 1887361"/>
              <a:gd name="connsiteX1947" fmla="*/ 1052263 w 1628481"/>
              <a:gd name="connsiteY1947" fmla="*/ 32953 h 1887361"/>
              <a:gd name="connsiteX1948" fmla="*/ 1058674 w 1628481"/>
              <a:gd name="connsiteY1948" fmla="*/ 26318 h 1887361"/>
              <a:gd name="connsiteX1949" fmla="*/ 1060623 w 1628481"/>
              <a:gd name="connsiteY1949" fmla="*/ 19832 h 1887361"/>
              <a:gd name="connsiteX1950" fmla="*/ 1085531 w 1628481"/>
              <a:gd name="connsiteY1950" fmla="*/ 15099 h 1887361"/>
              <a:gd name="connsiteX1951" fmla="*/ 1104936 w 1628481"/>
              <a:gd name="connsiteY1951" fmla="*/ 16120 h 1887361"/>
              <a:gd name="connsiteX1952" fmla="*/ 1071608 w 1628481"/>
              <a:gd name="connsiteY1952" fmla="*/ 23019 h 1887361"/>
              <a:gd name="connsiteX1953" fmla="*/ 1085531 w 1628481"/>
              <a:gd name="connsiteY1953" fmla="*/ 15099 h 1887361"/>
              <a:gd name="connsiteX1954" fmla="*/ 1176129 w 1628481"/>
              <a:gd name="connsiteY1954" fmla="*/ 0 h 1887361"/>
              <a:gd name="connsiteX1955" fmla="*/ 1272215 w 1628481"/>
              <a:gd name="connsiteY1955" fmla="*/ 25155 h 1887361"/>
              <a:gd name="connsiteX1956" fmla="*/ 1319640 w 1628481"/>
              <a:gd name="connsiteY1956" fmla="*/ 46825 h 1887361"/>
              <a:gd name="connsiteX1957" fmla="*/ 1342134 w 1628481"/>
              <a:gd name="connsiteY1957" fmla="*/ 54585 h 1887361"/>
              <a:gd name="connsiteX1958" fmla="*/ 1370589 w 1628481"/>
              <a:gd name="connsiteY1958" fmla="*/ 53273 h 1887361"/>
              <a:gd name="connsiteX1959" fmla="*/ 1404967 w 1628481"/>
              <a:gd name="connsiteY1959" fmla="*/ 62083 h 1887361"/>
              <a:gd name="connsiteX1960" fmla="*/ 1356230 w 1628481"/>
              <a:gd name="connsiteY1960" fmla="*/ 84577 h 1887361"/>
              <a:gd name="connsiteX1961" fmla="*/ 1311617 w 1628481"/>
              <a:gd name="connsiteY1961" fmla="*/ 85327 h 1887361"/>
              <a:gd name="connsiteX1962" fmla="*/ 1318290 w 1628481"/>
              <a:gd name="connsiteY1962" fmla="*/ 95411 h 1887361"/>
              <a:gd name="connsiteX1963" fmla="*/ 1311655 w 1628481"/>
              <a:gd name="connsiteY1963" fmla="*/ 101485 h 1887361"/>
              <a:gd name="connsiteX1964" fmla="*/ 1308393 w 1628481"/>
              <a:gd name="connsiteY1964" fmla="*/ 81840 h 1887361"/>
              <a:gd name="connsiteX1965" fmla="*/ 1304295 w 1628481"/>
              <a:gd name="connsiteY1965" fmla="*/ 81806 h 1887361"/>
              <a:gd name="connsiteX1966" fmla="*/ 1301457 w 1628481"/>
              <a:gd name="connsiteY1966" fmla="*/ 84764 h 1887361"/>
              <a:gd name="connsiteX1967" fmla="*/ 1314017 w 1628481"/>
              <a:gd name="connsiteY1967" fmla="*/ 111382 h 1887361"/>
              <a:gd name="connsiteX1968" fmla="*/ 1305206 w 1628481"/>
              <a:gd name="connsiteY1968" fmla="*/ 123941 h 1887361"/>
              <a:gd name="connsiteX1969" fmla="*/ 1290848 w 1628481"/>
              <a:gd name="connsiteY1969" fmla="*/ 123266 h 1887361"/>
              <a:gd name="connsiteX1970" fmla="*/ 1286012 w 1628481"/>
              <a:gd name="connsiteY1970" fmla="*/ 103547 h 1887361"/>
              <a:gd name="connsiteX1971" fmla="*/ 1275027 w 1628481"/>
              <a:gd name="connsiteY1971" fmla="*/ 122591 h 1887361"/>
              <a:gd name="connsiteX1972" fmla="*/ 1254933 w 1628481"/>
              <a:gd name="connsiteY1972" fmla="*/ 121842 h 1887361"/>
              <a:gd name="connsiteX1973" fmla="*/ 1284700 w 1628481"/>
              <a:gd name="connsiteY1973" fmla="*/ 132714 h 1887361"/>
              <a:gd name="connsiteX1974" fmla="*/ 1284512 w 1628481"/>
              <a:gd name="connsiteY1974" fmla="*/ 158656 h 1887361"/>
              <a:gd name="connsiteX1975" fmla="*/ 1276677 w 1628481"/>
              <a:gd name="connsiteY1975" fmla="*/ 164842 h 1887361"/>
              <a:gd name="connsiteX1976" fmla="*/ 1268504 w 1628481"/>
              <a:gd name="connsiteY1976" fmla="*/ 193747 h 1887361"/>
              <a:gd name="connsiteX1977" fmla="*/ 1263890 w 1628481"/>
              <a:gd name="connsiteY1977" fmla="*/ 189364 h 1887361"/>
              <a:gd name="connsiteX1978" fmla="*/ 1260407 w 1628481"/>
              <a:gd name="connsiteY1978" fmla="*/ 196184 h 1887361"/>
              <a:gd name="connsiteX1979" fmla="*/ 1260332 w 1628481"/>
              <a:gd name="connsiteY1979" fmla="*/ 196184 h 1887361"/>
              <a:gd name="connsiteX1980" fmla="*/ 1263867 w 1628481"/>
              <a:gd name="connsiteY1980" fmla="*/ 189342 h 1887361"/>
              <a:gd name="connsiteX1981" fmla="*/ 1261358 w 1628481"/>
              <a:gd name="connsiteY1981" fmla="*/ 186959 h 1887361"/>
              <a:gd name="connsiteX1982" fmla="*/ 1256236 w 1628481"/>
              <a:gd name="connsiteY1982" fmla="*/ 191263 h 1887361"/>
              <a:gd name="connsiteX1983" fmla="*/ 1255986 w 1628481"/>
              <a:gd name="connsiteY1983" fmla="*/ 191710 h 1887361"/>
              <a:gd name="connsiteX1984" fmla="*/ 1256995 w 1628481"/>
              <a:gd name="connsiteY1984" fmla="*/ 192697 h 1887361"/>
              <a:gd name="connsiteX1985" fmla="*/ 1256920 w 1628481"/>
              <a:gd name="connsiteY1985" fmla="*/ 192697 h 1887361"/>
              <a:gd name="connsiteX1986" fmla="*/ 1253701 w 1628481"/>
              <a:gd name="connsiteY1986" fmla="*/ 195796 h 1887361"/>
              <a:gd name="connsiteX1987" fmla="*/ 1251887 w 1628481"/>
              <a:gd name="connsiteY1987" fmla="*/ 199040 h 1887361"/>
              <a:gd name="connsiteX1988" fmla="*/ 1247060 w 1628481"/>
              <a:gd name="connsiteY1988" fmla="*/ 202669 h 1887361"/>
              <a:gd name="connsiteX1989" fmla="*/ 1237988 w 1628481"/>
              <a:gd name="connsiteY1989" fmla="*/ 208855 h 1887361"/>
              <a:gd name="connsiteX1990" fmla="*/ 1226741 w 1628481"/>
              <a:gd name="connsiteY1990" fmla="*/ 208555 h 1887361"/>
              <a:gd name="connsiteX1991" fmla="*/ 1244398 w 1628481"/>
              <a:gd name="connsiteY1991" fmla="*/ 215566 h 1887361"/>
              <a:gd name="connsiteX1992" fmla="*/ 1238175 w 1628481"/>
              <a:gd name="connsiteY1992" fmla="*/ 221864 h 1887361"/>
              <a:gd name="connsiteX1993" fmla="*/ 1247473 w 1628481"/>
              <a:gd name="connsiteY1993" fmla="*/ 241621 h 1887361"/>
              <a:gd name="connsiteX1994" fmla="*/ 1236526 w 1628481"/>
              <a:gd name="connsiteY1994" fmla="*/ 254255 h 1887361"/>
              <a:gd name="connsiteX1995" fmla="*/ 1231649 w 1628481"/>
              <a:gd name="connsiteY1995" fmla="*/ 262569 h 1887361"/>
              <a:gd name="connsiteX1996" fmla="*/ 1229511 w 1628481"/>
              <a:gd name="connsiteY1996" fmla="*/ 265462 h 1887361"/>
              <a:gd name="connsiteX1997" fmla="*/ 1231590 w 1628481"/>
              <a:gd name="connsiteY1997" fmla="*/ 266801 h 1887361"/>
              <a:gd name="connsiteX1998" fmla="*/ 1241200 w 1628481"/>
              <a:gd name="connsiteY1998" fmla="*/ 266418 h 1887361"/>
              <a:gd name="connsiteX1999" fmla="*/ 1243424 w 1628481"/>
              <a:gd name="connsiteY1999" fmla="*/ 264753 h 1887361"/>
              <a:gd name="connsiteX2000" fmla="*/ 1243949 w 1628481"/>
              <a:gd name="connsiteY2000" fmla="*/ 266309 h 1887361"/>
              <a:gd name="connsiteX2001" fmla="*/ 1249961 w 1628481"/>
              <a:gd name="connsiteY2001" fmla="*/ 266069 h 1887361"/>
              <a:gd name="connsiteX2002" fmla="*/ 1256790 w 1628481"/>
              <a:gd name="connsiteY2002" fmla="*/ 262899 h 1887361"/>
              <a:gd name="connsiteX2003" fmla="*/ 1257567 w 1628481"/>
              <a:gd name="connsiteY2003" fmla="*/ 260324 h 1887361"/>
              <a:gd name="connsiteX2004" fmla="*/ 1267118 w 1628481"/>
              <a:gd name="connsiteY2004" fmla="*/ 251144 h 1887361"/>
              <a:gd name="connsiteX2005" fmla="*/ 1260445 w 1628481"/>
              <a:gd name="connsiteY2005" fmla="*/ 237610 h 1887361"/>
              <a:gd name="connsiteX2006" fmla="*/ 1281139 w 1628481"/>
              <a:gd name="connsiteY2006" fmla="*/ 226850 h 1887361"/>
              <a:gd name="connsiteX2007" fmla="*/ 1280689 w 1628481"/>
              <a:gd name="connsiteY2007" fmla="*/ 207506 h 1887361"/>
              <a:gd name="connsiteX2008" fmla="*/ 1282864 w 1628481"/>
              <a:gd name="connsiteY2008" fmla="*/ 217403 h 1887361"/>
              <a:gd name="connsiteX2009" fmla="*/ 1287995 w 1628481"/>
              <a:gd name="connsiteY2009" fmla="*/ 207804 h 1887361"/>
              <a:gd name="connsiteX2010" fmla="*/ 1287900 w 1628481"/>
              <a:gd name="connsiteY2010" fmla="*/ 207388 h 1887361"/>
              <a:gd name="connsiteX2011" fmla="*/ 1283275 w 1628481"/>
              <a:gd name="connsiteY2011" fmla="*/ 204394 h 1887361"/>
              <a:gd name="connsiteX2012" fmla="*/ 1288719 w 1628481"/>
              <a:gd name="connsiteY2012" fmla="*/ 201385 h 1887361"/>
              <a:gd name="connsiteX2013" fmla="*/ 1289138 w 1628481"/>
              <a:gd name="connsiteY2013" fmla="*/ 191919 h 1887361"/>
              <a:gd name="connsiteX2014" fmla="*/ 1291823 w 1628481"/>
              <a:gd name="connsiteY2014" fmla="*/ 186774 h 1887361"/>
              <a:gd name="connsiteX2015" fmla="*/ 1294297 w 1628481"/>
              <a:gd name="connsiteY2015" fmla="*/ 199970 h 1887361"/>
              <a:gd name="connsiteX2016" fmla="*/ 1291186 w 1628481"/>
              <a:gd name="connsiteY2016" fmla="*/ 200289 h 1887361"/>
              <a:gd name="connsiteX2017" fmla="*/ 1290334 w 1628481"/>
              <a:gd name="connsiteY2017" fmla="*/ 201068 h 1887361"/>
              <a:gd name="connsiteX2018" fmla="*/ 1297296 w 1628481"/>
              <a:gd name="connsiteY2018" fmla="*/ 205031 h 1887361"/>
              <a:gd name="connsiteX2019" fmla="*/ 1293289 w 1628481"/>
              <a:gd name="connsiteY2019" fmla="*/ 209174 h 1887361"/>
              <a:gd name="connsiteX2020" fmla="*/ 1293324 w 1628481"/>
              <a:gd name="connsiteY2020" fmla="*/ 214940 h 1887361"/>
              <a:gd name="connsiteX2021" fmla="*/ 1298187 w 1628481"/>
              <a:gd name="connsiteY2021" fmla="*/ 213846 h 1887361"/>
              <a:gd name="connsiteX2022" fmla="*/ 1301796 w 1628481"/>
              <a:gd name="connsiteY2022" fmla="*/ 204132 h 1887361"/>
              <a:gd name="connsiteX2023" fmla="*/ 1315929 w 1628481"/>
              <a:gd name="connsiteY2023" fmla="*/ 209380 h 1887361"/>
              <a:gd name="connsiteX2024" fmla="*/ 1315667 w 1628481"/>
              <a:gd name="connsiteY2024" fmla="*/ 196446 h 1887361"/>
              <a:gd name="connsiteX2025" fmla="*/ 1333325 w 1628481"/>
              <a:gd name="connsiteY2025" fmla="*/ 208593 h 1887361"/>
              <a:gd name="connsiteX2026" fmla="*/ 1331263 w 1628481"/>
              <a:gd name="connsiteY2026" fmla="*/ 195397 h 1887361"/>
              <a:gd name="connsiteX2027" fmla="*/ 1335012 w 1628481"/>
              <a:gd name="connsiteY2027" fmla="*/ 205631 h 1887361"/>
              <a:gd name="connsiteX2028" fmla="*/ 1341123 w 1628481"/>
              <a:gd name="connsiteY2028" fmla="*/ 209755 h 1887361"/>
              <a:gd name="connsiteX2029" fmla="*/ 1351207 w 1628481"/>
              <a:gd name="connsiteY2029" fmla="*/ 201695 h 1887361"/>
              <a:gd name="connsiteX2030" fmla="*/ 1349708 w 1628481"/>
              <a:gd name="connsiteY2030" fmla="*/ 207843 h 1887361"/>
              <a:gd name="connsiteX2031" fmla="*/ 1358555 w 1628481"/>
              <a:gd name="connsiteY2031" fmla="*/ 209530 h 1887361"/>
              <a:gd name="connsiteX2032" fmla="*/ 1364216 w 1628481"/>
              <a:gd name="connsiteY2032" fmla="*/ 191198 h 1887361"/>
              <a:gd name="connsiteX2033" fmla="*/ 1351845 w 1628481"/>
              <a:gd name="connsiteY2033" fmla="*/ 182425 h 1887361"/>
              <a:gd name="connsiteX2034" fmla="*/ 1371789 w 1628481"/>
              <a:gd name="connsiteY2034" fmla="*/ 186174 h 1887361"/>
              <a:gd name="connsiteX2035" fmla="*/ 1398895 w 1628481"/>
              <a:gd name="connsiteY2035" fmla="*/ 174927 h 1887361"/>
              <a:gd name="connsiteX2036" fmla="*/ 1412540 w 1628481"/>
              <a:gd name="connsiteY2036" fmla="*/ 187524 h 1887361"/>
              <a:gd name="connsiteX2037" fmla="*/ 1427086 w 1628481"/>
              <a:gd name="connsiteY2037" fmla="*/ 195022 h 1887361"/>
              <a:gd name="connsiteX2038" fmla="*/ 1460827 w 1628481"/>
              <a:gd name="connsiteY2038" fmla="*/ 211855 h 1887361"/>
              <a:gd name="connsiteX2039" fmla="*/ 1471174 w 1628481"/>
              <a:gd name="connsiteY2039" fmla="*/ 225313 h 1887361"/>
              <a:gd name="connsiteX2040" fmla="*/ 1489919 w 1628481"/>
              <a:gd name="connsiteY2040" fmla="*/ 239334 h 1887361"/>
              <a:gd name="connsiteX2041" fmla="*/ 1503640 w 1628481"/>
              <a:gd name="connsiteY2041" fmla="*/ 250094 h 1887361"/>
              <a:gd name="connsiteX2042" fmla="*/ 1521973 w 1628481"/>
              <a:gd name="connsiteY2042" fmla="*/ 252531 h 1887361"/>
              <a:gd name="connsiteX2043" fmla="*/ 1542892 w 1628481"/>
              <a:gd name="connsiteY2043" fmla="*/ 265502 h 1887361"/>
              <a:gd name="connsiteX2044" fmla="*/ 1524897 w 1628481"/>
              <a:gd name="connsiteY2044" fmla="*/ 269439 h 1887361"/>
              <a:gd name="connsiteX2045" fmla="*/ 1509601 w 1628481"/>
              <a:gd name="connsiteY2045" fmla="*/ 281773 h 1887361"/>
              <a:gd name="connsiteX2046" fmla="*/ 1481372 w 1628481"/>
              <a:gd name="connsiteY2046" fmla="*/ 276449 h 1887361"/>
              <a:gd name="connsiteX2047" fmla="*/ 1484746 w 1628481"/>
              <a:gd name="connsiteY2047" fmla="*/ 287396 h 1887361"/>
              <a:gd name="connsiteX2048" fmla="*/ 1480059 w 1628481"/>
              <a:gd name="connsiteY2048" fmla="*/ 292495 h 1887361"/>
              <a:gd name="connsiteX2049" fmla="*/ 1479647 w 1628481"/>
              <a:gd name="connsiteY2049" fmla="*/ 272550 h 1887361"/>
              <a:gd name="connsiteX2050" fmla="*/ 1474998 w 1628481"/>
              <a:gd name="connsiteY2050" fmla="*/ 274650 h 1887361"/>
              <a:gd name="connsiteX2051" fmla="*/ 1480734 w 1628481"/>
              <a:gd name="connsiteY2051" fmla="*/ 302580 h 1887361"/>
              <a:gd name="connsiteX2052" fmla="*/ 1474211 w 1628481"/>
              <a:gd name="connsiteY2052" fmla="*/ 313827 h 1887361"/>
              <a:gd name="connsiteX2053" fmla="*/ 1465363 w 1628481"/>
              <a:gd name="connsiteY2053" fmla="*/ 311427 h 1887361"/>
              <a:gd name="connsiteX2054" fmla="*/ 1463826 w 1628481"/>
              <a:gd name="connsiteY2054" fmla="*/ 291333 h 1887361"/>
              <a:gd name="connsiteX2055" fmla="*/ 1455579 w 1628481"/>
              <a:gd name="connsiteY2055" fmla="*/ 308878 h 1887361"/>
              <a:gd name="connsiteX2056" fmla="*/ 1442757 w 1628481"/>
              <a:gd name="connsiteY2056" fmla="*/ 305804 h 1887361"/>
              <a:gd name="connsiteX2057" fmla="*/ 1460527 w 1628481"/>
              <a:gd name="connsiteY2057" fmla="*/ 320350 h 1887361"/>
              <a:gd name="connsiteX2058" fmla="*/ 1458577 w 1628481"/>
              <a:gd name="connsiteY2058" fmla="*/ 346068 h 1887361"/>
              <a:gd name="connsiteX2059" fmla="*/ 1453404 w 1628481"/>
              <a:gd name="connsiteY2059" fmla="*/ 351241 h 1887361"/>
              <a:gd name="connsiteX2060" fmla="*/ 1446618 w 1628481"/>
              <a:gd name="connsiteY2060" fmla="*/ 378834 h 1887361"/>
              <a:gd name="connsiteX2061" fmla="*/ 1433272 w 1628481"/>
              <a:gd name="connsiteY2061" fmla="*/ 384870 h 1887361"/>
              <a:gd name="connsiteX2062" fmla="*/ 1427498 w 1628481"/>
              <a:gd name="connsiteY2062" fmla="*/ 389781 h 1887361"/>
              <a:gd name="connsiteX2063" fmla="*/ 1420788 w 1628481"/>
              <a:gd name="connsiteY2063" fmla="*/ 387944 h 1887361"/>
              <a:gd name="connsiteX2064" fmla="*/ 1430985 w 1628481"/>
              <a:gd name="connsiteY2064" fmla="*/ 397279 h 1887361"/>
              <a:gd name="connsiteX2065" fmla="*/ 1426974 w 1628481"/>
              <a:gd name="connsiteY2065" fmla="*/ 402640 h 1887361"/>
              <a:gd name="connsiteX2066" fmla="*/ 1431510 w 1628481"/>
              <a:gd name="connsiteY2066" fmla="*/ 423484 h 1887361"/>
              <a:gd name="connsiteX2067" fmla="*/ 1424537 w 1628481"/>
              <a:gd name="connsiteY2067" fmla="*/ 434469 h 1887361"/>
              <a:gd name="connsiteX2068" fmla="*/ 1419326 w 1628481"/>
              <a:gd name="connsiteY2068" fmla="*/ 446128 h 1887361"/>
              <a:gd name="connsiteX2069" fmla="*/ 1431809 w 1628481"/>
              <a:gd name="connsiteY2069" fmla="*/ 447965 h 1887361"/>
              <a:gd name="connsiteX2070" fmla="*/ 1444556 w 1628481"/>
              <a:gd name="connsiteY2070" fmla="*/ 441104 h 1887361"/>
              <a:gd name="connsiteX2071" fmla="*/ 1467050 w 1628481"/>
              <a:gd name="connsiteY2071" fmla="*/ 447103 h 1887361"/>
              <a:gd name="connsiteX2072" fmla="*/ 1442719 w 1628481"/>
              <a:gd name="connsiteY2072" fmla="*/ 465847 h 1887361"/>
              <a:gd name="connsiteX2073" fmla="*/ 1453629 w 1628481"/>
              <a:gd name="connsiteY2073" fmla="*/ 472483 h 1887361"/>
              <a:gd name="connsiteX2074" fmla="*/ 1459065 w 1628481"/>
              <a:gd name="connsiteY2074" fmla="*/ 470871 h 1887361"/>
              <a:gd name="connsiteX2075" fmla="*/ 1462214 w 1628481"/>
              <a:gd name="connsiteY2075" fmla="*/ 458724 h 1887361"/>
              <a:gd name="connsiteX2076" fmla="*/ 1464388 w 1628481"/>
              <a:gd name="connsiteY2076" fmla="*/ 485642 h 1887361"/>
              <a:gd name="connsiteX2077" fmla="*/ 1459777 w 1628481"/>
              <a:gd name="connsiteY2077" fmla="*/ 490703 h 1887361"/>
              <a:gd name="connsiteX2078" fmla="*/ 1457490 w 1628481"/>
              <a:gd name="connsiteY2078" fmla="*/ 493290 h 1887361"/>
              <a:gd name="connsiteX2079" fmla="*/ 1454416 w 1628481"/>
              <a:gd name="connsiteY2079" fmla="*/ 479269 h 1887361"/>
              <a:gd name="connsiteX2080" fmla="*/ 1439982 w 1628481"/>
              <a:gd name="connsiteY2080" fmla="*/ 487816 h 1887361"/>
              <a:gd name="connsiteX2081" fmla="*/ 1435934 w 1628481"/>
              <a:gd name="connsiteY2081" fmla="*/ 476832 h 1887361"/>
              <a:gd name="connsiteX2082" fmla="*/ 1435634 w 1628481"/>
              <a:gd name="connsiteY2082" fmla="*/ 499326 h 1887361"/>
              <a:gd name="connsiteX2083" fmla="*/ 1437208 w 1628481"/>
              <a:gd name="connsiteY2083" fmla="*/ 503075 h 1887361"/>
              <a:gd name="connsiteX2084" fmla="*/ 1438595 w 1628481"/>
              <a:gd name="connsiteY2084" fmla="*/ 496926 h 1887361"/>
              <a:gd name="connsiteX2085" fmla="*/ 1440920 w 1628481"/>
              <a:gd name="connsiteY2085" fmla="*/ 500900 h 1887361"/>
              <a:gd name="connsiteX2086" fmla="*/ 1443881 w 1628481"/>
              <a:gd name="connsiteY2086" fmla="*/ 495352 h 1887361"/>
              <a:gd name="connsiteX2087" fmla="*/ 1442269 w 1628481"/>
              <a:gd name="connsiteY2087" fmla="*/ 488304 h 1887361"/>
              <a:gd name="connsiteX2088" fmla="*/ 1453704 w 1628481"/>
              <a:gd name="connsiteY2088" fmla="*/ 492053 h 1887361"/>
              <a:gd name="connsiteX2089" fmla="*/ 1433984 w 1628481"/>
              <a:gd name="connsiteY2089" fmla="*/ 524894 h 1887361"/>
              <a:gd name="connsiteX2090" fmla="*/ 1426111 w 1628481"/>
              <a:gd name="connsiteY2090" fmla="*/ 532392 h 1887361"/>
              <a:gd name="connsiteX2091" fmla="*/ 1407629 w 1628481"/>
              <a:gd name="connsiteY2091" fmla="*/ 543414 h 1887361"/>
              <a:gd name="connsiteX2092" fmla="*/ 1413515 w 1628481"/>
              <a:gd name="connsiteY2092" fmla="*/ 545101 h 1887361"/>
              <a:gd name="connsiteX2093" fmla="*/ 1405230 w 1628481"/>
              <a:gd name="connsiteY2093" fmla="*/ 552599 h 1887361"/>
              <a:gd name="connsiteX2094" fmla="*/ 1404855 w 1628481"/>
              <a:gd name="connsiteY2094" fmla="*/ 558972 h 1887361"/>
              <a:gd name="connsiteX2095" fmla="*/ 1405604 w 1628481"/>
              <a:gd name="connsiteY2095" fmla="*/ 572056 h 1887361"/>
              <a:gd name="connsiteX2096" fmla="*/ 1432372 w 1628481"/>
              <a:gd name="connsiteY2096" fmla="*/ 573368 h 1887361"/>
              <a:gd name="connsiteX2097" fmla="*/ 1427053 w 1628481"/>
              <a:gd name="connsiteY2097" fmla="*/ 584240 h 1887361"/>
              <a:gd name="connsiteX2098" fmla="*/ 1425568 w 1628481"/>
              <a:gd name="connsiteY2098" fmla="*/ 585364 h 1887361"/>
              <a:gd name="connsiteX2099" fmla="*/ 1425742 w 1628481"/>
              <a:gd name="connsiteY2099" fmla="*/ 585454 h 1887361"/>
              <a:gd name="connsiteX2100" fmla="*/ 1432823 w 1628481"/>
              <a:gd name="connsiteY2100" fmla="*/ 586790 h 1887361"/>
              <a:gd name="connsiteX2101" fmla="*/ 1434622 w 1628481"/>
              <a:gd name="connsiteY2101" fmla="*/ 588664 h 1887361"/>
              <a:gd name="connsiteX2102" fmla="*/ 1427607 w 1628481"/>
              <a:gd name="connsiteY2102" fmla="*/ 587732 h 1887361"/>
              <a:gd name="connsiteX2103" fmla="*/ 1425635 w 1628481"/>
              <a:gd name="connsiteY2103" fmla="*/ 587483 h 1887361"/>
              <a:gd name="connsiteX2104" fmla="*/ 1425847 w 1628481"/>
              <a:gd name="connsiteY2104" fmla="*/ 590713 h 1887361"/>
              <a:gd name="connsiteX2105" fmla="*/ 1426879 w 1628481"/>
              <a:gd name="connsiteY2105" fmla="*/ 590853 h 1887361"/>
              <a:gd name="connsiteX2106" fmla="*/ 1428249 w 1628481"/>
              <a:gd name="connsiteY2106" fmla="*/ 591701 h 1887361"/>
              <a:gd name="connsiteX2107" fmla="*/ 1425904 w 1628481"/>
              <a:gd name="connsiteY2107" fmla="*/ 591577 h 1887361"/>
              <a:gd name="connsiteX2108" fmla="*/ 1425937 w 1628481"/>
              <a:gd name="connsiteY2108" fmla="*/ 592079 h 1887361"/>
              <a:gd name="connsiteX2109" fmla="*/ 1430053 w 1628481"/>
              <a:gd name="connsiteY2109" fmla="*/ 593224 h 1887361"/>
              <a:gd name="connsiteX2110" fmla="*/ 1428431 w 1628481"/>
              <a:gd name="connsiteY2110" fmla="*/ 594708 h 1887361"/>
              <a:gd name="connsiteX2111" fmla="*/ 1426071 w 1628481"/>
              <a:gd name="connsiteY2111" fmla="*/ 594115 h 1887361"/>
              <a:gd name="connsiteX2112" fmla="*/ 1426220 w 1628481"/>
              <a:gd name="connsiteY2112" fmla="*/ 596381 h 1887361"/>
              <a:gd name="connsiteX2113" fmla="*/ 1426988 w 1628481"/>
              <a:gd name="connsiteY2113" fmla="*/ 597245 h 1887361"/>
              <a:gd name="connsiteX2114" fmla="*/ 1428136 w 1628481"/>
              <a:gd name="connsiteY2114" fmla="*/ 599424 h 1887361"/>
              <a:gd name="connsiteX2115" fmla="*/ 1425585 w 1628481"/>
              <a:gd name="connsiteY2115" fmla="*/ 599180 h 1887361"/>
              <a:gd name="connsiteX2116" fmla="*/ 1424612 w 1628481"/>
              <a:gd name="connsiteY2116" fmla="*/ 602421 h 1887361"/>
              <a:gd name="connsiteX2117" fmla="*/ 1434622 w 1628481"/>
              <a:gd name="connsiteY2117" fmla="*/ 604073 h 1887361"/>
              <a:gd name="connsiteX2118" fmla="*/ 1424424 w 1628481"/>
              <a:gd name="connsiteY2118" fmla="*/ 603050 h 1887361"/>
              <a:gd name="connsiteX2119" fmla="*/ 1424387 w 1628481"/>
              <a:gd name="connsiteY2119" fmla="*/ 603172 h 1887361"/>
              <a:gd name="connsiteX2120" fmla="*/ 1424162 w 1628481"/>
              <a:gd name="connsiteY2120" fmla="*/ 603060 h 1887361"/>
              <a:gd name="connsiteX2121" fmla="*/ 1424162 w 1628481"/>
              <a:gd name="connsiteY2121" fmla="*/ 603024 h 1887361"/>
              <a:gd name="connsiteX2122" fmla="*/ 1421538 w 1628481"/>
              <a:gd name="connsiteY2122" fmla="*/ 602761 h 1887361"/>
              <a:gd name="connsiteX2123" fmla="*/ 1437696 w 1628481"/>
              <a:gd name="connsiteY2123" fmla="*/ 608421 h 1887361"/>
              <a:gd name="connsiteX2124" fmla="*/ 1448044 w 1628481"/>
              <a:gd name="connsiteY2124" fmla="*/ 608759 h 1887361"/>
              <a:gd name="connsiteX2125" fmla="*/ 1456741 w 1628481"/>
              <a:gd name="connsiteY2125" fmla="*/ 610971 h 1887361"/>
              <a:gd name="connsiteX2126" fmla="*/ 1426487 w 1628481"/>
              <a:gd name="connsiteY2126" fmla="*/ 608984 h 1887361"/>
              <a:gd name="connsiteX2127" fmla="*/ 1429336 w 1628481"/>
              <a:gd name="connsiteY2127" fmla="*/ 613633 h 1887361"/>
              <a:gd name="connsiteX2128" fmla="*/ 1439908 w 1628481"/>
              <a:gd name="connsiteY2128" fmla="*/ 613633 h 1887361"/>
              <a:gd name="connsiteX2129" fmla="*/ 1433198 w 1628481"/>
              <a:gd name="connsiteY2129" fmla="*/ 621130 h 1887361"/>
              <a:gd name="connsiteX2130" fmla="*/ 1450030 w 1628481"/>
              <a:gd name="connsiteY2130" fmla="*/ 622030 h 1887361"/>
              <a:gd name="connsiteX2131" fmla="*/ 1456404 w 1628481"/>
              <a:gd name="connsiteY2131" fmla="*/ 626604 h 1887361"/>
              <a:gd name="connsiteX2132" fmla="*/ 1447106 w 1628481"/>
              <a:gd name="connsiteY2132" fmla="*/ 629078 h 1887361"/>
              <a:gd name="connsiteX2133" fmla="*/ 1451418 w 1628481"/>
              <a:gd name="connsiteY2133" fmla="*/ 628141 h 1887361"/>
              <a:gd name="connsiteX2134" fmla="*/ 1466976 w 1628481"/>
              <a:gd name="connsiteY2134" fmla="*/ 630578 h 1887361"/>
              <a:gd name="connsiteX2135" fmla="*/ 1460977 w 1628481"/>
              <a:gd name="connsiteY2135" fmla="*/ 629341 h 1887361"/>
              <a:gd name="connsiteX2136" fmla="*/ 1462852 w 1628481"/>
              <a:gd name="connsiteY2136" fmla="*/ 631178 h 1887361"/>
              <a:gd name="connsiteX2137" fmla="*/ 1456591 w 1628481"/>
              <a:gd name="connsiteY2137" fmla="*/ 630278 h 1887361"/>
              <a:gd name="connsiteX2138" fmla="*/ 1461990 w 1628481"/>
              <a:gd name="connsiteY2138" fmla="*/ 632078 h 1887361"/>
              <a:gd name="connsiteX2139" fmla="*/ 1459703 w 1628481"/>
              <a:gd name="connsiteY2139" fmla="*/ 634552 h 1887361"/>
              <a:gd name="connsiteX2140" fmla="*/ 1467388 w 1628481"/>
              <a:gd name="connsiteY2140" fmla="*/ 633877 h 1887361"/>
              <a:gd name="connsiteX2141" fmla="*/ 1494043 w 1628481"/>
              <a:gd name="connsiteY2141" fmla="*/ 658395 h 1887361"/>
              <a:gd name="connsiteX2142" fmla="*/ 1483996 w 1628481"/>
              <a:gd name="connsiteY2142" fmla="*/ 657945 h 1887361"/>
              <a:gd name="connsiteX2143" fmla="*/ 1492956 w 1628481"/>
              <a:gd name="connsiteY2143" fmla="*/ 659595 h 1887361"/>
              <a:gd name="connsiteX2144" fmla="*/ 1489582 w 1628481"/>
              <a:gd name="connsiteY2144" fmla="*/ 667093 h 1887361"/>
              <a:gd name="connsiteX2145" fmla="*/ 1461502 w 1628481"/>
              <a:gd name="connsiteY2145" fmla="*/ 667280 h 1887361"/>
              <a:gd name="connsiteX2146" fmla="*/ 1459553 w 1628481"/>
              <a:gd name="connsiteY2146" fmla="*/ 669455 h 1887361"/>
              <a:gd name="connsiteX2147" fmla="*/ 1471568 w 1628481"/>
              <a:gd name="connsiteY2147" fmla="*/ 671634 h 1887361"/>
              <a:gd name="connsiteX2148" fmla="*/ 1475927 w 1628481"/>
              <a:gd name="connsiteY2148" fmla="*/ 673733 h 1887361"/>
              <a:gd name="connsiteX2149" fmla="*/ 1482271 w 1628481"/>
              <a:gd name="connsiteY2149" fmla="*/ 668967 h 1887361"/>
              <a:gd name="connsiteX2150" fmla="*/ 1485383 w 1628481"/>
              <a:gd name="connsiteY2150" fmla="*/ 669417 h 1887361"/>
              <a:gd name="connsiteX2151" fmla="*/ 1488494 w 1628481"/>
              <a:gd name="connsiteY2151" fmla="*/ 669867 h 1887361"/>
              <a:gd name="connsiteX2152" fmla="*/ 1478560 w 1628481"/>
              <a:gd name="connsiteY2152" fmla="*/ 671779 h 1887361"/>
              <a:gd name="connsiteX2153" fmla="*/ 1481109 w 1628481"/>
              <a:gd name="connsiteY2153" fmla="*/ 675528 h 1887361"/>
              <a:gd name="connsiteX2154" fmla="*/ 1475733 w 1628481"/>
              <a:gd name="connsiteY2154" fmla="*/ 674014 h 1887361"/>
              <a:gd name="connsiteX2155" fmla="*/ 1465318 w 1628481"/>
              <a:gd name="connsiteY2155" fmla="*/ 674973 h 1887361"/>
              <a:gd name="connsiteX2156" fmla="*/ 1472224 w 1628481"/>
              <a:gd name="connsiteY2156" fmla="*/ 682501 h 1887361"/>
              <a:gd name="connsiteX2157" fmla="*/ 1462140 w 1628481"/>
              <a:gd name="connsiteY2157" fmla="*/ 682164 h 1887361"/>
              <a:gd name="connsiteX2158" fmla="*/ 1463152 w 1628481"/>
              <a:gd name="connsiteY2158" fmla="*/ 696710 h 1887361"/>
              <a:gd name="connsiteX2159" fmla="*/ 1452842 w 1628481"/>
              <a:gd name="connsiteY2159" fmla="*/ 692773 h 1887361"/>
              <a:gd name="connsiteX2160" fmla="*/ 1454154 w 1628481"/>
              <a:gd name="connsiteY2160" fmla="*/ 699147 h 1887361"/>
              <a:gd name="connsiteX2161" fmla="*/ 1458541 w 1628481"/>
              <a:gd name="connsiteY2161" fmla="*/ 698059 h 1887361"/>
              <a:gd name="connsiteX2162" fmla="*/ 1456891 w 1628481"/>
              <a:gd name="connsiteY2162" fmla="*/ 699971 h 1887361"/>
              <a:gd name="connsiteX2163" fmla="*/ 1473349 w 1628481"/>
              <a:gd name="connsiteY2163" fmla="*/ 720591 h 1887361"/>
              <a:gd name="connsiteX2164" fmla="*/ 1490519 w 1628481"/>
              <a:gd name="connsiteY2164" fmla="*/ 720591 h 1887361"/>
              <a:gd name="connsiteX2165" fmla="*/ 1485871 w 1628481"/>
              <a:gd name="connsiteY2165" fmla="*/ 741810 h 1887361"/>
              <a:gd name="connsiteX2166" fmla="*/ 1499817 w 1628481"/>
              <a:gd name="connsiteY2166" fmla="*/ 741435 h 1887361"/>
              <a:gd name="connsiteX2167" fmla="*/ 1490594 w 1628481"/>
              <a:gd name="connsiteY2167" fmla="*/ 744284 h 1887361"/>
              <a:gd name="connsiteX2168" fmla="*/ 1503801 w 1628481"/>
              <a:gd name="connsiteY2168" fmla="*/ 742545 h 1887361"/>
              <a:gd name="connsiteX2169" fmla="*/ 1508763 w 1628481"/>
              <a:gd name="connsiteY2169" fmla="*/ 742575 h 1887361"/>
              <a:gd name="connsiteX2170" fmla="*/ 1504165 w 1628481"/>
              <a:gd name="connsiteY2170" fmla="*/ 741974 h 1887361"/>
              <a:gd name="connsiteX2171" fmla="*/ 1505308 w 1628481"/>
              <a:gd name="connsiteY2171" fmla="*/ 740327 h 1887361"/>
              <a:gd name="connsiteX2172" fmla="*/ 1496480 w 1628481"/>
              <a:gd name="connsiteY2172" fmla="*/ 740498 h 1887361"/>
              <a:gd name="connsiteX2173" fmla="*/ 1499596 w 1628481"/>
              <a:gd name="connsiteY2173" fmla="*/ 739617 h 1887361"/>
              <a:gd name="connsiteX2174" fmla="*/ 1505966 w 1628481"/>
              <a:gd name="connsiteY2174" fmla="*/ 739380 h 1887361"/>
              <a:gd name="connsiteX2175" fmla="*/ 1507089 w 1628481"/>
              <a:gd name="connsiteY2175" fmla="*/ 737761 h 1887361"/>
              <a:gd name="connsiteX2176" fmla="*/ 1509490 w 1628481"/>
              <a:gd name="connsiteY2176" fmla="*/ 739248 h 1887361"/>
              <a:gd name="connsiteX2177" fmla="*/ 1511176 w 1628481"/>
              <a:gd name="connsiteY2177" fmla="*/ 739186 h 1887361"/>
              <a:gd name="connsiteX2178" fmla="*/ 1512944 w 1628481"/>
              <a:gd name="connsiteY2178" fmla="*/ 739870 h 1887361"/>
              <a:gd name="connsiteX2179" fmla="*/ 1510846 w 1628481"/>
              <a:gd name="connsiteY2179" fmla="*/ 740088 h 1887361"/>
              <a:gd name="connsiteX2180" fmla="*/ 1515562 w 1628481"/>
              <a:gd name="connsiteY2180" fmla="*/ 743010 h 1887361"/>
              <a:gd name="connsiteX2181" fmla="*/ 1515524 w 1628481"/>
              <a:gd name="connsiteY2181" fmla="*/ 743459 h 1887361"/>
              <a:gd name="connsiteX2182" fmla="*/ 1511184 w 1628481"/>
              <a:gd name="connsiteY2182" fmla="*/ 742892 h 1887361"/>
              <a:gd name="connsiteX2183" fmla="*/ 1494756 w 1628481"/>
              <a:gd name="connsiteY2183" fmla="*/ 746951 h 1887361"/>
              <a:gd name="connsiteX2184" fmla="*/ 1497605 w 1628481"/>
              <a:gd name="connsiteY2184" fmla="*/ 752007 h 1887361"/>
              <a:gd name="connsiteX2185" fmla="*/ 1516350 w 1628481"/>
              <a:gd name="connsiteY2185" fmla="*/ 749795 h 1887361"/>
              <a:gd name="connsiteX2186" fmla="*/ 1490970 w 1628481"/>
              <a:gd name="connsiteY2186" fmla="*/ 759843 h 1887361"/>
              <a:gd name="connsiteX2187" fmla="*/ 1503566 w 1628481"/>
              <a:gd name="connsiteY2187" fmla="*/ 760930 h 1887361"/>
              <a:gd name="connsiteX2188" fmla="*/ 1511626 w 1628481"/>
              <a:gd name="connsiteY2188" fmla="*/ 767303 h 1887361"/>
              <a:gd name="connsiteX2189" fmla="*/ 1511626 w 1628481"/>
              <a:gd name="connsiteY2189" fmla="*/ 763554 h 1887361"/>
              <a:gd name="connsiteX2190" fmla="*/ 1509789 w 1628481"/>
              <a:gd name="connsiteY2190" fmla="*/ 765728 h 1887361"/>
              <a:gd name="connsiteX2191" fmla="*/ 1513013 w 1628481"/>
              <a:gd name="connsiteY2191" fmla="*/ 765728 h 1887361"/>
              <a:gd name="connsiteX2192" fmla="*/ 1515937 w 1628481"/>
              <a:gd name="connsiteY2192" fmla="*/ 770302 h 1887361"/>
              <a:gd name="connsiteX2193" fmla="*/ 1476686 w 1628481"/>
              <a:gd name="connsiteY2193" fmla="*/ 793621 h 1887361"/>
              <a:gd name="connsiteX2194" fmla="*/ 1483396 w 1628481"/>
              <a:gd name="connsiteY2194" fmla="*/ 797632 h 1887361"/>
              <a:gd name="connsiteX2195" fmla="*/ 1494981 w 1628481"/>
              <a:gd name="connsiteY2195" fmla="*/ 799769 h 1887361"/>
              <a:gd name="connsiteX2196" fmla="*/ 1496855 w 1628481"/>
              <a:gd name="connsiteY2196" fmla="*/ 805618 h 1887361"/>
              <a:gd name="connsiteX2197" fmla="*/ 1509789 w 1628481"/>
              <a:gd name="connsiteY2197" fmla="*/ 801869 h 1887361"/>
              <a:gd name="connsiteX2198" fmla="*/ 1530783 w 1628481"/>
              <a:gd name="connsiteY2198" fmla="*/ 808542 h 1887361"/>
              <a:gd name="connsiteX2199" fmla="*/ 1528422 w 1628481"/>
              <a:gd name="connsiteY2199" fmla="*/ 803443 h 1887361"/>
              <a:gd name="connsiteX2200" fmla="*/ 1555789 w 1628481"/>
              <a:gd name="connsiteY2200" fmla="*/ 806330 h 1887361"/>
              <a:gd name="connsiteX2201" fmla="*/ 1551553 w 1628481"/>
              <a:gd name="connsiteY2201" fmla="*/ 807530 h 1887361"/>
              <a:gd name="connsiteX2202" fmla="*/ 1542705 w 1628481"/>
              <a:gd name="connsiteY2202" fmla="*/ 806180 h 1887361"/>
              <a:gd name="connsiteX2203" fmla="*/ 1526547 w 1628481"/>
              <a:gd name="connsiteY2203" fmla="*/ 809929 h 1887361"/>
              <a:gd name="connsiteX2204" fmla="*/ 1509639 w 1628481"/>
              <a:gd name="connsiteY2204" fmla="*/ 810379 h 1887361"/>
              <a:gd name="connsiteX2205" fmla="*/ 1514837 w 1628481"/>
              <a:gd name="connsiteY2205" fmla="*/ 814175 h 1887361"/>
              <a:gd name="connsiteX2206" fmla="*/ 1523198 w 1628481"/>
              <a:gd name="connsiteY2206" fmla="*/ 815530 h 1887361"/>
              <a:gd name="connsiteX2207" fmla="*/ 1519789 w 1628481"/>
              <a:gd name="connsiteY2207" fmla="*/ 815351 h 1887361"/>
              <a:gd name="connsiteX2208" fmla="*/ 1538431 w 1628481"/>
              <a:gd name="connsiteY2208" fmla="*/ 818552 h 1887361"/>
              <a:gd name="connsiteX2209" fmla="*/ 1534682 w 1628481"/>
              <a:gd name="connsiteY2209" fmla="*/ 819151 h 1887361"/>
              <a:gd name="connsiteX2210" fmla="*/ 1525609 w 1628481"/>
              <a:gd name="connsiteY2210" fmla="*/ 818139 h 1887361"/>
              <a:gd name="connsiteX2211" fmla="*/ 1519273 w 1628481"/>
              <a:gd name="connsiteY2211" fmla="*/ 821888 h 1887361"/>
              <a:gd name="connsiteX2212" fmla="*/ 1549265 w 1628481"/>
              <a:gd name="connsiteY2212" fmla="*/ 821438 h 1887361"/>
              <a:gd name="connsiteX2213" fmla="*/ 1543717 w 1628481"/>
              <a:gd name="connsiteY2213" fmla="*/ 820126 h 1887361"/>
              <a:gd name="connsiteX2214" fmla="*/ 1554964 w 1628481"/>
              <a:gd name="connsiteY2214" fmla="*/ 822713 h 1887361"/>
              <a:gd name="connsiteX2215" fmla="*/ 1548928 w 1628481"/>
              <a:gd name="connsiteY2215" fmla="*/ 822038 h 1887361"/>
              <a:gd name="connsiteX2216" fmla="*/ 1547653 w 1628481"/>
              <a:gd name="connsiteY2216" fmla="*/ 823613 h 1887361"/>
              <a:gd name="connsiteX2217" fmla="*/ 1557738 w 1628481"/>
              <a:gd name="connsiteY2217" fmla="*/ 823350 h 1887361"/>
              <a:gd name="connsiteX2218" fmla="*/ 1562199 w 1628481"/>
              <a:gd name="connsiteY2218" fmla="*/ 825900 h 1887361"/>
              <a:gd name="connsiteX2219" fmla="*/ 1535244 w 1628481"/>
              <a:gd name="connsiteY2219" fmla="*/ 826724 h 1887361"/>
              <a:gd name="connsiteX2220" fmla="*/ 1515899 w 1628481"/>
              <a:gd name="connsiteY2220" fmla="*/ 822188 h 1887361"/>
              <a:gd name="connsiteX2221" fmla="*/ 1512338 w 1628481"/>
              <a:gd name="connsiteY2221" fmla="*/ 826649 h 1887361"/>
              <a:gd name="connsiteX2222" fmla="*/ 1528458 w 1628481"/>
              <a:gd name="connsiteY2222" fmla="*/ 827024 h 1887361"/>
              <a:gd name="connsiteX2223" fmla="*/ 1520098 w 1628481"/>
              <a:gd name="connsiteY2223" fmla="*/ 829236 h 1887361"/>
              <a:gd name="connsiteX2224" fmla="*/ 1503715 w 1628481"/>
              <a:gd name="connsiteY2224" fmla="*/ 829236 h 1887361"/>
              <a:gd name="connsiteX2225" fmla="*/ 1483358 w 1628481"/>
              <a:gd name="connsiteY2225" fmla="*/ 834410 h 1887361"/>
              <a:gd name="connsiteX2226" fmla="*/ 1488569 w 1628481"/>
              <a:gd name="connsiteY2226" fmla="*/ 836022 h 1887361"/>
              <a:gd name="connsiteX2227" fmla="*/ 1472711 w 1628481"/>
              <a:gd name="connsiteY2227" fmla="*/ 835384 h 1887361"/>
              <a:gd name="connsiteX2228" fmla="*/ 1474511 w 1628481"/>
              <a:gd name="connsiteY2228" fmla="*/ 833098 h 1887361"/>
              <a:gd name="connsiteX2229" fmla="*/ 1494868 w 1628481"/>
              <a:gd name="connsiteY2229" fmla="*/ 832123 h 1887361"/>
              <a:gd name="connsiteX2230" fmla="*/ 1497904 w 1628481"/>
              <a:gd name="connsiteY2230" fmla="*/ 828374 h 1887361"/>
              <a:gd name="connsiteX2231" fmla="*/ 1507202 w 1628481"/>
              <a:gd name="connsiteY2231" fmla="*/ 829049 h 1887361"/>
              <a:gd name="connsiteX2232" fmla="*/ 1502441 w 1628481"/>
              <a:gd name="connsiteY2232" fmla="*/ 826762 h 1887361"/>
              <a:gd name="connsiteX2233" fmla="*/ 1483058 w 1628481"/>
              <a:gd name="connsiteY2233" fmla="*/ 826387 h 1887361"/>
              <a:gd name="connsiteX2234" fmla="*/ 1496667 w 1628481"/>
              <a:gd name="connsiteY2234" fmla="*/ 825787 h 1887361"/>
              <a:gd name="connsiteX2235" fmla="*/ 1486845 w 1628481"/>
              <a:gd name="connsiteY2235" fmla="*/ 825787 h 1887361"/>
              <a:gd name="connsiteX2236" fmla="*/ 1485120 w 1628481"/>
              <a:gd name="connsiteY2236" fmla="*/ 823838 h 1887361"/>
              <a:gd name="connsiteX2237" fmla="*/ 1494680 w 1628481"/>
              <a:gd name="connsiteY2237" fmla="*/ 824213 h 1887361"/>
              <a:gd name="connsiteX2238" fmla="*/ 1491456 w 1628481"/>
              <a:gd name="connsiteY2238" fmla="*/ 819976 h 1887361"/>
              <a:gd name="connsiteX2239" fmla="*/ 1483658 w 1628481"/>
              <a:gd name="connsiteY2239" fmla="*/ 821551 h 1887361"/>
              <a:gd name="connsiteX2240" fmla="*/ 1478485 w 1628481"/>
              <a:gd name="connsiteY2240" fmla="*/ 811429 h 1887361"/>
              <a:gd name="connsiteX2241" fmla="*/ 1486545 w 1628481"/>
              <a:gd name="connsiteY2241" fmla="*/ 809554 h 1887361"/>
              <a:gd name="connsiteX2242" fmla="*/ 1489057 w 1628481"/>
              <a:gd name="connsiteY2242" fmla="*/ 810566 h 1887361"/>
              <a:gd name="connsiteX2243" fmla="*/ 1475523 w 1628481"/>
              <a:gd name="connsiteY2243" fmla="*/ 806817 h 1887361"/>
              <a:gd name="connsiteX2244" fmla="*/ 1445726 w 1628481"/>
              <a:gd name="connsiteY2244" fmla="*/ 822739 h 1887361"/>
              <a:gd name="connsiteX2245" fmla="*/ 1447617 w 1628481"/>
              <a:gd name="connsiteY2245" fmla="*/ 825684 h 1887361"/>
              <a:gd name="connsiteX2246" fmla="*/ 1446768 w 1628481"/>
              <a:gd name="connsiteY2246" fmla="*/ 826237 h 1887361"/>
              <a:gd name="connsiteX2247" fmla="*/ 1447917 w 1628481"/>
              <a:gd name="connsiteY2247" fmla="*/ 826151 h 1887361"/>
              <a:gd name="connsiteX2248" fmla="*/ 1448758 w 1628481"/>
              <a:gd name="connsiteY2248" fmla="*/ 827461 h 1887361"/>
              <a:gd name="connsiteX2249" fmla="*/ 1451291 w 1628481"/>
              <a:gd name="connsiteY2249" fmla="*/ 827001 h 1887361"/>
              <a:gd name="connsiteX2250" fmla="*/ 1460452 w 1628481"/>
              <a:gd name="connsiteY2250" fmla="*/ 826049 h 1887361"/>
              <a:gd name="connsiteX2251" fmla="*/ 1460395 w 1628481"/>
              <a:gd name="connsiteY2251" fmla="*/ 826215 h 1887361"/>
              <a:gd name="connsiteX2252" fmla="*/ 1474511 w 1628481"/>
              <a:gd name="connsiteY2252" fmla="*/ 824812 h 1887361"/>
              <a:gd name="connsiteX2253" fmla="*/ 1475261 w 1628481"/>
              <a:gd name="connsiteY2253" fmla="*/ 828074 h 1887361"/>
              <a:gd name="connsiteX2254" fmla="*/ 1485870 w 1628481"/>
              <a:gd name="connsiteY2254" fmla="*/ 827099 h 1887361"/>
              <a:gd name="connsiteX2255" fmla="*/ 1491381 w 1628481"/>
              <a:gd name="connsiteY2255" fmla="*/ 828449 h 1887361"/>
              <a:gd name="connsiteX2256" fmla="*/ 1467950 w 1628481"/>
              <a:gd name="connsiteY2256" fmla="*/ 833285 h 1887361"/>
              <a:gd name="connsiteX2257" fmla="*/ 1459419 w 1628481"/>
              <a:gd name="connsiteY2257" fmla="*/ 834052 h 1887361"/>
              <a:gd name="connsiteX2258" fmla="*/ 1459656 w 1628481"/>
              <a:gd name="connsiteY2258" fmla="*/ 834495 h 1887361"/>
              <a:gd name="connsiteX2259" fmla="*/ 1467950 w 1628481"/>
              <a:gd name="connsiteY2259" fmla="*/ 835047 h 1887361"/>
              <a:gd name="connsiteX2260" fmla="*/ 1459365 w 1628481"/>
              <a:gd name="connsiteY2260" fmla="*/ 843182 h 1887361"/>
              <a:gd name="connsiteX2261" fmla="*/ 1463414 w 1628481"/>
              <a:gd name="connsiteY2261" fmla="*/ 839921 h 1887361"/>
              <a:gd name="connsiteX2262" fmla="*/ 1479272 w 1628481"/>
              <a:gd name="connsiteY2262" fmla="*/ 841608 h 1887361"/>
              <a:gd name="connsiteX2263" fmla="*/ 1473086 w 1628481"/>
              <a:gd name="connsiteY2263" fmla="*/ 840296 h 1887361"/>
              <a:gd name="connsiteX2264" fmla="*/ 1475373 w 1628481"/>
              <a:gd name="connsiteY2264" fmla="*/ 844045 h 1887361"/>
              <a:gd name="connsiteX2265" fmla="*/ 1468962 w 1628481"/>
              <a:gd name="connsiteY2265" fmla="*/ 843482 h 1887361"/>
              <a:gd name="connsiteX2266" fmla="*/ 1474698 w 1628481"/>
              <a:gd name="connsiteY2266" fmla="*/ 846406 h 1887361"/>
              <a:gd name="connsiteX2267" fmla="*/ 1473011 w 1628481"/>
              <a:gd name="connsiteY2267" fmla="*/ 852705 h 1887361"/>
              <a:gd name="connsiteX2268" fmla="*/ 1480509 w 1628481"/>
              <a:gd name="connsiteY2268" fmla="*/ 849293 h 1887361"/>
              <a:gd name="connsiteX2269" fmla="*/ 1511213 w 1628481"/>
              <a:gd name="connsiteY2269" fmla="*/ 902078 h 1887361"/>
              <a:gd name="connsiteX2270" fmla="*/ 1501166 w 1628481"/>
              <a:gd name="connsiteY2270" fmla="*/ 902978 h 1887361"/>
              <a:gd name="connsiteX2271" fmla="*/ 1510276 w 1628481"/>
              <a:gd name="connsiteY2271" fmla="*/ 905228 h 1887361"/>
              <a:gd name="connsiteX2272" fmla="*/ 1507877 w 1628481"/>
              <a:gd name="connsiteY2272" fmla="*/ 924235 h 1887361"/>
              <a:gd name="connsiteX2273" fmla="*/ 1479984 w 1628481"/>
              <a:gd name="connsiteY2273" fmla="*/ 929784 h 1887361"/>
              <a:gd name="connsiteX2274" fmla="*/ 1478335 w 1628481"/>
              <a:gd name="connsiteY2274" fmla="*/ 935220 h 1887361"/>
              <a:gd name="connsiteX2275" fmla="*/ 1495617 w 1628481"/>
              <a:gd name="connsiteY2275" fmla="*/ 943130 h 1887361"/>
              <a:gd name="connsiteX2276" fmla="*/ 1492056 w 1628481"/>
              <a:gd name="connsiteY2276" fmla="*/ 964274 h 1887361"/>
              <a:gd name="connsiteX2277" fmla="*/ 1481971 w 1628481"/>
              <a:gd name="connsiteY2277" fmla="*/ 964911 h 1887361"/>
              <a:gd name="connsiteX2278" fmla="*/ 1483696 w 1628481"/>
              <a:gd name="connsiteY2278" fmla="*/ 999327 h 1887361"/>
              <a:gd name="connsiteX2279" fmla="*/ 1473311 w 1628481"/>
              <a:gd name="connsiteY2279" fmla="*/ 991229 h 1887361"/>
              <a:gd name="connsiteX2280" fmla="*/ 1474736 w 1628481"/>
              <a:gd name="connsiteY2280" fmla="*/ 1006225 h 1887361"/>
              <a:gd name="connsiteX2281" fmla="*/ 1479122 w 1628481"/>
              <a:gd name="connsiteY2281" fmla="*/ 1003264 h 1887361"/>
              <a:gd name="connsiteX2282" fmla="*/ 1477472 w 1628481"/>
              <a:gd name="connsiteY2282" fmla="*/ 1007875 h 1887361"/>
              <a:gd name="connsiteX2283" fmla="*/ 1493668 w 1628481"/>
              <a:gd name="connsiteY2283" fmla="*/ 1055599 h 1887361"/>
              <a:gd name="connsiteX2284" fmla="*/ 1510876 w 1628481"/>
              <a:gd name="connsiteY2284" fmla="*/ 1054137 h 1887361"/>
              <a:gd name="connsiteX2285" fmla="*/ 1504615 w 1628481"/>
              <a:gd name="connsiteY2285" fmla="*/ 1106060 h 1887361"/>
              <a:gd name="connsiteX2286" fmla="*/ 1518636 w 1628481"/>
              <a:gd name="connsiteY2286" fmla="*/ 1104748 h 1887361"/>
              <a:gd name="connsiteX2287" fmla="*/ 1509076 w 1628481"/>
              <a:gd name="connsiteY2287" fmla="*/ 1111946 h 1887361"/>
              <a:gd name="connsiteX2288" fmla="*/ 1531083 w 1628481"/>
              <a:gd name="connsiteY2288" fmla="*/ 1107298 h 1887361"/>
              <a:gd name="connsiteX2289" fmla="*/ 1515187 w 1628481"/>
              <a:gd name="connsiteY2289" fmla="*/ 1130766 h 1887361"/>
              <a:gd name="connsiteX2290" fmla="*/ 1534269 w 1628481"/>
              <a:gd name="connsiteY2290" fmla="*/ 1125180 h 1887361"/>
              <a:gd name="connsiteX2291" fmla="*/ 1507277 w 1628481"/>
              <a:gd name="connsiteY2291" fmla="*/ 1149961 h 1887361"/>
              <a:gd name="connsiteX2292" fmla="*/ 1519686 w 1628481"/>
              <a:gd name="connsiteY2292" fmla="*/ 1152735 h 1887361"/>
              <a:gd name="connsiteX2293" fmla="*/ 1526696 w 1628481"/>
              <a:gd name="connsiteY2293" fmla="*/ 1168668 h 1887361"/>
              <a:gd name="connsiteX2294" fmla="*/ 1527259 w 1628481"/>
              <a:gd name="connsiteY2294" fmla="*/ 1159108 h 1887361"/>
              <a:gd name="connsiteX2295" fmla="*/ 1525047 w 1628481"/>
              <a:gd name="connsiteY2295" fmla="*/ 1164507 h 1887361"/>
              <a:gd name="connsiteX2296" fmla="*/ 1528271 w 1628481"/>
              <a:gd name="connsiteY2296" fmla="*/ 1164844 h 1887361"/>
              <a:gd name="connsiteX2297" fmla="*/ 1530333 w 1628481"/>
              <a:gd name="connsiteY2297" fmla="*/ 1176316 h 1887361"/>
              <a:gd name="connsiteX2298" fmla="*/ 1503640 w 1628481"/>
              <a:gd name="connsiteY2298" fmla="*/ 1202372 h 1887361"/>
              <a:gd name="connsiteX2299" fmla="*/ 1498031 w 1628481"/>
              <a:gd name="connsiteY2299" fmla="*/ 1217175 h 1887361"/>
              <a:gd name="connsiteX2300" fmla="*/ 1495204 w 1628481"/>
              <a:gd name="connsiteY2300" fmla="*/ 1220345 h 1887361"/>
              <a:gd name="connsiteX2301" fmla="*/ 1502250 w 1628481"/>
              <a:gd name="connsiteY2301" fmla="*/ 1224651 h 1887361"/>
              <a:gd name="connsiteX2302" fmla="*/ 1499104 w 1628481"/>
              <a:gd name="connsiteY2302" fmla="*/ 1224115 h 1887361"/>
              <a:gd name="connsiteX2303" fmla="*/ 1493106 w 1628481"/>
              <a:gd name="connsiteY2303" fmla="*/ 1222698 h 1887361"/>
              <a:gd name="connsiteX2304" fmla="*/ 1485758 w 1628481"/>
              <a:gd name="connsiteY2304" fmla="*/ 1230939 h 1887361"/>
              <a:gd name="connsiteX2305" fmla="*/ 1493579 w 1628481"/>
              <a:gd name="connsiteY2305" fmla="*/ 1236361 h 1887361"/>
              <a:gd name="connsiteX2306" fmla="*/ 1492236 w 1628481"/>
              <a:gd name="connsiteY2306" fmla="*/ 1239250 h 1887361"/>
              <a:gd name="connsiteX2307" fmla="*/ 1495476 w 1628481"/>
              <a:gd name="connsiteY2307" fmla="*/ 1238912 h 1887361"/>
              <a:gd name="connsiteX2308" fmla="*/ 1496067 w 1628481"/>
              <a:gd name="connsiteY2308" fmla="*/ 1243198 h 1887361"/>
              <a:gd name="connsiteX2309" fmla="*/ 1492167 w 1628481"/>
              <a:gd name="connsiteY2309" fmla="*/ 1239397 h 1887361"/>
              <a:gd name="connsiteX2310" fmla="*/ 1491306 w 1628481"/>
              <a:gd name="connsiteY2310" fmla="*/ 1241249 h 1887361"/>
              <a:gd name="connsiteX2311" fmla="*/ 1502216 w 1628481"/>
              <a:gd name="connsiteY2311" fmla="*/ 1247547 h 1887361"/>
              <a:gd name="connsiteX2312" fmla="*/ 1502403 w 1628481"/>
              <a:gd name="connsiteY2312" fmla="*/ 1262018 h 1887361"/>
              <a:gd name="connsiteX2313" fmla="*/ 1516349 w 1628481"/>
              <a:gd name="connsiteY2313" fmla="*/ 1254520 h 1887361"/>
              <a:gd name="connsiteX2314" fmla="*/ 1535094 w 1628481"/>
              <a:gd name="connsiteY2314" fmla="*/ 1273490 h 1887361"/>
              <a:gd name="connsiteX2315" fmla="*/ 1534307 w 1628481"/>
              <a:gd name="connsiteY2315" fmla="*/ 1260331 h 1887361"/>
              <a:gd name="connsiteX2316" fmla="*/ 1560550 w 1628481"/>
              <a:gd name="connsiteY2316" fmla="*/ 1270715 h 1887361"/>
              <a:gd name="connsiteX2317" fmla="*/ 1555976 w 1628481"/>
              <a:gd name="connsiteY2317" fmla="*/ 1273340 h 1887361"/>
              <a:gd name="connsiteX2318" fmla="*/ 1547578 w 1628481"/>
              <a:gd name="connsiteY2318" fmla="*/ 1268803 h 1887361"/>
              <a:gd name="connsiteX2319" fmla="*/ 1530445 w 1628481"/>
              <a:gd name="connsiteY2319" fmla="*/ 1276076 h 1887361"/>
              <a:gd name="connsiteX2320" fmla="*/ 1513537 w 1628481"/>
              <a:gd name="connsiteY2320" fmla="*/ 1275139 h 1887361"/>
              <a:gd name="connsiteX2321" fmla="*/ 1526209 w 1628481"/>
              <a:gd name="connsiteY2321" fmla="*/ 1291597 h 1887361"/>
              <a:gd name="connsiteX2322" fmla="*/ 1539106 w 1628481"/>
              <a:gd name="connsiteY2322" fmla="*/ 1301007 h 1887361"/>
              <a:gd name="connsiteX2323" fmla="*/ 1535132 w 1628481"/>
              <a:gd name="connsiteY2323" fmla="*/ 1302019 h 1887361"/>
              <a:gd name="connsiteX2324" fmla="*/ 1526509 w 1628481"/>
              <a:gd name="connsiteY2324" fmla="*/ 1298270 h 1887361"/>
              <a:gd name="connsiteX2325" fmla="*/ 1519011 w 1628481"/>
              <a:gd name="connsiteY2325" fmla="*/ 1306818 h 1887361"/>
              <a:gd name="connsiteX2326" fmla="*/ 1549003 w 1628481"/>
              <a:gd name="connsiteY2326" fmla="*/ 1310080 h 1887361"/>
              <a:gd name="connsiteX2327" fmla="*/ 1543979 w 1628481"/>
              <a:gd name="connsiteY2327" fmla="*/ 1305993 h 1887361"/>
              <a:gd name="connsiteX2328" fmla="*/ 1554026 w 1628481"/>
              <a:gd name="connsiteY2328" fmla="*/ 1314241 h 1887361"/>
              <a:gd name="connsiteX2329" fmla="*/ 1548290 w 1628481"/>
              <a:gd name="connsiteY2329" fmla="*/ 1311617 h 1887361"/>
              <a:gd name="connsiteX2330" fmla="*/ 1546454 w 1628481"/>
              <a:gd name="connsiteY2330" fmla="*/ 1315366 h 1887361"/>
              <a:gd name="connsiteX2331" fmla="*/ 1556538 w 1628481"/>
              <a:gd name="connsiteY2331" fmla="*/ 1316228 h 1887361"/>
              <a:gd name="connsiteX2332" fmla="*/ 1559988 w 1628481"/>
              <a:gd name="connsiteY2332" fmla="*/ 1323426 h 1887361"/>
              <a:gd name="connsiteX2333" fmla="*/ 1533070 w 1628481"/>
              <a:gd name="connsiteY2333" fmla="*/ 1321327 h 1887361"/>
              <a:gd name="connsiteX2334" fmla="*/ 1515562 w 1628481"/>
              <a:gd name="connsiteY2334" fmla="*/ 1306968 h 1887361"/>
              <a:gd name="connsiteX2335" fmla="*/ 1510501 w 1628481"/>
              <a:gd name="connsiteY2335" fmla="*/ 1317465 h 1887361"/>
              <a:gd name="connsiteX2336" fmla="*/ 1526247 w 1628481"/>
              <a:gd name="connsiteY2336" fmla="*/ 1320952 h 1887361"/>
              <a:gd name="connsiteX2337" fmla="*/ 1517174 w 1628481"/>
              <a:gd name="connsiteY2337" fmla="*/ 1325113 h 1887361"/>
              <a:gd name="connsiteX2338" fmla="*/ 1501054 w 1628481"/>
              <a:gd name="connsiteY2338" fmla="*/ 1322339 h 1887361"/>
              <a:gd name="connsiteX2339" fmla="*/ 1478897 w 1628481"/>
              <a:gd name="connsiteY2339" fmla="*/ 1331336 h 1887361"/>
              <a:gd name="connsiteX2340" fmla="*/ 1483396 w 1628481"/>
              <a:gd name="connsiteY2340" fmla="*/ 1336173 h 1887361"/>
              <a:gd name="connsiteX2341" fmla="*/ 1468025 w 1628481"/>
              <a:gd name="connsiteY2341" fmla="*/ 1331824 h 1887361"/>
              <a:gd name="connsiteX2342" fmla="*/ 1470724 w 1628481"/>
              <a:gd name="connsiteY2342" fmla="*/ 1326688 h 1887361"/>
              <a:gd name="connsiteX2343" fmla="*/ 1491156 w 1628481"/>
              <a:gd name="connsiteY2343" fmla="*/ 1327887 h 1887361"/>
              <a:gd name="connsiteX2344" fmla="*/ 1495655 w 1628481"/>
              <a:gd name="connsiteY2344" fmla="*/ 1319002 h 1887361"/>
              <a:gd name="connsiteX2345" fmla="*/ 1504615 w 1628481"/>
              <a:gd name="connsiteY2345" fmla="*/ 1322151 h 1887361"/>
              <a:gd name="connsiteX2346" fmla="*/ 1500866 w 1628481"/>
              <a:gd name="connsiteY2346" fmla="*/ 1315816 h 1887361"/>
              <a:gd name="connsiteX2347" fmla="*/ 1490502 w 1628481"/>
              <a:gd name="connsiteY2347" fmla="*/ 1313608 h 1887361"/>
              <a:gd name="connsiteX2348" fmla="*/ 1491974 w 1628481"/>
              <a:gd name="connsiteY2348" fmla="*/ 1317486 h 1887361"/>
              <a:gd name="connsiteX2349" fmla="*/ 1486736 w 1628481"/>
              <a:gd name="connsiteY2349" fmla="*/ 1312806 h 1887361"/>
              <a:gd name="connsiteX2350" fmla="*/ 1481859 w 1628481"/>
              <a:gd name="connsiteY2350" fmla="*/ 1311767 h 1887361"/>
              <a:gd name="connsiteX2351" fmla="*/ 1485671 w 1628481"/>
              <a:gd name="connsiteY2351" fmla="*/ 1311854 h 1887361"/>
              <a:gd name="connsiteX2352" fmla="*/ 1483705 w 1628481"/>
              <a:gd name="connsiteY2352" fmla="*/ 1310098 h 1887361"/>
              <a:gd name="connsiteX2353" fmla="*/ 1484561 w 1628481"/>
              <a:gd name="connsiteY2353" fmla="*/ 1309780 h 1887361"/>
              <a:gd name="connsiteX2354" fmla="*/ 1483049 w 1628481"/>
              <a:gd name="connsiteY2354" fmla="*/ 1308487 h 1887361"/>
              <a:gd name="connsiteX2355" fmla="*/ 1484821 w 1628481"/>
              <a:gd name="connsiteY2355" fmla="*/ 1305881 h 1887361"/>
              <a:gd name="connsiteX2356" fmla="*/ 1494118 w 1628481"/>
              <a:gd name="connsiteY2356" fmla="*/ 1308243 h 1887361"/>
              <a:gd name="connsiteX2357" fmla="*/ 1492431 w 1628481"/>
              <a:gd name="connsiteY2357" fmla="*/ 1297483 h 1887361"/>
              <a:gd name="connsiteX2358" fmla="*/ 1491213 w 1628481"/>
              <a:gd name="connsiteY2358" fmla="*/ 1299419 h 1887361"/>
              <a:gd name="connsiteX2359" fmla="*/ 1491134 w 1628481"/>
              <a:gd name="connsiteY2359" fmla="*/ 1299729 h 1887361"/>
              <a:gd name="connsiteX2360" fmla="*/ 1493931 w 1628481"/>
              <a:gd name="connsiteY2360" fmla="*/ 1302694 h 1887361"/>
              <a:gd name="connsiteX2361" fmla="*/ 1493818 w 1628481"/>
              <a:gd name="connsiteY2361" fmla="*/ 1302581 h 1887361"/>
              <a:gd name="connsiteX2362" fmla="*/ 1489549 w 1628481"/>
              <a:gd name="connsiteY2362" fmla="*/ 1300741 h 1887361"/>
              <a:gd name="connsiteX2363" fmla="*/ 1484146 w 1628481"/>
              <a:gd name="connsiteY2363" fmla="*/ 1300145 h 1887361"/>
              <a:gd name="connsiteX2364" fmla="*/ 1485238 w 1628481"/>
              <a:gd name="connsiteY2364" fmla="*/ 1298601 h 1887361"/>
              <a:gd name="connsiteX2365" fmla="*/ 1481709 w 1628481"/>
              <a:gd name="connsiteY2365" fmla="*/ 1296845 h 1887361"/>
              <a:gd name="connsiteX2366" fmla="*/ 1486882 w 1628481"/>
              <a:gd name="connsiteY2366" fmla="*/ 1296170 h 1887361"/>
              <a:gd name="connsiteX2367" fmla="*/ 1486930 w 1628481"/>
              <a:gd name="connsiteY2367" fmla="*/ 1296210 h 1887361"/>
              <a:gd name="connsiteX2368" fmla="*/ 1493373 w 1628481"/>
              <a:gd name="connsiteY2368" fmla="*/ 1287103 h 1887361"/>
              <a:gd name="connsiteX2369" fmla="*/ 1482496 w 1628481"/>
              <a:gd name="connsiteY2369" fmla="*/ 1275102 h 1887361"/>
              <a:gd name="connsiteX2370" fmla="*/ 1491081 w 1628481"/>
              <a:gd name="connsiteY2370" fmla="*/ 1271616 h 1887361"/>
              <a:gd name="connsiteX2371" fmla="*/ 1493293 w 1628481"/>
              <a:gd name="connsiteY2371" fmla="*/ 1274352 h 1887361"/>
              <a:gd name="connsiteX2372" fmla="*/ 1480959 w 1628481"/>
              <a:gd name="connsiteY2372" fmla="*/ 1263743 h 1887361"/>
              <a:gd name="connsiteX2373" fmla="*/ 1457828 w 1628481"/>
              <a:gd name="connsiteY2373" fmla="*/ 1286424 h 1887361"/>
              <a:gd name="connsiteX2374" fmla="*/ 1446220 w 1628481"/>
              <a:gd name="connsiteY2374" fmla="*/ 1297380 h 1887361"/>
              <a:gd name="connsiteX2375" fmla="*/ 1447103 w 1628481"/>
              <a:gd name="connsiteY2375" fmla="*/ 1304677 h 1887361"/>
              <a:gd name="connsiteX2376" fmla="*/ 1446173 w 1628481"/>
              <a:gd name="connsiteY2376" fmla="*/ 1305721 h 1887361"/>
              <a:gd name="connsiteX2377" fmla="*/ 1445868 w 1628481"/>
              <a:gd name="connsiteY2377" fmla="*/ 1305731 h 1887361"/>
              <a:gd name="connsiteX2378" fmla="*/ 1445831 w 1628481"/>
              <a:gd name="connsiteY2378" fmla="*/ 1306106 h 1887361"/>
              <a:gd name="connsiteX2379" fmla="*/ 1446173 w 1628481"/>
              <a:gd name="connsiteY2379" fmla="*/ 1305721 h 1887361"/>
              <a:gd name="connsiteX2380" fmla="*/ 1447226 w 1628481"/>
              <a:gd name="connsiteY2380" fmla="*/ 1305689 h 1887361"/>
              <a:gd name="connsiteX2381" fmla="*/ 1447743 w 1628481"/>
              <a:gd name="connsiteY2381" fmla="*/ 1309968 h 1887361"/>
              <a:gd name="connsiteX2382" fmla="*/ 1431585 w 1628481"/>
              <a:gd name="connsiteY2382" fmla="*/ 1307193 h 1887361"/>
              <a:gd name="connsiteX2383" fmla="*/ 1439346 w 1628481"/>
              <a:gd name="connsiteY2383" fmla="*/ 1319565 h 1887361"/>
              <a:gd name="connsiteX2384" fmla="*/ 1473986 w 1628481"/>
              <a:gd name="connsiteY2384" fmla="*/ 1306443 h 1887361"/>
              <a:gd name="connsiteX2385" fmla="*/ 1473611 w 1628481"/>
              <a:gd name="connsiteY2385" fmla="*/ 1314391 h 1887361"/>
              <a:gd name="connsiteX2386" fmla="*/ 1484408 w 1628481"/>
              <a:gd name="connsiteY2386" fmla="*/ 1313829 h 1887361"/>
              <a:gd name="connsiteX2387" fmla="*/ 1489357 w 1628481"/>
              <a:gd name="connsiteY2387" fmla="*/ 1317878 h 1887361"/>
              <a:gd name="connsiteX2388" fmla="*/ 1464389 w 1628481"/>
              <a:gd name="connsiteY2388" fmla="*/ 1325563 h 1887361"/>
              <a:gd name="connsiteX2389" fmla="*/ 1441257 w 1628481"/>
              <a:gd name="connsiteY2389" fmla="*/ 1329312 h 1887361"/>
              <a:gd name="connsiteX2390" fmla="*/ 1428698 w 1628481"/>
              <a:gd name="connsiteY2390" fmla="*/ 1326276 h 1887361"/>
              <a:gd name="connsiteX2391" fmla="*/ 1440470 w 1628481"/>
              <a:gd name="connsiteY2391" fmla="*/ 1330774 h 1887361"/>
              <a:gd name="connsiteX2392" fmla="*/ 1410741 w 1628481"/>
              <a:gd name="connsiteY2392" fmla="*/ 1340222 h 1887361"/>
              <a:gd name="connsiteX2393" fmla="*/ 1425399 w 1628481"/>
              <a:gd name="connsiteY2393" fmla="*/ 1346108 h 1887361"/>
              <a:gd name="connsiteX2394" fmla="*/ 1440395 w 1628481"/>
              <a:gd name="connsiteY2394" fmla="*/ 1337822 h 1887361"/>
              <a:gd name="connsiteX2395" fmla="*/ 1445119 w 1628481"/>
              <a:gd name="connsiteY2395" fmla="*/ 1349069 h 1887361"/>
              <a:gd name="connsiteX2396" fmla="*/ 1439870 w 1628481"/>
              <a:gd name="connsiteY2396" fmla="*/ 1345733 h 1887361"/>
              <a:gd name="connsiteX2397" fmla="*/ 1411266 w 1628481"/>
              <a:gd name="connsiteY2397" fmla="*/ 1352856 h 1887361"/>
              <a:gd name="connsiteX2398" fmla="*/ 1409204 w 1628481"/>
              <a:gd name="connsiteY2398" fmla="*/ 1350119 h 1887361"/>
              <a:gd name="connsiteX2399" fmla="*/ 1399887 w 1628481"/>
              <a:gd name="connsiteY2399" fmla="*/ 1348797 h 1887361"/>
              <a:gd name="connsiteX2400" fmla="*/ 1398909 w 1628481"/>
              <a:gd name="connsiteY2400" fmla="*/ 1348487 h 1887361"/>
              <a:gd name="connsiteX2401" fmla="*/ 1394476 w 1628481"/>
              <a:gd name="connsiteY2401" fmla="*/ 1351054 h 1887361"/>
              <a:gd name="connsiteX2402" fmla="*/ 1399944 w 1628481"/>
              <a:gd name="connsiteY2402" fmla="*/ 1359265 h 1887361"/>
              <a:gd name="connsiteX2403" fmla="*/ 1388472 w 1628481"/>
              <a:gd name="connsiteY2403" fmla="*/ 1359265 h 1887361"/>
              <a:gd name="connsiteX2404" fmla="*/ 1393534 w 1628481"/>
              <a:gd name="connsiteY2404" fmla="*/ 1359602 h 1887361"/>
              <a:gd name="connsiteX2405" fmla="*/ 1404556 w 1628481"/>
              <a:gd name="connsiteY2405" fmla="*/ 1371074 h 1887361"/>
              <a:gd name="connsiteX2406" fmla="*/ 1400807 w 1628481"/>
              <a:gd name="connsiteY2406" fmla="*/ 1366163 h 1887361"/>
              <a:gd name="connsiteX2407" fmla="*/ 1400207 w 1628481"/>
              <a:gd name="connsiteY2407" fmla="*/ 1370287 h 1887361"/>
              <a:gd name="connsiteX2408" fmla="*/ 1395708 w 1628481"/>
              <a:gd name="connsiteY2408" fmla="*/ 1365750 h 1887361"/>
              <a:gd name="connsiteX2409" fmla="*/ 1398257 w 1628481"/>
              <a:gd name="connsiteY2409" fmla="*/ 1371449 h 1887361"/>
              <a:gd name="connsiteX2410" fmla="*/ 1393196 w 1628481"/>
              <a:gd name="connsiteY2410" fmla="*/ 1374598 h 1887361"/>
              <a:gd name="connsiteX2411" fmla="*/ 1400694 w 1628481"/>
              <a:gd name="connsiteY2411" fmla="*/ 1377185 h 1887361"/>
              <a:gd name="connsiteX2412" fmla="*/ 1391929 w 1628481"/>
              <a:gd name="connsiteY2412" fmla="*/ 1392017 h 1887361"/>
              <a:gd name="connsiteX2413" fmla="*/ 1394760 w 1628481"/>
              <a:gd name="connsiteY2413" fmla="*/ 1399474 h 1887361"/>
              <a:gd name="connsiteX2414" fmla="*/ 1387459 w 1628481"/>
              <a:gd name="connsiteY2414" fmla="*/ 1413064 h 1887361"/>
              <a:gd name="connsiteX2415" fmla="*/ 1387088 w 1628481"/>
              <a:gd name="connsiteY2415" fmla="*/ 1408137 h 1887361"/>
              <a:gd name="connsiteX2416" fmla="*/ 1386579 w 1628481"/>
              <a:gd name="connsiteY2416" fmla="*/ 1412078 h 1887361"/>
              <a:gd name="connsiteX2417" fmla="*/ 1391734 w 1628481"/>
              <a:gd name="connsiteY2417" fmla="*/ 1431732 h 1887361"/>
              <a:gd name="connsiteX2418" fmla="*/ 1383936 w 1628481"/>
              <a:gd name="connsiteY2418" fmla="*/ 1425397 h 1887361"/>
              <a:gd name="connsiteX2419" fmla="*/ 1389222 w 1628481"/>
              <a:gd name="connsiteY2419" fmla="*/ 1432895 h 1887361"/>
              <a:gd name="connsiteX2420" fmla="*/ 1376813 w 1628481"/>
              <a:gd name="connsiteY2420" fmla="*/ 1432332 h 1887361"/>
              <a:gd name="connsiteX2421" fmla="*/ 1376626 w 1628481"/>
              <a:gd name="connsiteY2421" fmla="*/ 1442342 h 1887361"/>
              <a:gd name="connsiteX2422" fmla="*/ 1353532 w 1628481"/>
              <a:gd name="connsiteY2422" fmla="*/ 1425996 h 1887361"/>
              <a:gd name="connsiteX2423" fmla="*/ 1349371 w 1628481"/>
              <a:gd name="connsiteY2423" fmla="*/ 1427758 h 1887361"/>
              <a:gd name="connsiteX2424" fmla="*/ 1357356 w 1628481"/>
              <a:gd name="connsiteY2424" fmla="*/ 1444141 h 1887361"/>
              <a:gd name="connsiteX2425" fmla="*/ 1343747 w 1628481"/>
              <a:gd name="connsiteY2425" fmla="*/ 1452764 h 1887361"/>
              <a:gd name="connsiteX2426" fmla="*/ 1336249 w 1628481"/>
              <a:gd name="connsiteY2426" fmla="*/ 1445978 h 1887361"/>
              <a:gd name="connsiteX2427" fmla="*/ 1320504 w 1628481"/>
              <a:gd name="connsiteY2427" fmla="*/ 1464049 h 1887361"/>
              <a:gd name="connsiteX2428" fmla="*/ 1317017 w 1628481"/>
              <a:gd name="connsiteY2428" fmla="*/ 1452802 h 1887361"/>
              <a:gd name="connsiteX2429" fmla="*/ 1311094 w 1628481"/>
              <a:gd name="connsiteY2429" fmla="*/ 1460899 h 1887361"/>
              <a:gd name="connsiteX2430" fmla="*/ 1315555 w 1628481"/>
              <a:gd name="connsiteY2430" fmla="*/ 1462624 h 1887361"/>
              <a:gd name="connsiteX2431" fmla="*/ 1312256 w 1628481"/>
              <a:gd name="connsiteY2431" fmla="*/ 1463599 h 1887361"/>
              <a:gd name="connsiteX2432" fmla="*/ 1302021 w 1628481"/>
              <a:gd name="connsiteY2432" fmla="*/ 1497339 h 1887361"/>
              <a:gd name="connsiteX2433" fmla="*/ 1314768 w 1628481"/>
              <a:gd name="connsiteY2433" fmla="*/ 1508849 h 1887361"/>
              <a:gd name="connsiteX2434" fmla="*/ 1304078 w 1628481"/>
              <a:gd name="connsiteY2434" fmla="*/ 1515471 h 1887361"/>
              <a:gd name="connsiteX2435" fmla="*/ 1313229 w 1628481"/>
              <a:gd name="connsiteY2435" fmla="*/ 1520772 h 1887361"/>
              <a:gd name="connsiteX2436" fmla="*/ 1311570 w 1628481"/>
              <a:gd name="connsiteY2436" fmla="*/ 1523171 h 1887361"/>
              <a:gd name="connsiteX2437" fmla="*/ 1313728 w 1628481"/>
              <a:gd name="connsiteY2437" fmla="*/ 1525493 h 1887361"/>
              <a:gd name="connsiteX2438" fmla="*/ 1295921 w 1628481"/>
              <a:gd name="connsiteY2438" fmla="*/ 1521480 h 1887361"/>
              <a:gd name="connsiteX2439" fmla="*/ 1291153 w 1628481"/>
              <a:gd name="connsiteY2439" fmla="*/ 1525743 h 1887361"/>
              <a:gd name="connsiteX2440" fmla="*/ 1295435 w 1628481"/>
              <a:gd name="connsiteY2440" fmla="*/ 1529563 h 1887361"/>
              <a:gd name="connsiteX2441" fmla="*/ 1305993 w 1628481"/>
              <a:gd name="connsiteY2441" fmla="*/ 1534043 h 1887361"/>
              <a:gd name="connsiteX2442" fmla="*/ 1300670 w 1628481"/>
              <a:gd name="connsiteY2442" fmla="*/ 1536780 h 1887361"/>
              <a:gd name="connsiteX2443" fmla="*/ 1293659 w 1628481"/>
              <a:gd name="connsiteY2443" fmla="*/ 1529731 h 1887361"/>
              <a:gd name="connsiteX2444" fmla="*/ 1290605 w 1628481"/>
              <a:gd name="connsiteY2444" fmla="*/ 1533954 h 1887361"/>
              <a:gd name="connsiteX2445" fmla="*/ 1296735 w 1628481"/>
              <a:gd name="connsiteY2445" fmla="*/ 1539403 h 1887361"/>
              <a:gd name="connsiteX2446" fmla="*/ 1292785 w 1628481"/>
              <a:gd name="connsiteY2446" fmla="*/ 1539338 h 1887361"/>
              <a:gd name="connsiteX2447" fmla="*/ 1288309 w 1628481"/>
              <a:gd name="connsiteY2447" fmla="*/ 1537129 h 1887361"/>
              <a:gd name="connsiteX2448" fmla="*/ 1288255 w 1628481"/>
              <a:gd name="connsiteY2448" fmla="*/ 1537204 h 1887361"/>
              <a:gd name="connsiteX2449" fmla="*/ 1288179 w 1628481"/>
              <a:gd name="connsiteY2449" fmla="*/ 1537759 h 1887361"/>
              <a:gd name="connsiteX2450" fmla="*/ 1292134 w 1628481"/>
              <a:gd name="connsiteY2450" fmla="*/ 1541465 h 1887361"/>
              <a:gd name="connsiteX2451" fmla="*/ 1304271 w 1628481"/>
              <a:gd name="connsiteY2451" fmla="*/ 1549563 h 1887361"/>
              <a:gd name="connsiteX2452" fmla="*/ 1287485 w 1628481"/>
              <a:gd name="connsiteY2452" fmla="*/ 1542825 h 1887361"/>
              <a:gd name="connsiteX2453" fmla="*/ 1287094 w 1628481"/>
              <a:gd name="connsiteY2453" fmla="*/ 1545674 h 1887361"/>
              <a:gd name="connsiteX2454" fmla="*/ 1284407 w 1628481"/>
              <a:gd name="connsiteY2454" fmla="*/ 1547888 h 1887361"/>
              <a:gd name="connsiteX2455" fmla="*/ 1283653 w 1628481"/>
              <a:gd name="connsiteY2455" fmla="*/ 1547035 h 1887361"/>
              <a:gd name="connsiteX2456" fmla="*/ 1281777 w 1628481"/>
              <a:gd name="connsiteY2456" fmla="*/ 1550350 h 1887361"/>
              <a:gd name="connsiteX2457" fmla="*/ 1297860 w 1628481"/>
              <a:gd name="connsiteY2457" fmla="*/ 1561035 h 1887361"/>
              <a:gd name="connsiteX2458" fmla="*/ 1266931 w 1628481"/>
              <a:gd name="connsiteY2458" fmla="*/ 1554886 h 1887361"/>
              <a:gd name="connsiteX2459" fmla="*/ 1274166 w 1628481"/>
              <a:gd name="connsiteY2459" fmla="*/ 1565271 h 1887361"/>
              <a:gd name="connsiteX2460" fmla="*/ 1272117 w 1628481"/>
              <a:gd name="connsiteY2460" fmla="*/ 1565711 h 1887361"/>
              <a:gd name="connsiteX2461" fmla="*/ 1275477 w 1628481"/>
              <a:gd name="connsiteY2461" fmla="*/ 1569433 h 1887361"/>
              <a:gd name="connsiteX2462" fmla="*/ 1271203 w 1628481"/>
              <a:gd name="connsiteY2462" fmla="*/ 1570071 h 1887361"/>
              <a:gd name="connsiteX2463" fmla="*/ 1266897 w 1628481"/>
              <a:gd name="connsiteY2463" fmla="*/ 1568173 h 1887361"/>
              <a:gd name="connsiteX2464" fmla="*/ 1266137 w 1628481"/>
              <a:gd name="connsiteY2464" fmla="*/ 1570206 h 1887361"/>
              <a:gd name="connsiteX2465" fmla="*/ 1271036 w 1628481"/>
              <a:gd name="connsiteY2465" fmla="*/ 1578744 h 1887361"/>
              <a:gd name="connsiteX2466" fmla="*/ 1271082 w 1628481"/>
              <a:gd name="connsiteY2466" fmla="*/ 1578760 h 1887361"/>
              <a:gd name="connsiteX2467" fmla="*/ 1270333 w 1628481"/>
              <a:gd name="connsiteY2467" fmla="*/ 1572905 h 1887361"/>
              <a:gd name="connsiteX2468" fmla="*/ 1276266 w 1628481"/>
              <a:gd name="connsiteY2468" fmla="*/ 1574081 h 1887361"/>
              <a:gd name="connsiteX2469" fmla="*/ 1277526 w 1628481"/>
              <a:gd name="connsiteY2469" fmla="*/ 1577400 h 1887361"/>
              <a:gd name="connsiteX2470" fmla="*/ 1278214 w 1628481"/>
              <a:gd name="connsiteY2470" fmla="*/ 1576406 h 1887361"/>
              <a:gd name="connsiteX2471" fmla="*/ 1285487 w 1628481"/>
              <a:gd name="connsiteY2471" fmla="*/ 1588666 h 1887361"/>
              <a:gd name="connsiteX2472" fmla="*/ 1280613 w 1628481"/>
              <a:gd name="connsiteY2472" fmla="*/ 1584354 h 1887361"/>
              <a:gd name="connsiteX2473" fmla="*/ 1277539 w 1628481"/>
              <a:gd name="connsiteY2473" fmla="*/ 1589003 h 1887361"/>
              <a:gd name="connsiteX2474" fmla="*/ 1287287 w 1628481"/>
              <a:gd name="connsiteY2474" fmla="*/ 1591740 h 1887361"/>
              <a:gd name="connsiteX2475" fmla="*/ 1288336 w 1628481"/>
              <a:gd name="connsiteY2475" fmla="*/ 1601637 h 1887361"/>
              <a:gd name="connsiteX2476" fmla="*/ 1262093 w 1628481"/>
              <a:gd name="connsiteY2476" fmla="*/ 1594439 h 1887361"/>
              <a:gd name="connsiteX2477" fmla="*/ 1245579 w 1628481"/>
              <a:gd name="connsiteY2477" fmla="*/ 1580769 h 1887361"/>
              <a:gd name="connsiteX2478" fmla="*/ 1246326 w 1628481"/>
              <a:gd name="connsiteY2478" fmla="*/ 1579287 h 1887361"/>
              <a:gd name="connsiteX2479" fmla="*/ 1241339 w 1628481"/>
              <a:gd name="connsiteY2479" fmla="*/ 1580143 h 1887361"/>
              <a:gd name="connsiteX2480" fmla="*/ 1242574 w 1628481"/>
              <a:gd name="connsiteY2480" fmla="*/ 1582656 h 1887361"/>
              <a:gd name="connsiteX2481" fmla="*/ 1240912 w 1628481"/>
              <a:gd name="connsiteY2481" fmla="*/ 1585704 h 1887361"/>
              <a:gd name="connsiteX2482" fmla="*/ 1255420 w 1628481"/>
              <a:gd name="connsiteY2482" fmla="*/ 1592827 h 1887361"/>
              <a:gd name="connsiteX2483" fmla="*/ 1245073 w 1628481"/>
              <a:gd name="connsiteY2483" fmla="*/ 1596576 h 1887361"/>
              <a:gd name="connsiteX2484" fmla="*/ 1230077 w 1628481"/>
              <a:gd name="connsiteY2484" fmla="*/ 1590240 h 1887361"/>
              <a:gd name="connsiteX2485" fmla="*/ 1223516 w 1628481"/>
              <a:gd name="connsiteY2485" fmla="*/ 1597401 h 1887361"/>
              <a:gd name="connsiteX2486" fmla="*/ 1222092 w 1628481"/>
              <a:gd name="connsiteY2486" fmla="*/ 1598001 h 1887361"/>
              <a:gd name="connsiteX2487" fmla="*/ 1220330 w 1628481"/>
              <a:gd name="connsiteY2487" fmla="*/ 1598750 h 1887361"/>
              <a:gd name="connsiteX2488" fmla="*/ 1215831 w 1628481"/>
              <a:gd name="connsiteY2488" fmla="*/ 1600475 h 1887361"/>
              <a:gd name="connsiteX2489" fmla="*/ 1210623 w 1628481"/>
              <a:gd name="connsiteY2489" fmla="*/ 1600767 h 1887361"/>
              <a:gd name="connsiteX2490" fmla="*/ 1212383 w 1628481"/>
              <a:gd name="connsiteY2490" fmla="*/ 1605235 h 1887361"/>
              <a:gd name="connsiteX2491" fmla="*/ 1204398 w 1628481"/>
              <a:gd name="connsiteY2491" fmla="*/ 1613670 h 1887361"/>
              <a:gd name="connsiteX2492" fmla="*/ 1218119 w 1628481"/>
              <a:gd name="connsiteY2492" fmla="*/ 1619519 h 1887361"/>
              <a:gd name="connsiteX2493" fmla="*/ 1215669 w 1628481"/>
              <a:gd name="connsiteY2493" fmla="*/ 1628168 h 1887361"/>
              <a:gd name="connsiteX2494" fmla="*/ 1216693 w 1628481"/>
              <a:gd name="connsiteY2494" fmla="*/ 1627692 h 1887361"/>
              <a:gd name="connsiteX2495" fmla="*/ 1224004 w 1628481"/>
              <a:gd name="connsiteY2495" fmla="*/ 1617045 h 1887361"/>
              <a:gd name="connsiteX2496" fmla="*/ 1231501 w 1628481"/>
              <a:gd name="connsiteY2496" fmla="*/ 1608048 h 1887361"/>
              <a:gd name="connsiteX2497" fmla="*/ 1237800 w 1628481"/>
              <a:gd name="connsiteY2497" fmla="*/ 1605573 h 1887361"/>
              <a:gd name="connsiteX2498" fmla="*/ 1246572 w 1628481"/>
              <a:gd name="connsiteY2498" fmla="*/ 1606511 h 1887361"/>
              <a:gd name="connsiteX2499" fmla="*/ 1245148 w 1628481"/>
              <a:gd name="connsiteY2499" fmla="*/ 1615996 h 1887361"/>
              <a:gd name="connsiteX2500" fmla="*/ 1239862 w 1628481"/>
              <a:gd name="connsiteY2500" fmla="*/ 1625293 h 1887361"/>
              <a:gd name="connsiteX2501" fmla="*/ 1230452 w 1628481"/>
              <a:gd name="connsiteY2501" fmla="*/ 1630917 h 1887361"/>
              <a:gd name="connsiteX2502" fmla="*/ 1216243 w 1628481"/>
              <a:gd name="connsiteY2502" fmla="*/ 1630879 h 1887361"/>
              <a:gd name="connsiteX2503" fmla="*/ 1219861 w 1628481"/>
              <a:gd name="connsiteY2503" fmla="*/ 1638354 h 1887361"/>
              <a:gd name="connsiteX2504" fmla="*/ 1218201 w 1628481"/>
              <a:gd name="connsiteY2504" fmla="*/ 1640445 h 1887361"/>
              <a:gd name="connsiteX2505" fmla="*/ 1219956 w 1628481"/>
              <a:gd name="connsiteY2505" fmla="*/ 1644412 h 1887361"/>
              <a:gd name="connsiteX2506" fmla="*/ 1227004 w 1628481"/>
              <a:gd name="connsiteY2506" fmla="*/ 1636164 h 1887361"/>
              <a:gd name="connsiteX2507" fmla="*/ 1238776 w 1628481"/>
              <a:gd name="connsiteY2507" fmla="*/ 1661582 h 1887361"/>
              <a:gd name="connsiteX2508" fmla="*/ 1234127 w 1628481"/>
              <a:gd name="connsiteY2508" fmla="*/ 1659745 h 1887361"/>
              <a:gd name="connsiteX2509" fmla="*/ 1231128 w 1628481"/>
              <a:gd name="connsiteY2509" fmla="*/ 1650935 h 1887361"/>
              <a:gd name="connsiteX2510" fmla="*/ 1219092 w 1628481"/>
              <a:gd name="connsiteY2510" fmla="*/ 1655859 h 1887361"/>
              <a:gd name="connsiteX2511" fmla="*/ 1215657 w 1628481"/>
              <a:gd name="connsiteY2511" fmla="*/ 1643648 h 1887361"/>
              <a:gd name="connsiteX2512" fmla="*/ 1214931 w 1628481"/>
              <a:gd name="connsiteY2512" fmla="*/ 1644563 h 1887361"/>
              <a:gd name="connsiteX2513" fmla="*/ 1204295 w 1628481"/>
              <a:gd name="connsiteY2513" fmla="*/ 1636301 h 1887361"/>
              <a:gd name="connsiteX2514" fmla="*/ 1204238 w 1628481"/>
              <a:gd name="connsiteY2514" fmla="*/ 1636334 h 1887361"/>
              <a:gd name="connsiteX2515" fmla="*/ 1201378 w 1628481"/>
              <a:gd name="connsiteY2515" fmla="*/ 1639498 h 1887361"/>
              <a:gd name="connsiteX2516" fmla="*/ 1202562 w 1628481"/>
              <a:gd name="connsiteY2516" fmla="*/ 1643428 h 1887361"/>
              <a:gd name="connsiteX2517" fmla="*/ 1203909 w 1628481"/>
              <a:gd name="connsiteY2517" fmla="*/ 1642913 h 1887361"/>
              <a:gd name="connsiteX2518" fmla="*/ 1211515 w 1628481"/>
              <a:gd name="connsiteY2518" fmla="*/ 1661836 h 1887361"/>
              <a:gd name="connsiteX2519" fmla="*/ 1211780 w 1628481"/>
              <a:gd name="connsiteY2519" fmla="*/ 1682238 h 1887361"/>
              <a:gd name="connsiteX2520" fmla="*/ 1208416 w 1628481"/>
              <a:gd name="connsiteY2520" fmla="*/ 1679462 h 1887361"/>
              <a:gd name="connsiteX2521" fmla="*/ 1208821 w 1628481"/>
              <a:gd name="connsiteY2521" fmla="*/ 1682915 h 1887361"/>
              <a:gd name="connsiteX2522" fmla="*/ 1207149 w 1628481"/>
              <a:gd name="connsiteY2522" fmla="*/ 1678417 h 1887361"/>
              <a:gd name="connsiteX2523" fmla="*/ 1204080 w 1628481"/>
              <a:gd name="connsiteY2523" fmla="*/ 1675885 h 1887361"/>
              <a:gd name="connsiteX2524" fmla="*/ 1202898 w 1628481"/>
              <a:gd name="connsiteY2524" fmla="*/ 1677966 h 1887361"/>
              <a:gd name="connsiteX2525" fmla="*/ 1209009 w 1628481"/>
              <a:gd name="connsiteY2525" fmla="*/ 1686064 h 1887361"/>
              <a:gd name="connsiteX2526" fmla="*/ 1206722 w 1628481"/>
              <a:gd name="connsiteY2526" fmla="*/ 1692999 h 1887361"/>
              <a:gd name="connsiteX2527" fmla="*/ 1190376 w 1628481"/>
              <a:gd name="connsiteY2527" fmla="*/ 1671518 h 1887361"/>
              <a:gd name="connsiteX2528" fmla="*/ 1188117 w 1628481"/>
              <a:gd name="connsiteY2528" fmla="*/ 1665788 h 1887361"/>
              <a:gd name="connsiteX2529" fmla="*/ 1185430 w 1628481"/>
              <a:gd name="connsiteY2529" fmla="*/ 1664948 h 1887361"/>
              <a:gd name="connsiteX2530" fmla="*/ 1186140 w 1628481"/>
              <a:gd name="connsiteY2530" fmla="*/ 1666157 h 1887361"/>
              <a:gd name="connsiteX2531" fmla="*/ 1183850 w 1628481"/>
              <a:gd name="connsiteY2531" fmla="*/ 1664454 h 1887361"/>
              <a:gd name="connsiteX2532" fmla="*/ 1173954 w 1628481"/>
              <a:gd name="connsiteY2532" fmla="*/ 1661358 h 1887361"/>
              <a:gd name="connsiteX2533" fmla="*/ 1176282 w 1628481"/>
              <a:gd name="connsiteY2533" fmla="*/ 1659768 h 1887361"/>
              <a:gd name="connsiteX2534" fmla="*/ 1168782 w 1628481"/>
              <a:gd name="connsiteY2534" fmla="*/ 1647974 h 1887361"/>
              <a:gd name="connsiteX2535" fmla="*/ 1148838 w 1628481"/>
              <a:gd name="connsiteY2535" fmla="*/ 1636502 h 1887361"/>
              <a:gd name="connsiteX2536" fmla="*/ 1148838 w 1628481"/>
              <a:gd name="connsiteY2536" fmla="*/ 1642763 h 1887361"/>
              <a:gd name="connsiteX2537" fmla="*/ 1144976 w 1628481"/>
              <a:gd name="connsiteY2537" fmla="*/ 1634234 h 1887361"/>
              <a:gd name="connsiteX2538" fmla="*/ 1143806 w 1628481"/>
              <a:gd name="connsiteY2538" fmla="*/ 1632205 h 1887361"/>
              <a:gd name="connsiteX2539" fmla="*/ 1141826 w 1628481"/>
              <a:gd name="connsiteY2539" fmla="*/ 1633391 h 1887361"/>
              <a:gd name="connsiteX2540" fmla="*/ 1134328 w 1628481"/>
              <a:gd name="connsiteY2540" fmla="*/ 1639727 h 1887361"/>
              <a:gd name="connsiteX2541" fmla="*/ 1130386 w 1628481"/>
              <a:gd name="connsiteY2541" fmla="*/ 1641214 h 1887361"/>
              <a:gd name="connsiteX2542" fmla="*/ 1131283 w 1628481"/>
              <a:gd name="connsiteY2542" fmla="*/ 1643961 h 1887361"/>
              <a:gd name="connsiteX2543" fmla="*/ 1135604 w 1628481"/>
              <a:gd name="connsiteY2543" fmla="*/ 1645172 h 1887361"/>
              <a:gd name="connsiteX2544" fmla="*/ 1142014 w 1628481"/>
              <a:gd name="connsiteY2544" fmla="*/ 1647187 h 1887361"/>
              <a:gd name="connsiteX2545" fmla="*/ 1139353 w 1628481"/>
              <a:gd name="connsiteY2545" fmla="*/ 1650936 h 1887361"/>
              <a:gd name="connsiteX2546" fmla="*/ 1147263 w 1628481"/>
              <a:gd name="connsiteY2546" fmla="*/ 1658846 h 1887361"/>
              <a:gd name="connsiteX2547" fmla="*/ 1153336 w 1628481"/>
              <a:gd name="connsiteY2547" fmla="*/ 1686101 h 1887361"/>
              <a:gd name="connsiteX2548" fmla="*/ 1130580 w 1628481"/>
              <a:gd name="connsiteY2548" fmla="*/ 1649474 h 1887361"/>
              <a:gd name="connsiteX2549" fmla="*/ 1130734 w 1628481"/>
              <a:gd name="connsiteY2549" fmla="*/ 1649550 h 1887361"/>
              <a:gd name="connsiteX2550" fmla="*/ 1128181 w 1628481"/>
              <a:gd name="connsiteY2550" fmla="*/ 1648098 h 1887361"/>
              <a:gd name="connsiteX2551" fmla="*/ 1128668 w 1628481"/>
              <a:gd name="connsiteY2551" fmla="*/ 1652998 h 1887361"/>
              <a:gd name="connsiteX2552" fmla="*/ 1128518 w 1628481"/>
              <a:gd name="connsiteY2552" fmla="*/ 1653035 h 1887361"/>
              <a:gd name="connsiteX2553" fmla="*/ 1123545 w 1628481"/>
              <a:gd name="connsiteY2553" fmla="*/ 1644461 h 1887361"/>
              <a:gd name="connsiteX2554" fmla="*/ 1121753 w 1628481"/>
              <a:gd name="connsiteY2554" fmla="*/ 1643033 h 1887361"/>
              <a:gd name="connsiteX2555" fmla="*/ 1109398 w 1628481"/>
              <a:gd name="connsiteY2555" fmla="*/ 1640964 h 1887361"/>
              <a:gd name="connsiteX2556" fmla="*/ 1111310 w 1628481"/>
              <a:gd name="connsiteY2556" fmla="*/ 1634066 h 1887361"/>
              <a:gd name="connsiteX2557" fmla="*/ 1103099 w 1628481"/>
              <a:gd name="connsiteY2557" fmla="*/ 1629342 h 1887361"/>
              <a:gd name="connsiteX2558" fmla="*/ 1096914 w 1628481"/>
              <a:gd name="connsiteY2558" fmla="*/ 1620682 h 1887361"/>
              <a:gd name="connsiteX2559" fmla="*/ 1085029 w 1628481"/>
              <a:gd name="connsiteY2559" fmla="*/ 1623906 h 1887361"/>
              <a:gd name="connsiteX2560" fmla="*/ 1073520 w 1628481"/>
              <a:gd name="connsiteY2560" fmla="*/ 1612321 h 1887361"/>
              <a:gd name="connsiteX2561" fmla="*/ 1090240 w 1628481"/>
              <a:gd name="connsiteY2561" fmla="*/ 1611347 h 1887361"/>
              <a:gd name="connsiteX2562" fmla="*/ 1091777 w 1628481"/>
              <a:gd name="connsiteY2562" fmla="*/ 1601675 h 1887361"/>
              <a:gd name="connsiteX2563" fmla="*/ 1107261 w 1628481"/>
              <a:gd name="connsiteY2563" fmla="*/ 1618807 h 1887361"/>
              <a:gd name="connsiteX2564" fmla="*/ 1111010 w 1628481"/>
              <a:gd name="connsiteY2564" fmla="*/ 1614796 h 1887361"/>
              <a:gd name="connsiteX2565" fmla="*/ 1109661 w 1628481"/>
              <a:gd name="connsiteY2565" fmla="*/ 1612921 h 1887361"/>
              <a:gd name="connsiteX2566" fmla="*/ 1106882 w 1628481"/>
              <a:gd name="connsiteY2566" fmla="*/ 1611782 h 1887361"/>
              <a:gd name="connsiteX2567" fmla="*/ 1101545 w 1628481"/>
              <a:gd name="connsiteY2567" fmla="*/ 1607875 h 1887361"/>
              <a:gd name="connsiteX2568" fmla="*/ 1093358 w 1628481"/>
              <a:gd name="connsiteY2568" fmla="*/ 1597507 h 1887361"/>
              <a:gd name="connsiteX2569" fmla="*/ 1089566 w 1628481"/>
              <a:gd name="connsiteY2569" fmla="*/ 1598000 h 1887361"/>
              <a:gd name="connsiteX2570" fmla="*/ 1076894 w 1628481"/>
              <a:gd name="connsiteY2570" fmla="*/ 1602499 h 1887361"/>
              <a:gd name="connsiteX2571" fmla="*/ 1072320 w 1628481"/>
              <a:gd name="connsiteY2571" fmla="*/ 1606248 h 1887361"/>
              <a:gd name="connsiteX2572" fmla="*/ 1069171 w 1628481"/>
              <a:gd name="connsiteY2572" fmla="*/ 1611272 h 1887361"/>
              <a:gd name="connsiteX2573" fmla="*/ 1068915 w 1628481"/>
              <a:gd name="connsiteY2573" fmla="*/ 1621533 h 1887361"/>
              <a:gd name="connsiteX2574" fmla="*/ 1069921 w 1628481"/>
              <a:gd name="connsiteY2574" fmla="*/ 1620907 h 1887361"/>
              <a:gd name="connsiteX2575" fmla="*/ 1061374 w 1628481"/>
              <a:gd name="connsiteY2575" fmla="*/ 1643176 h 1887361"/>
              <a:gd name="connsiteX2576" fmla="*/ 1061374 w 1628481"/>
              <a:gd name="connsiteY2576" fmla="*/ 1643064 h 1887361"/>
              <a:gd name="connsiteX2577" fmla="*/ 1057325 w 1628481"/>
              <a:gd name="connsiteY2577" fmla="*/ 1637927 h 1887361"/>
              <a:gd name="connsiteX2578" fmla="*/ 1060854 w 1628481"/>
              <a:gd name="connsiteY2578" fmla="*/ 1626549 h 1887361"/>
              <a:gd name="connsiteX2579" fmla="*/ 1066418 w 1628481"/>
              <a:gd name="connsiteY2579" fmla="*/ 1623087 h 1887361"/>
              <a:gd name="connsiteX2580" fmla="*/ 1062910 w 1628481"/>
              <a:gd name="connsiteY2580" fmla="*/ 1618395 h 1887361"/>
              <a:gd name="connsiteX2581" fmla="*/ 1056725 w 1628481"/>
              <a:gd name="connsiteY2581" fmla="*/ 1625705 h 1887361"/>
              <a:gd name="connsiteX2582" fmla="*/ 1053763 w 1628481"/>
              <a:gd name="connsiteY2582" fmla="*/ 1636090 h 1887361"/>
              <a:gd name="connsiteX2583" fmla="*/ 1048852 w 1628481"/>
              <a:gd name="connsiteY2583" fmla="*/ 1644188 h 1887361"/>
              <a:gd name="connsiteX2584" fmla="*/ 1039547 w 1628481"/>
              <a:gd name="connsiteY2584" fmla="*/ 1644188 h 1887361"/>
              <a:gd name="connsiteX2585" fmla="*/ 1040248 w 1628481"/>
              <a:gd name="connsiteY2585" fmla="*/ 1646864 h 1887361"/>
              <a:gd name="connsiteX2586" fmla="*/ 1038590 w 1628481"/>
              <a:gd name="connsiteY2586" fmla="*/ 1650191 h 1887361"/>
              <a:gd name="connsiteX2587" fmla="*/ 1039212 w 1628481"/>
              <a:gd name="connsiteY2587" fmla="*/ 1652792 h 1887361"/>
              <a:gd name="connsiteX2588" fmla="*/ 1040679 w 1628481"/>
              <a:gd name="connsiteY2588" fmla="*/ 1661620 h 1887361"/>
              <a:gd name="connsiteX2589" fmla="*/ 1024446 w 1628481"/>
              <a:gd name="connsiteY2589" fmla="*/ 1667619 h 1887361"/>
              <a:gd name="connsiteX2590" fmla="*/ 1019480 w 1628481"/>
              <a:gd name="connsiteY2590" fmla="*/ 1659377 h 1887361"/>
              <a:gd name="connsiteX2591" fmla="*/ 1017029 w 1628481"/>
              <a:gd name="connsiteY2591" fmla="*/ 1660136 h 1887361"/>
              <a:gd name="connsiteX2592" fmla="*/ 1018615 w 1628481"/>
              <a:gd name="connsiteY2592" fmla="*/ 1657940 h 1887361"/>
              <a:gd name="connsiteX2593" fmla="*/ 1012028 w 1628481"/>
              <a:gd name="connsiteY2593" fmla="*/ 1647008 h 1887361"/>
              <a:gd name="connsiteX2594" fmla="*/ 1008290 w 1628481"/>
              <a:gd name="connsiteY2594" fmla="*/ 1647029 h 1887361"/>
              <a:gd name="connsiteX2595" fmla="*/ 1004007 w 1628481"/>
              <a:gd name="connsiteY2595" fmla="*/ 1650985 h 1887361"/>
              <a:gd name="connsiteX2596" fmla="*/ 1004726 w 1628481"/>
              <a:gd name="connsiteY2596" fmla="*/ 1655997 h 1887361"/>
              <a:gd name="connsiteX2597" fmla="*/ 1003366 w 1628481"/>
              <a:gd name="connsiteY2597" fmla="*/ 1659020 h 1887361"/>
              <a:gd name="connsiteX2598" fmla="*/ 1006639 w 1628481"/>
              <a:gd name="connsiteY2598" fmla="*/ 1659446 h 1887361"/>
              <a:gd name="connsiteX2599" fmla="*/ 1006564 w 1628481"/>
              <a:gd name="connsiteY2599" fmla="*/ 1659446 h 1887361"/>
              <a:gd name="connsiteX2600" fmla="*/ 1004711 w 1628481"/>
              <a:gd name="connsiteY2600" fmla="*/ 1659854 h 1887361"/>
              <a:gd name="connsiteX2601" fmla="*/ 1003181 w 1628481"/>
              <a:gd name="connsiteY2601" fmla="*/ 1659432 h 1887361"/>
              <a:gd name="connsiteX2602" fmla="*/ 999665 w 1628481"/>
              <a:gd name="connsiteY2602" fmla="*/ 1667244 h 1887361"/>
              <a:gd name="connsiteX2603" fmla="*/ 989423 w 1628481"/>
              <a:gd name="connsiteY2603" fmla="*/ 1669325 h 1887361"/>
              <a:gd name="connsiteX2604" fmla="*/ 988916 w 1628481"/>
              <a:gd name="connsiteY2604" fmla="*/ 1671827 h 1887361"/>
              <a:gd name="connsiteX2605" fmla="*/ 976566 w 1628481"/>
              <a:gd name="connsiteY2605" fmla="*/ 1672992 h 1887361"/>
              <a:gd name="connsiteX2606" fmla="*/ 976309 w 1628481"/>
              <a:gd name="connsiteY2606" fmla="*/ 1674930 h 1887361"/>
              <a:gd name="connsiteX2607" fmla="*/ 974957 w 1628481"/>
              <a:gd name="connsiteY2607" fmla="*/ 1673144 h 1887361"/>
              <a:gd name="connsiteX2608" fmla="*/ 968362 w 1628481"/>
              <a:gd name="connsiteY2608" fmla="*/ 1673767 h 1887361"/>
              <a:gd name="connsiteX2609" fmla="*/ 968250 w 1628481"/>
              <a:gd name="connsiteY2609" fmla="*/ 1673767 h 1887361"/>
              <a:gd name="connsiteX2610" fmla="*/ 971061 w 1628481"/>
              <a:gd name="connsiteY2610" fmla="*/ 1681490 h 1887361"/>
              <a:gd name="connsiteX2611" fmla="*/ 960815 w 1628481"/>
              <a:gd name="connsiteY2611" fmla="*/ 1677237 h 1887361"/>
              <a:gd name="connsiteX2612" fmla="*/ 959843 w 1628481"/>
              <a:gd name="connsiteY2612" fmla="*/ 1680409 h 1887361"/>
              <a:gd name="connsiteX2613" fmla="*/ 960714 w 1628481"/>
              <a:gd name="connsiteY2613" fmla="*/ 1680215 h 1887361"/>
              <a:gd name="connsiteX2614" fmla="*/ 970630 w 1628481"/>
              <a:gd name="connsiteY2614" fmla="*/ 1688107 h 1887361"/>
              <a:gd name="connsiteX2615" fmla="*/ 973020 w 1628481"/>
              <a:gd name="connsiteY2615" fmla="*/ 1685263 h 1887361"/>
              <a:gd name="connsiteX2616" fmla="*/ 978671 w 1628481"/>
              <a:gd name="connsiteY2616" fmla="*/ 1681228 h 1887361"/>
              <a:gd name="connsiteX2617" fmla="*/ 983395 w 1628481"/>
              <a:gd name="connsiteY2617" fmla="*/ 1693337 h 1887361"/>
              <a:gd name="connsiteX2618" fmla="*/ 983357 w 1628481"/>
              <a:gd name="connsiteY2618" fmla="*/ 1693450 h 1887361"/>
              <a:gd name="connsiteX2619" fmla="*/ 975278 w 1628481"/>
              <a:gd name="connsiteY2619" fmla="*/ 1689532 h 1887361"/>
              <a:gd name="connsiteX2620" fmla="*/ 972845 w 1628481"/>
              <a:gd name="connsiteY2620" fmla="*/ 1689870 h 1887361"/>
              <a:gd name="connsiteX2621" fmla="*/ 973845 w 1628481"/>
              <a:gd name="connsiteY2621" fmla="*/ 1690665 h 1887361"/>
              <a:gd name="connsiteX2622" fmla="*/ 981971 w 1628481"/>
              <a:gd name="connsiteY2622" fmla="*/ 1700947 h 1887361"/>
              <a:gd name="connsiteX2623" fmla="*/ 981896 w 1628481"/>
              <a:gd name="connsiteY2623" fmla="*/ 1700947 h 1887361"/>
              <a:gd name="connsiteX2624" fmla="*/ 964520 w 1628481"/>
              <a:gd name="connsiteY2624" fmla="*/ 1694488 h 1887361"/>
              <a:gd name="connsiteX2625" fmla="*/ 961459 w 1628481"/>
              <a:gd name="connsiteY2625" fmla="*/ 1698811 h 1887361"/>
              <a:gd name="connsiteX2626" fmla="*/ 960489 w 1628481"/>
              <a:gd name="connsiteY2626" fmla="*/ 1705297 h 1887361"/>
              <a:gd name="connsiteX2627" fmla="*/ 950877 w 1628481"/>
              <a:gd name="connsiteY2627" fmla="*/ 1691552 h 1887361"/>
              <a:gd name="connsiteX2628" fmla="*/ 950762 w 1628481"/>
              <a:gd name="connsiteY2628" fmla="*/ 1691096 h 1887361"/>
              <a:gd name="connsiteX2629" fmla="*/ 940432 w 1628481"/>
              <a:gd name="connsiteY2629" fmla="*/ 1689063 h 1887361"/>
              <a:gd name="connsiteX2630" fmla="*/ 943820 w 1628481"/>
              <a:gd name="connsiteY2630" fmla="*/ 1687296 h 1887361"/>
              <a:gd name="connsiteX2631" fmla="*/ 938642 w 1628481"/>
              <a:gd name="connsiteY2631" fmla="*/ 1685231 h 1887361"/>
              <a:gd name="connsiteX2632" fmla="*/ 936383 w 1628481"/>
              <a:gd name="connsiteY2632" fmla="*/ 1687911 h 1887361"/>
              <a:gd name="connsiteX2633" fmla="*/ 929447 w 1628481"/>
              <a:gd name="connsiteY2633" fmla="*/ 1686365 h 1887361"/>
              <a:gd name="connsiteX2634" fmla="*/ 931559 w 1628481"/>
              <a:gd name="connsiteY2634" fmla="*/ 1689297 h 1887361"/>
              <a:gd name="connsiteX2635" fmla="*/ 931824 w 1628481"/>
              <a:gd name="connsiteY2635" fmla="*/ 1689194 h 1887361"/>
              <a:gd name="connsiteX2636" fmla="*/ 936758 w 1628481"/>
              <a:gd name="connsiteY2636" fmla="*/ 1688950 h 1887361"/>
              <a:gd name="connsiteX2637" fmla="*/ 940845 w 1628481"/>
              <a:gd name="connsiteY2637" fmla="*/ 1694799 h 1887361"/>
              <a:gd name="connsiteX2638" fmla="*/ 940732 w 1628481"/>
              <a:gd name="connsiteY2638" fmla="*/ 1694799 h 1887361"/>
              <a:gd name="connsiteX2639" fmla="*/ 933822 w 1628481"/>
              <a:gd name="connsiteY2639" fmla="*/ 1692439 h 1887361"/>
              <a:gd name="connsiteX2640" fmla="*/ 936008 w 1628481"/>
              <a:gd name="connsiteY2640" fmla="*/ 1695475 h 1887361"/>
              <a:gd name="connsiteX2641" fmla="*/ 928510 w 1628481"/>
              <a:gd name="connsiteY2641" fmla="*/ 1693638 h 1887361"/>
              <a:gd name="connsiteX2642" fmla="*/ 919512 w 1628481"/>
              <a:gd name="connsiteY2642" fmla="*/ 1692701 h 1887361"/>
              <a:gd name="connsiteX2643" fmla="*/ 910901 w 1628481"/>
              <a:gd name="connsiteY2643" fmla="*/ 1693388 h 1887361"/>
              <a:gd name="connsiteX2644" fmla="*/ 910215 w 1628481"/>
              <a:gd name="connsiteY2644" fmla="*/ 1694485 h 1887361"/>
              <a:gd name="connsiteX2645" fmla="*/ 908694 w 1628481"/>
              <a:gd name="connsiteY2645" fmla="*/ 1694213 h 1887361"/>
              <a:gd name="connsiteX2646" fmla="*/ 902867 w 1628481"/>
              <a:gd name="connsiteY2646" fmla="*/ 1696674 h 1887361"/>
              <a:gd name="connsiteX2647" fmla="*/ 907853 w 1628481"/>
              <a:gd name="connsiteY2647" fmla="*/ 1712908 h 1887361"/>
              <a:gd name="connsiteX2648" fmla="*/ 897993 w 1628481"/>
              <a:gd name="connsiteY2648" fmla="*/ 1712045 h 1887361"/>
              <a:gd name="connsiteX2649" fmla="*/ 893982 w 1628481"/>
              <a:gd name="connsiteY2649" fmla="*/ 1722018 h 1887361"/>
              <a:gd name="connsiteX2650" fmla="*/ 881835 w 1628481"/>
              <a:gd name="connsiteY2650" fmla="*/ 1714520 h 1887361"/>
              <a:gd name="connsiteX2651" fmla="*/ 886634 w 1628481"/>
              <a:gd name="connsiteY2651" fmla="*/ 1718269 h 1887361"/>
              <a:gd name="connsiteX2652" fmla="*/ 884909 w 1628481"/>
              <a:gd name="connsiteY2652" fmla="*/ 1734314 h 1887361"/>
              <a:gd name="connsiteX2653" fmla="*/ 886521 w 1628481"/>
              <a:gd name="connsiteY2653" fmla="*/ 1727978 h 1887361"/>
              <a:gd name="connsiteX2654" fmla="*/ 881310 w 1628481"/>
              <a:gd name="connsiteY2654" fmla="*/ 1730677 h 1887361"/>
              <a:gd name="connsiteX2655" fmla="*/ 881760 w 1628481"/>
              <a:gd name="connsiteY2655" fmla="*/ 1724229 h 1887361"/>
              <a:gd name="connsiteX2656" fmla="*/ 878011 w 1628481"/>
              <a:gd name="connsiteY2656" fmla="*/ 1730228 h 1887361"/>
              <a:gd name="connsiteX2657" fmla="*/ 869951 w 1628481"/>
              <a:gd name="connsiteY2657" fmla="*/ 1729066 h 1887361"/>
              <a:gd name="connsiteX2658" fmla="*/ 874487 w 1628481"/>
              <a:gd name="connsiteY2658" fmla="*/ 1736226 h 1887361"/>
              <a:gd name="connsiteX2659" fmla="*/ 859491 w 1628481"/>
              <a:gd name="connsiteY2659" fmla="*/ 1738813 h 1887361"/>
              <a:gd name="connsiteX2660" fmla="*/ 846070 w 1628481"/>
              <a:gd name="connsiteY2660" fmla="*/ 1742562 h 1887361"/>
              <a:gd name="connsiteX2661" fmla="*/ 820764 w 1628481"/>
              <a:gd name="connsiteY2661" fmla="*/ 1769367 h 1887361"/>
              <a:gd name="connsiteX2662" fmla="*/ 819490 w 1628481"/>
              <a:gd name="connsiteY2662" fmla="*/ 1759395 h 1887361"/>
              <a:gd name="connsiteX2663" fmla="*/ 817540 w 1628481"/>
              <a:gd name="connsiteY2663" fmla="*/ 1768580 h 1887361"/>
              <a:gd name="connsiteX2664" fmla="*/ 798346 w 1628481"/>
              <a:gd name="connsiteY2664" fmla="*/ 1766855 h 1887361"/>
              <a:gd name="connsiteX2665" fmla="*/ 791897 w 1628481"/>
              <a:gd name="connsiteY2665" fmla="*/ 1739150 h 1887361"/>
              <a:gd name="connsiteX2666" fmla="*/ 786349 w 1628481"/>
              <a:gd name="connsiteY2666" fmla="*/ 1737651 h 1887361"/>
              <a:gd name="connsiteX2667" fmla="*/ 785503 w 1628481"/>
              <a:gd name="connsiteY2667" fmla="*/ 1739616 h 1887361"/>
              <a:gd name="connsiteX2668" fmla="*/ 777164 w 1628481"/>
              <a:gd name="connsiteY2668" fmla="*/ 1743236 h 1887361"/>
              <a:gd name="connsiteX2669" fmla="*/ 781577 w 1628481"/>
              <a:gd name="connsiteY2669" fmla="*/ 1748746 h 1887361"/>
              <a:gd name="connsiteX2670" fmla="*/ 778851 w 1628481"/>
              <a:gd name="connsiteY2670" fmla="*/ 1755084 h 1887361"/>
              <a:gd name="connsiteX2671" fmla="*/ 757482 w 1628481"/>
              <a:gd name="connsiteY2671" fmla="*/ 1752234 h 1887361"/>
              <a:gd name="connsiteX2672" fmla="*/ 756582 w 1628481"/>
              <a:gd name="connsiteY2672" fmla="*/ 1742224 h 1887361"/>
              <a:gd name="connsiteX2673" fmla="*/ 721979 w 1628481"/>
              <a:gd name="connsiteY2673" fmla="*/ 1744699 h 1887361"/>
              <a:gd name="connsiteX2674" fmla="*/ 729927 w 1628481"/>
              <a:gd name="connsiteY2674" fmla="*/ 1734089 h 1887361"/>
              <a:gd name="connsiteX2675" fmla="*/ 714931 w 1628481"/>
              <a:gd name="connsiteY2675" fmla="*/ 1735889 h 1887361"/>
              <a:gd name="connsiteX2676" fmla="*/ 718005 w 1628481"/>
              <a:gd name="connsiteY2676" fmla="*/ 1740200 h 1887361"/>
              <a:gd name="connsiteX2677" fmla="*/ 713319 w 1628481"/>
              <a:gd name="connsiteY2677" fmla="*/ 1738663 h 1887361"/>
              <a:gd name="connsiteX2678" fmla="*/ 665407 w 1628481"/>
              <a:gd name="connsiteY2678" fmla="*/ 1755571 h 1887361"/>
              <a:gd name="connsiteX2679" fmla="*/ 667056 w 1628481"/>
              <a:gd name="connsiteY2679" fmla="*/ 1772741 h 1887361"/>
              <a:gd name="connsiteX2680" fmla="*/ 614233 w 1628481"/>
              <a:gd name="connsiteY2680" fmla="*/ 1766743 h 1887361"/>
              <a:gd name="connsiteX2681" fmla="*/ 615621 w 1628481"/>
              <a:gd name="connsiteY2681" fmla="*/ 1780764 h 1887361"/>
              <a:gd name="connsiteX2682" fmla="*/ 608123 w 1628481"/>
              <a:gd name="connsiteY2682" fmla="*/ 1771204 h 1887361"/>
              <a:gd name="connsiteX2683" fmla="*/ 612921 w 1628481"/>
              <a:gd name="connsiteY2683" fmla="*/ 1793210 h 1887361"/>
              <a:gd name="connsiteX2684" fmla="*/ 588928 w 1628481"/>
              <a:gd name="connsiteY2684" fmla="*/ 1777165 h 1887361"/>
              <a:gd name="connsiteX2685" fmla="*/ 594589 w 1628481"/>
              <a:gd name="connsiteY2685" fmla="*/ 1796322 h 1887361"/>
              <a:gd name="connsiteX2686" fmla="*/ 569246 w 1628481"/>
              <a:gd name="connsiteY2686" fmla="*/ 1769179 h 1887361"/>
              <a:gd name="connsiteX2687" fmla="*/ 566209 w 1628481"/>
              <a:gd name="connsiteY2687" fmla="*/ 1781588 h 1887361"/>
              <a:gd name="connsiteX2688" fmla="*/ 548326 w 1628481"/>
              <a:gd name="connsiteY2688" fmla="*/ 1788149 h 1887361"/>
              <a:gd name="connsiteX2689" fmla="*/ 559273 w 1628481"/>
              <a:gd name="connsiteY2689" fmla="*/ 1789011 h 1887361"/>
              <a:gd name="connsiteX2690" fmla="*/ 553200 w 1628481"/>
              <a:gd name="connsiteY2690" fmla="*/ 1786650 h 1887361"/>
              <a:gd name="connsiteX2691" fmla="*/ 552825 w 1628481"/>
              <a:gd name="connsiteY2691" fmla="*/ 1789874 h 1887361"/>
              <a:gd name="connsiteX2692" fmla="*/ 545777 w 1628481"/>
              <a:gd name="connsiteY2692" fmla="*/ 1789086 h 1887361"/>
              <a:gd name="connsiteX2693" fmla="*/ 539179 w 1628481"/>
              <a:gd name="connsiteY2693" fmla="*/ 1791448 h 1887361"/>
              <a:gd name="connsiteX2694" fmla="*/ 524277 w 1628481"/>
              <a:gd name="connsiteY2694" fmla="*/ 1771850 h 1887361"/>
              <a:gd name="connsiteX2695" fmla="*/ 507390 w 1628481"/>
              <a:gd name="connsiteY2695" fmla="*/ 1763508 h 1887361"/>
              <a:gd name="connsiteX2696" fmla="*/ 505513 w 1628481"/>
              <a:gd name="connsiteY2696" fmla="*/ 1765842 h 1887361"/>
              <a:gd name="connsiteX2697" fmla="*/ 493291 w 1628481"/>
              <a:gd name="connsiteY2697" fmla="*/ 1772628 h 1887361"/>
              <a:gd name="connsiteX2698" fmla="*/ 479683 w 1628481"/>
              <a:gd name="connsiteY2698" fmla="*/ 1783313 h 1887361"/>
              <a:gd name="connsiteX2699" fmla="*/ 476833 w 1628481"/>
              <a:gd name="connsiteY2699" fmla="*/ 1773415 h 1887361"/>
              <a:gd name="connsiteX2700" fmla="*/ 466486 w 1628481"/>
              <a:gd name="connsiteY2700" fmla="*/ 1804907 h 1887361"/>
              <a:gd name="connsiteX2701" fmla="*/ 445192 w 1628481"/>
              <a:gd name="connsiteY2701" fmla="*/ 1814879 h 1887361"/>
              <a:gd name="connsiteX2702" fmla="*/ 449578 w 1628481"/>
              <a:gd name="connsiteY2702" fmla="*/ 1817953 h 1887361"/>
              <a:gd name="connsiteX2703" fmla="*/ 428472 w 1628481"/>
              <a:gd name="connsiteY2703" fmla="*/ 1838985 h 1887361"/>
              <a:gd name="connsiteX2704" fmla="*/ 429671 w 1628481"/>
              <a:gd name="connsiteY2704" fmla="*/ 1841722 h 1887361"/>
              <a:gd name="connsiteX2705" fmla="*/ 434995 w 1628481"/>
              <a:gd name="connsiteY2705" fmla="*/ 1843671 h 1887361"/>
              <a:gd name="connsiteX2706" fmla="*/ 418125 w 1628481"/>
              <a:gd name="connsiteY2706" fmla="*/ 1851619 h 1887361"/>
              <a:gd name="connsiteX2707" fmla="*/ 397505 w 1628481"/>
              <a:gd name="connsiteY2707" fmla="*/ 1844121 h 1887361"/>
              <a:gd name="connsiteX2708" fmla="*/ 382509 w 1628481"/>
              <a:gd name="connsiteY2708" fmla="*/ 1833474 h 1887361"/>
              <a:gd name="connsiteX2709" fmla="*/ 391807 w 1628481"/>
              <a:gd name="connsiteY2709" fmla="*/ 1828863 h 1887361"/>
              <a:gd name="connsiteX2710" fmla="*/ 373287 w 1628481"/>
              <a:gd name="connsiteY2710" fmla="*/ 1815591 h 1887361"/>
              <a:gd name="connsiteX2711" fmla="*/ 363352 w 1628481"/>
              <a:gd name="connsiteY2711" fmla="*/ 1810718 h 1887361"/>
              <a:gd name="connsiteX2712" fmla="*/ 353980 w 1628481"/>
              <a:gd name="connsiteY2712" fmla="*/ 1806144 h 1887361"/>
              <a:gd name="connsiteX2713" fmla="*/ 329911 w 1628481"/>
              <a:gd name="connsiteY2713" fmla="*/ 1778364 h 1887361"/>
              <a:gd name="connsiteX2714" fmla="*/ 319414 w 1628481"/>
              <a:gd name="connsiteY2714" fmla="*/ 1779339 h 1887361"/>
              <a:gd name="connsiteX2715" fmla="*/ 321355 w 1628481"/>
              <a:gd name="connsiteY2715" fmla="*/ 1774163 h 1887361"/>
              <a:gd name="connsiteX2716" fmla="*/ 318964 w 1628481"/>
              <a:gd name="connsiteY2716" fmla="*/ 1769179 h 1887361"/>
              <a:gd name="connsiteX2717" fmla="*/ 314576 w 1628481"/>
              <a:gd name="connsiteY2717" fmla="*/ 1761306 h 1887361"/>
              <a:gd name="connsiteX2718" fmla="*/ 312703 w 1628481"/>
              <a:gd name="connsiteY2718" fmla="*/ 1762557 h 1887361"/>
              <a:gd name="connsiteX2719" fmla="*/ 305856 w 1628481"/>
              <a:gd name="connsiteY2719" fmla="*/ 1759123 h 1887361"/>
              <a:gd name="connsiteX2720" fmla="*/ 305393 w 1628481"/>
              <a:gd name="connsiteY2720" fmla="*/ 1771691 h 1887361"/>
              <a:gd name="connsiteX2721" fmla="*/ 326125 w 1628481"/>
              <a:gd name="connsiteY2721" fmla="*/ 1792085 h 1887361"/>
              <a:gd name="connsiteX2722" fmla="*/ 313566 w 1628481"/>
              <a:gd name="connsiteY2722" fmla="*/ 1796547 h 1887361"/>
              <a:gd name="connsiteX2723" fmla="*/ 326500 w 1628481"/>
              <a:gd name="connsiteY2723" fmla="*/ 1803370 h 1887361"/>
              <a:gd name="connsiteX2724" fmla="*/ 333360 w 1628481"/>
              <a:gd name="connsiteY2724" fmla="*/ 1806031 h 1887361"/>
              <a:gd name="connsiteX2725" fmla="*/ 340558 w 1628481"/>
              <a:gd name="connsiteY2725" fmla="*/ 1813942 h 1887361"/>
              <a:gd name="connsiteX2726" fmla="*/ 326800 w 1628481"/>
              <a:gd name="connsiteY2726" fmla="*/ 1812480 h 1887361"/>
              <a:gd name="connsiteX2727" fmla="*/ 315665 w 1628481"/>
              <a:gd name="connsiteY2727" fmla="*/ 1807081 h 1887361"/>
              <a:gd name="connsiteX2728" fmla="*/ 299320 w 1628481"/>
              <a:gd name="connsiteY2728" fmla="*/ 1790511 h 1887361"/>
              <a:gd name="connsiteX2729" fmla="*/ 307530 w 1628481"/>
              <a:gd name="connsiteY2729" fmla="*/ 1785112 h 1887361"/>
              <a:gd name="connsiteX2730" fmla="*/ 297108 w 1628481"/>
              <a:gd name="connsiteY2730" fmla="*/ 1779001 h 1887361"/>
              <a:gd name="connsiteX2731" fmla="*/ 293359 w 1628481"/>
              <a:gd name="connsiteY2731" fmla="*/ 1785749 h 1887361"/>
              <a:gd name="connsiteX2732" fmla="*/ 275026 w 1628481"/>
              <a:gd name="connsiteY2732" fmla="*/ 1765205 h 1887361"/>
              <a:gd name="connsiteX2733" fmla="*/ 263329 w 1628481"/>
              <a:gd name="connsiteY2733" fmla="*/ 1755607 h 1887361"/>
              <a:gd name="connsiteX2734" fmla="*/ 246796 w 1628481"/>
              <a:gd name="connsiteY2734" fmla="*/ 1750022 h 1887361"/>
              <a:gd name="connsiteX2735" fmla="*/ 247153 w 1628481"/>
              <a:gd name="connsiteY2735" fmla="*/ 1755092 h 1887361"/>
              <a:gd name="connsiteX2736" fmla="*/ 248228 w 1628481"/>
              <a:gd name="connsiteY2736" fmla="*/ 1756967 h 1887361"/>
              <a:gd name="connsiteX2737" fmla="*/ 252870 w 1628481"/>
              <a:gd name="connsiteY2737" fmla="*/ 1753246 h 1887361"/>
              <a:gd name="connsiteX2738" fmla="*/ 260368 w 1628481"/>
              <a:gd name="connsiteY2738" fmla="*/ 1760144 h 1887361"/>
              <a:gd name="connsiteX2739" fmla="*/ 249842 w 1628481"/>
              <a:gd name="connsiteY2739" fmla="*/ 1763438 h 1887361"/>
              <a:gd name="connsiteX2740" fmla="*/ 243502 w 1628481"/>
              <a:gd name="connsiteY2740" fmla="*/ 1767706 h 1887361"/>
              <a:gd name="connsiteX2741" fmla="*/ 243821 w 1628481"/>
              <a:gd name="connsiteY2741" fmla="*/ 1767558 h 1887361"/>
              <a:gd name="connsiteX2742" fmla="*/ 246871 w 1628481"/>
              <a:gd name="connsiteY2742" fmla="*/ 1778252 h 1887361"/>
              <a:gd name="connsiteX2743" fmla="*/ 235325 w 1628481"/>
              <a:gd name="connsiteY2743" fmla="*/ 1775740 h 1887361"/>
              <a:gd name="connsiteX2744" fmla="*/ 238136 w 1628481"/>
              <a:gd name="connsiteY2744" fmla="*/ 1782788 h 1887361"/>
              <a:gd name="connsiteX2745" fmla="*/ 214405 w 1628481"/>
              <a:gd name="connsiteY2745" fmla="*/ 1778851 h 1887361"/>
              <a:gd name="connsiteX2746" fmla="*/ 194123 w 1628481"/>
              <a:gd name="connsiteY2746" fmla="*/ 1770716 h 1887361"/>
              <a:gd name="connsiteX2747" fmla="*/ 160608 w 1628481"/>
              <a:gd name="connsiteY2747" fmla="*/ 1747622 h 1887361"/>
              <a:gd name="connsiteX2748" fmla="*/ 157758 w 1628481"/>
              <a:gd name="connsiteY2748" fmla="*/ 1764830 h 1887361"/>
              <a:gd name="connsiteX2749" fmla="*/ 146511 w 1628481"/>
              <a:gd name="connsiteY2749" fmla="*/ 1780951 h 1887361"/>
              <a:gd name="connsiteX2750" fmla="*/ 151872 w 1628481"/>
              <a:gd name="connsiteY2750" fmla="*/ 1763481 h 1887361"/>
              <a:gd name="connsiteX2751" fmla="*/ 152097 w 1628481"/>
              <a:gd name="connsiteY2751" fmla="*/ 1748710 h 1887361"/>
              <a:gd name="connsiteX2752" fmla="*/ 149811 w 1628481"/>
              <a:gd name="connsiteY2752" fmla="*/ 1736038 h 1887361"/>
              <a:gd name="connsiteX2753" fmla="*/ 148386 w 1628481"/>
              <a:gd name="connsiteY2753" fmla="*/ 1725578 h 1887361"/>
              <a:gd name="connsiteX2754" fmla="*/ 140213 w 1628481"/>
              <a:gd name="connsiteY2754" fmla="*/ 1734164 h 1887361"/>
              <a:gd name="connsiteX2755" fmla="*/ 138976 w 1628481"/>
              <a:gd name="connsiteY2755" fmla="*/ 1712644 h 1887361"/>
              <a:gd name="connsiteX2756" fmla="*/ 112021 w 1628481"/>
              <a:gd name="connsiteY2756" fmla="*/ 1710283 h 1887361"/>
              <a:gd name="connsiteX2757" fmla="*/ 126042 w 1628481"/>
              <a:gd name="connsiteY2757" fmla="*/ 1714369 h 1887361"/>
              <a:gd name="connsiteX2758" fmla="*/ 123155 w 1628481"/>
              <a:gd name="connsiteY2758" fmla="*/ 1741212 h 1887361"/>
              <a:gd name="connsiteX2759" fmla="*/ 133802 w 1628481"/>
              <a:gd name="connsiteY2759" fmla="*/ 1761606 h 1887361"/>
              <a:gd name="connsiteX2760" fmla="*/ 118207 w 1628481"/>
              <a:gd name="connsiteY2760" fmla="*/ 1743386 h 1887361"/>
              <a:gd name="connsiteX2761" fmla="*/ 103586 w 1628481"/>
              <a:gd name="connsiteY2761" fmla="*/ 1718643 h 1887361"/>
              <a:gd name="connsiteX2762" fmla="*/ 105498 w 1628481"/>
              <a:gd name="connsiteY2762" fmla="*/ 1728465 h 1887361"/>
              <a:gd name="connsiteX2763" fmla="*/ 96388 w 1628481"/>
              <a:gd name="connsiteY2763" fmla="*/ 1721455 h 1887361"/>
              <a:gd name="connsiteX2764" fmla="*/ 103886 w 1628481"/>
              <a:gd name="connsiteY2764" fmla="*/ 1702297 h 1887361"/>
              <a:gd name="connsiteX2765" fmla="*/ 88665 w 1628481"/>
              <a:gd name="connsiteY2765" fmla="*/ 1710208 h 1887361"/>
              <a:gd name="connsiteX2766" fmla="*/ 99687 w 1628481"/>
              <a:gd name="connsiteY2766" fmla="*/ 1697274 h 1887361"/>
              <a:gd name="connsiteX2767" fmla="*/ 90164 w 1628481"/>
              <a:gd name="connsiteY2767" fmla="*/ 1681940 h 1887361"/>
              <a:gd name="connsiteX2768" fmla="*/ 84466 w 1628481"/>
              <a:gd name="connsiteY2768" fmla="*/ 1675005 h 1887361"/>
              <a:gd name="connsiteX2769" fmla="*/ 76743 w 1628481"/>
              <a:gd name="connsiteY2769" fmla="*/ 1671256 h 1887361"/>
              <a:gd name="connsiteX2770" fmla="*/ 82554 w 1628481"/>
              <a:gd name="connsiteY2770" fmla="*/ 1660459 h 1887361"/>
              <a:gd name="connsiteX2771" fmla="*/ 101524 w 1628481"/>
              <a:gd name="connsiteY2771" fmla="*/ 1650599 h 1887361"/>
              <a:gd name="connsiteX2772" fmla="*/ 107110 w 1628481"/>
              <a:gd name="connsiteY2772" fmla="*/ 1625143 h 1887361"/>
              <a:gd name="connsiteX2773" fmla="*/ 94101 w 1628481"/>
              <a:gd name="connsiteY2773" fmla="*/ 1622557 h 1887361"/>
              <a:gd name="connsiteX2774" fmla="*/ 97175 w 1628481"/>
              <a:gd name="connsiteY2774" fmla="*/ 1608460 h 1887361"/>
              <a:gd name="connsiteX2775" fmla="*/ 107110 w 1628481"/>
              <a:gd name="connsiteY2775" fmla="*/ 1595414 h 1887361"/>
              <a:gd name="connsiteX2776" fmla="*/ 94626 w 1628481"/>
              <a:gd name="connsiteY2776" fmla="*/ 1580755 h 1887361"/>
              <a:gd name="connsiteX2777" fmla="*/ 99087 w 1628481"/>
              <a:gd name="connsiteY2777" fmla="*/ 1568796 h 1887361"/>
              <a:gd name="connsiteX2778" fmla="*/ 86228 w 1628481"/>
              <a:gd name="connsiteY2778" fmla="*/ 1555450 h 1887361"/>
              <a:gd name="connsiteX2779" fmla="*/ 54024 w 1628481"/>
              <a:gd name="connsiteY2779" fmla="*/ 1466524 h 1887361"/>
              <a:gd name="connsiteX2780" fmla="*/ 33067 w 1628481"/>
              <a:gd name="connsiteY2780" fmla="*/ 1377936 h 1887361"/>
              <a:gd name="connsiteX2781" fmla="*/ 43115 w 1628481"/>
              <a:gd name="connsiteY2781" fmla="*/ 1391432 h 1887361"/>
              <a:gd name="connsiteX2782" fmla="*/ 67483 w 1628481"/>
              <a:gd name="connsiteY2782" fmla="*/ 1386746 h 1887361"/>
              <a:gd name="connsiteX2783" fmla="*/ 58036 w 1628481"/>
              <a:gd name="connsiteY2783" fmla="*/ 1358703 h 1887361"/>
              <a:gd name="connsiteX2784" fmla="*/ 82554 w 1628481"/>
              <a:gd name="connsiteY2784" fmla="*/ 1366914 h 1887361"/>
              <a:gd name="connsiteX2785" fmla="*/ 106397 w 1628481"/>
              <a:gd name="connsiteY2785" fmla="*/ 1390607 h 1887361"/>
              <a:gd name="connsiteX2786" fmla="*/ 112433 w 1628481"/>
              <a:gd name="connsiteY2786" fmla="*/ 1376099 h 1887361"/>
              <a:gd name="connsiteX2787" fmla="*/ 130541 w 1628481"/>
              <a:gd name="connsiteY2787" fmla="*/ 1362490 h 1887361"/>
              <a:gd name="connsiteX2788" fmla="*/ 146249 w 1628481"/>
              <a:gd name="connsiteY2788" fmla="*/ 1366239 h 1887361"/>
              <a:gd name="connsiteX2789" fmla="*/ 164132 w 1628481"/>
              <a:gd name="connsiteY2789" fmla="*/ 1386221 h 1887361"/>
              <a:gd name="connsiteX2790" fmla="*/ 158283 w 1628481"/>
              <a:gd name="connsiteY2790" fmla="*/ 1359191 h 1887361"/>
              <a:gd name="connsiteX2791" fmla="*/ 143587 w 1628481"/>
              <a:gd name="connsiteY2791" fmla="*/ 1363690 h 1887361"/>
              <a:gd name="connsiteX2792" fmla="*/ 130541 w 1628481"/>
              <a:gd name="connsiteY2792" fmla="*/ 1350943 h 1887361"/>
              <a:gd name="connsiteX2793" fmla="*/ 114195 w 1628481"/>
              <a:gd name="connsiteY2793" fmla="*/ 1349444 h 1887361"/>
              <a:gd name="connsiteX2794" fmla="*/ 78318 w 1628481"/>
              <a:gd name="connsiteY2794" fmla="*/ 1291335 h 1887361"/>
              <a:gd name="connsiteX2795" fmla="*/ 47651 w 1628481"/>
              <a:gd name="connsiteY2795" fmla="*/ 1281887 h 1887361"/>
              <a:gd name="connsiteX2796" fmla="*/ 42702 w 1628481"/>
              <a:gd name="connsiteY2796" fmla="*/ 1236037 h 1887361"/>
              <a:gd name="connsiteX2797" fmla="*/ 33892 w 1628481"/>
              <a:gd name="connsiteY2797" fmla="*/ 1241773 h 1887361"/>
              <a:gd name="connsiteX2798" fmla="*/ 25345 w 1628481"/>
              <a:gd name="connsiteY2798" fmla="*/ 1237087 h 1887361"/>
              <a:gd name="connsiteX2799" fmla="*/ 37191 w 1628481"/>
              <a:gd name="connsiteY2799" fmla="*/ 1272477 h 1887361"/>
              <a:gd name="connsiteX2800" fmla="*/ 13760 w 1628481"/>
              <a:gd name="connsiteY2800" fmla="*/ 1261230 h 1887361"/>
              <a:gd name="connsiteX2801" fmla="*/ 19609 w 1628481"/>
              <a:gd name="connsiteY2801" fmla="*/ 1233900 h 1887361"/>
              <a:gd name="connsiteX2802" fmla="*/ 26544 w 1628481"/>
              <a:gd name="connsiteY2802" fmla="*/ 1233711 h 1887361"/>
              <a:gd name="connsiteX2803" fmla="*/ 26544 w 1628481"/>
              <a:gd name="connsiteY2803" fmla="*/ 1233713 h 1887361"/>
              <a:gd name="connsiteX2804" fmla="*/ 26546 w 1628481"/>
              <a:gd name="connsiteY2804" fmla="*/ 1233711 h 1887361"/>
              <a:gd name="connsiteX2805" fmla="*/ 33405 w 1628481"/>
              <a:gd name="connsiteY2805" fmla="*/ 1233525 h 1887361"/>
              <a:gd name="connsiteX2806" fmla="*/ 30856 w 1628481"/>
              <a:gd name="connsiteY2806" fmla="*/ 1230826 h 1887361"/>
              <a:gd name="connsiteX2807" fmla="*/ 26546 w 1628481"/>
              <a:gd name="connsiteY2807" fmla="*/ 1233711 h 1887361"/>
              <a:gd name="connsiteX2808" fmla="*/ 26544 w 1628481"/>
              <a:gd name="connsiteY2808" fmla="*/ 1233711 h 1887361"/>
              <a:gd name="connsiteX2809" fmla="*/ 23686 w 1628481"/>
              <a:gd name="connsiteY2809" fmla="*/ 1212493 h 1887361"/>
              <a:gd name="connsiteX2810" fmla="*/ 28981 w 1628481"/>
              <a:gd name="connsiteY2810" fmla="*/ 1188350 h 1887361"/>
              <a:gd name="connsiteX2811" fmla="*/ 35054 w 1628481"/>
              <a:gd name="connsiteY2811" fmla="*/ 1190524 h 1887361"/>
              <a:gd name="connsiteX2812" fmla="*/ 44427 w 1628481"/>
              <a:gd name="connsiteY2812" fmla="*/ 1166456 h 1887361"/>
              <a:gd name="connsiteX2813" fmla="*/ 51063 w 1628481"/>
              <a:gd name="connsiteY2813" fmla="*/ 1139426 h 1887361"/>
              <a:gd name="connsiteX2814" fmla="*/ 47988 w 1628481"/>
              <a:gd name="connsiteY2814" fmla="*/ 1211219 h 1887361"/>
              <a:gd name="connsiteX2815" fmla="*/ 86115 w 1628481"/>
              <a:gd name="connsiteY2815" fmla="*/ 1104223 h 1887361"/>
              <a:gd name="connsiteX2816" fmla="*/ 93276 w 1628481"/>
              <a:gd name="connsiteY2816" fmla="*/ 1070857 h 1887361"/>
              <a:gd name="connsiteX2817" fmla="*/ 106997 w 1628481"/>
              <a:gd name="connsiteY2817" fmla="*/ 1087690 h 1887361"/>
              <a:gd name="connsiteX2818" fmla="*/ 111983 w 1628481"/>
              <a:gd name="connsiteY2818" fmla="*/ 1084128 h 1887361"/>
              <a:gd name="connsiteX2819" fmla="*/ 99199 w 1628481"/>
              <a:gd name="connsiteY2819" fmla="*/ 1122968 h 1887361"/>
              <a:gd name="connsiteX2820" fmla="*/ 95450 w 1628481"/>
              <a:gd name="connsiteY2820" fmla="*/ 1115470 h 1887361"/>
              <a:gd name="connsiteX2821" fmla="*/ 86678 w 1628481"/>
              <a:gd name="connsiteY2821" fmla="*/ 1136876 h 1887361"/>
              <a:gd name="connsiteX2822" fmla="*/ 99124 w 1628481"/>
              <a:gd name="connsiteY2822" fmla="*/ 1140363 h 1887361"/>
              <a:gd name="connsiteX2823" fmla="*/ 97025 w 1628481"/>
              <a:gd name="connsiteY2823" fmla="*/ 1145724 h 1887361"/>
              <a:gd name="connsiteX2824" fmla="*/ 88627 w 1628481"/>
              <a:gd name="connsiteY2824" fmla="*/ 1140700 h 1887361"/>
              <a:gd name="connsiteX2825" fmla="*/ 77943 w 1628481"/>
              <a:gd name="connsiteY2825" fmla="*/ 1176840 h 1887361"/>
              <a:gd name="connsiteX2826" fmla="*/ 86753 w 1628481"/>
              <a:gd name="connsiteY2826" fmla="*/ 1154346 h 1887361"/>
              <a:gd name="connsiteX2827" fmla="*/ 93388 w 1628481"/>
              <a:gd name="connsiteY2827" fmla="*/ 1146361 h 1887361"/>
              <a:gd name="connsiteX2828" fmla="*/ 122368 w 1628481"/>
              <a:gd name="connsiteY2828" fmla="*/ 1177740 h 1887361"/>
              <a:gd name="connsiteX2829" fmla="*/ 111871 w 1628481"/>
              <a:gd name="connsiteY2829" fmla="*/ 1187300 h 1887361"/>
              <a:gd name="connsiteX2830" fmla="*/ 95713 w 1628481"/>
              <a:gd name="connsiteY2830" fmla="*/ 1184601 h 1887361"/>
              <a:gd name="connsiteX2831" fmla="*/ 91252 w 1628481"/>
              <a:gd name="connsiteY2831" fmla="*/ 1178115 h 1887361"/>
              <a:gd name="connsiteX2832" fmla="*/ 91252 w 1628481"/>
              <a:gd name="connsiteY2832" fmla="*/ 1205595 h 1887361"/>
              <a:gd name="connsiteX2833" fmla="*/ 99649 w 1628481"/>
              <a:gd name="connsiteY2833" fmla="*/ 1210319 h 1887361"/>
              <a:gd name="connsiteX2834" fmla="*/ 101449 w 1628481"/>
              <a:gd name="connsiteY2834" fmla="*/ 1224227 h 1887361"/>
              <a:gd name="connsiteX2835" fmla="*/ 113108 w 1628481"/>
              <a:gd name="connsiteY2835" fmla="*/ 1220478 h 1887361"/>
              <a:gd name="connsiteX2836" fmla="*/ 128104 w 1628481"/>
              <a:gd name="connsiteY2836" fmla="*/ 1236187 h 1887361"/>
              <a:gd name="connsiteX2837" fmla="*/ 138039 w 1628481"/>
              <a:gd name="connsiteY2837" fmla="*/ 1227601 h 1887361"/>
              <a:gd name="connsiteX2838" fmla="*/ 148161 w 1628481"/>
              <a:gd name="connsiteY2838" fmla="*/ 1246909 h 1887361"/>
              <a:gd name="connsiteX2839" fmla="*/ 155659 w 1628481"/>
              <a:gd name="connsiteY2839" fmla="*/ 1235662 h 1887361"/>
              <a:gd name="connsiteX2840" fmla="*/ 158358 w 1628481"/>
              <a:gd name="connsiteY2840" fmla="*/ 1247133 h 1887361"/>
              <a:gd name="connsiteX2841" fmla="*/ 167656 w 1628481"/>
              <a:gd name="connsiteY2841" fmla="*/ 1249533 h 1887361"/>
              <a:gd name="connsiteX2842" fmla="*/ 176616 w 1628481"/>
              <a:gd name="connsiteY2842" fmla="*/ 1234537 h 1887361"/>
              <a:gd name="connsiteX2843" fmla="*/ 185988 w 1628481"/>
              <a:gd name="connsiteY2843" fmla="*/ 1237049 h 1887361"/>
              <a:gd name="connsiteX2844" fmla="*/ 178265 w 1628481"/>
              <a:gd name="connsiteY2844" fmla="*/ 1209906 h 1887361"/>
              <a:gd name="connsiteX2845" fmla="*/ 165331 w 1628481"/>
              <a:gd name="connsiteY2845" fmla="*/ 1183064 h 1887361"/>
              <a:gd name="connsiteX2846" fmla="*/ 160495 w 1628481"/>
              <a:gd name="connsiteY2846" fmla="*/ 1135339 h 1887361"/>
              <a:gd name="connsiteX2847" fmla="*/ 143512 w 1628481"/>
              <a:gd name="connsiteY2847" fmla="*/ 1134327 h 1887361"/>
              <a:gd name="connsiteX2848" fmla="*/ 146686 w 1628481"/>
              <a:gd name="connsiteY2848" fmla="*/ 1122744 h 1887361"/>
              <a:gd name="connsiteX2849" fmla="*/ 146600 w 1628481"/>
              <a:gd name="connsiteY2849" fmla="*/ 1115629 h 1887361"/>
              <a:gd name="connsiteX2850" fmla="*/ 143563 w 1628481"/>
              <a:gd name="connsiteY2850" fmla="*/ 1113889 h 1887361"/>
              <a:gd name="connsiteX2851" fmla="*/ 141375 w 1628481"/>
              <a:gd name="connsiteY2851" fmla="*/ 1102349 h 1887361"/>
              <a:gd name="connsiteX2852" fmla="*/ 135194 w 1628481"/>
              <a:gd name="connsiteY2852" fmla="*/ 1101993 h 1887361"/>
              <a:gd name="connsiteX2853" fmla="*/ 134688 w 1628481"/>
              <a:gd name="connsiteY2853" fmla="*/ 1102550 h 1887361"/>
              <a:gd name="connsiteX2854" fmla="*/ 131539 w 1628481"/>
              <a:gd name="connsiteY2854" fmla="*/ 1101429 h 1887361"/>
              <a:gd name="connsiteX2855" fmla="*/ 147560 w 1628481"/>
              <a:gd name="connsiteY2855" fmla="*/ 1100474 h 1887361"/>
              <a:gd name="connsiteX2856" fmla="*/ 131215 w 1628481"/>
              <a:gd name="connsiteY2856" fmla="*/ 1096238 h 1887361"/>
              <a:gd name="connsiteX2857" fmla="*/ 145536 w 1628481"/>
              <a:gd name="connsiteY2857" fmla="*/ 1098300 h 1887361"/>
              <a:gd name="connsiteX2858" fmla="*/ 132977 w 1628481"/>
              <a:gd name="connsiteY2858" fmla="*/ 1086266 h 1887361"/>
              <a:gd name="connsiteX2859" fmla="*/ 141487 w 1628481"/>
              <a:gd name="connsiteY2859" fmla="*/ 1085966 h 1887361"/>
              <a:gd name="connsiteX2860" fmla="*/ 161769 w 1628481"/>
              <a:gd name="connsiteY2860" fmla="*/ 1090390 h 1887361"/>
              <a:gd name="connsiteX2861" fmla="*/ 174141 w 1628481"/>
              <a:gd name="connsiteY2861" fmla="*/ 1086266 h 1887361"/>
              <a:gd name="connsiteX2862" fmla="*/ 162894 w 1628481"/>
              <a:gd name="connsiteY2862" fmla="*/ 1081167 h 1887361"/>
              <a:gd name="connsiteX2863" fmla="*/ 181901 w 1628481"/>
              <a:gd name="connsiteY2863" fmla="*/ 1078618 h 1887361"/>
              <a:gd name="connsiteX2864" fmla="*/ 173653 w 1628481"/>
              <a:gd name="connsiteY2864" fmla="*/ 1070483 h 1887361"/>
              <a:gd name="connsiteX2865" fmla="*/ 171141 w 1628481"/>
              <a:gd name="connsiteY2865" fmla="*/ 1060660 h 1887361"/>
              <a:gd name="connsiteX2866" fmla="*/ 142499 w 1628481"/>
              <a:gd name="connsiteY2866" fmla="*/ 986431 h 1887361"/>
              <a:gd name="connsiteX2867" fmla="*/ 151309 w 1628481"/>
              <a:gd name="connsiteY2867" fmla="*/ 993929 h 1887361"/>
              <a:gd name="connsiteX2868" fmla="*/ 175115 w 1628481"/>
              <a:gd name="connsiteY2868" fmla="*/ 998615 h 1887361"/>
              <a:gd name="connsiteX2869" fmla="*/ 167617 w 1628481"/>
              <a:gd name="connsiteY2869" fmla="*/ 985418 h 1887361"/>
              <a:gd name="connsiteX2870" fmla="*/ 190861 w 1628481"/>
              <a:gd name="connsiteY2870" fmla="*/ 994866 h 1887361"/>
              <a:gd name="connsiteX2871" fmla="*/ 191660 w 1628481"/>
              <a:gd name="connsiteY2871" fmla="*/ 997517 h 1887361"/>
              <a:gd name="connsiteX2872" fmla="*/ 197598 w 1628481"/>
              <a:gd name="connsiteY2872" fmla="*/ 1000672 h 1887361"/>
              <a:gd name="connsiteX2873" fmla="*/ 197422 w 1628481"/>
              <a:gd name="connsiteY2873" fmla="*/ 999701 h 1887361"/>
              <a:gd name="connsiteX2874" fmla="*/ 206804 w 1628481"/>
              <a:gd name="connsiteY2874" fmla="*/ 998740 h 1887361"/>
              <a:gd name="connsiteX2875" fmla="*/ 208336 w 1628481"/>
              <a:gd name="connsiteY2875" fmla="*/ 997080 h 1887361"/>
              <a:gd name="connsiteX2876" fmla="*/ 195913 w 1628481"/>
              <a:gd name="connsiteY2876" fmla="*/ 992391 h 1887361"/>
              <a:gd name="connsiteX2877" fmla="*/ 190299 w 1628481"/>
              <a:gd name="connsiteY2877" fmla="*/ 987105 h 1887361"/>
              <a:gd name="connsiteX2878" fmla="*/ 198434 w 1628481"/>
              <a:gd name="connsiteY2878" fmla="*/ 987105 h 1887361"/>
              <a:gd name="connsiteX2879" fmla="*/ 205941 w 1628481"/>
              <a:gd name="connsiteY2879" fmla="*/ 992785 h 1887361"/>
              <a:gd name="connsiteX2880" fmla="*/ 209952 w 1628481"/>
              <a:gd name="connsiteY2880" fmla="*/ 996659 h 1887361"/>
              <a:gd name="connsiteX2881" fmla="*/ 213543 w 1628481"/>
              <a:gd name="connsiteY2881" fmla="*/ 995952 h 1887361"/>
              <a:gd name="connsiteX2882" fmla="*/ 202099 w 1628481"/>
              <a:gd name="connsiteY2882" fmla="*/ 985109 h 1887361"/>
              <a:gd name="connsiteX2883" fmla="*/ 195786 w 1628481"/>
              <a:gd name="connsiteY2883" fmla="*/ 981946 h 1887361"/>
              <a:gd name="connsiteX2884" fmla="*/ 198808 w 1628481"/>
              <a:gd name="connsiteY2884" fmla="*/ 980891 h 1887361"/>
              <a:gd name="connsiteX2885" fmla="*/ 195892 w 1628481"/>
              <a:gd name="connsiteY2885" fmla="*/ 971168 h 1887361"/>
              <a:gd name="connsiteX2886" fmla="*/ 194772 w 1628481"/>
              <a:gd name="connsiteY2886" fmla="*/ 970333 h 1887361"/>
              <a:gd name="connsiteX2887" fmla="*/ 193803 w 1628481"/>
              <a:gd name="connsiteY2887" fmla="*/ 968761 h 1887361"/>
              <a:gd name="connsiteX2888" fmla="*/ 188931 w 1628481"/>
              <a:gd name="connsiteY2888" fmla="*/ 970169 h 1887361"/>
              <a:gd name="connsiteX2889" fmla="*/ 179765 w 1628481"/>
              <a:gd name="connsiteY2889" fmla="*/ 969972 h 1887361"/>
              <a:gd name="connsiteX2890" fmla="*/ 179428 w 1628481"/>
              <a:gd name="connsiteY2890" fmla="*/ 958568 h 1887361"/>
              <a:gd name="connsiteX2891" fmla="*/ 160419 w 1628481"/>
              <a:gd name="connsiteY2891" fmla="*/ 951340 h 1887361"/>
              <a:gd name="connsiteX2892" fmla="*/ 156146 w 1628481"/>
              <a:gd name="connsiteY2892" fmla="*/ 930758 h 1887361"/>
              <a:gd name="connsiteX2893" fmla="*/ 147635 w 1628481"/>
              <a:gd name="connsiteY2893" fmla="*/ 931246 h 1887361"/>
              <a:gd name="connsiteX2894" fmla="*/ 139313 w 1628481"/>
              <a:gd name="connsiteY2894" fmla="*/ 927497 h 1887361"/>
              <a:gd name="connsiteX2895" fmla="*/ 150560 w 1628481"/>
              <a:gd name="connsiteY2895" fmla="*/ 945117 h 1887361"/>
              <a:gd name="connsiteX2896" fmla="*/ 128066 w 1628481"/>
              <a:gd name="connsiteY2896" fmla="*/ 935070 h 1887361"/>
              <a:gd name="connsiteX2897" fmla="*/ 133839 w 1628481"/>
              <a:gd name="connsiteY2897" fmla="*/ 924910 h 1887361"/>
              <a:gd name="connsiteX2898" fmla="*/ 147223 w 1628481"/>
              <a:gd name="connsiteY2898" fmla="*/ 927797 h 1887361"/>
              <a:gd name="connsiteX2899" fmla="*/ 144786 w 1628481"/>
              <a:gd name="connsiteY2899" fmla="*/ 926072 h 1887361"/>
              <a:gd name="connsiteX2900" fmla="*/ 140587 w 1628481"/>
              <a:gd name="connsiteY2900" fmla="*/ 926335 h 1887361"/>
              <a:gd name="connsiteX2901" fmla="*/ 142462 w 1628481"/>
              <a:gd name="connsiteY2901" fmla="*/ 907590 h 1887361"/>
              <a:gd name="connsiteX2902" fmla="*/ 148385 w 1628481"/>
              <a:gd name="connsiteY2902" fmla="*/ 909802 h 1887361"/>
              <a:gd name="connsiteX2903" fmla="*/ 148424 w 1628481"/>
              <a:gd name="connsiteY2903" fmla="*/ 909764 h 1887361"/>
              <a:gd name="connsiteX2904" fmla="*/ 142987 w 1628481"/>
              <a:gd name="connsiteY2904" fmla="*/ 900729 h 1887361"/>
              <a:gd name="connsiteX2905" fmla="*/ 152942 w 1628481"/>
              <a:gd name="connsiteY2905" fmla="*/ 904552 h 1887361"/>
              <a:gd name="connsiteX2906" fmla="*/ 153312 w 1628481"/>
              <a:gd name="connsiteY2906" fmla="*/ 905008 h 1887361"/>
              <a:gd name="connsiteX2907" fmla="*/ 156933 w 1628481"/>
              <a:gd name="connsiteY2907" fmla="*/ 901484 h 1887361"/>
              <a:gd name="connsiteX2908" fmla="*/ 159527 w 1628481"/>
              <a:gd name="connsiteY2908" fmla="*/ 896473 h 1887361"/>
              <a:gd name="connsiteX2909" fmla="*/ 152771 w 1628481"/>
              <a:gd name="connsiteY2909" fmla="*/ 888844 h 1887361"/>
              <a:gd name="connsiteX2910" fmla="*/ 151047 w 1628481"/>
              <a:gd name="connsiteY2910" fmla="*/ 893455 h 1887361"/>
              <a:gd name="connsiteX2911" fmla="*/ 124804 w 1628481"/>
              <a:gd name="connsiteY2911" fmla="*/ 879959 h 1887361"/>
              <a:gd name="connsiteX2912" fmla="*/ 122517 w 1628481"/>
              <a:gd name="connsiteY2912" fmla="*/ 886407 h 1887361"/>
              <a:gd name="connsiteX2913" fmla="*/ 109546 w 1628481"/>
              <a:gd name="connsiteY2913" fmla="*/ 874148 h 1887361"/>
              <a:gd name="connsiteX2914" fmla="*/ 109358 w 1628481"/>
              <a:gd name="connsiteY2914" fmla="*/ 855853 h 1887361"/>
              <a:gd name="connsiteX2915" fmla="*/ 113107 w 1628481"/>
              <a:gd name="connsiteY2915" fmla="*/ 840445 h 1887361"/>
              <a:gd name="connsiteX2916" fmla="*/ 121055 w 1628481"/>
              <a:gd name="connsiteY2916" fmla="*/ 846668 h 1887361"/>
              <a:gd name="connsiteX2917" fmla="*/ 124804 w 1628481"/>
              <a:gd name="connsiteY2917" fmla="*/ 806629 h 1887361"/>
              <a:gd name="connsiteX2918" fmla="*/ 137026 w 1628481"/>
              <a:gd name="connsiteY2918" fmla="*/ 773188 h 1887361"/>
              <a:gd name="connsiteX2919" fmla="*/ 130690 w 1628481"/>
              <a:gd name="connsiteY2919" fmla="*/ 764566 h 1887361"/>
              <a:gd name="connsiteX2920" fmla="*/ 139050 w 1628481"/>
              <a:gd name="connsiteY2920" fmla="*/ 758605 h 1887361"/>
              <a:gd name="connsiteX2921" fmla="*/ 145611 w 1628481"/>
              <a:gd name="connsiteY2921" fmla="*/ 746758 h 1887361"/>
              <a:gd name="connsiteX2922" fmla="*/ 158845 w 1628481"/>
              <a:gd name="connsiteY2922" fmla="*/ 768352 h 1887361"/>
              <a:gd name="connsiteX2923" fmla="*/ 175078 w 1628481"/>
              <a:gd name="connsiteY2923" fmla="*/ 767040 h 1887361"/>
              <a:gd name="connsiteX2924" fmla="*/ 163831 w 1628481"/>
              <a:gd name="connsiteY2924" fmla="*/ 742821 h 1887361"/>
              <a:gd name="connsiteX2925" fmla="*/ 129715 w 1628481"/>
              <a:gd name="connsiteY2925" fmla="*/ 748445 h 1887361"/>
              <a:gd name="connsiteX2926" fmla="*/ 123117 w 1628481"/>
              <a:gd name="connsiteY2926" fmla="*/ 776600 h 1887361"/>
              <a:gd name="connsiteX2927" fmla="*/ 112882 w 1628481"/>
              <a:gd name="connsiteY2927" fmla="*/ 768165 h 1887361"/>
              <a:gd name="connsiteX2928" fmla="*/ 113557 w 1628481"/>
              <a:gd name="connsiteY2928" fmla="*/ 782148 h 1887361"/>
              <a:gd name="connsiteX2929" fmla="*/ 114607 w 1628481"/>
              <a:gd name="connsiteY2929" fmla="*/ 789196 h 1887361"/>
              <a:gd name="connsiteX2930" fmla="*/ 111158 w 1628481"/>
              <a:gd name="connsiteY2930" fmla="*/ 798419 h 1887361"/>
              <a:gd name="connsiteX2931" fmla="*/ 105609 w 1628481"/>
              <a:gd name="connsiteY2931" fmla="*/ 786422 h 1887361"/>
              <a:gd name="connsiteX2932" fmla="*/ 104672 w 1628481"/>
              <a:gd name="connsiteY2932" fmla="*/ 774913 h 1887361"/>
              <a:gd name="connsiteX2933" fmla="*/ 110295 w 1628481"/>
              <a:gd name="connsiteY2933" fmla="*/ 753131 h 1887361"/>
              <a:gd name="connsiteX2934" fmla="*/ 119368 w 1628481"/>
              <a:gd name="connsiteY2934" fmla="*/ 757367 h 1887361"/>
              <a:gd name="connsiteX2935" fmla="*/ 118956 w 1628481"/>
              <a:gd name="connsiteY2935" fmla="*/ 745258 h 1887361"/>
              <a:gd name="connsiteX2936" fmla="*/ 111120 w 1628481"/>
              <a:gd name="connsiteY2936" fmla="*/ 745446 h 1887361"/>
              <a:gd name="connsiteX2937" fmla="*/ 118618 w 1628481"/>
              <a:gd name="connsiteY2937" fmla="*/ 718828 h 1887361"/>
              <a:gd name="connsiteX2938" fmla="*/ 120080 w 1628481"/>
              <a:gd name="connsiteY2938" fmla="*/ 703120 h 1887361"/>
              <a:gd name="connsiteX2939" fmla="*/ 115619 w 1628481"/>
              <a:gd name="connsiteY2939" fmla="*/ 686137 h 1887361"/>
              <a:gd name="connsiteX2940" fmla="*/ 108121 w 1628481"/>
              <a:gd name="connsiteY2940" fmla="*/ 696559 h 1887361"/>
              <a:gd name="connsiteX2941" fmla="*/ 96499 w 1628481"/>
              <a:gd name="connsiteY2941" fmla="*/ 668254 h 1887361"/>
              <a:gd name="connsiteX2942" fmla="*/ 90276 w 1628481"/>
              <a:gd name="connsiteY2942" fmla="*/ 671216 h 1887361"/>
              <a:gd name="connsiteX2943" fmla="*/ 84128 w 1628481"/>
              <a:gd name="connsiteY2943" fmla="*/ 651834 h 1887361"/>
              <a:gd name="connsiteX2944" fmla="*/ 92825 w 1628481"/>
              <a:gd name="connsiteY2944" fmla="*/ 690111 h 1887361"/>
              <a:gd name="connsiteX2945" fmla="*/ 99273 w 1628481"/>
              <a:gd name="connsiteY2945" fmla="*/ 693860 h 1887361"/>
              <a:gd name="connsiteX2946" fmla="*/ 92300 w 1628481"/>
              <a:gd name="connsiteY2946" fmla="*/ 702632 h 1887361"/>
              <a:gd name="connsiteX2947" fmla="*/ 87839 w 1628481"/>
              <a:gd name="connsiteY2947" fmla="*/ 691573 h 1887361"/>
              <a:gd name="connsiteX2948" fmla="*/ 83678 w 1628481"/>
              <a:gd name="connsiteY2948" fmla="*/ 697946 h 1887361"/>
              <a:gd name="connsiteX2949" fmla="*/ 68682 w 1628481"/>
              <a:gd name="connsiteY2949" fmla="*/ 654833 h 1887361"/>
              <a:gd name="connsiteX2950" fmla="*/ 68082 w 1628481"/>
              <a:gd name="connsiteY2950" fmla="*/ 613594 h 1887361"/>
              <a:gd name="connsiteX2951" fmla="*/ 52299 w 1628481"/>
              <a:gd name="connsiteY2951" fmla="*/ 621880 h 1887361"/>
              <a:gd name="connsiteX2952" fmla="*/ 32804 w 1628481"/>
              <a:gd name="connsiteY2952" fmla="*/ 622442 h 1887361"/>
              <a:gd name="connsiteX2953" fmla="*/ 50012 w 1628481"/>
              <a:gd name="connsiteY2953" fmla="*/ 616406 h 1887361"/>
              <a:gd name="connsiteX2954" fmla="*/ 62046 w 1628481"/>
              <a:gd name="connsiteY2954" fmla="*/ 607409 h 1887361"/>
              <a:gd name="connsiteX2955" fmla="*/ 78729 w 1628481"/>
              <a:gd name="connsiteY2955" fmla="*/ 589563 h 1887361"/>
              <a:gd name="connsiteX2956" fmla="*/ 66845 w 1628481"/>
              <a:gd name="connsiteY2956" fmla="*/ 588589 h 1887361"/>
              <a:gd name="connsiteX2957" fmla="*/ 83715 w 1628481"/>
              <a:gd name="connsiteY2957" fmla="*/ 573593 h 1887361"/>
              <a:gd name="connsiteX2958" fmla="*/ 69282 w 1628481"/>
              <a:gd name="connsiteY2958" fmla="*/ 550387 h 1887361"/>
              <a:gd name="connsiteX2959" fmla="*/ 74493 w 1628481"/>
              <a:gd name="connsiteY2959" fmla="*/ 564333 h 1887361"/>
              <a:gd name="connsiteX2960" fmla="*/ 61371 w 1628481"/>
              <a:gd name="connsiteY2960" fmla="*/ 569731 h 1887361"/>
              <a:gd name="connsiteX2961" fmla="*/ 50874 w 1628481"/>
              <a:gd name="connsiteY2961" fmla="*/ 579329 h 1887361"/>
              <a:gd name="connsiteX2962" fmla="*/ 40639 w 1628481"/>
              <a:gd name="connsiteY2962" fmla="*/ 600473 h 1887361"/>
              <a:gd name="connsiteX2963" fmla="*/ 46113 w 1628481"/>
              <a:gd name="connsiteY2963" fmla="*/ 576742 h 1887361"/>
              <a:gd name="connsiteX2964" fmla="*/ 55823 w 1628481"/>
              <a:gd name="connsiteY2964" fmla="*/ 562421 h 1887361"/>
              <a:gd name="connsiteX2965" fmla="*/ 57360 w 1628481"/>
              <a:gd name="connsiteY2965" fmla="*/ 549112 h 1887361"/>
              <a:gd name="connsiteX2966" fmla="*/ 48775 w 1628481"/>
              <a:gd name="connsiteY2966" fmla="*/ 551108 h 1887361"/>
              <a:gd name="connsiteX2967" fmla="*/ 46906 w 1628481"/>
              <a:gd name="connsiteY2967" fmla="*/ 553339 h 1887361"/>
              <a:gd name="connsiteX2968" fmla="*/ 44433 w 1628481"/>
              <a:gd name="connsiteY2968" fmla="*/ 550932 h 1887361"/>
              <a:gd name="connsiteX2969" fmla="*/ 70856 w 1628481"/>
              <a:gd name="connsiteY2969" fmla="*/ 538727 h 1887361"/>
              <a:gd name="connsiteX2970" fmla="*/ 55148 w 1628481"/>
              <a:gd name="connsiteY2970" fmla="*/ 531867 h 1887361"/>
              <a:gd name="connsiteX2971" fmla="*/ 72356 w 1628481"/>
              <a:gd name="connsiteY2971" fmla="*/ 532092 h 1887361"/>
              <a:gd name="connsiteX2972" fmla="*/ 75317 w 1628481"/>
              <a:gd name="connsiteY2972" fmla="*/ 523094 h 1887361"/>
              <a:gd name="connsiteX2973" fmla="*/ 78767 w 1628481"/>
              <a:gd name="connsiteY2973" fmla="*/ 514359 h 1887361"/>
              <a:gd name="connsiteX2974" fmla="*/ 79741 w 1628481"/>
              <a:gd name="connsiteY2974" fmla="*/ 495802 h 1887361"/>
              <a:gd name="connsiteX2975" fmla="*/ 93388 w 1628481"/>
              <a:gd name="connsiteY2975" fmla="*/ 491265 h 1887361"/>
              <a:gd name="connsiteX2976" fmla="*/ 113969 w 1628481"/>
              <a:gd name="connsiteY2976" fmla="*/ 498388 h 1887361"/>
              <a:gd name="connsiteX2977" fmla="*/ 141937 w 1628481"/>
              <a:gd name="connsiteY2977" fmla="*/ 481218 h 1887361"/>
              <a:gd name="connsiteX2978" fmla="*/ 136763 w 1628481"/>
              <a:gd name="connsiteY2978" fmla="*/ 468247 h 1887361"/>
              <a:gd name="connsiteX2979" fmla="*/ 152471 w 1628481"/>
              <a:gd name="connsiteY2979" fmla="*/ 458649 h 1887361"/>
              <a:gd name="connsiteX2980" fmla="*/ 171216 w 1628481"/>
              <a:gd name="connsiteY2980" fmla="*/ 455650 h 1887361"/>
              <a:gd name="connsiteX2981" fmla="*/ 178714 w 1628481"/>
              <a:gd name="connsiteY2981" fmla="*/ 432631 h 1887361"/>
              <a:gd name="connsiteX2982" fmla="*/ 199933 w 1628481"/>
              <a:gd name="connsiteY2982" fmla="*/ 404102 h 1887361"/>
              <a:gd name="connsiteX2983" fmla="*/ 206044 w 1628481"/>
              <a:gd name="connsiteY2983" fmla="*/ 398366 h 1887361"/>
              <a:gd name="connsiteX2984" fmla="*/ 211968 w 1628481"/>
              <a:gd name="connsiteY2984" fmla="*/ 392667 h 1887361"/>
              <a:gd name="connsiteX2985" fmla="*/ 222990 w 1628481"/>
              <a:gd name="connsiteY2985" fmla="*/ 380783 h 1887361"/>
              <a:gd name="connsiteX2986" fmla="*/ 242859 w 1628481"/>
              <a:gd name="connsiteY2986" fmla="*/ 355440 h 1887361"/>
              <a:gd name="connsiteX2987" fmla="*/ 261117 w 1628481"/>
              <a:gd name="connsiteY2987" fmla="*/ 328710 h 1887361"/>
              <a:gd name="connsiteX2988" fmla="*/ 279524 w 1628481"/>
              <a:gd name="connsiteY2988" fmla="*/ 301642 h 1887361"/>
              <a:gd name="connsiteX2989" fmla="*/ 289009 w 1628481"/>
              <a:gd name="connsiteY2989" fmla="*/ 288071 h 1887361"/>
              <a:gd name="connsiteX2990" fmla="*/ 298719 w 1628481"/>
              <a:gd name="connsiteY2990" fmla="*/ 275287 h 1887361"/>
              <a:gd name="connsiteX2991" fmla="*/ 319938 w 1628481"/>
              <a:gd name="connsiteY2991" fmla="*/ 250806 h 1887361"/>
              <a:gd name="connsiteX2992" fmla="*/ 344644 w 1628481"/>
              <a:gd name="connsiteY2992" fmla="*/ 229362 h 1887361"/>
              <a:gd name="connsiteX2993" fmla="*/ 373698 w 1628481"/>
              <a:gd name="connsiteY2993" fmla="*/ 212304 h 1887361"/>
              <a:gd name="connsiteX2994" fmla="*/ 362714 w 1628481"/>
              <a:gd name="connsiteY2994" fmla="*/ 231237 h 1887361"/>
              <a:gd name="connsiteX2995" fmla="*/ 382284 w 1628481"/>
              <a:gd name="connsiteY2995" fmla="*/ 247695 h 1887361"/>
              <a:gd name="connsiteX2996" fmla="*/ 398179 w 1628481"/>
              <a:gd name="connsiteY2996" fmla="*/ 231049 h 1887361"/>
              <a:gd name="connsiteX2997" fmla="*/ 411975 w 1628481"/>
              <a:gd name="connsiteY2997" fmla="*/ 217928 h 1887361"/>
              <a:gd name="connsiteX2998" fmla="*/ 415462 w 1628481"/>
              <a:gd name="connsiteY2998" fmla="*/ 244545 h 1887361"/>
              <a:gd name="connsiteX2999" fmla="*/ 407177 w 1628481"/>
              <a:gd name="connsiteY2999" fmla="*/ 261566 h 1887361"/>
              <a:gd name="connsiteX3000" fmla="*/ 399679 w 1628481"/>
              <a:gd name="connsiteY3000" fmla="*/ 282860 h 1887361"/>
              <a:gd name="connsiteX3001" fmla="*/ 448041 w 1628481"/>
              <a:gd name="connsiteY3001" fmla="*/ 281023 h 1887361"/>
              <a:gd name="connsiteX3002" fmla="*/ 452277 w 1628481"/>
              <a:gd name="connsiteY3002" fmla="*/ 296844 h 1887361"/>
              <a:gd name="connsiteX3003" fmla="*/ 437731 w 1628481"/>
              <a:gd name="connsiteY3003" fmla="*/ 327098 h 1887361"/>
              <a:gd name="connsiteX3004" fmla="*/ 455651 w 1628481"/>
              <a:gd name="connsiteY3004" fmla="*/ 318475 h 1887361"/>
              <a:gd name="connsiteX3005" fmla="*/ 467835 w 1628481"/>
              <a:gd name="connsiteY3005" fmla="*/ 301455 h 1887361"/>
              <a:gd name="connsiteX3006" fmla="*/ 454002 w 1628481"/>
              <a:gd name="connsiteY3006" fmla="*/ 292720 h 1887361"/>
              <a:gd name="connsiteX3007" fmla="*/ 462699 w 1628481"/>
              <a:gd name="connsiteY3007" fmla="*/ 272063 h 1887361"/>
              <a:gd name="connsiteX3008" fmla="*/ 455501 w 1628481"/>
              <a:gd name="connsiteY3008" fmla="*/ 257329 h 1887361"/>
              <a:gd name="connsiteX3009" fmla="*/ 483393 w 1628481"/>
              <a:gd name="connsiteY3009" fmla="*/ 220477 h 1887361"/>
              <a:gd name="connsiteX3010" fmla="*/ 511736 w 1628481"/>
              <a:gd name="connsiteY3010" fmla="*/ 183999 h 1887361"/>
              <a:gd name="connsiteX3011" fmla="*/ 507724 w 1628481"/>
              <a:gd name="connsiteY3011" fmla="*/ 151308 h 1887361"/>
              <a:gd name="connsiteX3012" fmla="*/ 538316 w 1628481"/>
              <a:gd name="connsiteY3012" fmla="*/ 133651 h 1887361"/>
              <a:gd name="connsiteX3013" fmla="*/ 566771 w 1628481"/>
              <a:gd name="connsiteY3013" fmla="*/ 115431 h 1887361"/>
              <a:gd name="connsiteX3014" fmla="*/ 554399 w 1628481"/>
              <a:gd name="connsiteY3014" fmla="*/ 111682 h 1887361"/>
              <a:gd name="connsiteX3015" fmla="*/ 556161 w 1628481"/>
              <a:gd name="connsiteY3015" fmla="*/ 101110 h 1887361"/>
              <a:gd name="connsiteX3016" fmla="*/ 514922 w 1628481"/>
              <a:gd name="connsiteY3016" fmla="*/ 135600 h 1887361"/>
              <a:gd name="connsiteX3017" fmla="*/ 517472 w 1628481"/>
              <a:gd name="connsiteY3017" fmla="*/ 107783 h 1887361"/>
              <a:gd name="connsiteX3018" fmla="*/ 557548 w 1628481"/>
              <a:gd name="connsiteY3018" fmla="*/ 94062 h 1887361"/>
              <a:gd name="connsiteX3019" fmla="*/ 561514 w 1628481"/>
              <a:gd name="connsiteY3019" fmla="*/ 99982 h 1887361"/>
              <a:gd name="connsiteX3020" fmla="*/ 561447 w 1628481"/>
              <a:gd name="connsiteY3020" fmla="*/ 100022 h 1887361"/>
              <a:gd name="connsiteX3021" fmla="*/ 561566 w 1628481"/>
              <a:gd name="connsiteY3021" fmla="*/ 100059 h 1887361"/>
              <a:gd name="connsiteX3022" fmla="*/ 565309 w 1628481"/>
              <a:gd name="connsiteY3022" fmla="*/ 105646 h 1887361"/>
              <a:gd name="connsiteX3023" fmla="*/ 567595 w 1628481"/>
              <a:gd name="connsiteY3023" fmla="*/ 101897 h 1887361"/>
              <a:gd name="connsiteX3024" fmla="*/ 561566 w 1628481"/>
              <a:gd name="connsiteY3024" fmla="*/ 100059 h 1887361"/>
              <a:gd name="connsiteX3025" fmla="*/ 561514 w 1628481"/>
              <a:gd name="connsiteY3025" fmla="*/ 99982 h 1887361"/>
              <a:gd name="connsiteX3026" fmla="*/ 588234 w 1628481"/>
              <a:gd name="connsiteY3026" fmla="*/ 83930 h 1887361"/>
              <a:gd name="connsiteX3027" fmla="*/ 622893 w 1628481"/>
              <a:gd name="connsiteY3027" fmla="*/ 73405 h 1887361"/>
              <a:gd name="connsiteX3028" fmla="*/ 623193 w 1628481"/>
              <a:gd name="connsiteY3028" fmla="*/ 80003 h 1887361"/>
              <a:gd name="connsiteX3029" fmla="*/ 659408 w 1628481"/>
              <a:gd name="connsiteY3029" fmla="*/ 73742 h 1887361"/>
              <a:gd name="connsiteX3030" fmla="*/ 697273 w 1628481"/>
              <a:gd name="connsiteY3030" fmla="*/ 63807 h 1887361"/>
              <a:gd name="connsiteX3031" fmla="*/ 675641 w 1628481"/>
              <a:gd name="connsiteY3031" fmla="*/ 76779 h 1887361"/>
              <a:gd name="connsiteX3032" fmla="*/ 648873 w 1628481"/>
              <a:gd name="connsiteY3032" fmla="*/ 86864 h 1887361"/>
              <a:gd name="connsiteX3033" fmla="*/ 622630 w 1628481"/>
              <a:gd name="connsiteY3033" fmla="*/ 95561 h 1887361"/>
              <a:gd name="connsiteX3034" fmla="*/ 602498 w 1628481"/>
              <a:gd name="connsiteY3034" fmla="*/ 103996 h 1887361"/>
              <a:gd name="connsiteX3035" fmla="*/ 759431 w 1628481"/>
              <a:gd name="connsiteY3035" fmla="*/ 75092 h 1887361"/>
              <a:gd name="connsiteX3036" fmla="*/ 781250 w 1628481"/>
              <a:gd name="connsiteY3036" fmla="*/ 64145 h 1887361"/>
              <a:gd name="connsiteX3037" fmla="*/ 804268 w 1628481"/>
              <a:gd name="connsiteY3037" fmla="*/ 63657 h 1887361"/>
              <a:gd name="connsiteX3038" fmla="*/ 790472 w 1628481"/>
              <a:gd name="connsiteY3038" fmla="*/ 84652 h 1887361"/>
              <a:gd name="connsiteX3039" fmla="*/ 797295 w 1628481"/>
              <a:gd name="connsiteY3039" fmla="*/ 87201 h 1887361"/>
              <a:gd name="connsiteX3040" fmla="*/ 773752 w 1628481"/>
              <a:gd name="connsiteY3040" fmla="*/ 95899 h 1887361"/>
              <a:gd name="connsiteX3041" fmla="*/ 742448 w 1628481"/>
              <a:gd name="connsiteY3041" fmla="*/ 96873 h 1887361"/>
              <a:gd name="connsiteX3042" fmla="*/ 750246 w 1628481"/>
              <a:gd name="connsiteY3042" fmla="*/ 89375 h 1887361"/>
              <a:gd name="connsiteX3043" fmla="*/ 718829 w 1628481"/>
              <a:gd name="connsiteY3043" fmla="*/ 93537 h 1887361"/>
              <a:gd name="connsiteX3044" fmla="*/ 720666 w 1628481"/>
              <a:gd name="connsiteY3044" fmla="*/ 106396 h 1887361"/>
              <a:gd name="connsiteX3045" fmla="*/ 712756 w 1628481"/>
              <a:gd name="connsiteY3045" fmla="*/ 107558 h 1887361"/>
              <a:gd name="connsiteX3046" fmla="*/ 714930 w 1628481"/>
              <a:gd name="connsiteY3046" fmla="*/ 97398 h 1887361"/>
              <a:gd name="connsiteX3047" fmla="*/ 663082 w 1628481"/>
              <a:gd name="connsiteY3047" fmla="*/ 108983 h 1887361"/>
              <a:gd name="connsiteX3048" fmla="*/ 696823 w 1628481"/>
              <a:gd name="connsiteY3048" fmla="*/ 103434 h 1887361"/>
              <a:gd name="connsiteX3049" fmla="*/ 710431 w 1628481"/>
              <a:gd name="connsiteY3049" fmla="*/ 104671 h 1887361"/>
              <a:gd name="connsiteX3050" fmla="*/ 684938 w 1628481"/>
              <a:gd name="connsiteY3050" fmla="*/ 148197 h 1887361"/>
              <a:gd name="connsiteX3051" fmla="*/ 667206 w 1628481"/>
              <a:gd name="connsiteY3051" fmla="*/ 144448 h 1887361"/>
              <a:gd name="connsiteX3052" fmla="*/ 662445 w 1628481"/>
              <a:gd name="connsiteY3052" fmla="*/ 128777 h 1887361"/>
              <a:gd name="connsiteX3053" fmla="*/ 668555 w 1628481"/>
              <a:gd name="connsiteY3053" fmla="*/ 121279 h 1887361"/>
              <a:gd name="connsiteX3054" fmla="*/ 650598 w 1628481"/>
              <a:gd name="connsiteY3054" fmla="*/ 121804 h 1887361"/>
              <a:gd name="connsiteX3055" fmla="*/ 632828 w 1628481"/>
              <a:gd name="connsiteY3055" fmla="*/ 137925 h 1887361"/>
              <a:gd name="connsiteX3056" fmla="*/ 630991 w 1628481"/>
              <a:gd name="connsiteY3056" fmla="*/ 148122 h 1887361"/>
              <a:gd name="connsiteX3057" fmla="*/ 613708 w 1628481"/>
              <a:gd name="connsiteY3057" fmla="*/ 158357 h 1887361"/>
              <a:gd name="connsiteX3058" fmla="*/ 624955 w 1628481"/>
              <a:gd name="connsiteY3058" fmla="*/ 165854 h 1887361"/>
              <a:gd name="connsiteX3059" fmla="*/ 612058 w 1628481"/>
              <a:gd name="connsiteY3059" fmla="*/ 188611 h 1887361"/>
              <a:gd name="connsiteX3060" fmla="*/ 628516 w 1628481"/>
              <a:gd name="connsiteY3060" fmla="*/ 191760 h 1887361"/>
              <a:gd name="connsiteX3061" fmla="*/ 608609 w 1628481"/>
              <a:gd name="connsiteY3061" fmla="*/ 212717 h 1887361"/>
              <a:gd name="connsiteX3062" fmla="*/ 626979 w 1628481"/>
              <a:gd name="connsiteY3062" fmla="*/ 212042 h 1887361"/>
              <a:gd name="connsiteX3063" fmla="*/ 613483 w 1628481"/>
              <a:gd name="connsiteY3063" fmla="*/ 221602 h 1887361"/>
              <a:gd name="connsiteX3064" fmla="*/ 615207 w 1628481"/>
              <a:gd name="connsiteY3064" fmla="*/ 231162 h 1887361"/>
              <a:gd name="connsiteX3065" fmla="*/ 639613 w 1628481"/>
              <a:gd name="connsiteY3065" fmla="*/ 229325 h 1887361"/>
              <a:gd name="connsiteX3066" fmla="*/ 641263 w 1628481"/>
              <a:gd name="connsiteY3066" fmla="*/ 238997 h 1887361"/>
              <a:gd name="connsiteX3067" fmla="*/ 672304 w 1628481"/>
              <a:gd name="connsiteY3067" fmla="*/ 215566 h 1887361"/>
              <a:gd name="connsiteX3068" fmla="*/ 700234 w 1628481"/>
              <a:gd name="connsiteY3068" fmla="*/ 188461 h 1887361"/>
              <a:gd name="connsiteX3069" fmla="*/ 729326 w 1628481"/>
              <a:gd name="connsiteY3069" fmla="*/ 175114 h 1887361"/>
              <a:gd name="connsiteX3070" fmla="*/ 758418 w 1628481"/>
              <a:gd name="connsiteY3070" fmla="*/ 157119 h 1887361"/>
              <a:gd name="connsiteX3071" fmla="*/ 751183 w 1628481"/>
              <a:gd name="connsiteY3071" fmla="*/ 141674 h 1887361"/>
              <a:gd name="connsiteX3072" fmla="*/ 767378 w 1628481"/>
              <a:gd name="connsiteY3072" fmla="*/ 137925 h 1887361"/>
              <a:gd name="connsiteX3073" fmla="*/ 781362 w 1628481"/>
              <a:gd name="connsiteY3073" fmla="*/ 131739 h 1887361"/>
              <a:gd name="connsiteX3074" fmla="*/ 810417 w 1628481"/>
              <a:gd name="connsiteY3074" fmla="*/ 134813 h 1887361"/>
              <a:gd name="connsiteX3075" fmla="*/ 808955 w 1628481"/>
              <a:gd name="connsiteY3075" fmla="*/ 141524 h 1887361"/>
              <a:gd name="connsiteX3076" fmla="*/ 817202 w 1628481"/>
              <a:gd name="connsiteY3076" fmla="*/ 150484 h 1887361"/>
              <a:gd name="connsiteX3077" fmla="*/ 837297 w 1628481"/>
              <a:gd name="connsiteY3077" fmla="*/ 145310 h 1887361"/>
              <a:gd name="connsiteX3078" fmla="*/ 840258 w 1628481"/>
              <a:gd name="connsiteY3078" fmla="*/ 158094 h 1887361"/>
              <a:gd name="connsiteX3079" fmla="*/ 853455 w 1628481"/>
              <a:gd name="connsiteY3079" fmla="*/ 170016 h 1887361"/>
              <a:gd name="connsiteX3080" fmla="*/ 863840 w 1628481"/>
              <a:gd name="connsiteY3080" fmla="*/ 143098 h 1887361"/>
              <a:gd name="connsiteX3081" fmla="*/ 881572 w 1628481"/>
              <a:gd name="connsiteY3081" fmla="*/ 128777 h 1887361"/>
              <a:gd name="connsiteX3082" fmla="*/ 895706 w 1628481"/>
              <a:gd name="connsiteY3082" fmla="*/ 111457 h 1887361"/>
              <a:gd name="connsiteX3083" fmla="*/ 943130 w 1628481"/>
              <a:gd name="connsiteY3083" fmla="*/ 118392 h 1887361"/>
              <a:gd name="connsiteX3084" fmla="*/ 955877 w 1628481"/>
              <a:gd name="connsiteY3084" fmla="*/ 130727 h 1887361"/>
              <a:gd name="connsiteX3085" fmla="*/ 979570 w 1628481"/>
              <a:gd name="connsiteY3085" fmla="*/ 100360 h 1887361"/>
              <a:gd name="connsiteX3086" fmla="*/ 969786 w 1628481"/>
              <a:gd name="connsiteY3086" fmla="*/ 87726 h 1887361"/>
              <a:gd name="connsiteX3087" fmla="*/ 1001314 w 1628481"/>
              <a:gd name="connsiteY3087" fmla="*/ 73405 h 1887361"/>
              <a:gd name="connsiteX3088" fmla="*/ 1000827 w 1628481"/>
              <a:gd name="connsiteY3088" fmla="*/ 53948 h 1887361"/>
              <a:gd name="connsiteX3089" fmla="*/ 1004051 w 1628481"/>
              <a:gd name="connsiteY3089" fmla="*/ 63582 h 1887361"/>
              <a:gd name="connsiteX3090" fmla="*/ 1013649 w 1628481"/>
              <a:gd name="connsiteY3090" fmla="*/ 50311 h 1887361"/>
              <a:gd name="connsiteX3091" fmla="*/ 1016798 w 1628481"/>
              <a:gd name="connsiteY3091" fmla="*/ 59908 h 1887361"/>
              <a:gd name="connsiteX3092" fmla="*/ 1032356 w 1628481"/>
              <a:gd name="connsiteY3092" fmla="*/ 46450 h 1887361"/>
              <a:gd name="connsiteX3093" fmla="*/ 1053688 w 1628481"/>
              <a:gd name="connsiteY3093" fmla="*/ 49186 h 1887361"/>
              <a:gd name="connsiteX3094" fmla="*/ 1053050 w 1628481"/>
              <a:gd name="connsiteY3094" fmla="*/ 36177 h 1887361"/>
              <a:gd name="connsiteX3095" fmla="*/ 1079818 w 1628481"/>
              <a:gd name="connsiteY3095" fmla="*/ 45437 h 1887361"/>
              <a:gd name="connsiteX3096" fmla="*/ 1076331 w 1628481"/>
              <a:gd name="connsiteY3096" fmla="*/ 32503 h 1887361"/>
              <a:gd name="connsiteX3097" fmla="*/ 1082292 w 1628481"/>
              <a:gd name="connsiteY3097" fmla="*/ 42176 h 1887361"/>
              <a:gd name="connsiteX3098" fmla="*/ 1091665 w 1628481"/>
              <a:gd name="connsiteY3098" fmla="*/ 45250 h 1887361"/>
              <a:gd name="connsiteX3099" fmla="*/ 1106661 w 1628481"/>
              <a:gd name="connsiteY3099" fmla="*/ 35390 h 1887361"/>
              <a:gd name="connsiteX3100" fmla="*/ 1104636 w 1628481"/>
              <a:gd name="connsiteY3100" fmla="*/ 41913 h 1887361"/>
              <a:gd name="connsiteX3101" fmla="*/ 1117983 w 1628481"/>
              <a:gd name="connsiteY3101" fmla="*/ 41913 h 1887361"/>
              <a:gd name="connsiteX3102" fmla="*/ 1125481 w 1628481"/>
              <a:gd name="connsiteY3102" fmla="*/ 22381 h 1887361"/>
              <a:gd name="connsiteX3103" fmla="*/ 1106736 w 1628481"/>
              <a:gd name="connsiteY3103" fmla="*/ 15970 h 1887361"/>
              <a:gd name="connsiteX3104" fmla="*/ 1136503 w 1628481"/>
              <a:gd name="connsiteY3104" fmla="*/ 15970 h 1887361"/>
              <a:gd name="connsiteX3105" fmla="*/ 1176129 w 1628481"/>
              <a:gd name="connsiteY3105" fmla="*/ 0 h 188736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Lst>
            <a:rect l="l" t="t" r="r" b="b"/>
            <a:pathLst>
              <a:path w="1628481" h="1887361">
                <a:moveTo>
                  <a:pt x="558336" y="1866502"/>
                </a:moveTo>
                <a:cubicBezTo>
                  <a:pt x="559348" y="1876587"/>
                  <a:pt x="565834" y="1867965"/>
                  <a:pt x="568796" y="1877299"/>
                </a:cubicBezTo>
                <a:cubicBezTo>
                  <a:pt x="564841" y="1881490"/>
                  <a:pt x="559945" y="1884677"/>
                  <a:pt x="554512" y="1886597"/>
                </a:cubicBezTo>
                <a:cubicBezTo>
                  <a:pt x="552097" y="1887642"/>
                  <a:pt x="549351" y="1887615"/>
                  <a:pt x="546957" y="1886521"/>
                </a:cubicBezTo>
                <a:cubicBezTo>
                  <a:pt x="544563" y="1885428"/>
                  <a:pt x="542745" y="1883371"/>
                  <a:pt x="541953" y="1880861"/>
                </a:cubicBezTo>
                <a:lnTo>
                  <a:pt x="542141" y="1880861"/>
                </a:lnTo>
                <a:cubicBezTo>
                  <a:pt x="548326" y="1877562"/>
                  <a:pt x="557137" y="1883185"/>
                  <a:pt x="558336" y="1866502"/>
                </a:cubicBezTo>
                <a:close/>
                <a:moveTo>
                  <a:pt x="569921" y="1864328"/>
                </a:moveTo>
                <a:cubicBezTo>
                  <a:pt x="580755" y="1861966"/>
                  <a:pt x="573669" y="1883260"/>
                  <a:pt x="569921" y="1864328"/>
                </a:cubicBezTo>
                <a:close/>
                <a:moveTo>
                  <a:pt x="369050" y="1858030"/>
                </a:moveTo>
                <a:cubicBezTo>
                  <a:pt x="375986" y="1850794"/>
                  <a:pt x="375874" y="1866577"/>
                  <a:pt x="383484" y="1865528"/>
                </a:cubicBezTo>
                <a:cubicBezTo>
                  <a:pt x="379398" y="1870851"/>
                  <a:pt x="369575" y="1862641"/>
                  <a:pt x="369050" y="1858030"/>
                </a:cubicBezTo>
                <a:close/>
                <a:moveTo>
                  <a:pt x="684414" y="1841347"/>
                </a:moveTo>
                <a:cubicBezTo>
                  <a:pt x="686476" y="1840635"/>
                  <a:pt x="686026" y="1847908"/>
                  <a:pt x="688463" y="1845958"/>
                </a:cubicBezTo>
                <a:cubicBezTo>
                  <a:pt x="687713" y="1856755"/>
                  <a:pt x="683402" y="1849595"/>
                  <a:pt x="680665" y="1850157"/>
                </a:cubicBezTo>
                <a:cubicBezTo>
                  <a:pt x="680665" y="1841347"/>
                  <a:pt x="685202" y="1854731"/>
                  <a:pt x="684414" y="1841347"/>
                </a:cubicBezTo>
                <a:close/>
                <a:moveTo>
                  <a:pt x="392894" y="1830212"/>
                </a:moveTo>
                <a:cubicBezTo>
                  <a:pt x="397768" y="1830437"/>
                  <a:pt x="399830" y="1833961"/>
                  <a:pt x="402304" y="1836323"/>
                </a:cubicBezTo>
                <a:cubicBezTo>
                  <a:pt x="404778" y="1838685"/>
                  <a:pt x="407815" y="1840072"/>
                  <a:pt x="413551" y="1835761"/>
                </a:cubicBezTo>
                <a:cubicBezTo>
                  <a:pt x="406090" y="1835498"/>
                  <a:pt x="401367" y="1823614"/>
                  <a:pt x="393044" y="1830287"/>
                </a:cubicBezTo>
                <a:close/>
                <a:moveTo>
                  <a:pt x="339059" y="1817653"/>
                </a:moveTo>
                <a:cubicBezTo>
                  <a:pt x="342604" y="1815782"/>
                  <a:pt x="346991" y="1816920"/>
                  <a:pt x="349181" y="1820278"/>
                </a:cubicBezTo>
                <a:cubicBezTo>
                  <a:pt x="351805" y="1823239"/>
                  <a:pt x="354504" y="1827588"/>
                  <a:pt x="357466" y="1830475"/>
                </a:cubicBezTo>
                <a:cubicBezTo>
                  <a:pt x="359566" y="1831037"/>
                  <a:pt x="354617" y="1830475"/>
                  <a:pt x="349106" y="1828413"/>
                </a:cubicBezTo>
                <a:cubicBezTo>
                  <a:pt x="343595" y="1826351"/>
                  <a:pt x="338384" y="1822677"/>
                  <a:pt x="339059" y="1817653"/>
                </a:cubicBezTo>
                <a:close/>
                <a:moveTo>
                  <a:pt x="835685" y="1808506"/>
                </a:moveTo>
                <a:cubicBezTo>
                  <a:pt x="835985" y="1811055"/>
                  <a:pt x="836060" y="1814917"/>
                  <a:pt x="836848" y="1815179"/>
                </a:cubicBezTo>
                <a:lnTo>
                  <a:pt x="835399" y="1808628"/>
                </a:lnTo>
                <a:close/>
                <a:moveTo>
                  <a:pt x="640026" y="1808365"/>
                </a:moveTo>
                <a:cubicBezTo>
                  <a:pt x="643166" y="1806660"/>
                  <a:pt x="646156" y="1805900"/>
                  <a:pt x="648349" y="1809331"/>
                </a:cubicBezTo>
                <a:cubicBezTo>
                  <a:pt x="644225" y="1809668"/>
                  <a:pt x="635790" y="1818328"/>
                  <a:pt x="630804" y="1813080"/>
                </a:cubicBezTo>
                <a:cubicBezTo>
                  <a:pt x="633597" y="1812724"/>
                  <a:pt x="636887" y="1810071"/>
                  <a:pt x="640026" y="1808365"/>
                </a:cubicBezTo>
                <a:close/>
                <a:moveTo>
                  <a:pt x="848507" y="1804982"/>
                </a:moveTo>
                <a:cubicBezTo>
                  <a:pt x="849931" y="1817578"/>
                  <a:pt x="844870" y="1808318"/>
                  <a:pt x="843108" y="1810193"/>
                </a:cubicBezTo>
                <a:cubicBezTo>
                  <a:pt x="843108" y="1798946"/>
                  <a:pt x="846482" y="1811805"/>
                  <a:pt x="848507" y="1804982"/>
                </a:cubicBezTo>
                <a:close/>
                <a:moveTo>
                  <a:pt x="829724" y="1803820"/>
                </a:moveTo>
                <a:cubicBezTo>
                  <a:pt x="829781" y="1802583"/>
                  <a:pt x="832264" y="1802395"/>
                  <a:pt x="834383" y="1804031"/>
                </a:cubicBezTo>
                <a:lnTo>
                  <a:pt x="835399" y="1808628"/>
                </a:lnTo>
                <a:lnTo>
                  <a:pt x="833286" y="1809527"/>
                </a:lnTo>
                <a:cubicBezTo>
                  <a:pt x="832752" y="1810802"/>
                  <a:pt x="832218" y="1812086"/>
                  <a:pt x="830887" y="1810605"/>
                </a:cubicBezTo>
                <a:cubicBezTo>
                  <a:pt x="831123" y="1808280"/>
                  <a:pt x="830721" y="1805934"/>
                  <a:pt x="829724" y="1803820"/>
                </a:cubicBezTo>
                <a:close/>
                <a:moveTo>
                  <a:pt x="379585" y="1795684"/>
                </a:moveTo>
                <a:cubicBezTo>
                  <a:pt x="380410" y="1797859"/>
                  <a:pt x="377673" y="1799058"/>
                  <a:pt x="374824" y="1800258"/>
                </a:cubicBezTo>
                <a:lnTo>
                  <a:pt x="374711" y="1800221"/>
                </a:lnTo>
                <a:cubicBezTo>
                  <a:pt x="379735" y="1802732"/>
                  <a:pt x="383597" y="1809518"/>
                  <a:pt x="390832" y="1804269"/>
                </a:cubicBezTo>
                <a:cubicBezTo>
                  <a:pt x="383334" y="1805769"/>
                  <a:pt x="388808" y="1792310"/>
                  <a:pt x="379585" y="1795684"/>
                </a:cubicBezTo>
                <a:close/>
                <a:moveTo>
                  <a:pt x="451265" y="1795309"/>
                </a:moveTo>
                <a:cubicBezTo>
                  <a:pt x="442568" y="1790923"/>
                  <a:pt x="430721" y="1801270"/>
                  <a:pt x="420224" y="1802582"/>
                </a:cubicBezTo>
                <a:cubicBezTo>
                  <a:pt x="417562" y="1810080"/>
                  <a:pt x="425697" y="1802207"/>
                  <a:pt x="421911" y="1808806"/>
                </a:cubicBezTo>
                <a:cubicBezTo>
                  <a:pt x="417525" y="1811317"/>
                  <a:pt x="412239" y="1817991"/>
                  <a:pt x="408040" y="1818066"/>
                </a:cubicBezTo>
                <a:cubicBezTo>
                  <a:pt x="408040" y="1815179"/>
                  <a:pt x="405191" y="1813529"/>
                  <a:pt x="401592" y="1812367"/>
                </a:cubicBezTo>
                <a:cubicBezTo>
                  <a:pt x="397993" y="1811205"/>
                  <a:pt x="393644" y="1810568"/>
                  <a:pt x="390944" y="1809818"/>
                </a:cubicBezTo>
                <a:cubicBezTo>
                  <a:pt x="391111" y="1811495"/>
                  <a:pt x="391690" y="1813105"/>
                  <a:pt x="392632" y="1814504"/>
                </a:cubicBezTo>
                <a:cubicBezTo>
                  <a:pt x="393682" y="1815843"/>
                  <a:pt x="394949" y="1816996"/>
                  <a:pt x="396381" y="1817916"/>
                </a:cubicBezTo>
                <a:cubicBezTo>
                  <a:pt x="399549" y="1819831"/>
                  <a:pt x="403004" y="1821223"/>
                  <a:pt x="406615" y="1822040"/>
                </a:cubicBezTo>
                <a:cubicBezTo>
                  <a:pt x="413776" y="1823689"/>
                  <a:pt x="421574" y="1824139"/>
                  <a:pt x="424235" y="1827476"/>
                </a:cubicBezTo>
                <a:cubicBezTo>
                  <a:pt x="422961" y="1822714"/>
                  <a:pt x="426785" y="1821365"/>
                  <a:pt x="430421" y="1819978"/>
                </a:cubicBezTo>
                <a:cubicBezTo>
                  <a:pt x="434058" y="1818590"/>
                  <a:pt x="437657" y="1816941"/>
                  <a:pt x="436532" y="1812480"/>
                </a:cubicBezTo>
                <a:cubicBezTo>
                  <a:pt x="432783" y="1815104"/>
                  <a:pt x="429559" y="1812217"/>
                  <a:pt x="425285" y="1816229"/>
                </a:cubicBezTo>
                <a:cubicBezTo>
                  <a:pt x="424364" y="1813363"/>
                  <a:pt x="424273" y="1810296"/>
                  <a:pt x="425023" y="1807381"/>
                </a:cubicBezTo>
                <a:cubicBezTo>
                  <a:pt x="434020" y="1804644"/>
                  <a:pt x="442493" y="1803632"/>
                  <a:pt x="451265" y="1795309"/>
                </a:cubicBezTo>
                <a:close/>
                <a:moveTo>
                  <a:pt x="247049" y="1786621"/>
                </a:moveTo>
                <a:cubicBezTo>
                  <a:pt x="250742" y="1786874"/>
                  <a:pt x="254125" y="1788130"/>
                  <a:pt x="257368" y="1789424"/>
                </a:cubicBezTo>
                <a:cubicBezTo>
                  <a:pt x="263854" y="1792010"/>
                  <a:pt x="269965" y="1795010"/>
                  <a:pt x="276713" y="1790923"/>
                </a:cubicBezTo>
                <a:cubicBezTo>
                  <a:pt x="269965" y="1802395"/>
                  <a:pt x="289460" y="1792910"/>
                  <a:pt x="281212" y="1806819"/>
                </a:cubicBezTo>
                <a:cubicBezTo>
                  <a:pt x="274116" y="1802352"/>
                  <a:pt x="266414" y="1798931"/>
                  <a:pt x="258343" y="1796659"/>
                </a:cubicBezTo>
                <a:cubicBezTo>
                  <a:pt x="250658" y="1794410"/>
                  <a:pt x="242747" y="1792535"/>
                  <a:pt x="234875" y="1789836"/>
                </a:cubicBezTo>
                <a:cubicBezTo>
                  <a:pt x="239355" y="1787118"/>
                  <a:pt x="243357" y="1786368"/>
                  <a:pt x="247049" y="1786621"/>
                </a:cubicBezTo>
                <a:close/>
                <a:moveTo>
                  <a:pt x="133840" y="1783912"/>
                </a:moveTo>
                <a:cubicBezTo>
                  <a:pt x="139613" y="1786762"/>
                  <a:pt x="140251" y="1792460"/>
                  <a:pt x="140213" y="1798908"/>
                </a:cubicBezTo>
                <a:cubicBezTo>
                  <a:pt x="140176" y="1805357"/>
                  <a:pt x="139913" y="1812855"/>
                  <a:pt x="142875" y="1818291"/>
                </a:cubicBezTo>
                <a:cubicBezTo>
                  <a:pt x="137523" y="1814714"/>
                  <a:pt x="134381" y="1808642"/>
                  <a:pt x="134552" y="1802207"/>
                </a:cubicBezTo>
                <a:cubicBezTo>
                  <a:pt x="135175" y="1796106"/>
                  <a:pt x="134935" y="1789947"/>
                  <a:pt x="133840" y="1783912"/>
                </a:cubicBezTo>
                <a:close/>
                <a:moveTo>
                  <a:pt x="846375" y="1778530"/>
                </a:moveTo>
                <a:cubicBezTo>
                  <a:pt x="850480" y="1776869"/>
                  <a:pt x="853699" y="1784925"/>
                  <a:pt x="844645" y="1781551"/>
                </a:cubicBezTo>
                <a:cubicBezTo>
                  <a:pt x="844008" y="1781326"/>
                  <a:pt x="843596" y="1786012"/>
                  <a:pt x="842396" y="1784212"/>
                </a:cubicBezTo>
                <a:cubicBezTo>
                  <a:pt x="843540" y="1780716"/>
                  <a:pt x="845006" y="1779083"/>
                  <a:pt x="846375" y="1778530"/>
                </a:cubicBezTo>
                <a:close/>
                <a:moveTo>
                  <a:pt x="616858" y="1777652"/>
                </a:moveTo>
                <a:cubicBezTo>
                  <a:pt x="618207" y="1772328"/>
                  <a:pt x="620269" y="1786574"/>
                  <a:pt x="620607" y="1792648"/>
                </a:cubicBezTo>
                <a:cubicBezTo>
                  <a:pt x="617982" y="1799583"/>
                  <a:pt x="617270" y="1785075"/>
                  <a:pt x="616858" y="1777652"/>
                </a:cubicBezTo>
                <a:close/>
                <a:moveTo>
                  <a:pt x="817522" y="1771410"/>
                </a:moveTo>
                <a:cubicBezTo>
                  <a:pt x="824870" y="1771747"/>
                  <a:pt x="831993" y="1774784"/>
                  <a:pt x="838947" y="1780239"/>
                </a:cubicBezTo>
                <a:cubicBezTo>
                  <a:pt x="822376" y="1781363"/>
                  <a:pt x="811504" y="1777839"/>
                  <a:pt x="794747" y="1778776"/>
                </a:cubicBezTo>
                <a:cubicBezTo>
                  <a:pt x="802601" y="1773434"/>
                  <a:pt x="810174" y="1771072"/>
                  <a:pt x="817522" y="1771410"/>
                </a:cubicBezTo>
                <a:close/>
                <a:moveTo>
                  <a:pt x="1209766" y="1762965"/>
                </a:moveTo>
                <a:lnTo>
                  <a:pt x="1209796" y="1763030"/>
                </a:lnTo>
                <a:lnTo>
                  <a:pt x="1209646" y="1763105"/>
                </a:lnTo>
                <a:close/>
                <a:moveTo>
                  <a:pt x="838497" y="1759629"/>
                </a:moveTo>
                <a:cubicBezTo>
                  <a:pt x="840522" y="1759769"/>
                  <a:pt x="842696" y="1762468"/>
                  <a:pt x="842996" y="1768279"/>
                </a:cubicBezTo>
                <a:cubicBezTo>
                  <a:pt x="839172" y="1756920"/>
                  <a:pt x="837785" y="1774540"/>
                  <a:pt x="834936" y="1766330"/>
                </a:cubicBezTo>
                <a:lnTo>
                  <a:pt x="834898" y="1766330"/>
                </a:lnTo>
                <a:cubicBezTo>
                  <a:pt x="834598" y="1761906"/>
                  <a:pt x="836473" y="1759488"/>
                  <a:pt x="838497" y="1759629"/>
                </a:cubicBezTo>
                <a:close/>
                <a:moveTo>
                  <a:pt x="829481" y="1759113"/>
                </a:moveTo>
                <a:cubicBezTo>
                  <a:pt x="830427" y="1758485"/>
                  <a:pt x="831637" y="1758813"/>
                  <a:pt x="832911" y="1759394"/>
                </a:cubicBezTo>
                <a:cubicBezTo>
                  <a:pt x="832536" y="1765842"/>
                  <a:pt x="830249" y="1765842"/>
                  <a:pt x="827663" y="1764568"/>
                </a:cubicBezTo>
                <a:lnTo>
                  <a:pt x="827625" y="1764568"/>
                </a:lnTo>
                <a:cubicBezTo>
                  <a:pt x="827850" y="1761325"/>
                  <a:pt x="828534" y="1759741"/>
                  <a:pt x="829481" y="1759113"/>
                </a:cubicBezTo>
                <a:close/>
                <a:moveTo>
                  <a:pt x="221228" y="1755720"/>
                </a:moveTo>
                <a:cubicBezTo>
                  <a:pt x="217779" y="1757557"/>
                  <a:pt x="219616" y="1759994"/>
                  <a:pt x="219879" y="1762318"/>
                </a:cubicBezTo>
                <a:cubicBezTo>
                  <a:pt x="214255" y="1759544"/>
                  <a:pt x="204283" y="1762318"/>
                  <a:pt x="200872" y="1756507"/>
                </a:cubicBezTo>
                <a:cubicBezTo>
                  <a:pt x="198247" y="1769966"/>
                  <a:pt x="232026" y="1758607"/>
                  <a:pt x="236974" y="1770754"/>
                </a:cubicBezTo>
                <a:lnTo>
                  <a:pt x="237731" y="1770400"/>
                </a:lnTo>
                <a:lnTo>
                  <a:pt x="233637" y="1766592"/>
                </a:lnTo>
                <a:lnTo>
                  <a:pt x="241834" y="1761794"/>
                </a:lnTo>
                <a:lnTo>
                  <a:pt x="233975" y="1761794"/>
                </a:lnTo>
                <a:cubicBezTo>
                  <a:pt x="228464" y="1761456"/>
                  <a:pt x="223515" y="1759957"/>
                  <a:pt x="221228" y="1755720"/>
                </a:cubicBezTo>
                <a:close/>
                <a:moveTo>
                  <a:pt x="857282" y="1755477"/>
                </a:moveTo>
                <a:lnTo>
                  <a:pt x="861117" y="1757299"/>
                </a:lnTo>
                <a:cubicBezTo>
                  <a:pt x="862012" y="1755645"/>
                  <a:pt x="862865" y="1753658"/>
                  <a:pt x="864740" y="1757145"/>
                </a:cubicBezTo>
                <a:cubicBezTo>
                  <a:pt x="863548" y="1759733"/>
                  <a:pt x="862183" y="1762238"/>
                  <a:pt x="860654" y="1764643"/>
                </a:cubicBezTo>
                <a:cubicBezTo>
                  <a:pt x="859960" y="1765561"/>
                  <a:pt x="859276" y="1765777"/>
                  <a:pt x="858685" y="1764507"/>
                </a:cubicBezTo>
                <a:close/>
                <a:moveTo>
                  <a:pt x="857242" y="1755458"/>
                </a:moveTo>
                <a:lnTo>
                  <a:pt x="857279" y="1755458"/>
                </a:lnTo>
                <a:lnTo>
                  <a:pt x="857282" y="1755477"/>
                </a:lnTo>
                <a:close/>
                <a:moveTo>
                  <a:pt x="1211295" y="1752945"/>
                </a:moveTo>
                <a:cubicBezTo>
                  <a:pt x="1212982" y="1754689"/>
                  <a:pt x="1213339" y="1757219"/>
                  <a:pt x="1212889" y="1759319"/>
                </a:cubicBezTo>
                <a:lnTo>
                  <a:pt x="1209766" y="1762965"/>
                </a:lnTo>
                <a:lnTo>
                  <a:pt x="1207289" y="1757443"/>
                </a:lnTo>
                <a:cubicBezTo>
                  <a:pt x="1207485" y="1754731"/>
                  <a:pt x="1214051" y="1758794"/>
                  <a:pt x="1211295" y="1752945"/>
                </a:cubicBezTo>
                <a:close/>
                <a:moveTo>
                  <a:pt x="309049" y="1752574"/>
                </a:moveTo>
                <a:lnTo>
                  <a:pt x="305974" y="1755926"/>
                </a:lnTo>
                <a:lnTo>
                  <a:pt x="305933" y="1757036"/>
                </a:lnTo>
                <a:lnTo>
                  <a:pt x="306752" y="1756737"/>
                </a:lnTo>
                <a:cubicBezTo>
                  <a:pt x="307811" y="1756733"/>
                  <a:pt x="308880" y="1756602"/>
                  <a:pt x="310079" y="1754783"/>
                </a:cubicBezTo>
                <a:close/>
                <a:moveTo>
                  <a:pt x="387608" y="1749347"/>
                </a:moveTo>
                <a:lnTo>
                  <a:pt x="386889" y="1749935"/>
                </a:lnTo>
                <a:lnTo>
                  <a:pt x="387648" y="1750150"/>
                </a:lnTo>
                <a:close/>
                <a:moveTo>
                  <a:pt x="459176" y="1749084"/>
                </a:moveTo>
                <a:cubicBezTo>
                  <a:pt x="451678" y="1762093"/>
                  <a:pt x="451116" y="1752758"/>
                  <a:pt x="444517" y="1761756"/>
                </a:cubicBezTo>
                <a:cubicBezTo>
                  <a:pt x="448866" y="1763855"/>
                  <a:pt x="439119" y="1773490"/>
                  <a:pt x="446317" y="1777764"/>
                </a:cubicBezTo>
                <a:cubicBezTo>
                  <a:pt x="449756" y="1773102"/>
                  <a:pt x="454186" y="1769261"/>
                  <a:pt x="459288" y="1766517"/>
                </a:cubicBezTo>
                <a:cubicBezTo>
                  <a:pt x="463037" y="1764943"/>
                  <a:pt x="464837" y="1766517"/>
                  <a:pt x="462212" y="1774390"/>
                </a:cubicBezTo>
                <a:cubicBezTo>
                  <a:pt x="465474" y="1772066"/>
                  <a:pt x="468173" y="1771916"/>
                  <a:pt x="472597" y="1762131"/>
                </a:cubicBezTo>
                <a:cubicBezTo>
                  <a:pt x="465287" y="1761644"/>
                  <a:pt x="464649" y="1760631"/>
                  <a:pt x="464499" y="1758719"/>
                </a:cubicBezTo>
                <a:cubicBezTo>
                  <a:pt x="464513" y="1757431"/>
                  <a:pt x="464258" y="1756154"/>
                  <a:pt x="463750" y="1754970"/>
                </a:cubicBezTo>
                <a:cubicBezTo>
                  <a:pt x="463326" y="1754054"/>
                  <a:pt x="462784" y="1753197"/>
                  <a:pt x="462138" y="1752421"/>
                </a:cubicBezTo>
                <a:cubicBezTo>
                  <a:pt x="461256" y="1751219"/>
                  <a:pt x="460265" y="1750102"/>
                  <a:pt x="459176" y="1749084"/>
                </a:cubicBezTo>
                <a:close/>
                <a:moveTo>
                  <a:pt x="321073" y="1741409"/>
                </a:moveTo>
                <a:lnTo>
                  <a:pt x="320408" y="1742974"/>
                </a:lnTo>
                <a:cubicBezTo>
                  <a:pt x="318899" y="1747173"/>
                  <a:pt x="317090" y="1751540"/>
                  <a:pt x="313041" y="1757070"/>
                </a:cubicBezTo>
                <a:cubicBezTo>
                  <a:pt x="314391" y="1760669"/>
                  <a:pt x="316078" y="1758644"/>
                  <a:pt x="317765" y="1756601"/>
                </a:cubicBezTo>
                <a:lnTo>
                  <a:pt x="322329" y="1756040"/>
                </a:lnTo>
                <a:lnTo>
                  <a:pt x="326725" y="1755270"/>
                </a:lnTo>
                <a:cubicBezTo>
                  <a:pt x="330054" y="1757095"/>
                  <a:pt x="333854" y="1757878"/>
                  <a:pt x="337634" y="1757520"/>
                </a:cubicBezTo>
                <a:lnTo>
                  <a:pt x="340001" y="1753132"/>
                </a:lnTo>
                <a:lnTo>
                  <a:pt x="333248" y="1755833"/>
                </a:lnTo>
                <a:cubicBezTo>
                  <a:pt x="335272" y="1751034"/>
                  <a:pt x="329161" y="1756433"/>
                  <a:pt x="331936" y="1750884"/>
                </a:cubicBezTo>
                <a:cubicBezTo>
                  <a:pt x="338084" y="1738737"/>
                  <a:pt x="334297" y="1756470"/>
                  <a:pt x="341271" y="1745523"/>
                </a:cubicBezTo>
                <a:lnTo>
                  <a:pt x="341171" y="1743854"/>
                </a:lnTo>
                <a:lnTo>
                  <a:pt x="330877" y="1744726"/>
                </a:lnTo>
                <a:close/>
                <a:moveTo>
                  <a:pt x="785552" y="1739595"/>
                </a:moveTo>
                <a:cubicBezTo>
                  <a:pt x="788242" y="1739346"/>
                  <a:pt x="790360" y="1740443"/>
                  <a:pt x="790510" y="1744023"/>
                </a:cubicBezTo>
                <a:cubicBezTo>
                  <a:pt x="787623" y="1748897"/>
                  <a:pt x="784802" y="1750397"/>
                  <a:pt x="782445" y="1749830"/>
                </a:cubicBezTo>
                <a:lnTo>
                  <a:pt x="781577" y="1748746"/>
                </a:lnTo>
                <a:lnTo>
                  <a:pt x="785503" y="1739616"/>
                </a:lnTo>
                <a:close/>
                <a:moveTo>
                  <a:pt x="373993" y="1736629"/>
                </a:moveTo>
                <a:lnTo>
                  <a:pt x="378831" y="1742669"/>
                </a:lnTo>
                <a:lnTo>
                  <a:pt x="384693" y="1738448"/>
                </a:lnTo>
                <a:lnTo>
                  <a:pt x="384571" y="1738100"/>
                </a:lnTo>
                <a:close/>
                <a:moveTo>
                  <a:pt x="271765" y="1733001"/>
                </a:moveTo>
                <a:cubicBezTo>
                  <a:pt x="258418" y="1739112"/>
                  <a:pt x="269065" y="1738287"/>
                  <a:pt x="264979" y="1743424"/>
                </a:cubicBezTo>
                <a:cubicBezTo>
                  <a:pt x="269384" y="1741698"/>
                  <a:pt x="273153" y="1738662"/>
                  <a:pt x="275776" y="1734726"/>
                </a:cubicBezTo>
                <a:cubicBezTo>
                  <a:pt x="273339" y="1735476"/>
                  <a:pt x="271765" y="1735026"/>
                  <a:pt x="271765" y="1733001"/>
                </a:cubicBezTo>
                <a:close/>
                <a:moveTo>
                  <a:pt x="154384" y="1721754"/>
                </a:moveTo>
                <a:cubicBezTo>
                  <a:pt x="160514" y="1728390"/>
                  <a:pt x="158925" y="1736038"/>
                  <a:pt x="164280" y="1739463"/>
                </a:cubicBezTo>
                <a:lnTo>
                  <a:pt x="171043" y="1740965"/>
                </a:lnTo>
                <a:lnTo>
                  <a:pt x="165744" y="1736863"/>
                </a:lnTo>
                <a:lnTo>
                  <a:pt x="168556" y="1735611"/>
                </a:lnTo>
                <a:lnTo>
                  <a:pt x="164694" y="1730040"/>
                </a:lnTo>
                <a:cubicBezTo>
                  <a:pt x="162789" y="1725781"/>
                  <a:pt x="158953" y="1722698"/>
                  <a:pt x="154384" y="1721754"/>
                </a:cubicBezTo>
                <a:close/>
                <a:moveTo>
                  <a:pt x="1230378" y="1719017"/>
                </a:moveTo>
                <a:cubicBezTo>
                  <a:pt x="1237838" y="1730077"/>
                  <a:pt x="1231240" y="1712644"/>
                  <a:pt x="1240312" y="1726028"/>
                </a:cubicBezTo>
                <a:cubicBezTo>
                  <a:pt x="1234539" y="1728877"/>
                  <a:pt x="1234614" y="1737462"/>
                  <a:pt x="1232290" y="1744398"/>
                </a:cubicBezTo>
                <a:cubicBezTo>
                  <a:pt x="1224267" y="1726515"/>
                  <a:pt x="1236039" y="1732064"/>
                  <a:pt x="1230378" y="1719017"/>
                </a:cubicBezTo>
                <a:close/>
                <a:moveTo>
                  <a:pt x="1211933" y="1710957"/>
                </a:moveTo>
                <a:cubicBezTo>
                  <a:pt x="1217819" y="1720854"/>
                  <a:pt x="1210995" y="1717668"/>
                  <a:pt x="1220518" y="1731314"/>
                </a:cubicBezTo>
                <a:lnTo>
                  <a:pt x="1220405" y="1731314"/>
                </a:lnTo>
                <a:cubicBezTo>
                  <a:pt x="1219656" y="1731576"/>
                  <a:pt x="1218831" y="1731726"/>
                  <a:pt x="1218081" y="1731951"/>
                </a:cubicBezTo>
                <a:cubicBezTo>
                  <a:pt x="1211295" y="1721679"/>
                  <a:pt x="1216656" y="1723853"/>
                  <a:pt x="1208184" y="1711932"/>
                </a:cubicBezTo>
                <a:cubicBezTo>
                  <a:pt x="1211933" y="1713281"/>
                  <a:pt x="1210883" y="1713506"/>
                  <a:pt x="1211933" y="1710957"/>
                </a:cubicBezTo>
                <a:close/>
                <a:moveTo>
                  <a:pt x="1278215" y="1709767"/>
                </a:moveTo>
                <a:cubicBezTo>
                  <a:pt x="1280361" y="1710872"/>
                  <a:pt x="1283032" y="1712475"/>
                  <a:pt x="1283126" y="1710282"/>
                </a:cubicBezTo>
                <a:lnTo>
                  <a:pt x="1283013" y="1710282"/>
                </a:lnTo>
                <a:cubicBezTo>
                  <a:pt x="1286050" y="1715868"/>
                  <a:pt x="1279564" y="1715043"/>
                  <a:pt x="1276453" y="1712232"/>
                </a:cubicBezTo>
                <a:cubicBezTo>
                  <a:pt x="1274447" y="1708051"/>
                  <a:pt x="1276068" y="1708661"/>
                  <a:pt x="1278215" y="1709767"/>
                </a:cubicBezTo>
                <a:close/>
                <a:moveTo>
                  <a:pt x="1071309" y="1707583"/>
                </a:moveTo>
                <a:cubicBezTo>
                  <a:pt x="1076295" y="1707470"/>
                  <a:pt x="1078695" y="1715455"/>
                  <a:pt x="1076108" y="1718342"/>
                </a:cubicBezTo>
                <a:cubicBezTo>
                  <a:pt x="1062349" y="1714368"/>
                  <a:pt x="1079069" y="1711369"/>
                  <a:pt x="1071309" y="1707583"/>
                </a:cubicBezTo>
                <a:close/>
                <a:moveTo>
                  <a:pt x="1308808" y="1704564"/>
                </a:moveTo>
                <a:lnTo>
                  <a:pt x="1308880" y="1704659"/>
                </a:lnTo>
                <a:lnTo>
                  <a:pt x="1308768" y="1704659"/>
                </a:lnTo>
                <a:close/>
                <a:moveTo>
                  <a:pt x="885959" y="1702110"/>
                </a:moveTo>
                <a:cubicBezTo>
                  <a:pt x="882210" y="1707433"/>
                  <a:pt x="878199" y="1697649"/>
                  <a:pt x="878011" y="1707658"/>
                </a:cubicBezTo>
                <a:cubicBezTo>
                  <a:pt x="879586" y="1707358"/>
                  <a:pt x="881760" y="1708558"/>
                  <a:pt x="883372" y="1708483"/>
                </a:cubicBezTo>
                <a:cubicBezTo>
                  <a:pt x="884984" y="1708408"/>
                  <a:pt x="886371" y="1707134"/>
                  <a:pt x="885959" y="1702110"/>
                </a:cubicBezTo>
                <a:close/>
                <a:moveTo>
                  <a:pt x="928491" y="1699753"/>
                </a:moveTo>
                <a:cubicBezTo>
                  <a:pt x="930263" y="1699963"/>
                  <a:pt x="932671" y="1701622"/>
                  <a:pt x="934508" y="1702110"/>
                </a:cubicBezTo>
                <a:lnTo>
                  <a:pt x="934621" y="1702335"/>
                </a:lnTo>
                <a:cubicBezTo>
                  <a:pt x="935858" y="1714069"/>
                  <a:pt x="930534" y="1704697"/>
                  <a:pt x="926298" y="1706084"/>
                </a:cubicBezTo>
                <a:cubicBezTo>
                  <a:pt x="925586" y="1700779"/>
                  <a:pt x="926720" y="1699542"/>
                  <a:pt x="928491" y="1699753"/>
                </a:cubicBezTo>
                <a:close/>
                <a:moveTo>
                  <a:pt x="796806" y="1697696"/>
                </a:moveTo>
                <a:lnTo>
                  <a:pt x="793584" y="1704059"/>
                </a:lnTo>
                <a:cubicBezTo>
                  <a:pt x="795609" y="1701060"/>
                  <a:pt x="799058" y="1703834"/>
                  <a:pt x="801457" y="1709420"/>
                </a:cubicBezTo>
                <a:cubicBezTo>
                  <a:pt x="795571" y="1712682"/>
                  <a:pt x="789011" y="1713169"/>
                  <a:pt x="786761" y="1731352"/>
                </a:cubicBezTo>
                <a:cubicBezTo>
                  <a:pt x="794784" y="1731652"/>
                  <a:pt x="795009" y="1741362"/>
                  <a:pt x="800932" y="1735101"/>
                </a:cubicBezTo>
                <a:cubicBezTo>
                  <a:pt x="802188" y="1727715"/>
                  <a:pt x="803491" y="1717799"/>
                  <a:pt x="805084" y="1710170"/>
                </a:cubicBezTo>
                <a:lnTo>
                  <a:pt x="807179" y="1702923"/>
                </a:lnTo>
                <a:close/>
                <a:moveTo>
                  <a:pt x="132978" y="1696899"/>
                </a:moveTo>
                <a:cubicBezTo>
                  <a:pt x="136746" y="1701510"/>
                  <a:pt x="138554" y="1705428"/>
                  <a:pt x="141099" y="1708886"/>
                </a:cubicBezTo>
                <a:lnTo>
                  <a:pt x="153540" y="1718049"/>
                </a:lnTo>
                <a:lnTo>
                  <a:pt x="153522" y="1718118"/>
                </a:lnTo>
                <a:lnTo>
                  <a:pt x="153634" y="1718118"/>
                </a:lnTo>
                <a:lnTo>
                  <a:pt x="153540" y="1718049"/>
                </a:lnTo>
                <a:lnTo>
                  <a:pt x="154944" y="1712542"/>
                </a:lnTo>
                <a:cubicBezTo>
                  <a:pt x="153297" y="1708017"/>
                  <a:pt x="144749" y="1705943"/>
                  <a:pt x="150035" y="1700010"/>
                </a:cubicBezTo>
                <a:cubicBezTo>
                  <a:pt x="138339" y="1705896"/>
                  <a:pt x="137701" y="1690638"/>
                  <a:pt x="132978" y="1696899"/>
                </a:cubicBezTo>
                <a:close/>
                <a:moveTo>
                  <a:pt x="802553" y="1688290"/>
                </a:moveTo>
                <a:lnTo>
                  <a:pt x="801111" y="1689195"/>
                </a:lnTo>
                <a:lnTo>
                  <a:pt x="800342" y="1690713"/>
                </a:lnTo>
                <a:lnTo>
                  <a:pt x="806748" y="1694171"/>
                </a:lnTo>
                <a:lnTo>
                  <a:pt x="811015" y="1698248"/>
                </a:lnTo>
                <a:lnTo>
                  <a:pt x="811356" y="1691336"/>
                </a:lnTo>
                <a:lnTo>
                  <a:pt x="808598" y="1690382"/>
                </a:lnTo>
                <a:lnTo>
                  <a:pt x="808580" y="1691725"/>
                </a:lnTo>
                <a:lnTo>
                  <a:pt x="808580" y="1691875"/>
                </a:lnTo>
                <a:lnTo>
                  <a:pt x="807208" y="1689901"/>
                </a:lnTo>
                <a:close/>
                <a:moveTo>
                  <a:pt x="1211780" y="1682238"/>
                </a:moveTo>
                <a:lnTo>
                  <a:pt x="1211782" y="1682240"/>
                </a:lnTo>
                <a:lnTo>
                  <a:pt x="1211782" y="1682390"/>
                </a:lnTo>
                <a:close/>
                <a:moveTo>
                  <a:pt x="1312142" y="1681415"/>
                </a:moveTo>
                <a:cubicBezTo>
                  <a:pt x="1315104" y="1680778"/>
                  <a:pt x="1315891" y="1684677"/>
                  <a:pt x="1315104" y="1689588"/>
                </a:cubicBezTo>
                <a:lnTo>
                  <a:pt x="1308808" y="1704564"/>
                </a:lnTo>
                <a:lnTo>
                  <a:pt x="1304855" y="1699377"/>
                </a:lnTo>
                <a:cubicBezTo>
                  <a:pt x="1305075" y="1697414"/>
                  <a:pt x="1306519" y="1695287"/>
                  <a:pt x="1308168" y="1693112"/>
                </a:cubicBezTo>
                <a:lnTo>
                  <a:pt x="1310680" y="1689850"/>
                </a:lnTo>
                <a:cubicBezTo>
                  <a:pt x="1311409" y="1688912"/>
                  <a:pt x="1312049" y="1687908"/>
                  <a:pt x="1312592" y="1686851"/>
                </a:cubicBezTo>
                <a:cubicBezTo>
                  <a:pt x="1313724" y="1685155"/>
                  <a:pt x="1313537" y="1682902"/>
                  <a:pt x="1312142" y="1681415"/>
                </a:cubicBezTo>
                <a:close/>
                <a:moveTo>
                  <a:pt x="987781" y="1676467"/>
                </a:moveTo>
                <a:cubicBezTo>
                  <a:pt x="992692" y="1677554"/>
                  <a:pt x="994491" y="1682165"/>
                  <a:pt x="994491" y="1687151"/>
                </a:cubicBezTo>
                <a:cubicBezTo>
                  <a:pt x="994480" y="1691465"/>
                  <a:pt x="993315" y="1695698"/>
                  <a:pt x="991117" y="1699410"/>
                </a:cubicBezTo>
                <a:lnTo>
                  <a:pt x="991117" y="1699560"/>
                </a:lnTo>
                <a:cubicBezTo>
                  <a:pt x="985756" y="1698661"/>
                  <a:pt x="985494" y="1694312"/>
                  <a:pt x="986206" y="1689550"/>
                </a:cubicBezTo>
                <a:cubicBezTo>
                  <a:pt x="987278" y="1685273"/>
                  <a:pt x="987807" y="1680877"/>
                  <a:pt x="987781" y="1676467"/>
                </a:cubicBezTo>
                <a:close/>
                <a:moveTo>
                  <a:pt x="1179413" y="1670569"/>
                </a:moveTo>
                <a:cubicBezTo>
                  <a:pt x="1180090" y="1671232"/>
                  <a:pt x="1186065" y="1681199"/>
                  <a:pt x="1185840" y="1678978"/>
                </a:cubicBezTo>
                <a:lnTo>
                  <a:pt x="1179991" y="1671803"/>
                </a:lnTo>
                <a:close/>
                <a:moveTo>
                  <a:pt x="1119182" y="1668931"/>
                </a:moveTo>
                <a:lnTo>
                  <a:pt x="1119326" y="1668984"/>
                </a:lnTo>
                <a:lnTo>
                  <a:pt x="1119182" y="1669081"/>
                </a:lnTo>
                <a:close/>
                <a:moveTo>
                  <a:pt x="1174930" y="1665594"/>
                </a:moveTo>
                <a:lnTo>
                  <a:pt x="1179991" y="1671803"/>
                </a:lnTo>
                <a:lnTo>
                  <a:pt x="1180929" y="1673805"/>
                </a:lnTo>
                <a:cubicBezTo>
                  <a:pt x="1180591" y="1674442"/>
                  <a:pt x="1179542" y="1672867"/>
                  <a:pt x="1178417" y="1671180"/>
                </a:cubicBezTo>
                <a:cubicBezTo>
                  <a:pt x="1177292" y="1669493"/>
                  <a:pt x="1176130" y="1667431"/>
                  <a:pt x="1174930" y="1665594"/>
                </a:cubicBezTo>
                <a:close/>
                <a:moveTo>
                  <a:pt x="1047840" y="1665257"/>
                </a:moveTo>
                <a:cubicBezTo>
                  <a:pt x="1058413" y="1669418"/>
                  <a:pt x="1050690" y="1673130"/>
                  <a:pt x="1066810" y="1677403"/>
                </a:cubicBezTo>
                <a:cubicBezTo>
                  <a:pt x="1066285" y="1678378"/>
                  <a:pt x="1065686" y="1679315"/>
                  <a:pt x="1065123" y="1680290"/>
                </a:cubicBezTo>
                <a:cubicBezTo>
                  <a:pt x="1053351" y="1676766"/>
                  <a:pt x="1059275" y="1673654"/>
                  <a:pt x="1045066" y="1670093"/>
                </a:cubicBezTo>
                <a:cubicBezTo>
                  <a:pt x="1048815" y="1667844"/>
                  <a:pt x="1048328" y="1668968"/>
                  <a:pt x="1047840" y="1665257"/>
                </a:cubicBezTo>
                <a:close/>
                <a:moveTo>
                  <a:pt x="1115096" y="1664620"/>
                </a:moveTo>
                <a:cubicBezTo>
                  <a:pt x="1114122" y="1671256"/>
                  <a:pt x="1109998" y="1677067"/>
                  <a:pt x="1107074" y="1683365"/>
                </a:cubicBezTo>
                <a:cubicBezTo>
                  <a:pt x="1102312" y="1674892"/>
                  <a:pt x="1103325" y="1662596"/>
                  <a:pt x="1115096" y="1664620"/>
                </a:cubicBezTo>
                <a:close/>
                <a:moveTo>
                  <a:pt x="1133016" y="1664057"/>
                </a:moveTo>
                <a:cubicBezTo>
                  <a:pt x="1137234" y="1668687"/>
                  <a:pt x="1135528" y="1672315"/>
                  <a:pt x="1131891" y="1673580"/>
                </a:cubicBezTo>
                <a:lnTo>
                  <a:pt x="1119326" y="1668984"/>
                </a:lnTo>
                <a:lnTo>
                  <a:pt x="1125968" y="1664507"/>
                </a:lnTo>
                <a:cubicBezTo>
                  <a:pt x="1128310" y="1665059"/>
                  <a:pt x="1130763" y="1664902"/>
                  <a:pt x="1133016" y="1664057"/>
                </a:cubicBezTo>
                <a:close/>
                <a:moveTo>
                  <a:pt x="971586" y="1662671"/>
                </a:moveTo>
                <a:cubicBezTo>
                  <a:pt x="967252" y="1664074"/>
                  <a:pt x="963861" y="1667480"/>
                  <a:pt x="962476" y="1671818"/>
                </a:cubicBezTo>
                <a:lnTo>
                  <a:pt x="961795" y="1674041"/>
                </a:lnTo>
                <a:lnTo>
                  <a:pt x="965868" y="1673170"/>
                </a:lnTo>
                <a:cubicBezTo>
                  <a:pt x="968043" y="1672052"/>
                  <a:pt x="969322" y="1670599"/>
                  <a:pt x="970290" y="1669060"/>
                </a:cubicBezTo>
                <a:lnTo>
                  <a:pt x="972070" y="1666884"/>
                </a:lnTo>
                <a:close/>
                <a:moveTo>
                  <a:pt x="1003115" y="1662483"/>
                </a:moveTo>
                <a:cubicBezTo>
                  <a:pt x="1003414" y="1665520"/>
                  <a:pt x="1003677" y="1668632"/>
                  <a:pt x="1006114" y="1668332"/>
                </a:cubicBezTo>
                <a:cubicBezTo>
                  <a:pt x="1007876" y="1675867"/>
                  <a:pt x="1000678" y="1677742"/>
                  <a:pt x="994342" y="1679616"/>
                </a:cubicBezTo>
                <a:cubicBezTo>
                  <a:pt x="994369" y="1676280"/>
                  <a:pt x="993625" y="1672983"/>
                  <a:pt x="992168" y="1669981"/>
                </a:cubicBezTo>
                <a:cubicBezTo>
                  <a:pt x="1002290" y="1681678"/>
                  <a:pt x="1000040" y="1666907"/>
                  <a:pt x="1003115" y="1662483"/>
                </a:cubicBezTo>
                <a:close/>
                <a:moveTo>
                  <a:pt x="1017029" y="1660136"/>
                </a:moveTo>
                <a:lnTo>
                  <a:pt x="1016986" y="1660196"/>
                </a:lnTo>
                <a:lnTo>
                  <a:pt x="1016836" y="1660196"/>
                </a:lnTo>
                <a:close/>
                <a:moveTo>
                  <a:pt x="128404" y="1659297"/>
                </a:moveTo>
                <a:lnTo>
                  <a:pt x="128779" y="1663045"/>
                </a:lnTo>
                <a:cubicBezTo>
                  <a:pt x="128982" y="1664065"/>
                  <a:pt x="128877" y="1665122"/>
                  <a:pt x="128479" y="1666082"/>
                </a:cubicBezTo>
                <a:cubicBezTo>
                  <a:pt x="127654" y="1667619"/>
                  <a:pt x="125217" y="1668182"/>
                  <a:pt x="119256" y="1667694"/>
                </a:cubicBezTo>
                <a:cubicBezTo>
                  <a:pt x="117757" y="1680441"/>
                  <a:pt x="128141" y="1681903"/>
                  <a:pt x="122068" y="1690188"/>
                </a:cubicBezTo>
                <a:cubicBezTo>
                  <a:pt x="117733" y="1687941"/>
                  <a:pt x="114889" y="1683589"/>
                  <a:pt x="114570" y="1678716"/>
                </a:cubicBezTo>
                <a:cubicBezTo>
                  <a:pt x="114283" y="1676536"/>
                  <a:pt x="113831" y="1674381"/>
                  <a:pt x="113221" y="1672268"/>
                </a:cubicBezTo>
                <a:cubicBezTo>
                  <a:pt x="112584" y="1669977"/>
                  <a:pt x="111278" y="1667928"/>
                  <a:pt x="109472" y="1666382"/>
                </a:cubicBezTo>
                <a:cubicBezTo>
                  <a:pt x="113221" y="1665407"/>
                  <a:pt x="116970" y="1664395"/>
                  <a:pt x="115657" y="1662033"/>
                </a:cubicBezTo>
                <a:cubicBezTo>
                  <a:pt x="105573" y="1662671"/>
                  <a:pt x="111871" y="1667957"/>
                  <a:pt x="99687" y="1668369"/>
                </a:cubicBezTo>
                <a:cubicBezTo>
                  <a:pt x="100849" y="1670169"/>
                  <a:pt x="102573" y="1673843"/>
                  <a:pt x="104298" y="1677029"/>
                </a:cubicBezTo>
                <a:cubicBezTo>
                  <a:pt x="106007" y="1680373"/>
                  <a:pt x="107948" y="1683593"/>
                  <a:pt x="110109" y="1686664"/>
                </a:cubicBezTo>
                <a:lnTo>
                  <a:pt x="124157" y="1693951"/>
                </a:lnTo>
                <a:lnTo>
                  <a:pt x="122922" y="1694482"/>
                </a:lnTo>
                <a:cubicBezTo>
                  <a:pt x="122895" y="1694773"/>
                  <a:pt x="123784" y="1694987"/>
                  <a:pt x="126155" y="1694987"/>
                </a:cubicBezTo>
                <a:lnTo>
                  <a:pt x="124157" y="1693951"/>
                </a:lnTo>
                <a:lnTo>
                  <a:pt x="125180" y="1693511"/>
                </a:lnTo>
                <a:cubicBezTo>
                  <a:pt x="127757" y="1692887"/>
                  <a:pt x="131722" y="1692494"/>
                  <a:pt x="132528" y="1693412"/>
                </a:cubicBezTo>
                <a:cubicBezTo>
                  <a:pt x="128554" y="1685914"/>
                  <a:pt x="130541" y="1680028"/>
                  <a:pt x="131778" y="1674667"/>
                </a:cubicBezTo>
                <a:cubicBezTo>
                  <a:pt x="132519" y="1672139"/>
                  <a:pt x="132786" y="1669495"/>
                  <a:pt x="132565" y="1666869"/>
                </a:cubicBezTo>
                <a:cubicBezTo>
                  <a:pt x="132358" y="1665456"/>
                  <a:pt x="131914" y="1664087"/>
                  <a:pt x="131253" y="1662821"/>
                </a:cubicBezTo>
                <a:cubicBezTo>
                  <a:pt x="130509" y="1661494"/>
                  <a:pt x="129545" y="1660302"/>
                  <a:pt x="128404" y="1659297"/>
                </a:cubicBezTo>
                <a:close/>
                <a:moveTo>
                  <a:pt x="1146213" y="1652810"/>
                </a:moveTo>
                <a:cubicBezTo>
                  <a:pt x="1158810" y="1665238"/>
                  <a:pt x="1158648" y="1655481"/>
                  <a:pt x="1165514" y="1659205"/>
                </a:cubicBezTo>
                <a:lnTo>
                  <a:pt x="1168213" y="1661794"/>
                </a:lnTo>
                <a:lnTo>
                  <a:pt x="1169643" y="1661621"/>
                </a:lnTo>
                <a:lnTo>
                  <a:pt x="1169534" y="1663062"/>
                </a:lnTo>
                <a:lnTo>
                  <a:pt x="1175455" y="1668743"/>
                </a:lnTo>
                <a:cubicBezTo>
                  <a:pt x="1174443" y="1672136"/>
                  <a:pt x="1172569" y="1674545"/>
                  <a:pt x="1169297" y="1673875"/>
                </a:cubicBezTo>
                <a:lnTo>
                  <a:pt x="1167131" y="1671887"/>
                </a:lnTo>
                <a:lnTo>
                  <a:pt x="1158396" y="1665107"/>
                </a:lnTo>
                <a:lnTo>
                  <a:pt x="1159258" y="1664661"/>
                </a:lnTo>
                <a:lnTo>
                  <a:pt x="1154761" y="1660533"/>
                </a:lnTo>
                <a:cubicBezTo>
                  <a:pt x="1155848" y="1666194"/>
                  <a:pt x="1159260" y="1670056"/>
                  <a:pt x="1153711" y="1667019"/>
                </a:cubicBezTo>
                <a:cubicBezTo>
                  <a:pt x="1150788" y="1662518"/>
                  <a:pt x="1148279" y="1657763"/>
                  <a:pt x="1146213" y="1652810"/>
                </a:cubicBezTo>
                <a:close/>
                <a:moveTo>
                  <a:pt x="985368" y="1652729"/>
                </a:moveTo>
                <a:lnTo>
                  <a:pt x="984670" y="1653074"/>
                </a:lnTo>
                <a:cubicBezTo>
                  <a:pt x="982645" y="1656973"/>
                  <a:pt x="980583" y="1660946"/>
                  <a:pt x="975372" y="1658247"/>
                </a:cubicBezTo>
                <a:lnTo>
                  <a:pt x="976281" y="1661734"/>
                </a:lnTo>
                <a:lnTo>
                  <a:pt x="977053" y="1660790"/>
                </a:lnTo>
                <a:lnTo>
                  <a:pt x="985489" y="1660349"/>
                </a:lnTo>
                <a:close/>
                <a:moveTo>
                  <a:pt x="1074754" y="1651221"/>
                </a:moveTo>
                <a:cubicBezTo>
                  <a:pt x="1075677" y="1650879"/>
                  <a:pt x="1077607" y="1651057"/>
                  <a:pt x="1081469" y="1652248"/>
                </a:cubicBezTo>
                <a:cubicBezTo>
                  <a:pt x="1077832" y="1661170"/>
                  <a:pt x="1082481" y="1669868"/>
                  <a:pt x="1084618" y="1678791"/>
                </a:cubicBezTo>
                <a:cubicBezTo>
                  <a:pt x="1067373" y="1669006"/>
                  <a:pt x="1081019" y="1662745"/>
                  <a:pt x="1068722" y="1655022"/>
                </a:cubicBezTo>
                <a:cubicBezTo>
                  <a:pt x="1078282" y="1657946"/>
                  <a:pt x="1071984" y="1652245"/>
                  <a:pt x="1074754" y="1651221"/>
                </a:cubicBezTo>
                <a:close/>
                <a:moveTo>
                  <a:pt x="1131889" y="1648026"/>
                </a:moveTo>
                <a:lnTo>
                  <a:pt x="1132106" y="1650229"/>
                </a:lnTo>
                <a:lnTo>
                  <a:pt x="1133429" y="1650884"/>
                </a:lnTo>
                <a:close/>
                <a:moveTo>
                  <a:pt x="124505" y="1647825"/>
                </a:moveTo>
                <a:cubicBezTo>
                  <a:pt x="125967" y="1651574"/>
                  <a:pt x="126604" y="1655772"/>
                  <a:pt x="131516" y="1657085"/>
                </a:cubicBezTo>
                <a:cubicBezTo>
                  <a:pt x="133315" y="1655623"/>
                  <a:pt x="134815" y="1645875"/>
                  <a:pt x="124505" y="1647825"/>
                </a:cubicBezTo>
                <a:close/>
                <a:moveTo>
                  <a:pt x="1180983" y="1643291"/>
                </a:moveTo>
                <a:lnTo>
                  <a:pt x="1179831" y="1645839"/>
                </a:lnTo>
                <a:lnTo>
                  <a:pt x="1181793" y="1644080"/>
                </a:lnTo>
                <a:close/>
                <a:moveTo>
                  <a:pt x="1232627" y="1635078"/>
                </a:moveTo>
                <a:cubicBezTo>
                  <a:pt x="1235664" y="1639614"/>
                  <a:pt x="1236826" y="1639914"/>
                  <a:pt x="1237876" y="1639951"/>
                </a:cubicBezTo>
                <a:cubicBezTo>
                  <a:pt x="1241057" y="1646604"/>
                  <a:pt x="1244651" y="1653053"/>
                  <a:pt x="1248635" y="1659258"/>
                </a:cubicBezTo>
                <a:cubicBezTo>
                  <a:pt x="1247810" y="1659821"/>
                  <a:pt x="1245074" y="1658734"/>
                  <a:pt x="1247810" y="1662708"/>
                </a:cubicBezTo>
                <a:cubicBezTo>
                  <a:pt x="1242845" y="1658126"/>
                  <a:pt x="1238508" y="1652908"/>
                  <a:pt x="1234914" y="1647187"/>
                </a:cubicBezTo>
                <a:cubicBezTo>
                  <a:pt x="1238138" y="1646849"/>
                  <a:pt x="1227416" y="1633541"/>
                  <a:pt x="1232627" y="1635078"/>
                </a:cubicBezTo>
                <a:close/>
                <a:moveTo>
                  <a:pt x="1330438" y="1630354"/>
                </a:moveTo>
                <a:cubicBezTo>
                  <a:pt x="1337936" y="1637027"/>
                  <a:pt x="1334937" y="1627505"/>
                  <a:pt x="1342922" y="1632603"/>
                </a:cubicBezTo>
                <a:cubicBezTo>
                  <a:pt x="1344684" y="1642313"/>
                  <a:pt x="1343934" y="1655022"/>
                  <a:pt x="1333624" y="1648611"/>
                </a:cubicBezTo>
                <a:lnTo>
                  <a:pt x="1333512" y="1648611"/>
                </a:lnTo>
                <a:cubicBezTo>
                  <a:pt x="1333699" y="1643288"/>
                  <a:pt x="1341497" y="1642838"/>
                  <a:pt x="1330438" y="1630354"/>
                </a:cubicBezTo>
                <a:close/>
                <a:moveTo>
                  <a:pt x="1204510" y="1629491"/>
                </a:moveTo>
                <a:lnTo>
                  <a:pt x="1206119" y="1632602"/>
                </a:lnTo>
                <a:lnTo>
                  <a:pt x="1207294" y="1632056"/>
                </a:lnTo>
                <a:close/>
                <a:moveTo>
                  <a:pt x="1149587" y="1628742"/>
                </a:moveTo>
                <a:lnTo>
                  <a:pt x="1148111" y="1629626"/>
                </a:lnTo>
                <a:lnTo>
                  <a:pt x="1149323" y="1631207"/>
                </a:lnTo>
                <a:close/>
                <a:moveTo>
                  <a:pt x="1193699" y="1622106"/>
                </a:moveTo>
                <a:cubicBezTo>
                  <a:pt x="1193629" y="1623746"/>
                  <a:pt x="1194425" y="1626567"/>
                  <a:pt x="1195475" y="1629042"/>
                </a:cubicBezTo>
                <a:cubicBezTo>
                  <a:pt x="1200048" y="1632341"/>
                  <a:pt x="1203085" y="1631779"/>
                  <a:pt x="1197049" y="1622294"/>
                </a:cubicBezTo>
                <a:lnTo>
                  <a:pt x="1197125" y="1622256"/>
                </a:lnTo>
                <a:cubicBezTo>
                  <a:pt x="1194706" y="1620007"/>
                  <a:pt x="1193769" y="1620466"/>
                  <a:pt x="1193699" y="1622106"/>
                </a:cubicBezTo>
                <a:close/>
                <a:moveTo>
                  <a:pt x="1302244" y="1615733"/>
                </a:moveTo>
                <a:cubicBezTo>
                  <a:pt x="1312479" y="1620644"/>
                  <a:pt x="1304494" y="1623981"/>
                  <a:pt x="1320240" y="1629417"/>
                </a:cubicBezTo>
                <a:cubicBezTo>
                  <a:pt x="1319640" y="1630392"/>
                  <a:pt x="1318965" y="1631366"/>
                  <a:pt x="1318365" y="1632304"/>
                </a:cubicBezTo>
                <a:cubicBezTo>
                  <a:pt x="1306893" y="1627880"/>
                  <a:pt x="1313004" y="1625068"/>
                  <a:pt x="1299133" y="1620494"/>
                </a:cubicBezTo>
                <a:cubicBezTo>
                  <a:pt x="1303182" y="1618470"/>
                  <a:pt x="1302470" y="1619557"/>
                  <a:pt x="1302244" y="1615733"/>
                </a:cubicBezTo>
                <a:close/>
                <a:moveTo>
                  <a:pt x="1112362" y="1614027"/>
                </a:moveTo>
                <a:lnTo>
                  <a:pt x="1112359" y="1617720"/>
                </a:lnTo>
                <a:lnTo>
                  <a:pt x="1115091" y="1617467"/>
                </a:lnTo>
                <a:lnTo>
                  <a:pt x="1115247" y="1615208"/>
                </a:lnTo>
                <a:close/>
                <a:moveTo>
                  <a:pt x="1166374" y="1613945"/>
                </a:moveTo>
                <a:lnTo>
                  <a:pt x="1166383" y="1613971"/>
                </a:lnTo>
                <a:lnTo>
                  <a:pt x="1166308" y="1613971"/>
                </a:lnTo>
                <a:close/>
                <a:moveTo>
                  <a:pt x="1119707" y="1612498"/>
                </a:moveTo>
                <a:lnTo>
                  <a:pt x="1118429" y="1614960"/>
                </a:lnTo>
                <a:lnTo>
                  <a:pt x="1117709" y="1617214"/>
                </a:lnTo>
                <a:lnTo>
                  <a:pt x="1122444" y="1615583"/>
                </a:lnTo>
                <a:close/>
                <a:moveTo>
                  <a:pt x="1132783" y="1611284"/>
                </a:moveTo>
                <a:lnTo>
                  <a:pt x="1124693" y="1612809"/>
                </a:lnTo>
                <a:cubicBezTo>
                  <a:pt x="1130129" y="1619970"/>
                  <a:pt x="1137852" y="1619632"/>
                  <a:pt x="1133766" y="1627805"/>
                </a:cubicBezTo>
                <a:lnTo>
                  <a:pt x="1142920" y="1622118"/>
                </a:lnTo>
                <a:lnTo>
                  <a:pt x="1133668" y="1611853"/>
                </a:lnTo>
                <a:close/>
                <a:moveTo>
                  <a:pt x="1261606" y="1606811"/>
                </a:moveTo>
                <a:lnTo>
                  <a:pt x="1261606" y="1606961"/>
                </a:lnTo>
                <a:lnTo>
                  <a:pt x="1261193" y="1606867"/>
                </a:lnTo>
                <a:close/>
                <a:moveTo>
                  <a:pt x="1255869" y="1605656"/>
                </a:moveTo>
                <a:lnTo>
                  <a:pt x="1261193" y="1606867"/>
                </a:lnTo>
                <a:lnTo>
                  <a:pt x="1259759" y="1607063"/>
                </a:lnTo>
                <a:close/>
                <a:moveTo>
                  <a:pt x="1251383" y="1604038"/>
                </a:moveTo>
                <a:cubicBezTo>
                  <a:pt x="1251707" y="1604051"/>
                  <a:pt x="1253098" y="1604604"/>
                  <a:pt x="1254759" y="1605255"/>
                </a:cubicBezTo>
                <a:lnTo>
                  <a:pt x="1255869" y="1605656"/>
                </a:lnTo>
                <a:lnTo>
                  <a:pt x="1252738" y="1604944"/>
                </a:lnTo>
                <a:close/>
                <a:moveTo>
                  <a:pt x="1166729" y="1603174"/>
                </a:moveTo>
                <a:cubicBezTo>
                  <a:pt x="1170057" y="1602818"/>
                  <a:pt x="1175099" y="1604580"/>
                  <a:pt x="1177367" y="1605086"/>
                </a:cubicBezTo>
                <a:cubicBezTo>
                  <a:pt x="1176205" y="1607279"/>
                  <a:pt x="1174668" y="1609678"/>
                  <a:pt x="1172807" y="1611440"/>
                </a:cubicBezTo>
                <a:lnTo>
                  <a:pt x="1166374" y="1613945"/>
                </a:lnTo>
                <a:lnTo>
                  <a:pt x="1163586" y="1605718"/>
                </a:lnTo>
                <a:cubicBezTo>
                  <a:pt x="1163831" y="1604059"/>
                  <a:pt x="1165066" y="1603352"/>
                  <a:pt x="1166729" y="1603174"/>
                </a:cubicBezTo>
                <a:close/>
                <a:moveTo>
                  <a:pt x="1244623" y="1603099"/>
                </a:moveTo>
                <a:lnTo>
                  <a:pt x="1252738" y="1604944"/>
                </a:lnTo>
                <a:lnTo>
                  <a:pt x="1254407" y="1606061"/>
                </a:lnTo>
                <a:cubicBezTo>
                  <a:pt x="1254407" y="1607073"/>
                  <a:pt x="1252608" y="1606398"/>
                  <a:pt x="1250658" y="1605648"/>
                </a:cubicBezTo>
                <a:close/>
                <a:moveTo>
                  <a:pt x="1330218" y="1602941"/>
                </a:moveTo>
                <a:cubicBezTo>
                  <a:pt x="1331159" y="1602640"/>
                  <a:pt x="1333061" y="1602921"/>
                  <a:pt x="1336810" y="1604336"/>
                </a:cubicBezTo>
                <a:cubicBezTo>
                  <a:pt x="1334673" y="1608760"/>
                  <a:pt x="1334608" y="1613324"/>
                  <a:pt x="1335250" y="1617954"/>
                </a:cubicBezTo>
                <a:lnTo>
                  <a:pt x="1336026" y="1622006"/>
                </a:lnTo>
                <a:lnTo>
                  <a:pt x="1338072" y="1621155"/>
                </a:lnTo>
                <a:cubicBezTo>
                  <a:pt x="1340735" y="1622256"/>
                  <a:pt x="1343269" y="1626357"/>
                  <a:pt x="1341330" y="1626427"/>
                </a:cubicBezTo>
                <a:lnTo>
                  <a:pt x="1336340" y="1623644"/>
                </a:lnTo>
                <a:lnTo>
                  <a:pt x="1337935" y="1631966"/>
                </a:lnTo>
                <a:cubicBezTo>
                  <a:pt x="1321477" y="1620794"/>
                  <a:pt x="1335611" y="1615058"/>
                  <a:pt x="1323876" y="1606473"/>
                </a:cubicBezTo>
                <a:cubicBezTo>
                  <a:pt x="1333239" y="1609988"/>
                  <a:pt x="1327398" y="1603844"/>
                  <a:pt x="1330218" y="1602941"/>
                </a:cubicBezTo>
                <a:close/>
                <a:moveTo>
                  <a:pt x="1104561" y="1596051"/>
                </a:moveTo>
                <a:lnTo>
                  <a:pt x="1103614" y="1596174"/>
                </a:lnTo>
                <a:lnTo>
                  <a:pt x="1105167" y="1599172"/>
                </a:lnTo>
                <a:cubicBezTo>
                  <a:pt x="1106437" y="1601599"/>
                  <a:pt x="1107018" y="1603324"/>
                  <a:pt x="1105912" y="1604374"/>
                </a:cubicBezTo>
                <a:lnTo>
                  <a:pt x="1117236" y="1609713"/>
                </a:lnTo>
                <a:lnTo>
                  <a:pt x="1113629" y="1605648"/>
                </a:lnTo>
                <a:lnTo>
                  <a:pt x="1108345" y="1600055"/>
                </a:lnTo>
                <a:lnTo>
                  <a:pt x="1106924" y="1600812"/>
                </a:lnTo>
                <a:cubicBezTo>
                  <a:pt x="1104909" y="1599547"/>
                  <a:pt x="1104349" y="1598670"/>
                  <a:pt x="1104611" y="1597988"/>
                </a:cubicBezTo>
                <a:lnTo>
                  <a:pt x="1105724" y="1597282"/>
                </a:lnTo>
                <a:close/>
                <a:moveTo>
                  <a:pt x="1160796" y="1594904"/>
                </a:moveTo>
                <a:lnTo>
                  <a:pt x="1164133" y="1596876"/>
                </a:lnTo>
                <a:cubicBezTo>
                  <a:pt x="1157778" y="1595601"/>
                  <a:pt x="1153701" y="1596042"/>
                  <a:pt x="1150782" y="1597391"/>
                </a:cubicBezTo>
                <a:lnTo>
                  <a:pt x="1148871" y="1599172"/>
                </a:lnTo>
                <a:lnTo>
                  <a:pt x="1149761" y="1604397"/>
                </a:lnTo>
                <a:lnTo>
                  <a:pt x="1146758" y="1601142"/>
                </a:lnTo>
                <a:lnTo>
                  <a:pt x="1144376" y="1603362"/>
                </a:lnTo>
                <a:lnTo>
                  <a:pt x="1141413" y="1606511"/>
                </a:lnTo>
                <a:lnTo>
                  <a:pt x="1144414" y="1606623"/>
                </a:lnTo>
                <a:cubicBezTo>
                  <a:pt x="1146138" y="1606492"/>
                  <a:pt x="1147928" y="1606595"/>
                  <a:pt x="1150440" y="1608188"/>
                </a:cubicBezTo>
                <a:lnTo>
                  <a:pt x="1155527" y="1613348"/>
                </a:lnTo>
                <a:lnTo>
                  <a:pt x="1158134" y="1611459"/>
                </a:lnTo>
                <a:lnTo>
                  <a:pt x="1157112" y="1614957"/>
                </a:lnTo>
                <a:lnTo>
                  <a:pt x="1160797" y="1618695"/>
                </a:lnTo>
                <a:cubicBezTo>
                  <a:pt x="1159747" y="1622444"/>
                  <a:pt x="1154986" y="1617083"/>
                  <a:pt x="1155848" y="1622968"/>
                </a:cubicBezTo>
                <a:cubicBezTo>
                  <a:pt x="1159597" y="1629042"/>
                  <a:pt x="1162071" y="1631591"/>
                  <a:pt x="1163346" y="1630804"/>
                </a:cubicBezTo>
                <a:cubicBezTo>
                  <a:pt x="1168632" y="1638114"/>
                  <a:pt x="1158810" y="1629492"/>
                  <a:pt x="1164096" y="1636877"/>
                </a:cubicBezTo>
                <a:lnTo>
                  <a:pt x="1153850" y="1626859"/>
                </a:lnTo>
                <a:lnTo>
                  <a:pt x="1151919" y="1634592"/>
                </a:lnTo>
                <a:lnTo>
                  <a:pt x="1158960" y="1643775"/>
                </a:lnTo>
                <a:cubicBezTo>
                  <a:pt x="1163271" y="1644900"/>
                  <a:pt x="1160235" y="1634965"/>
                  <a:pt x="1167433" y="1641938"/>
                </a:cubicBezTo>
                <a:cubicBezTo>
                  <a:pt x="1171781" y="1648049"/>
                  <a:pt x="1168595" y="1646175"/>
                  <a:pt x="1171182" y="1650523"/>
                </a:cubicBezTo>
                <a:cubicBezTo>
                  <a:pt x="1174931" y="1651798"/>
                  <a:pt x="1170132" y="1644000"/>
                  <a:pt x="1172569" y="1643925"/>
                </a:cubicBezTo>
                <a:cubicBezTo>
                  <a:pt x="1168812" y="1638635"/>
                  <a:pt x="1165477" y="1633056"/>
                  <a:pt x="1162597" y="1627242"/>
                </a:cubicBezTo>
                <a:cubicBezTo>
                  <a:pt x="1164134" y="1627242"/>
                  <a:pt x="1169045" y="1636464"/>
                  <a:pt x="1171107" y="1637964"/>
                </a:cubicBezTo>
                <a:cubicBezTo>
                  <a:pt x="1169875" y="1634891"/>
                  <a:pt x="1168054" y="1632089"/>
                  <a:pt x="1165746" y="1629716"/>
                </a:cubicBezTo>
                <a:cubicBezTo>
                  <a:pt x="1161997" y="1623605"/>
                  <a:pt x="1167883" y="1627879"/>
                  <a:pt x="1168070" y="1625967"/>
                </a:cubicBezTo>
                <a:cubicBezTo>
                  <a:pt x="1169411" y="1628983"/>
                  <a:pt x="1171003" y="1631880"/>
                  <a:pt x="1172831" y="1634628"/>
                </a:cubicBezTo>
                <a:cubicBezTo>
                  <a:pt x="1177592" y="1636765"/>
                  <a:pt x="1176917" y="1630879"/>
                  <a:pt x="1178154" y="1627130"/>
                </a:cubicBezTo>
                <a:cubicBezTo>
                  <a:pt x="1174405" y="1620607"/>
                  <a:pt x="1179204" y="1635865"/>
                  <a:pt x="1171106" y="1622519"/>
                </a:cubicBezTo>
                <a:cubicBezTo>
                  <a:pt x="1181529" y="1621619"/>
                  <a:pt x="1192963" y="1626792"/>
                  <a:pt x="1184528" y="1606773"/>
                </a:cubicBezTo>
                <a:cubicBezTo>
                  <a:pt x="1186027" y="1605798"/>
                  <a:pt x="1192026" y="1615508"/>
                  <a:pt x="1192251" y="1611084"/>
                </a:cubicBezTo>
                <a:cubicBezTo>
                  <a:pt x="1194350" y="1614271"/>
                  <a:pt x="1192625" y="1613671"/>
                  <a:pt x="1192251" y="1614308"/>
                </a:cubicBezTo>
                <a:cubicBezTo>
                  <a:pt x="1201136" y="1621806"/>
                  <a:pt x="1186252" y="1599087"/>
                  <a:pt x="1190114" y="1599312"/>
                </a:cubicBezTo>
                <a:cubicBezTo>
                  <a:pt x="1184528" y="1603399"/>
                  <a:pt x="1172419" y="1598487"/>
                  <a:pt x="1161959" y="1595114"/>
                </a:cubicBezTo>
                <a:close/>
                <a:moveTo>
                  <a:pt x="1232188" y="1582752"/>
                </a:moveTo>
                <a:lnTo>
                  <a:pt x="1226169" y="1584900"/>
                </a:lnTo>
                <a:cubicBezTo>
                  <a:pt x="1221894" y="1585804"/>
                  <a:pt x="1216929" y="1585825"/>
                  <a:pt x="1210396" y="1583754"/>
                </a:cubicBezTo>
                <a:cubicBezTo>
                  <a:pt x="1211109" y="1586659"/>
                  <a:pt x="1212505" y="1590239"/>
                  <a:pt x="1212805" y="1592540"/>
                </a:cubicBezTo>
                <a:lnTo>
                  <a:pt x="1208653" y="1593646"/>
                </a:lnTo>
                <a:lnTo>
                  <a:pt x="1209420" y="1593839"/>
                </a:lnTo>
                <a:cubicBezTo>
                  <a:pt x="1212497" y="1594179"/>
                  <a:pt x="1215542" y="1594755"/>
                  <a:pt x="1218530" y="1595564"/>
                </a:cubicBezTo>
                <a:cubicBezTo>
                  <a:pt x="1223216" y="1592452"/>
                  <a:pt x="1215493" y="1584654"/>
                  <a:pt x="1225803" y="1585029"/>
                </a:cubicBezTo>
                <a:cubicBezTo>
                  <a:pt x="1232926" y="1587353"/>
                  <a:pt x="1228990" y="1588516"/>
                  <a:pt x="1233638" y="1590578"/>
                </a:cubicBezTo>
                <a:cubicBezTo>
                  <a:pt x="1235776" y="1589378"/>
                  <a:pt x="1234735" y="1587859"/>
                  <a:pt x="1233461" y="1586313"/>
                </a:cubicBezTo>
                <a:close/>
                <a:moveTo>
                  <a:pt x="1272029" y="1575393"/>
                </a:moveTo>
                <a:cubicBezTo>
                  <a:pt x="1271729" y="1576068"/>
                  <a:pt x="1273829" y="1578018"/>
                  <a:pt x="1274129" y="1577868"/>
                </a:cubicBezTo>
                <a:lnTo>
                  <a:pt x="1274282" y="1579865"/>
                </a:lnTo>
                <a:lnTo>
                  <a:pt x="1281963" y="1582517"/>
                </a:lnTo>
                <a:cubicBezTo>
                  <a:pt x="1284869" y="1581767"/>
                  <a:pt x="1282535" y="1580615"/>
                  <a:pt x="1280173" y="1579462"/>
                </a:cubicBezTo>
                <a:lnTo>
                  <a:pt x="1277787" y="1578087"/>
                </a:lnTo>
                <a:lnTo>
                  <a:pt x="1278154" y="1579053"/>
                </a:lnTo>
                <a:cubicBezTo>
                  <a:pt x="1276969" y="1578683"/>
                  <a:pt x="1274448" y="1576874"/>
                  <a:pt x="1272029" y="1575393"/>
                </a:cubicBezTo>
                <a:close/>
                <a:moveTo>
                  <a:pt x="1267659" y="1566668"/>
                </a:moveTo>
                <a:lnTo>
                  <a:pt x="1267442" y="1566715"/>
                </a:lnTo>
                <a:lnTo>
                  <a:pt x="1267362" y="1566928"/>
                </a:lnTo>
                <a:close/>
                <a:moveTo>
                  <a:pt x="1371002" y="1550576"/>
                </a:moveTo>
                <a:cubicBezTo>
                  <a:pt x="1371377" y="1549189"/>
                  <a:pt x="1376288" y="1554587"/>
                  <a:pt x="1375988" y="1552113"/>
                </a:cubicBezTo>
                <a:cubicBezTo>
                  <a:pt x="1383373" y="1560098"/>
                  <a:pt x="1376475" y="1556874"/>
                  <a:pt x="1375650" y="1558486"/>
                </a:cubicBezTo>
                <a:lnTo>
                  <a:pt x="1375500" y="1558524"/>
                </a:lnTo>
                <a:cubicBezTo>
                  <a:pt x="1369390" y="1552188"/>
                  <a:pt x="1380712" y="1559798"/>
                  <a:pt x="1371002" y="1550576"/>
                </a:cubicBezTo>
                <a:close/>
                <a:moveTo>
                  <a:pt x="1332462" y="1543978"/>
                </a:moveTo>
                <a:cubicBezTo>
                  <a:pt x="1330813" y="1546377"/>
                  <a:pt x="1333212" y="1556799"/>
                  <a:pt x="1327101" y="1555337"/>
                </a:cubicBezTo>
                <a:lnTo>
                  <a:pt x="1327026" y="1555224"/>
                </a:lnTo>
                <a:cubicBezTo>
                  <a:pt x="1329126" y="1552000"/>
                  <a:pt x="1325602" y="1541278"/>
                  <a:pt x="1332462" y="1543978"/>
                </a:cubicBezTo>
                <a:close/>
                <a:moveTo>
                  <a:pt x="1370289" y="1543753"/>
                </a:moveTo>
                <a:cubicBezTo>
                  <a:pt x="1375837" y="1547052"/>
                  <a:pt x="1369201" y="1552788"/>
                  <a:pt x="1364853" y="1552788"/>
                </a:cubicBezTo>
                <a:cubicBezTo>
                  <a:pt x="1356942" y="1547502"/>
                  <a:pt x="1372163" y="1548964"/>
                  <a:pt x="1370289" y="1543753"/>
                </a:cubicBezTo>
                <a:close/>
                <a:moveTo>
                  <a:pt x="1295910" y="1537079"/>
                </a:moveTo>
                <a:cubicBezTo>
                  <a:pt x="1292798" y="1532656"/>
                  <a:pt x="1303745" y="1541766"/>
                  <a:pt x="1308094" y="1545777"/>
                </a:cubicBezTo>
                <a:cubicBezTo>
                  <a:pt x="1311543" y="1552150"/>
                  <a:pt x="1301233" y="1542066"/>
                  <a:pt x="1295835" y="1537154"/>
                </a:cubicBezTo>
                <a:close/>
                <a:moveTo>
                  <a:pt x="1313728" y="1525493"/>
                </a:moveTo>
                <a:lnTo>
                  <a:pt x="1313904" y="1525533"/>
                </a:lnTo>
                <a:lnTo>
                  <a:pt x="1313904" y="1525683"/>
                </a:lnTo>
                <a:close/>
                <a:moveTo>
                  <a:pt x="1429373" y="1450666"/>
                </a:moveTo>
                <a:cubicBezTo>
                  <a:pt x="1431360" y="1452278"/>
                  <a:pt x="1434134" y="1454977"/>
                  <a:pt x="1434847" y="1454677"/>
                </a:cubicBezTo>
                <a:lnTo>
                  <a:pt x="1429284" y="1450916"/>
                </a:lnTo>
                <a:close/>
                <a:moveTo>
                  <a:pt x="1425385" y="1448280"/>
                </a:moveTo>
                <a:lnTo>
                  <a:pt x="1429284" y="1450916"/>
                </a:lnTo>
                <a:lnTo>
                  <a:pt x="1428600" y="1452845"/>
                </a:lnTo>
                <a:cubicBezTo>
                  <a:pt x="1429148" y="1454068"/>
                  <a:pt x="1429692" y="1455295"/>
                  <a:pt x="1427799" y="1455052"/>
                </a:cubicBezTo>
                <a:cubicBezTo>
                  <a:pt x="1426300" y="1453268"/>
                  <a:pt x="1424398" y="1451867"/>
                  <a:pt x="1422250" y="1450965"/>
                </a:cubicBezTo>
                <a:cubicBezTo>
                  <a:pt x="1421426" y="1450047"/>
                  <a:pt x="1422878" y="1448407"/>
                  <a:pt x="1425385" y="1448280"/>
                </a:cubicBezTo>
                <a:close/>
                <a:moveTo>
                  <a:pt x="1435324" y="1447154"/>
                </a:moveTo>
                <a:lnTo>
                  <a:pt x="1435334" y="1447179"/>
                </a:lnTo>
                <a:lnTo>
                  <a:pt x="1435259" y="1447179"/>
                </a:lnTo>
                <a:close/>
                <a:moveTo>
                  <a:pt x="1435334" y="1440056"/>
                </a:moveTo>
                <a:cubicBezTo>
                  <a:pt x="1440170" y="1444067"/>
                  <a:pt x="1440151" y="1445258"/>
                  <a:pt x="1438924" y="1445740"/>
                </a:cubicBezTo>
                <a:lnTo>
                  <a:pt x="1435324" y="1447154"/>
                </a:lnTo>
                <a:lnTo>
                  <a:pt x="1433619" y="1442929"/>
                </a:lnTo>
                <a:cubicBezTo>
                  <a:pt x="1435016" y="1442896"/>
                  <a:pt x="1436984" y="1443093"/>
                  <a:pt x="1435334" y="1440056"/>
                </a:cubicBezTo>
                <a:close/>
                <a:moveTo>
                  <a:pt x="1416558" y="1429199"/>
                </a:moveTo>
                <a:lnTo>
                  <a:pt x="1416589" y="1429334"/>
                </a:lnTo>
                <a:lnTo>
                  <a:pt x="1416514" y="1429409"/>
                </a:lnTo>
                <a:close/>
                <a:moveTo>
                  <a:pt x="1411097" y="1428838"/>
                </a:moveTo>
                <a:lnTo>
                  <a:pt x="1397216" y="1441162"/>
                </a:lnTo>
                <a:cubicBezTo>
                  <a:pt x="1392596" y="1444667"/>
                  <a:pt x="1388041" y="1448041"/>
                  <a:pt x="1383486" y="1452915"/>
                </a:cubicBezTo>
                <a:cubicBezTo>
                  <a:pt x="1384348" y="1444930"/>
                  <a:pt x="1387216" y="1439062"/>
                  <a:pt x="1391926" y="1435103"/>
                </a:cubicBezTo>
                <a:close/>
                <a:moveTo>
                  <a:pt x="1411341" y="1428622"/>
                </a:moveTo>
                <a:lnTo>
                  <a:pt x="1411416" y="1428734"/>
                </a:lnTo>
                <a:lnTo>
                  <a:pt x="1411097" y="1428838"/>
                </a:lnTo>
                <a:close/>
                <a:moveTo>
                  <a:pt x="1348321" y="1428622"/>
                </a:moveTo>
                <a:lnTo>
                  <a:pt x="1348245" y="1428659"/>
                </a:lnTo>
                <a:lnTo>
                  <a:pt x="1348358" y="1428840"/>
                </a:lnTo>
                <a:lnTo>
                  <a:pt x="1349895" y="1437769"/>
                </a:lnTo>
                <a:cubicBezTo>
                  <a:pt x="1350645" y="1438107"/>
                  <a:pt x="1352876" y="1438322"/>
                  <a:pt x="1353597" y="1437207"/>
                </a:cubicBezTo>
                <a:lnTo>
                  <a:pt x="1348358" y="1428840"/>
                </a:lnTo>
                <a:close/>
                <a:moveTo>
                  <a:pt x="1393441" y="1424278"/>
                </a:moveTo>
                <a:lnTo>
                  <a:pt x="1393458" y="1424310"/>
                </a:lnTo>
                <a:lnTo>
                  <a:pt x="1393308" y="1424385"/>
                </a:lnTo>
                <a:close/>
                <a:moveTo>
                  <a:pt x="1417822" y="1421274"/>
                </a:moveTo>
                <a:cubicBezTo>
                  <a:pt x="1419954" y="1421489"/>
                  <a:pt x="1421594" y="1423842"/>
                  <a:pt x="1416102" y="1426035"/>
                </a:cubicBezTo>
                <a:cubicBezTo>
                  <a:pt x="1415764" y="1426203"/>
                  <a:pt x="1416364" y="1427169"/>
                  <a:pt x="1416800" y="1428031"/>
                </a:cubicBezTo>
                <a:lnTo>
                  <a:pt x="1416558" y="1429199"/>
                </a:lnTo>
                <a:lnTo>
                  <a:pt x="1415084" y="1422840"/>
                </a:lnTo>
                <a:cubicBezTo>
                  <a:pt x="1415566" y="1421592"/>
                  <a:pt x="1416756" y="1421166"/>
                  <a:pt x="1417822" y="1421274"/>
                </a:cubicBezTo>
                <a:close/>
                <a:moveTo>
                  <a:pt x="1399208" y="1421210"/>
                </a:moveTo>
                <a:lnTo>
                  <a:pt x="1399231" y="1421274"/>
                </a:lnTo>
                <a:lnTo>
                  <a:pt x="1399081" y="1421349"/>
                </a:lnTo>
                <a:close/>
                <a:moveTo>
                  <a:pt x="1393083" y="1417525"/>
                </a:moveTo>
                <a:cubicBezTo>
                  <a:pt x="1395164" y="1419961"/>
                  <a:pt x="1395811" y="1421489"/>
                  <a:pt x="1395642" y="1422501"/>
                </a:cubicBezTo>
                <a:lnTo>
                  <a:pt x="1393441" y="1424278"/>
                </a:lnTo>
                <a:lnTo>
                  <a:pt x="1390768" y="1419371"/>
                </a:lnTo>
                <a:cubicBezTo>
                  <a:pt x="1390909" y="1418368"/>
                  <a:pt x="1391884" y="1417881"/>
                  <a:pt x="1393083" y="1417525"/>
                </a:cubicBezTo>
                <a:close/>
                <a:moveTo>
                  <a:pt x="1396734" y="1414432"/>
                </a:moveTo>
                <a:cubicBezTo>
                  <a:pt x="1398107" y="1413307"/>
                  <a:pt x="1401387" y="1413869"/>
                  <a:pt x="1405680" y="1417712"/>
                </a:cubicBezTo>
                <a:cubicBezTo>
                  <a:pt x="1400319" y="1414994"/>
                  <a:pt x="1400562" y="1416934"/>
                  <a:pt x="1401200" y="1419038"/>
                </a:cubicBezTo>
                <a:lnTo>
                  <a:pt x="1399208" y="1421210"/>
                </a:lnTo>
                <a:close/>
                <a:moveTo>
                  <a:pt x="1411453" y="1396380"/>
                </a:moveTo>
                <a:cubicBezTo>
                  <a:pt x="1411978" y="1398742"/>
                  <a:pt x="1420526" y="1413438"/>
                  <a:pt x="1405267" y="1399904"/>
                </a:cubicBezTo>
                <a:lnTo>
                  <a:pt x="1405567" y="1399829"/>
                </a:lnTo>
                <a:cubicBezTo>
                  <a:pt x="1415165" y="1403878"/>
                  <a:pt x="1404218" y="1393719"/>
                  <a:pt x="1411453" y="1396380"/>
                </a:cubicBezTo>
                <a:close/>
                <a:moveTo>
                  <a:pt x="66883" y="1390345"/>
                </a:moveTo>
                <a:cubicBezTo>
                  <a:pt x="68233" y="1395181"/>
                  <a:pt x="61410" y="1396006"/>
                  <a:pt x="61185" y="1400055"/>
                </a:cubicBezTo>
                <a:cubicBezTo>
                  <a:pt x="76481" y="1401817"/>
                  <a:pt x="74044" y="1411977"/>
                  <a:pt x="70857" y="1415951"/>
                </a:cubicBezTo>
                <a:cubicBezTo>
                  <a:pt x="81617" y="1415313"/>
                  <a:pt x="74419" y="1420299"/>
                  <a:pt x="83154" y="1420337"/>
                </a:cubicBezTo>
                <a:cubicBezTo>
                  <a:pt x="84325" y="1414618"/>
                  <a:pt x="83280" y="1408668"/>
                  <a:pt x="80230" y="1403691"/>
                </a:cubicBezTo>
                <a:cubicBezTo>
                  <a:pt x="76739" y="1398377"/>
                  <a:pt x="72197" y="1393835"/>
                  <a:pt x="66883" y="1390345"/>
                </a:cubicBezTo>
                <a:close/>
                <a:moveTo>
                  <a:pt x="1326356" y="1373882"/>
                </a:moveTo>
                <a:cubicBezTo>
                  <a:pt x="1325499" y="1373240"/>
                  <a:pt x="1325377" y="1373343"/>
                  <a:pt x="1327064" y="1375124"/>
                </a:cubicBezTo>
                <a:cubicBezTo>
                  <a:pt x="1320690" y="1371300"/>
                  <a:pt x="1319828" y="1375611"/>
                  <a:pt x="1330663" y="1383446"/>
                </a:cubicBezTo>
                <a:cubicBezTo>
                  <a:pt x="1318741" y="1376323"/>
                  <a:pt x="1326164" y="1390457"/>
                  <a:pt x="1330663" y="1399904"/>
                </a:cubicBezTo>
                <a:cubicBezTo>
                  <a:pt x="1329725" y="1396718"/>
                  <a:pt x="1333624" y="1396905"/>
                  <a:pt x="1338910" y="1399605"/>
                </a:cubicBezTo>
                <a:cubicBezTo>
                  <a:pt x="1337823" y="1405041"/>
                  <a:pt x="1334524" y="1408977"/>
                  <a:pt x="1345846" y="1422998"/>
                </a:cubicBezTo>
                <a:cubicBezTo>
                  <a:pt x="1350570" y="1419249"/>
                  <a:pt x="1357580" y="1425810"/>
                  <a:pt x="1356643" y="1418237"/>
                </a:cubicBezTo>
                <a:cubicBezTo>
                  <a:pt x="1347721" y="1406390"/>
                  <a:pt x="1331825" y="1387233"/>
                  <a:pt x="1337111" y="1387083"/>
                </a:cubicBezTo>
                <a:cubicBezTo>
                  <a:pt x="1332991" y="1383700"/>
                  <a:pt x="1329357" y="1379764"/>
                  <a:pt x="1326314" y="1375386"/>
                </a:cubicBezTo>
                <a:cubicBezTo>
                  <a:pt x="1328339" y="1377073"/>
                  <a:pt x="1329613" y="1377748"/>
                  <a:pt x="1330063" y="1377111"/>
                </a:cubicBezTo>
                <a:cubicBezTo>
                  <a:pt x="1328807" y="1375911"/>
                  <a:pt x="1327214" y="1374524"/>
                  <a:pt x="1326356" y="1373882"/>
                </a:cubicBezTo>
                <a:close/>
                <a:moveTo>
                  <a:pt x="1606887" y="1362828"/>
                </a:moveTo>
                <a:cubicBezTo>
                  <a:pt x="1611761" y="1362378"/>
                  <a:pt x="1615472" y="1368451"/>
                  <a:pt x="1613448" y="1370851"/>
                </a:cubicBezTo>
                <a:cubicBezTo>
                  <a:pt x="1599277" y="1368751"/>
                  <a:pt x="1615172" y="1365190"/>
                  <a:pt x="1606887" y="1362828"/>
                </a:cubicBezTo>
                <a:close/>
                <a:moveTo>
                  <a:pt x="1434172" y="1362078"/>
                </a:moveTo>
                <a:lnTo>
                  <a:pt x="1434654" y="1362115"/>
                </a:lnTo>
                <a:lnTo>
                  <a:pt x="1434134" y="1362453"/>
                </a:lnTo>
                <a:close/>
                <a:moveTo>
                  <a:pt x="1442457" y="1360091"/>
                </a:moveTo>
                <a:cubicBezTo>
                  <a:pt x="1448455" y="1361403"/>
                  <a:pt x="1449177" y="1362556"/>
                  <a:pt x="1447003" y="1363053"/>
                </a:cubicBezTo>
                <a:lnTo>
                  <a:pt x="1434654" y="1362115"/>
                </a:lnTo>
                <a:lnTo>
                  <a:pt x="1436946" y="1360625"/>
                </a:lnTo>
                <a:cubicBezTo>
                  <a:pt x="1438951" y="1360531"/>
                  <a:pt x="1441407" y="1360653"/>
                  <a:pt x="1442457" y="1360091"/>
                </a:cubicBezTo>
                <a:close/>
                <a:moveTo>
                  <a:pt x="1472036" y="1357804"/>
                </a:moveTo>
                <a:cubicBezTo>
                  <a:pt x="1476160" y="1358704"/>
                  <a:pt x="1477247" y="1360129"/>
                  <a:pt x="1477022" y="1361591"/>
                </a:cubicBezTo>
                <a:lnTo>
                  <a:pt x="1476985" y="1361966"/>
                </a:lnTo>
                <a:lnTo>
                  <a:pt x="1464088" y="1359491"/>
                </a:lnTo>
                <a:cubicBezTo>
                  <a:pt x="1462776" y="1357054"/>
                  <a:pt x="1471212" y="1359229"/>
                  <a:pt x="1472036" y="1357804"/>
                </a:cubicBezTo>
                <a:close/>
                <a:moveTo>
                  <a:pt x="45589" y="1356454"/>
                </a:moveTo>
                <a:cubicBezTo>
                  <a:pt x="55411" y="1358066"/>
                  <a:pt x="45702" y="1362115"/>
                  <a:pt x="50500" y="1362903"/>
                </a:cubicBezTo>
                <a:cubicBezTo>
                  <a:pt x="50500" y="1365602"/>
                  <a:pt x="38766" y="1362490"/>
                  <a:pt x="33817" y="1362903"/>
                </a:cubicBezTo>
                <a:cubicBezTo>
                  <a:pt x="33817" y="1358666"/>
                  <a:pt x="48813" y="1362153"/>
                  <a:pt x="45589" y="1356454"/>
                </a:cubicBezTo>
                <a:close/>
                <a:moveTo>
                  <a:pt x="1381986" y="1348956"/>
                </a:moveTo>
                <a:cubicBezTo>
                  <a:pt x="1384198" y="1353979"/>
                  <a:pt x="1374901" y="1349368"/>
                  <a:pt x="1381986" y="1356154"/>
                </a:cubicBezTo>
                <a:cubicBezTo>
                  <a:pt x="1383261" y="1354392"/>
                  <a:pt x="1389897" y="1355367"/>
                  <a:pt x="1381986" y="1348993"/>
                </a:cubicBezTo>
                <a:close/>
                <a:moveTo>
                  <a:pt x="1481596" y="1345770"/>
                </a:moveTo>
                <a:cubicBezTo>
                  <a:pt x="1492843" y="1348582"/>
                  <a:pt x="1482421" y="1348319"/>
                  <a:pt x="1482496" y="1350794"/>
                </a:cubicBezTo>
                <a:cubicBezTo>
                  <a:pt x="1489207" y="1351806"/>
                  <a:pt x="1489994" y="1350044"/>
                  <a:pt x="1493743" y="1349631"/>
                </a:cubicBezTo>
                <a:cubicBezTo>
                  <a:pt x="1501916" y="1354168"/>
                  <a:pt x="1516912" y="1358704"/>
                  <a:pt x="1518299" y="1363765"/>
                </a:cubicBezTo>
                <a:lnTo>
                  <a:pt x="1518261" y="1363990"/>
                </a:lnTo>
                <a:cubicBezTo>
                  <a:pt x="1502066" y="1358367"/>
                  <a:pt x="1489469" y="1359304"/>
                  <a:pt x="1475635" y="1357542"/>
                </a:cubicBezTo>
                <a:cubicBezTo>
                  <a:pt x="1477472" y="1355742"/>
                  <a:pt x="1483508" y="1356380"/>
                  <a:pt x="1470349" y="1354093"/>
                </a:cubicBezTo>
                <a:cubicBezTo>
                  <a:pt x="1476610" y="1350644"/>
                  <a:pt x="1474886" y="1349032"/>
                  <a:pt x="1481596" y="1345770"/>
                </a:cubicBezTo>
                <a:close/>
                <a:moveTo>
                  <a:pt x="90014" y="1341121"/>
                </a:moveTo>
                <a:cubicBezTo>
                  <a:pt x="101149" y="1345957"/>
                  <a:pt x="95938" y="1354767"/>
                  <a:pt x="104748" y="1360166"/>
                </a:cubicBezTo>
                <a:lnTo>
                  <a:pt x="104748" y="1360278"/>
                </a:lnTo>
                <a:cubicBezTo>
                  <a:pt x="86940" y="1362453"/>
                  <a:pt x="86003" y="1351206"/>
                  <a:pt x="81842" y="1346332"/>
                </a:cubicBezTo>
                <a:cubicBezTo>
                  <a:pt x="80455" y="1342583"/>
                  <a:pt x="93538" y="1345995"/>
                  <a:pt x="90014" y="1341121"/>
                </a:cubicBezTo>
                <a:close/>
                <a:moveTo>
                  <a:pt x="1390384" y="1338834"/>
                </a:moveTo>
                <a:cubicBezTo>
                  <a:pt x="1393796" y="1339472"/>
                  <a:pt x="1397629" y="1340971"/>
                  <a:pt x="1399672" y="1342227"/>
                </a:cubicBezTo>
                <a:lnTo>
                  <a:pt x="1399570" y="1342363"/>
                </a:lnTo>
                <a:close/>
                <a:moveTo>
                  <a:pt x="1387980" y="1334907"/>
                </a:moveTo>
                <a:lnTo>
                  <a:pt x="1385398" y="1339058"/>
                </a:lnTo>
                <a:lnTo>
                  <a:pt x="1387275" y="1340160"/>
                </a:lnTo>
                <a:lnTo>
                  <a:pt x="1390182" y="1340807"/>
                </a:lnTo>
                <a:cubicBezTo>
                  <a:pt x="1393421" y="1341524"/>
                  <a:pt x="1395764" y="1342302"/>
                  <a:pt x="1398219" y="1344158"/>
                </a:cubicBezTo>
                <a:lnTo>
                  <a:pt x="1399570" y="1342363"/>
                </a:lnTo>
                <a:lnTo>
                  <a:pt x="1402193" y="1343371"/>
                </a:lnTo>
                <a:cubicBezTo>
                  <a:pt x="1408229" y="1344383"/>
                  <a:pt x="1405417" y="1341346"/>
                  <a:pt x="1410141" y="1341759"/>
                </a:cubicBezTo>
                <a:cubicBezTo>
                  <a:pt x="1408941" y="1340390"/>
                  <a:pt x="1403458" y="1339153"/>
                  <a:pt x="1397980" y="1337939"/>
                </a:cubicBezTo>
                <a:close/>
                <a:moveTo>
                  <a:pt x="1520323" y="1332574"/>
                </a:moveTo>
                <a:cubicBezTo>
                  <a:pt x="1524035" y="1338872"/>
                  <a:pt x="1522310" y="1345657"/>
                  <a:pt x="1500191" y="1344083"/>
                </a:cubicBezTo>
                <a:lnTo>
                  <a:pt x="1500154" y="1344458"/>
                </a:lnTo>
                <a:cubicBezTo>
                  <a:pt x="1505065" y="1347682"/>
                  <a:pt x="1510238" y="1347494"/>
                  <a:pt x="1504240" y="1350081"/>
                </a:cubicBezTo>
                <a:cubicBezTo>
                  <a:pt x="1498885" y="1349396"/>
                  <a:pt x="1493619" y="1348139"/>
                  <a:pt x="1488532" y="1346332"/>
                </a:cubicBezTo>
                <a:cubicBezTo>
                  <a:pt x="1512075" y="1343933"/>
                  <a:pt x="1491456" y="1331899"/>
                  <a:pt x="1520323" y="1332574"/>
                </a:cubicBezTo>
                <a:close/>
                <a:moveTo>
                  <a:pt x="1576596" y="1332311"/>
                </a:moveTo>
                <a:cubicBezTo>
                  <a:pt x="1587580" y="1334448"/>
                  <a:pt x="1580719" y="1337860"/>
                  <a:pt x="1597215" y="1339922"/>
                </a:cubicBezTo>
                <a:lnTo>
                  <a:pt x="1597327" y="1340034"/>
                </a:lnTo>
                <a:cubicBezTo>
                  <a:pt x="1596990" y="1340821"/>
                  <a:pt x="1596577" y="1341571"/>
                  <a:pt x="1596202" y="1342358"/>
                </a:cubicBezTo>
                <a:cubicBezTo>
                  <a:pt x="1584056" y="1340521"/>
                  <a:pt x="1589304" y="1337747"/>
                  <a:pt x="1574796" y="1336060"/>
                </a:cubicBezTo>
                <a:cubicBezTo>
                  <a:pt x="1578207" y="1334111"/>
                  <a:pt x="1577758" y="1334973"/>
                  <a:pt x="1576596" y="1332311"/>
                </a:cubicBezTo>
                <a:close/>
                <a:moveTo>
                  <a:pt x="1526280" y="1330452"/>
                </a:moveTo>
                <a:lnTo>
                  <a:pt x="1535094" y="1330699"/>
                </a:lnTo>
                <a:lnTo>
                  <a:pt x="1535057" y="1330924"/>
                </a:lnTo>
                <a:cubicBezTo>
                  <a:pt x="1536257" y="1331899"/>
                  <a:pt x="1531570" y="1331215"/>
                  <a:pt x="1528037" y="1330680"/>
                </a:cubicBezTo>
                <a:close/>
                <a:moveTo>
                  <a:pt x="1524481" y="1330217"/>
                </a:moveTo>
                <a:lnTo>
                  <a:pt x="1526280" y="1330452"/>
                </a:lnTo>
                <a:lnTo>
                  <a:pt x="1525101" y="1330418"/>
                </a:lnTo>
                <a:close/>
                <a:moveTo>
                  <a:pt x="1517736" y="1330212"/>
                </a:moveTo>
                <a:lnTo>
                  <a:pt x="1525101" y="1330418"/>
                </a:lnTo>
                <a:lnTo>
                  <a:pt x="1527934" y="1331336"/>
                </a:lnTo>
                <a:cubicBezTo>
                  <a:pt x="1527934" y="1332049"/>
                  <a:pt x="1526284" y="1331824"/>
                  <a:pt x="1524185" y="1331336"/>
                </a:cubicBezTo>
                <a:close/>
                <a:moveTo>
                  <a:pt x="91889" y="1323651"/>
                </a:moveTo>
                <a:cubicBezTo>
                  <a:pt x="103586" y="1326050"/>
                  <a:pt x="98487" y="1332048"/>
                  <a:pt x="97962" y="1337110"/>
                </a:cubicBezTo>
                <a:cubicBezTo>
                  <a:pt x="84129" y="1335985"/>
                  <a:pt x="84054" y="1326125"/>
                  <a:pt x="91889" y="1323651"/>
                </a:cubicBezTo>
                <a:close/>
                <a:moveTo>
                  <a:pt x="1600158" y="1319457"/>
                </a:moveTo>
                <a:cubicBezTo>
                  <a:pt x="1600999" y="1319129"/>
                  <a:pt x="1602923" y="1319115"/>
                  <a:pt x="1606925" y="1319715"/>
                </a:cubicBezTo>
                <a:cubicBezTo>
                  <a:pt x="1604975" y="1326538"/>
                  <a:pt x="1611198" y="1332948"/>
                  <a:pt x="1614910" y="1339734"/>
                </a:cubicBezTo>
                <a:cubicBezTo>
                  <a:pt x="1596277" y="1333548"/>
                  <a:pt x="1608424" y="1327662"/>
                  <a:pt x="1594965" y="1322789"/>
                </a:cubicBezTo>
                <a:cubicBezTo>
                  <a:pt x="1604863" y="1324251"/>
                  <a:pt x="1597636" y="1320441"/>
                  <a:pt x="1600158" y="1319457"/>
                </a:cubicBezTo>
                <a:close/>
                <a:moveTo>
                  <a:pt x="1491974" y="1317486"/>
                </a:moveTo>
                <a:lnTo>
                  <a:pt x="1492244" y="1317727"/>
                </a:lnTo>
                <a:lnTo>
                  <a:pt x="1492094" y="1317802"/>
                </a:lnTo>
                <a:close/>
                <a:moveTo>
                  <a:pt x="1489706" y="1311510"/>
                </a:moveTo>
                <a:lnTo>
                  <a:pt x="1489909" y="1312044"/>
                </a:lnTo>
                <a:lnTo>
                  <a:pt x="1495543" y="1312479"/>
                </a:lnTo>
                <a:close/>
                <a:moveTo>
                  <a:pt x="79442" y="1309592"/>
                </a:moveTo>
                <a:cubicBezTo>
                  <a:pt x="89677" y="1314128"/>
                  <a:pt x="78767" y="1316565"/>
                  <a:pt x="82104" y="1322639"/>
                </a:cubicBezTo>
                <a:cubicBezTo>
                  <a:pt x="70557" y="1320502"/>
                  <a:pt x="80155" y="1313941"/>
                  <a:pt x="79442" y="1309592"/>
                </a:cubicBezTo>
                <a:close/>
                <a:moveTo>
                  <a:pt x="1451229" y="1302357"/>
                </a:moveTo>
                <a:cubicBezTo>
                  <a:pt x="1455016" y="1303144"/>
                  <a:pt x="1456647" y="1304513"/>
                  <a:pt x="1455845" y="1305422"/>
                </a:cubicBezTo>
                <a:lnTo>
                  <a:pt x="1447226" y="1305689"/>
                </a:lnTo>
                <a:lnTo>
                  <a:pt x="1447103" y="1304677"/>
                </a:lnTo>
                <a:lnTo>
                  <a:pt x="1447813" y="1303880"/>
                </a:lnTo>
                <a:cubicBezTo>
                  <a:pt x="1449224" y="1303472"/>
                  <a:pt x="1450873" y="1303182"/>
                  <a:pt x="1451229" y="1302357"/>
                </a:cubicBezTo>
                <a:close/>
                <a:moveTo>
                  <a:pt x="42515" y="1287961"/>
                </a:moveTo>
                <a:cubicBezTo>
                  <a:pt x="68945" y="1292422"/>
                  <a:pt x="68758" y="1304194"/>
                  <a:pt x="66621" y="1317165"/>
                </a:cubicBezTo>
                <a:cubicBezTo>
                  <a:pt x="65113" y="1323661"/>
                  <a:pt x="64670" y="1330359"/>
                  <a:pt x="65309" y="1336997"/>
                </a:cubicBezTo>
                <a:cubicBezTo>
                  <a:pt x="66471" y="1343333"/>
                  <a:pt x="70332" y="1349144"/>
                  <a:pt x="79855" y="1353230"/>
                </a:cubicBezTo>
                <a:cubicBezTo>
                  <a:pt x="74377" y="1354902"/>
                  <a:pt x="68576" y="1355223"/>
                  <a:pt x="62947" y="1354167"/>
                </a:cubicBezTo>
                <a:cubicBezTo>
                  <a:pt x="59985" y="1347157"/>
                  <a:pt x="69657" y="1340784"/>
                  <a:pt x="54849" y="1335235"/>
                </a:cubicBezTo>
                <a:cubicBezTo>
                  <a:pt x="42515" y="1332986"/>
                  <a:pt x="48063" y="1339809"/>
                  <a:pt x="34230" y="1336810"/>
                </a:cubicBezTo>
                <a:lnTo>
                  <a:pt x="37679" y="1325113"/>
                </a:lnTo>
                <a:cubicBezTo>
                  <a:pt x="44727" y="1323838"/>
                  <a:pt x="41803" y="1325675"/>
                  <a:pt x="50688" y="1326462"/>
                </a:cubicBezTo>
                <a:cubicBezTo>
                  <a:pt x="47564" y="1320524"/>
                  <a:pt x="45869" y="1313939"/>
                  <a:pt x="45739" y="1307230"/>
                </a:cubicBezTo>
                <a:cubicBezTo>
                  <a:pt x="45646" y="1300681"/>
                  <a:pt x="44559" y="1294184"/>
                  <a:pt x="42515" y="1287961"/>
                </a:cubicBezTo>
                <a:close/>
                <a:moveTo>
                  <a:pt x="1475785" y="1280875"/>
                </a:moveTo>
                <a:cubicBezTo>
                  <a:pt x="1477285" y="1286199"/>
                  <a:pt x="1478260" y="1293884"/>
                  <a:pt x="1474361" y="1297783"/>
                </a:cubicBezTo>
                <a:lnTo>
                  <a:pt x="1474323" y="1298158"/>
                </a:lnTo>
                <a:cubicBezTo>
                  <a:pt x="1456366" y="1293809"/>
                  <a:pt x="1471774" y="1284212"/>
                  <a:pt x="1475785" y="1280875"/>
                </a:cubicBezTo>
                <a:close/>
                <a:moveTo>
                  <a:pt x="1502141" y="1276526"/>
                </a:moveTo>
                <a:lnTo>
                  <a:pt x="1502141" y="1276564"/>
                </a:lnTo>
                <a:cubicBezTo>
                  <a:pt x="1495505" y="1277276"/>
                  <a:pt x="1500753" y="1281475"/>
                  <a:pt x="1505890" y="1283574"/>
                </a:cubicBezTo>
                <a:cubicBezTo>
                  <a:pt x="1511401" y="1282000"/>
                  <a:pt x="1513163" y="1278813"/>
                  <a:pt x="1502141" y="1276526"/>
                </a:cubicBezTo>
                <a:close/>
                <a:moveTo>
                  <a:pt x="1625557" y="1271765"/>
                </a:moveTo>
                <a:lnTo>
                  <a:pt x="1625669" y="1271878"/>
                </a:lnTo>
                <a:cubicBezTo>
                  <a:pt x="1631780" y="1273715"/>
                  <a:pt x="1626644" y="1278551"/>
                  <a:pt x="1622408" y="1279001"/>
                </a:cubicBezTo>
                <a:cubicBezTo>
                  <a:pt x="1613448" y="1275814"/>
                  <a:pt x="1628556" y="1275364"/>
                  <a:pt x="1625557" y="1271765"/>
                </a:cubicBezTo>
                <a:close/>
                <a:moveTo>
                  <a:pt x="1543642" y="1254482"/>
                </a:moveTo>
                <a:cubicBezTo>
                  <a:pt x="1550569" y="1257123"/>
                  <a:pt x="1557687" y="1259228"/>
                  <a:pt x="1564936" y="1260781"/>
                </a:cubicBezTo>
                <a:cubicBezTo>
                  <a:pt x="1564711" y="1261830"/>
                  <a:pt x="1562049" y="1263480"/>
                  <a:pt x="1566848" y="1264117"/>
                </a:cubicBezTo>
                <a:lnTo>
                  <a:pt x="1566810" y="1264342"/>
                </a:lnTo>
                <a:cubicBezTo>
                  <a:pt x="1560050" y="1265026"/>
                  <a:pt x="1553224" y="1264595"/>
                  <a:pt x="1546603" y="1263068"/>
                </a:cubicBezTo>
                <a:cubicBezTo>
                  <a:pt x="1548703" y="1259956"/>
                  <a:pt x="1531608" y="1258419"/>
                  <a:pt x="1536481" y="1255120"/>
                </a:cubicBezTo>
                <a:cubicBezTo>
                  <a:pt x="1541805" y="1256169"/>
                  <a:pt x="1542854" y="1255382"/>
                  <a:pt x="1543642" y="1254482"/>
                </a:cubicBezTo>
                <a:close/>
                <a:moveTo>
                  <a:pt x="1495468" y="1238849"/>
                </a:moveTo>
                <a:lnTo>
                  <a:pt x="1495612" y="1238898"/>
                </a:lnTo>
                <a:lnTo>
                  <a:pt x="1495476" y="1238912"/>
                </a:lnTo>
                <a:close/>
                <a:moveTo>
                  <a:pt x="1499929" y="1238324"/>
                </a:moveTo>
                <a:cubicBezTo>
                  <a:pt x="1502591" y="1239299"/>
                  <a:pt x="1502628" y="1239786"/>
                  <a:pt x="1502478" y="1240198"/>
                </a:cubicBezTo>
                <a:cubicBezTo>
                  <a:pt x="1501541" y="1240498"/>
                  <a:pt x="1503265" y="1241323"/>
                  <a:pt x="1505027" y="1242110"/>
                </a:cubicBezTo>
                <a:lnTo>
                  <a:pt x="1495612" y="1238898"/>
                </a:lnTo>
                <a:lnTo>
                  <a:pt x="1500041" y="1238436"/>
                </a:lnTo>
                <a:close/>
                <a:moveTo>
                  <a:pt x="1502250" y="1224651"/>
                </a:moveTo>
                <a:lnTo>
                  <a:pt x="1502628" y="1224715"/>
                </a:lnTo>
                <a:lnTo>
                  <a:pt x="1502478" y="1224790"/>
                </a:lnTo>
                <a:close/>
                <a:moveTo>
                  <a:pt x="87203" y="1217030"/>
                </a:moveTo>
                <a:cubicBezTo>
                  <a:pt x="77568" y="1226027"/>
                  <a:pt x="89527" y="1227602"/>
                  <a:pt x="100886" y="1236112"/>
                </a:cubicBezTo>
                <a:cubicBezTo>
                  <a:pt x="101374" y="1231426"/>
                  <a:pt x="110409" y="1231426"/>
                  <a:pt x="104335" y="1226440"/>
                </a:cubicBezTo>
                <a:cubicBezTo>
                  <a:pt x="94251" y="1228014"/>
                  <a:pt x="103923" y="1217780"/>
                  <a:pt x="87203" y="1217030"/>
                </a:cubicBezTo>
                <a:close/>
                <a:moveTo>
                  <a:pt x="130803" y="1201359"/>
                </a:moveTo>
                <a:cubicBezTo>
                  <a:pt x="138976" y="1205108"/>
                  <a:pt x="131853" y="1204771"/>
                  <a:pt x="134815" y="1208857"/>
                </a:cubicBezTo>
                <a:cubicBezTo>
                  <a:pt x="164619" y="1210994"/>
                  <a:pt x="141863" y="1221454"/>
                  <a:pt x="162894" y="1225165"/>
                </a:cubicBezTo>
                <a:lnTo>
                  <a:pt x="162894" y="1225315"/>
                </a:lnTo>
                <a:cubicBezTo>
                  <a:pt x="157946" y="1227902"/>
                  <a:pt x="145499" y="1226515"/>
                  <a:pt x="136202" y="1223478"/>
                </a:cubicBezTo>
                <a:cubicBezTo>
                  <a:pt x="154384" y="1220067"/>
                  <a:pt x="128404" y="1210469"/>
                  <a:pt x="130803" y="1201359"/>
                </a:cubicBezTo>
                <a:close/>
                <a:moveTo>
                  <a:pt x="1619249" y="1174203"/>
                </a:moveTo>
                <a:lnTo>
                  <a:pt x="1619296" y="1174367"/>
                </a:lnTo>
                <a:lnTo>
                  <a:pt x="1619184" y="1174254"/>
                </a:lnTo>
                <a:close/>
                <a:moveTo>
                  <a:pt x="1615247" y="1150598"/>
                </a:moveTo>
                <a:cubicBezTo>
                  <a:pt x="1621040" y="1156137"/>
                  <a:pt x="1627085" y="1164502"/>
                  <a:pt x="1624700" y="1169968"/>
                </a:cubicBezTo>
                <a:lnTo>
                  <a:pt x="1619249" y="1174203"/>
                </a:lnTo>
                <a:lnTo>
                  <a:pt x="1616850" y="1165885"/>
                </a:lnTo>
                <a:cubicBezTo>
                  <a:pt x="1615688" y="1163157"/>
                  <a:pt x="1612886" y="1160927"/>
                  <a:pt x="1604563" y="1160383"/>
                </a:cubicBezTo>
                <a:cubicBezTo>
                  <a:pt x="1614610" y="1159483"/>
                  <a:pt x="1605912" y="1153447"/>
                  <a:pt x="1615247" y="1150598"/>
                </a:cubicBezTo>
                <a:close/>
                <a:moveTo>
                  <a:pt x="1608251" y="1144211"/>
                </a:moveTo>
                <a:cubicBezTo>
                  <a:pt x="1610917" y="1145040"/>
                  <a:pt x="1611517" y="1147637"/>
                  <a:pt x="1602051" y="1149511"/>
                </a:cubicBezTo>
                <a:cubicBezTo>
                  <a:pt x="1600851" y="1144319"/>
                  <a:pt x="1605584" y="1143382"/>
                  <a:pt x="1608251" y="1144211"/>
                </a:cubicBezTo>
                <a:close/>
                <a:moveTo>
                  <a:pt x="139650" y="1120194"/>
                </a:moveTo>
                <a:cubicBezTo>
                  <a:pt x="146661" y="1124730"/>
                  <a:pt x="131027" y="1122705"/>
                  <a:pt x="130390" y="1125255"/>
                </a:cubicBezTo>
                <a:cubicBezTo>
                  <a:pt x="124579" y="1120081"/>
                  <a:pt x="136388" y="1122443"/>
                  <a:pt x="139650" y="1120194"/>
                </a:cubicBezTo>
                <a:close/>
                <a:moveTo>
                  <a:pt x="1515838" y="1103695"/>
                </a:moveTo>
                <a:lnTo>
                  <a:pt x="1515225" y="1104111"/>
                </a:lnTo>
                <a:lnTo>
                  <a:pt x="1515262" y="1103736"/>
                </a:lnTo>
                <a:close/>
                <a:moveTo>
                  <a:pt x="121656" y="1103136"/>
                </a:moveTo>
                <a:cubicBezTo>
                  <a:pt x="127129" y="1112246"/>
                  <a:pt x="126867" y="1125592"/>
                  <a:pt x="120681" y="1130354"/>
                </a:cubicBezTo>
                <a:cubicBezTo>
                  <a:pt x="121693" y="1124768"/>
                  <a:pt x="113970" y="1112733"/>
                  <a:pt x="121656" y="1103136"/>
                </a:cubicBezTo>
                <a:close/>
                <a:moveTo>
                  <a:pt x="134688" y="1102550"/>
                </a:moveTo>
                <a:lnTo>
                  <a:pt x="139388" y="1104223"/>
                </a:lnTo>
                <a:cubicBezTo>
                  <a:pt x="136614" y="1103483"/>
                  <a:pt x="135180" y="1102965"/>
                  <a:pt x="134632" y="1102612"/>
                </a:cubicBezTo>
                <a:close/>
                <a:moveTo>
                  <a:pt x="1530220" y="1100362"/>
                </a:moveTo>
                <a:cubicBezTo>
                  <a:pt x="1533707" y="1101562"/>
                  <a:pt x="1531823" y="1102311"/>
                  <a:pt x="1528140" y="1102808"/>
                </a:cubicBezTo>
                <a:lnTo>
                  <a:pt x="1515838" y="1103695"/>
                </a:lnTo>
                <a:lnTo>
                  <a:pt x="1518463" y="1101913"/>
                </a:lnTo>
                <a:cubicBezTo>
                  <a:pt x="1522123" y="1101196"/>
                  <a:pt x="1527202" y="1100587"/>
                  <a:pt x="1530220" y="1100362"/>
                </a:cubicBezTo>
                <a:close/>
                <a:moveTo>
                  <a:pt x="153784" y="1094063"/>
                </a:moveTo>
                <a:lnTo>
                  <a:pt x="155562" y="1097229"/>
                </a:lnTo>
                <a:lnTo>
                  <a:pt x="158404" y="1095340"/>
                </a:lnTo>
                <a:close/>
                <a:moveTo>
                  <a:pt x="1547016" y="1073107"/>
                </a:moveTo>
                <a:cubicBezTo>
                  <a:pt x="1547278" y="1077118"/>
                  <a:pt x="1556276" y="1085441"/>
                  <a:pt x="1550765" y="1090277"/>
                </a:cubicBezTo>
                <a:cubicBezTo>
                  <a:pt x="1550165" y="1084804"/>
                  <a:pt x="1540118" y="1077343"/>
                  <a:pt x="1547016" y="1073107"/>
                </a:cubicBezTo>
                <a:close/>
                <a:moveTo>
                  <a:pt x="116032" y="1067483"/>
                </a:moveTo>
                <a:cubicBezTo>
                  <a:pt x="125105" y="1068533"/>
                  <a:pt x="111571" y="1071945"/>
                  <a:pt x="120606" y="1073107"/>
                </a:cubicBezTo>
                <a:cubicBezTo>
                  <a:pt x="111983" y="1074194"/>
                  <a:pt x="104410" y="1066621"/>
                  <a:pt x="116032" y="1067483"/>
                </a:cubicBezTo>
                <a:close/>
                <a:moveTo>
                  <a:pt x="97747" y="1065224"/>
                </a:moveTo>
                <a:cubicBezTo>
                  <a:pt x="99621" y="1064606"/>
                  <a:pt x="101955" y="1064297"/>
                  <a:pt x="106435" y="1065384"/>
                </a:cubicBezTo>
                <a:lnTo>
                  <a:pt x="103698" y="1071720"/>
                </a:lnTo>
                <a:cubicBezTo>
                  <a:pt x="99949" y="1070745"/>
                  <a:pt x="101824" y="1069208"/>
                  <a:pt x="101861" y="1067971"/>
                </a:cubicBezTo>
                <a:cubicBezTo>
                  <a:pt x="98481" y="1068048"/>
                  <a:pt x="95105" y="1067695"/>
                  <a:pt x="91814" y="1066921"/>
                </a:cubicBezTo>
                <a:cubicBezTo>
                  <a:pt x="94457" y="1066771"/>
                  <a:pt x="95872" y="1065843"/>
                  <a:pt x="97747" y="1065224"/>
                </a:cubicBezTo>
                <a:close/>
                <a:moveTo>
                  <a:pt x="1584094" y="1034942"/>
                </a:moveTo>
                <a:cubicBezTo>
                  <a:pt x="1594928" y="1035280"/>
                  <a:pt x="1587805" y="1039404"/>
                  <a:pt x="1588255" y="1042065"/>
                </a:cubicBezTo>
                <a:lnTo>
                  <a:pt x="1588217" y="1042440"/>
                </a:lnTo>
                <a:cubicBezTo>
                  <a:pt x="1579407" y="1042440"/>
                  <a:pt x="1592866" y="1038092"/>
                  <a:pt x="1579482" y="1038691"/>
                </a:cubicBezTo>
                <a:cubicBezTo>
                  <a:pt x="1578770" y="1036667"/>
                  <a:pt x="1586043" y="1037229"/>
                  <a:pt x="1584094" y="1034942"/>
                </a:cubicBezTo>
                <a:close/>
                <a:moveTo>
                  <a:pt x="260261" y="1009926"/>
                </a:moveTo>
                <a:lnTo>
                  <a:pt x="262880" y="1011474"/>
                </a:lnTo>
                <a:cubicBezTo>
                  <a:pt x="260199" y="1010536"/>
                  <a:pt x="257922" y="1011914"/>
                  <a:pt x="257294" y="1014028"/>
                </a:cubicBezTo>
                <a:lnTo>
                  <a:pt x="259943" y="1018310"/>
                </a:lnTo>
                <a:lnTo>
                  <a:pt x="263726" y="1020733"/>
                </a:lnTo>
                <a:lnTo>
                  <a:pt x="270792" y="1019855"/>
                </a:lnTo>
                <a:lnTo>
                  <a:pt x="271567" y="1018634"/>
                </a:lnTo>
                <a:lnTo>
                  <a:pt x="269018" y="1015794"/>
                </a:lnTo>
                <a:lnTo>
                  <a:pt x="268203" y="1015035"/>
                </a:lnTo>
                <a:lnTo>
                  <a:pt x="268299" y="1014992"/>
                </a:lnTo>
                <a:lnTo>
                  <a:pt x="264603" y="1010874"/>
                </a:lnTo>
                <a:close/>
                <a:moveTo>
                  <a:pt x="173278" y="1000377"/>
                </a:moveTo>
                <a:cubicBezTo>
                  <a:pt x="174253" y="1002551"/>
                  <a:pt x="167580" y="1001014"/>
                  <a:pt x="167093" y="1002476"/>
                </a:cubicBezTo>
                <a:cubicBezTo>
                  <a:pt x="181714" y="1007275"/>
                  <a:pt x="178340" y="1010349"/>
                  <a:pt x="175078" y="1010911"/>
                </a:cubicBezTo>
                <a:cubicBezTo>
                  <a:pt x="185463" y="1013610"/>
                  <a:pt x="178115" y="1013460"/>
                  <a:pt x="186325" y="1015860"/>
                </a:cubicBezTo>
                <a:cubicBezTo>
                  <a:pt x="189924" y="1011923"/>
                  <a:pt x="183851" y="1006487"/>
                  <a:pt x="173278" y="1000377"/>
                </a:cubicBezTo>
                <a:close/>
                <a:moveTo>
                  <a:pt x="143062" y="981332"/>
                </a:moveTo>
                <a:cubicBezTo>
                  <a:pt x="143062" y="979645"/>
                  <a:pt x="157570" y="984893"/>
                  <a:pt x="154758" y="981857"/>
                </a:cubicBezTo>
                <a:cubicBezTo>
                  <a:pt x="164356" y="985043"/>
                  <a:pt x="154571" y="984106"/>
                  <a:pt x="159182" y="985643"/>
                </a:cubicBezTo>
                <a:cubicBezTo>
                  <a:pt x="158882" y="986655"/>
                  <a:pt x="147935" y="982494"/>
                  <a:pt x="143062" y="981332"/>
                </a:cubicBezTo>
                <a:close/>
                <a:moveTo>
                  <a:pt x="189474" y="971209"/>
                </a:moveTo>
                <a:cubicBezTo>
                  <a:pt x="199221" y="975558"/>
                  <a:pt x="188574" y="974021"/>
                  <a:pt x="191573" y="977358"/>
                </a:cubicBezTo>
                <a:cubicBezTo>
                  <a:pt x="180514" y="973609"/>
                  <a:pt x="189999" y="973234"/>
                  <a:pt x="189474" y="971209"/>
                </a:cubicBezTo>
                <a:close/>
                <a:moveTo>
                  <a:pt x="137186" y="954334"/>
                </a:moveTo>
                <a:lnTo>
                  <a:pt x="138690" y="959246"/>
                </a:lnTo>
                <a:cubicBezTo>
                  <a:pt x="137411" y="960975"/>
                  <a:pt x="135377" y="962737"/>
                  <a:pt x="135677" y="964386"/>
                </a:cubicBezTo>
                <a:cubicBezTo>
                  <a:pt x="130372" y="961781"/>
                  <a:pt x="128966" y="959700"/>
                  <a:pt x="129786" y="958051"/>
                </a:cubicBezTo>
                <a:close/>
                <a:moveTo>
                  <a:pt x="137176" y="954302"/>
                </a:moveTo>
                <a:lnTo>
                  <a:pt x="137251" y="954302"/>
                </a:lnTo>
                <a:lnTo>
                  <a:pt x="137186" y="954334"/>
                </a:lnTo>
                <a:close/>
                <a:moveTo>
                  <a:pt x="154196" y="953627"/>
                </a:moveTo>
                <a:cubicBezTo>
                  <a:pt x="205332" y="969560"/>
                  <a:pt x="151984" y="973121"/>
                  <a:pt x="188012" y="989280"/>
                </a:cubicBezTo>
                <a:cubicBezTo>
                  <a:pt x="182442" y="988566"/>
                  <a:pt x="176955" y="987311"/>
                  <a:pt x="171629" y="985531"/>
                </a:cubicBezTo>
                <a:cubicBezTo>
                  <a:pt x="169117" y="982007"/>
                  <a:pt x="178789" y="981782"/>
                  <a:pt x="164693" y="976008"/>
                </a:cubicBezTo>
                <a:cubicBezTo>
                  <a:pt x="152884" y="972034"/>
                  <a:pt x="157945" y="976008"/>
                  <a:pt x="144711" y="971547"/>
                </a:cubicBezTo>
                <a:lnTo>
                  <a:pt x="148460" y="967798"/>
                </a:lnTo>
                <a:cubicBezTo>
                  <a:pt x="155283" y="968998"/>
                  <a:pt x="152434" y="969035"/>
                  <a:pt x="160982" y="971547"/>
                </a:cubicBezTo>
                <a:cubicBezTo>
                  <a:pt x="154496" y="964911"/>
                  <a:pt x="158770" y="959925"/>
                  <a:pt x="154196" y="953627"/>
                </a:cubicBezTo>
                <a:close/>
                <a:moveTo>
                  <a:pt x="285223" y="948191"/>
                </a:moveTo>
                <a:cubicBezTo>
                  <a:pt x="284661" y="951377"/>
                  <a:pt x="277725" y="954602"/>
                  <a:pt x="287360" y="957638"/>
                </a:cubicBezTo>
                <a:lnTo>
                  <a:pt x="290470" y="957392"/>
                </a:lnTo>
                <a:lnTo>
                  <a:pt x="287296" y="954126"/>
                </a:lnTo>
                <a:lnTo>
                  <a:pt x="287365" y="949898"/>
                </a:lnTo>
                <a:close/>
                <a:moveTo>
                  <a:pt x="133390" y="940356"/>
                </a:moveTo>
                <a:cubicBezTo>
                  <a:pt x="140813" y="944104"/>
                  <a:pt x="141863" y="948078"/>
                  <a:pt x="141863" y="952090"/>
                </a:cubicBezTo>
                <a:cubicBezTo>
                  <a:pt x="134965" y="948341"/>
                  <a:pt x="132228" y="944592"/>
                  <a:pt x="133390" y="940356"/>
                </a:cubicBezTo>
                <a:close/>
                <a:moveTo>
                  <a:pt x="1477247" y="937769"/>
                </a:moveTo>
                <a:lnTo>
                  <a:pt x="1477247" y="937806"/>
                </a:lnTo>
                <a:cubicBezTo>
                  <a:pt x="1480696" y="939943"/>
                  <a:pt x="1480996" y="942830"/>
                  <a:pt x="1484745" y="944854"/>
                </a:cubicBezTo>
                <a:cubicBezTo>
                  <a:pt x="1486470" y="943955"/>
                  <a:pt x="1491793" y="937319"/>
                  <a:pt x="1477247" y="937769"/>
                </a:cubicBezTo>
                <a:close/>
                <a:moveTo>
                  <a:pt x="1432897" y="911564"/>
                </a:moveTo>
                <a:lnTo>
                  <a:pt x="1432897" y="911676"/>
                </a:lnTo>
                <a:lnTo>
                  <a:pt x="1432732" y="911667"/>
                </a:lnTo>
                <a:close/>
                <a:moveTo>
                  <a:pt x="1427986" y="906315"/>
                </a:moveTo>
                <a:cubicBezTo>
                  <a:pt x="1424499" y="906315"/>
                  <a:pt x="1419551" y="906765"/>
                  <a:pt x="1424424" y="907102"/>
                </a:cubicBezTo>
                <a:cubicBezTo>
                  <a:pt x="1420844" y="908152"/>
                  <a:pt x="1419654" y="909876"/>
                  <a:pt x="1421013" y="911048"/>
                </a:cubicBezTo>
                <a:lnTo>
                  <a:pt x="1432732" y="911667"/>
                </a:lnTo>
                <a:lnTo>
                  <a:pt x="1427612" y="914881"/>
                </a:lnTo>
                <a:cubicBezTo>
                  <a:pt x="1426660" y="918619"/>
                  <a:pt x="1437105" y="923363"/>
                  <a:pt x="1444556" y="926822"/>
                </a:cubicBezTo>
                <a:cubicBezTo>
                  <a:pt x="1441632" y="924685"/>
                  <a:pt x="1444556" y="921311"/>
                  <a:pt x="1450142" y="919099"/>
                </a:cubicBezTo>
                <a:cubicBezTo>
                  <a:pt x="1453216" y="925097"/>
                  <a:pt x="1453666" y="931733"/>
                  <a:pt x="1471624" y="934507"/>
                </a:cubicBezTo>
                <a:cubicBezTo>
                  <a:pt x="1472149" y="926522"/>
                  <a:pt x="1481896" y="926634"/>
                  <a:pt x="1475898" y="920486"/>
                </a:cubicBezTo>
                <a:cubicBezTo>
                  <a:pt x="1461202" y="917524"/>
                  <a:pt x="1436421" y="913963"/>
                  <a:pt x="1440133" y="909239"/>
                </a:cubicBezTo>
                <a:cubicBezTo>
                  <a:pt x="1434796" y="909730"/>
                  <a:pt x="1429415" y="909273"/>
                  <a:pt x="1424237" y="907890"/>
                </a:cubicBezTo>
                <a:cubicBezTo>
                  <a:pt x="1426824" y="907665"/>
                  <a:pt x="1428248" y="907177"/>
                  <a:pt x="1427986" y="906315"/>
                </a:cubicBezTo>
                <a:close/>
                <a:moveTo>
                  <a:pt x="165423" y="903131"/>
                </a:moveTo>
                <a:lnTo>
                  <a:pt x="164707" y="907730"/>
                </a:lnTo>
                <a:cubicBezTo>
                  <a:pt x="162988" y="913007"/>
                  <a:pt x="160307" y="917787"/>
                  <a:pt x="161319" y="921423"/>
                </a:cubicBezTo>
                <a:lnTo>
                  <a:pt x="168619" y="912840"/>
                </a:lnTo>
                <a:lnTo>
                  <a:pt x="166456" y="911713"/>
                </a:lnTo>
                <a:lnTo>
                  <a:pt x="172398" y="906295"/>
                </a:lnTo>
                <a:lnTo>
                  <a:pt x="167927" y="905958"/>
                </a:lnTo>
                <a:close/>
                <a:moveTo>
                  <a:pt x="1501391" y="890194"/>
                </a:moveTo>
                <a:cubicBezTo>
                  <a:pt x="1507877" y="890382"/>
                  <a:pt x="1507614" y="892669"/>
                  <a:pt x="1506489" y="895181"/>
                </a:cubicBezTo>
                <a:lnTo>
                  <a:pt x="1506415" y="895630"/>
                </a:lnTo>
                <a:cubicBezTo>
                  <a:pt x="1499966" y="894993"/>
                  <a:pt x="1500191" y="892706"/>
                  <a:pt x="1501391" y="890194"/>
                </a:cubicBezTo>
                <a:close/>
                <a:moveTo>
                  <a:pt x="1557326" y="887982"/>
                </a:moveTo>
                <a:lnTo>
                  <a:pt x="1557288" y="888432"/>
                </a:lnTo>
                <a:cubicBezTo>
                  <a:pt x="1557026" y="889220"/>
                  <a:pt x="1553164" y="889107"/>
                  <a:pt x="1550577" y="889332"/>
                </a:cubicBezTo>
                <a:cubicBezTo>
                  <a:pt x="1547503" y="891844"/>
                  <a:pt x="1555564" y="891619"/>
                  <a:pt x="1552527" y="894131"/>
                </a:cubicBezTo>
                <a:cubicBezTo>
                  <a:pt x="1550213" y="893827"/>
                  <a:pt x="1547860" y="894138"/>
                  <a:pt x="1545704" y="895031"/>
                </a:cubicBezTo>
                <a:cubicBezTo>
                  <a:pt x="1543267" y="894393"/>
                  <a:pt x="1545329" y="884833"/>
                  <a:pt x="1557326" y="887982"/>
                </a:cubicBezTo>
                <a:close/>
                <a:moveTo>
                  <a:pt x="1522460" y="884608"/>
                </a:moveTo>
                <a:cubicBezTo>
                  <a:pt x="1523097" y="901066"/>
                  <a:pt x="1518899" y="911751"/>
                  <a:pt x="1519423" y="928359"/>
                </a:cubicBezTo>
                <a:cubicBezTo>
                  <a:pt x="1509114" y="912501"/>
                  <a:pt x="1511213" y="897955"/>
                  <a:pt x="1522460" y="884608"/>
                </a:cubicBezTo>
                <a:close/>
                <a:moveTo>
                  <a:pt x="1510613" y="880522"/>
                </a:moveTo>
                <a:cubicBezTo>
                  <a:pt x="1499179" y="883634"/>
                  <a:pt x="1516724" y="885546"/>
                  <a:pt x="1508439" y="888057"/>
                </a:cubicBezTo>
                <a:lnTo>
                  <a:pt x="1508402" y="888507"/>
                </a:lnTo>
                <a:cubicBezTo>
                  <a:pt x="1499517" y="888770"/>
                  <a:pt x="1498991" y="880560"/>
                  <a:pt x="1510613" y="880522"/>
                </a:cubicBezTo>
                <a:close/>
                <a:moveTo>
                  <a:pt x="1524514" y="879616"/>
                </a:moveTo>
                <a:lnTo>
                  <a:pt x="1525853" y="880025"/>
                </a:lnTo>
                <a:cubicBezTo>
                  <a:pt x="1526762" y="880335"/>
                  <a:pt x="1527465" y="880766"/>
                  <a:pt x="1526546" y="881347"/>
                </a:cubicBezTo>
                <a:lnTo>
                  <a:pt x="1526509" y="881797"/>
                </a:lnTo>
                <a:close/>
                <a:moveTo>
                  <a:pt x="1523966" y="879018"/>
                </a:moveTo>
                <a:lnTo>
                  <a:pt x="1524514" y="879616"/>
                </a:lnTo>
                <a:lnTo>
                  <a:pt x="1523922" y="879435"/>
                </a:lnTo>
                <a:close/>
                <a:moveTo>
                  <a:pt x="1553381" y="876469"/>
                </a:moveTo>
                <a:cubicBezTo>
                  <a:pt x="1556156" y="877286"/>
                  <a:pt x="1551187" y="880260"/>
                  <a:pt x="1552564" y="881609"/>
                </a:cubicBezTo>
                <a:lnTo>
                  <a:pt x="1552527" y="882059"/>
                </a:lnTo>
                <a:cubicBezTo>
                  <a:pt x="1541280" y="881572"/>
                  <a:pt x="1554214" y="878760"/>
                  <a:pt x="1547503" y="876511"/>
                </a:cubicBezTo>
                <a:cubicBezTo>
                  <a:pt x="1550671" y="876164"/>
                  <a:pt x="1552457" y="876197"/>
                  <a:pt x="1553381" y="876469"/>
                </a:cubicBezTo>
                <a:close/>
                <a:moveTo>
                  <a:pt x="1524485" y="874105"/>
                </a:moveTo>
                <a:lnTo>
                  <a:pt x="1523966" y="879018"/>
                </a:lnTo>
                <a:lnTo>
                  <a:pt x="1520926" y="875695"/>
                </a:lnTo>
                <a:cubicBezTo>
                  <a:pt x="1521490" y="873976"/>
                  <a:pt x="1523578" y="873009"/>
                  <a:pt x="1524485" y="874105"/>
                </a:cubicBezTo>
                <a:close/>
                <a:moveTo>
                  <a:pt x="1499170" y="865292"/>
                </a:moveTo>
                <a:lnTo>
                  <a:pt x="1498354" y="865826"/>
                </a:lnTo>
                <a:lnTo>
                  <a:pt x="1498392" y="865376"/>
                </a:lnTo>
                <a:close/>
                <a:moveTo>
                  <a:pt x="676346" y="859412"/>
                </a:moveTo>
                <a:lnTo>
                  <a:pt x="672577" y="860708"/>
                </a:lnTo>
                <a:lnTo>
                  <a:pt x="673842" y="861139"/>
                </a:lnTo>
                <a:lnTo>
                  <a:pt x="676686" y="860050"/>
                </a:lnTo>
                <a:lnTo>
                  <a:pt x="676747" y="859923"/>
                </a:lnTo>
                <a:close/>
                <a:moveTo>
                  <a:pt x="1500416" y="858666"/>
                </a:moveTo>
                <a:cubicBezTo>
                  <a:pt x="1501963" y="859368"/>
                  <a:pt x="1511396" y="862707"/>
                  <a:pt x="1507507" y="864396"/>
                </a:cubicBezTo>
                <a:lnTo>
                  <a:pt x="1499170" y="865292"/>
                </a:lnTo>
                <a:lnTo>
                  <a:pt x="1501813" y="863563"/>
                </a:lnTo>
                <a:cubicBezTo>
                  <a:pt x="1502096" y="861751"/>
                  <a:pt x="1495046" y="860999"/>
                  <a:pt x="1500416" y="858666"/>
                </a:cubicBezTo>
                <a:close/>
                <a:moveTo>
                  <a:pt x="674292" y="856791"/>
                </a:moveTo>
                <a:lnTo>
                  <a:pt x="669722" y="857911"/>
                </a:lnTo>
                <a:lnTo>
                  <a:pt x="667810" y="858254"/>
                </a:lnTo>
                <a:lnTo>
                  <a:pt x="667647" y="859030"/>
                </a:lnTo>
                <a:lnTo>
                  <a:pt x="670246" y="859915"/>
                </a:lnTo>
                <a:lnTo>
                  <a:pt x="674254" y="858478"/>
                </a:lnTo>
                <a:lnTo>
                  <a:pt x="675388" y="858190"/>
                </a:lnTo>
                <a:close/>
                <a:moveTo>
                  <a:pt x="120155" y="848093"/>
                </a:moveTo>
                <a:lnTo>
                  <a:pt x="120155" y="848130"/>
                </a:lnTo>
                <a:cubicBezTo>
                  <a:pt x="123604" y="856303"/>
                  <a:pt x="110783" y="859377"/>
                  <a:pt x="122742" y="866875"/>
                </a:cubicBezTo>
                <a:cubicBezTo>
                  <a:pt x="120718" y="860839"/>
                  <a:pt x="129453" y="853004"/>
                  <a:pt x="120155" y="848093"/>
                </a:cubicBezTo>
                <a:close/>
                <a:moveTo>
                  <a:pt x="1480921" y="845469"/>
                </a:moveTo>
                <a:cubicBezTo>
                  <a:pt x="1485233" y="845769"/>
                  <a:pt x="1486545" y="846219"/>
                  <a:pt x="1486545" y="846819"/>
                </a:cubicBezTo>
                <a:lnTo>
                  <a:pt x="1473423" y="846819"/>
                </a:lnTo>
                <a:cubicBezTo>
                  <a:pt x="1471736" y="845957"/>
                  <a:pt x="1480434" y="846144"/>
                  <a:pt x="1480921" y="845469"/>
                </a:cubicBezTo>
                <a:close/>
                <a:moveTo>
                  <a:pt x="1447581" y="843687"/>
                </a:moveTo>
                <a:lnTo>
                  <a:pt x="1447631" y="845044"/>
                </a:lnTo>
                <a:cubicBezTo>
                  <a:pt x="1448169" y="845418"/>
                  <a:pt x="1449411" y="845685"/>
                  <a:pt x="1451904" y="845807"/>
                </a:cubicBezTo>
                <a:lnTo>
                  <a:pt x="1452337" y="844447"/>
                </a:lnTo>
                <a:lnTo>
                  <a:pt x="1449566" y="844377"/>
                </a:lnTo>
                <a:close/>
                <a:moveTo>
                  <a:pt x="1488494" y="840071"/>
                </a:moveTo>
                <a:cubicBezTo>
                  <a:pt x="1500079" y="840333"/>
                  <a:pt x="1489732" y="841008"/>
                  <a:pt x="1490181" y="841983"/>
                </a:cubicBezTo>
                <a:cubicBezTo>
                  <a:pt x="1493841" y="841922"/>
                  <a:pt x="1497485" y="841482"/>
                  <a:pt x="1501053" y="840671"/>
                </a:cubicBezTo>
                <a:cubicBezTo>
                  <a:pt x="1509864" y="841908"/>
                  <a:pt x="1525234" y="842508"/>
                  <a:pt x="1527634" y="844382"/>
                </a:cubicBezTo>
                <a:lnTo>
                  <a:pt x="1527521" y="844419"/>
                </a:lnTo>
                <a:cubicBezTo>
                  <a:pt x="1510576" y="843482"/>
                  <a:pt x="1498317" y="844832"/>
                  <a:pt x="1484408" y="845244"/>
                </a:cubicBezTo>
                <a:cubicBezTo>
                  <a:pt x="1485908" y="844382"/>
                  <a:pt x="1491906" y="844157"/>
                  <a:pt x="1478597" y="844307"/>
                </a:cubicBezTo>
                <a:cubicBezTo>
                  <a:pt x="1484221" y="842395"/>
                  <a:pt x="1482346" y="841870"/>
                  <a:pt x="1488494" y="840071"/>
                </a:cubicBezTo>
                <a:close/>
                <a:moveTo>
                  <a:pt x="1446993" y="839846"/>
                </a:moveTo>
                <a:lnTo>
                  <a:pt x="1447174" y="841020"/>
                </a:lnTo>
                <a:lnTo>
                  <a:pt x="1448366" y="842011"/>
                </a:lnTo>
                <a:cubicBezTo>
                  <a:pt x="1448041" y="842400"/>
                  <a:pt x="1447805" y="842814"/>
                  <a:pt x="1448314" y="843230"/>
                </a:cubicBezTo>
                <a:lnTo>
                  <a:pt x="1452366" y="844356"/>
                </a:lnTo>
                <a:lnTo>
                  <a:pt x="1453118" y="841997"/>
                </a:lnTo>
                <a:cubicBezTo>
                  <a:pt x="1453207" y="840783"/>
                  <a:pt x="1452073" y="839846"/>
                  <a:pt x="1446993" y="839846"/>
                </a:cubicBezTo>
                <a:close/>
                <a:moveTo>
                  <a:pt x="138075" y="839807"/>
                </a:moveTo>
                <a:cubicBezTo>
                  <a:pt x="132152" y="843256"/>
                  <a:pt x="132264" y="850380"/>
                  <a:pt x="133314" y="857203"/>
                </a:cubicBezTo>
                <a:cubicBezTo>
                  <a:pt x="134364" y="864026"/>
                  <a:pt x="136388" y="870437"/>
                  <a:pt x="134064" y="873586"/>
                </a:cubicBezTo>
                <a:cubicBezTo>
                  <a:pt x="138150" y="871299"/>
                  <a:pt x="140662" y="874148"/>
                  <a:pt x="143211" y="876922"/>
                </a:cubicBezTo>
                <a:cubicBezTo>
                  <a:pt x="145761" y="879696"/>
                  <a:pt x="148497" y="882508"/>
                  <a:pt x="152396" y="880259"/>
                </a:cubicBezTo>
                <a:cubicBezTo>
                  <a:pt x="148647" y="877597"/>
                  <a:pt x="150522" y="874073"/>
                  <a:pt x="145461" y="871599"/>
                </a:cubicBezTo>
                <a:cubicBezTo>
                  <a:pt x="147957" y="870016"/>
                  <a:pt x="150800" y="869064"/>
                  <a:pt x="153746" y="868824"/>
                </a:cubicBezTo>
                <a:cubicBezTo>
                  <a:pt x="156539" y="872367"/>
                  <a:pt x="158789" y="875948"/>
                  <a:pt x="161685" y="879387"/>
                </a:cubicBezTo>
                <a:lnTo>
                  <a:pt x="173480" y="889087"/>
                </a:lnTo>
                <a:lnTo>
                  <a:pt x="173480" y="889056"/>
                </a:lnTo>
                <a:lnTo>
                  <a:pt x="167430" y="875760"/>
                </a:lnTo>
                <a:lnTo>
                  <a:pt x="163142" y="870743"/>
                </a:lnTo>
                <a:lnTo>
                  <a:pt x="160308" y="875273"/>
                </a:lnTo>
                <a:lnTo>
                  <a:pt x="160195" y="875273"/>
                </a:lnTo>
                <a:cubicBezTo>
                  <a:pt x="157084" y="872209"/>
                  <a:pt x="155877" y="869880"/>
                  <a:pt x="155832" y="867917"/>
                </a:cubicBezTo>
                <a:lnTo>
                  <a:pt x="157652" y="864319"/>
                </a:lnTo>
                <a:lnTo>
                  <a:pt x="156408" y="862864"/>
                </a:lnTo>
                <a:cubicBezTo>
                  <a:pt x="148497" y="862864"/>
                  <a:pt x="158770" y="867700"/>
                  <a:pt x="151272" y="866613"/>
                </a:cubicBezTo>
                <a:cubicBezTo>
                  <a:pt x="147523" y="863463"/>
                  <a:pt x="139200" y="860877"/>
                  <a:pt x="137550" y="857315"/>
                </a:cubicBezTo>
                <a:cubicBezTo>
                  <a:pt x="142837" y="855478"/>
                  <a:pt x="139275" y="845318"/>
                  <a:pt x="138075" y="839807"/>
                </a:cubicBezTo>
                <a:close/>
                <a:moveTo>
                  <a:pt x="1614872" y="837409"/>
                </a:moveTo>
                <a:cubicBezTo>
                  <a:pt x="1619559" y="837034"/>
                  <a:pt x="1624207" y="838946"/>
                  <a:pt x="1622708" y="839846"/>
                </a:cubicBezTo>
                <a:cubicBezTo>
                  <a:pt x="1608387" y="840071"/>
                  <a:pt x="1623420" y="837709"/>
                  <a:pt x="1614872" y="837409"/>
                </a:cubicBezTo>
                <a:close/>
                <a:moveTo>
                  <a:pt x="1524410" y="831973"/>
                </a:moveTo>
                <a:cubicBezTo>
                  <a:pt x="1528983" y="834297"/>
                  <a:pt x="1528571" y="837034"/>
                  <a:pt x="1506489" y="838046"/>
                </a:cubicBezTo>
                <a:cubicBezTo>
                  <a:pt x="1511888" y="838946"/>
                  <a:pt x="1516949" y="838496"/>
                  <a:pt x="1511476" y="839958"/>
                </a:cubicBezTo>
                <a:cubicBezTo>
                  <a:pt x="1503978" y="839958"/>
                  <a:pt x="1498954" y="839958"/>
                  <a:pt x="1495355" y="839696"/>
                </a:cubicBezTo>
                <a:cubicBezTo>
                  <a:pt x="1518149" y="836959"/>
                  <a:pt x="1495805" y="833697"/>
                  <a:pt x="1524410" y="831973"/>
                </a:cubicBezTo>
                <a:close/>
                <a:moveTo>
                  <a:pt x="1529936" y="830895"/>
                </a:moveTo>
                <a:lnTo>
                  <a:pt x="1531758" y="831036"/>
                </a:lnTo>
                <a:cubicBezTo>
                  <a:pt x="1532095" y="831336"/>
                  <a:pt x="1530220" y="831336"/>
                  <a:pt x="1528009" y="831373"/>
                </a:cubicBezTo>
                <a:lnTo>
                  <a:pt x="1521485" y="831373"/>
                </a:lnTo>
                <a:close/>
                <a:moveTo>
                  <a:pt x="1533187" y="830712"/>
                </a:moveTo>
                <a:lnTo>
                  <a:pt x="1529936" y="830895"/>
                </a:lnTo>
                <a:lnTo>
                  <a:pt x="1528277" y="830768"/>
                </a:lnTo>
                <a:cubicBezTo>
                  <a:pt x="1528592" y="830727"/>
                  <a:pt x="1530085" y="830724"/>
                  <a:pt x="1531861" y="830722"/>
                </a:cubicBezTo>
                <a:close/>
                <a:moveTo>
                  <a:pt x="1538731" y="830398"/>
                </a:moveTo>
                <a:lnTo>
                  <a:pt x="1538768" y="830436"/>
                </a:lnTo>
                <a:cubicBezTo>
                  <a:pt x="1539434" y="830576"/>
                  <a:pt x="1538595" y="830647"/>
                  <a:pt x="1537146" y="830682"/>
                </a:cubicBezTo>
                <a:lnTo>
                  <a:pt x="1533187" y="830712"/>
                </a:lnTo>
                <a:close/>
                <a:moveTo>
                  <a:pt x="1579857" y="828299"/>
                </a:moveTo>
                <a:cubicBezTo>
                  <a:pt x="1591141" y="828599"/>
                  <a:pt x="1584881" y="830136"/>
                  <a:pt x="1601489" y="829873"/>
                </a:cubicBezTo>
                <a:lnTo>
                  <a:pt x="1601526" y="829911"/>
                </a:lnTo>
                <a:cubicBezTo>
                  <a:pt x="1601526" y="830211"/>
                  <a:pt x="1601039" y="830511"/>
                  <a:pt x="1600814" y="830811"/>
                </a:cubicBezTo>
                <a:cubicBezTo>
                  <a:pt x="1588517" y="830811"/>
                  <a:pt x="1593316" y="829574"/>
                  <a:pt x="1578657" y="829873"/>
                </a:cubicBezTo>
                <a:cubicBezTo>
                  <a:pt x="1581694" y="828899"/>
                  <a:pt x="1581431" y="829274"/>
                  <a:pt x="1579857" y="828299"/>
                </a:cubicBezTo>
                <a:close/>
                <a:moveTo>
                  <a:pt x="1443675" y="827924"/>
                </a:moveTo>
                <a:lnTo>
                  <a:pt x="1443732" y="828374"/>
                </a:lnTo>
                <a:lnTo>
                  <a:pt x="1446209" y="827924"/>
                </a:lnTo>
                <a:close/>
                <a:moveTo>
                  <a:pt x="1451567" y="824287"/>
                </a:moveTo>
                <a:cubicBezTo>
                  <a:pt x="1455447" y="824569"/>
                  <a:pt x="1457256" y="825075"/>
                  <a:pt x="1456590" y="825501"/>
                </a:cubicBezTo>
                <a:lnTo>
                  <a:pt x="1447917" y="826151"/>
                </a:lnTo>
                <a:lnTo>
                  <a:pt x="1447617" y="825684"/>
                </a:lnTo>
                <a:lnTo>
                  <a:pt x="1448394" y="825178"/>
                </a:lnTo>
                <a:cubicBezTo>
                  <a:pt x="1449730" y="824915"/>
                  <a:pt x="1451323" y="824681"/>
                  <a:pt x="1451567" y="824287"/>
                </a:cubicBezTo>
                <a:close/>
                <a:moveTo>
                  <a:pt x="139462" y="822187"/>
                </a:moveTo>
                <a:lnTo>
                  <a:pt x="139462" y="822225"/>
                </a:lnTo>
                <a:cubicBezTo>
                  <a:pt x="139462" y="827511"/>
                  <a:pt x="134889" y="833472"/>
                  <a:pt x="142612" y="837596"/>
                </a:cubicBezTo>
                <a:cubicBezTo>
                  <a:pt x="138225" y="831897"/>
                  <a:pt x="152696" y="831222"/>
                  <a:pt x="145648" y="824512"/>
                </a:cubicBezTo>
                <a:cubicBezTo>
                  <a:pt x="144036" y="826049"/>
                  <a:pt x="141862" y="824174"/>
                  <a:pt x="139462" y="822187"/>
                </a:cubicBezTo>
                <a:close/>
                <a:moveTo>
                  <a:pt x="1608124" y="821888"/>
                </a:moveTo>
                <a:cubicBezTo>
                  <a:pt x="1607224" y="824550"/>
                  <a:pt x="1614273" y="826499"/>
                  <a:pt x="1619034" y="828674"/>
                </a:cubicBezTo>
                <a:cubicBezTo>
                  <a:pt x="1599689" y="827437"/>
                  <a:pt x="1610861" y="824700"/>
                  <a:pt x="1596877" y="823688"/>
                </a:cubicBezTo>
                <a:cubicBezTo>
                  <a:pt x="1610111" y="823650"/>
                  <a:pt x="1591966" y="821888"/>
                  <a:pt x="1608124" y="821888"/>
                </a:cubicBezTo>
                <a:close/>
                <a:moveTo>
                  <a:pt x="1523198" y="815530"/>
                </a:moveTo>
                <a:lnTo>
                  <a:pt x="1524335" y="815590"/>
                </a:lnTo>
                <a:lnTo>
                  <a:pt x="1524260" y="815702"/>
                </a:lnTo>
                <a:close/>
                <a:moveTo>
                  <a:pt x="1472861" y="813940"/>
                </a:moveTo>
                <a:cubicBezTo>
                  <a:pt x="1475073" y="816227"/>
                  <a:pt x="1477135" y="819301"/>
                  <a:pt x="1473798" y="821101"/>
                </a:cubicBezTo>
                <a:lnTo>
                  <a:pt x="1473798" y="821138"/>
                </a:lnTo>
                <a:cubicBezTo>
                  <a:pt x="1455466" y="820426"/>
                  <a:pt x="1469300" y="815515"/>
                  <a:pt x="1472861" y="813940"/>
                </a:cubicBezTo>
                <a:close/>
                <a:moveTo>
                  <a:pt x="1498354" y="810941"/>
                </a:moveTo>
                <a:lnTo>
                  <a:pt x="1498416" y="810949"/>
                </a:lnTo>
                <a:lnTo>
                  <a:pt x="1496297" y="812281"/>
                </a:lnTo>
                <a:cubicBezTo>
                  <a:pt x="1497586" y="812788"/>
                  <a:pt x="1500341" y="813284"/>
                  <a:pt x="1502965" y="813565"/>
                </a:cubicBezTo>
                <a:cubicBezTo>
                  <a:pt x="1505608" y="813116"/>
                  <a:pt x="1507258" y="812553"/>
                  <a:pt x="1506846" y="812056"/>
                </a:cubicBezTo>
                <a:lnTo>
                  <a:pt x="1498416" y="810949"/>
                </a:lnTo>
                <a:lnTo>
                  <a:pt x="1498429" y="810941"/>
                </a:lnTo>
                <a:close/>
                <a:moveTo>
                  <a:pt x="1620271" y="803668"/>
                </a:moveTo>
                <a:cubicBezTo>
                  <a:pt x="1626569" y="804081"/>
                  <a:pt x="1621995" y="806030"/>
                  <a:pt x="1617872" y="806367"/>
                </a:cubicBezTo>
                <a:cubicBezTo>
                  <a:pt x="1608724" y="805618"/>
                  <a:pt x="1623645" y="804830"/>
                  <a:pt x="1620271" y="803668"/>
                </a:cubicBezTo>
                <a:close/>
                <a:moveTo>
                  <a:pt x="1536931" y="800294"/>
                </a:moveTo>
                <a:cubicBezTo>
                  <a:pt x="1543229" y="800894"/>
                  <a:pt x="1549490" y="801494"/>
                  <a:pt x="1558825" y="801869"/>
                </a:cubicBezTo>
                <a:cubicBezTo>
                  <a:pt x="1558675" y="802356"/>
                  <a:pt x="1556201" y="802993"/>
                  <a:pt x="1561037" y="803143"/>
                </a:cubicBezTo>
                <a:lnTo>
                  <a:pt x="1561075" y="803181"/>
                </a:lnTo>
                <a:cubicBezTo>
                  <a:pt x="1554364" y="803699"/>
                  <a:pt x="1547629" y="803811"/>
                  <a:pt x="1540905" y="803518"/>
                </a:cubicBezTo>
                <a:cubicBezTo>
                  <a:pt x="1542592" y="802206"/>
                  <a:pt x="1525572" y="802318"/>
                  <a:pt x="1529883" y="800819"/>
                </a:cubicBezTo>
                <a:cubicBezTo>
                  <a:pt x="1535319" y="800819"/>
                  <a:pt x="1536256" y="800819"/>
                  <a:pt x="1536931" y="800294"/>
                </a:cubicBezTo>
                <a:close/>
                <a:moveTo>
                  <a:pt x="107409" y="798794"/>
                </a:moveTo>
                <a:cubicBezTo>
                  <a:pt x="115394" y="804530"/>
                  <a:pt x="107259" y="811915"/>
                  <a:pt x="104784" y="818813"/>
                </a:cubicBezTo>
                <a:cubicBezTo>
                  <a:pt x="105609" y="822562"/>
                  <a:pt x="97999" y="801755"/>
                  <a:pt x="107409" y="798794"/>
                </a:cubicBezTo>
                <a:close/>
                <a:moveTo>
                  <a:pt x="194048" y="785035"/>
                </a:moveTo>
                <a:lnTo>
                  <a:pt x="194048" y="785072"/>
                </a:lnTo>
                <a:lnTo>
                  <a:pt x="191237" y="789729"/>
                </a:lnTo>
                <a:lnTo>
                  <a:pt x="195003" y="787532"/>
                </a:lnTo>
                <a:close/>
                <a:moveTo>
                  <a:pt x="1604339" y="768053"/>
                </a:moveTo>
                <a:lnTo>
                  <a:pt x="1604375" y="768090"/>
                </a:lnTo>
                <a:lnTo>
                  <a:pt x="1604338" y="768053"/>
                </a:lnTo>
                <a:close/>
                <a:moveTo>
                  <a:pt x="1598677" y="759205"/>
                </a:moveTo>
                <a:cubicBezTo>
                  <a:pt x="1604891" y="761342"/>
                  <a:pt x="1611506" y="764407"/>
                  <a:pt x="1609521" y="766438"/>
                </a:cubicBezTo>
                <a:lnTo>
                  <a:pt x="1604339" y="768053"/>
                </a:lnTo>
                <a:lnTo>
                  <a:pt x="1601390" y="764974"/>
                </a:lnTo>
                <a:cubicBezTo>
                  <a:pt x="1600026" y="763966"/>
                  <a:pt x="1597046" y="763142"/>
                  <a:pt x="1588705" y="762954"/>
                </a:cubicBezTo>
                <a:cubicBezTo>
                  <a:pt x="1598677" y="762579"/>
                  <a:pt x="1589567" y="760367"/>
                  <a:pt x="1598677" y="759205"/>
                </a:cubicBezTo>
                <a:close/>
                <a:moveTo>
                  <a:pt x="1591305" y="756890"/>
                </a:moveTo>
                <a:cubicBezTo>
                  <a:pt x="1594037" y="757181"/>
                  <a:pt x="1594815" y="758118"/>
                  <a:pt x="1585443" y="758830"/>
                </a:cubicBezTo>
                <a:cubicBezTo>
                  <a:pt x="1583887" y="756956"/>
                  <a:pt x="1588573" y="756600"/>
                  <a:pt x="1591305" y="756890"/>
                </a:cubicBezTo>
                <a:close/>
                <a:moveTo>
                  <a:pt x="187599" y="742372"/>
                </a:moveTo>
                <a:cubicBezTo>
                  <a:pt x="180814" y="751032"/>
                  <a:pt x="193635" y="753619"/>
                  <a:pt x="198584" y="760892"/>
                </a:cubicBezTo>
                <a:cubicBezTo>
                  <a:pt x="197009" y="768202"/>
                  <a:pt x="193598" y="774500"/>
                  <a:pt x="192023" y="782298"/>
                </a:cubicBezTo>
                <a:cubicBezTo>
                  <a:pt x="204507" y="782298"/>
                  <a:pt x="207806" y="775850"/>
                  <a:pt x="207019" y="767565"/>
                </a:cubicBezTo>
                <a:cubicBezTo>
                  <a:pt x="205664" y="759009"/>
                  <a:pt x="202902" y="750737"/>
                  <a:pt x="198846" y="743084"/>
                </a:cubicBezTo>
                <a:lnTo>
                  <a:pt x="198846" y="743121"/>
                </a:lnTo>
                <a:cubicBezTo>
                  <a:pt x="195735" y="745596"/>
                  <a:pt x="191348" y="748220"/>
                  <a:pt x="187599" y="742372"/>
                </a:cubicBezTo>
                <a:close/>
                <a:moveTo>
                  <a:pt x="1526959" y="728614"/>
                </a:moveTo>
                <a:cubicBezTo>
                  <a:pt x="1527521" y="730301"/>
                  <a:pt x="1536481" y="733750"/>
                  <a:pt x="1531345" y="735587"/>
                </a:cubicBezTo>
                <a:lnTo>
                  <a:pt x="1531158" y="735512"/>
                </a:lnTo>
                <a:cubicBezTo>
                  <a:pt x="1530295" y="733337"/>
                  <a:pt x="1520173" y="730151"/>
                  <a:pt x="1526959" y="728614"/>
                </a:cubicBezTo>
                <a:close/>
                <a:moveTo>
                  <a:pt x="1499516" y="727639"/>
                </a:moveTo>
                <a:cubicBezTo>
                  <a:pt x="1507127" y="726702"/>
                  <a:pt x="1502740" y="729663"/>
                  <a:pt x="1508814" y="729213"/>
                </a:cubicBezTo>
                <a:cubicBezTo>
                  <a:pt x="1505702" y="730675"/>
                  <a:pt x="1503940" y="729213"/>
                  <a:pt x="1495542" y="731163"/>
                </a:cubicBezTo>
                <a:cubicBezTo>
                  <a:pt x="1494568" y="729588"/>
                  <a:pt x="1498279" y="728801"/>
                  <a:pt x="1499516" y="727639"/>
                </a:cubicBezTo>
                <a:close/>
                <a:moveTo>
                  <a:pt x="676963" y="727222"/>
                </a:moveTo>
                <a:lnTo>
                  <a:pt x="671954" y="731552"/>
                </a:lnTo>
                <a:lnTo>
                  <a:pt x="677853" y="729551"/>
                </a:lnTo>
                <a:close/>
                <a:moveTo>
                  <a:pt x="1563511" y="714705"/>
                </a:moveTo>
                <a:cubicBezTo>
                  <a:pt x="1574271" y="715417"/>
                  <a:pt x="1567110" y="716729"/>
                  <a:pt x="1567635" y="717779"/>
                </a:cubicBezTo>
                <a:cubicBezTo>
                  <a:pt x="1558863" y="717404"/>
                  <a:pt x="1572209" y="716242"/>
                  <a:pt x="1558863" y="716017"/>
                </a:cubicBezTo>
                <a:cubicBezTo>
                  <a:pt x="1558150" y="715230"/>
                  <a:pt x="1565423" y="715717"/>
                  <a:pt x="1563511" y="714705"/>
                </a:cubicBezTo>
                <a:close/>
                <a:moveTo>
                  <a:pt x="715380" y="713842"/>
                </a:moveTo>
                <a:cubicBezTo>
                  <a:pt x="713543" y="714424"/>
                  <a:pt x="711350" y="714424"/>
                  <a:pt x="708890" y="714911"/>
                </a:cubicBezTo>
                <a:lnTo>
                  <a:pt x="701136" y="718736"/>
                </a:lnTo>
                <a:lnTo>
                  <a:pt x="700797" y="718791"/>
                </a:lnTo>
                <a:lnTo>
                  <a:pt x="700797" y="718903"/>
                </a:lnTo>
                <a:lnTo>
                  <a:pt x="701136" y="718736"/>
                </a:lnTo>
                <a:lnTo>
                  <a:pt x="707329" y="717737"/>
                </a:lnTo>
                <a:cubicBezTo>
                  <a:pt x="709110" y="717816"/>
                  <a:pt x="711144" y="717423"/>
                  <a:pt x="715380" y="713842"/>
                </a:cubicBezTo>
                <a:close/>
                <a:moveTo>
                  <a:pt x="708557" y="707094"/>
                </a:moveTo>
                <a:lnTo>
                  <a:pt x="697666" y="711600"/>
                </a:lnTo>
                <a:lnTo>
                  <a:pt x="705109" y="711968"/>
                </a:lnTo>
                <a:lnTo>
                  <a:pt x="699906" y="716696"/>
                </a:lnTo>
                <a:lnTo>
                  <a:pt x="700609" y="716954"/>
                </a:lnTo>
                <a:cubicBezTo>
                  <a:pt x="711031" y="712043"/>
                  <a:pt x="716092" y="705707"/>
                  <a:pt x="708744" y="708969"/>
                </a:cubicBezTo>
                <a:cubicBezTo>
                  <a:pt x="699372" y="716129"/>
                  <a:pt x="706682" y="709456"/>
                  <a:pt x="708557" y="707207"/>
                </a:cubicBezTo>
                <a:close/>
                <a:moveTo>
                  <a:pt x="135657" y="694249"/>
                </a:moveTo>
                <a:cubicBezTo>
                  <a:pt x="134898" y="695434"/>
                  <a:pt x="134889" y="697515"/>
                  <a:pt x="131552" y="697346"/>
                </a:cubicBezTo>
                <a:cubicBezTo>
                  <a:pt x="136951" y="700158"/>
                  <a:pt x="141712" y="701845"/>
                  <a:pt x="145011" y="701095"/>
                </a:cubicBezTo>
                <a:cubicBezTo>
                  <a:pt x="143024" y="699446"/>
                  <a:pt x="142574" y="697909"/>
                  <a:pt x="144261" y="696522"/>
                </a:cubicBezTo>
                <a:cubicBezTo>
                  <a:pt x="137926" y="692773"/>
                  <a:pt x="136417" y="693063"/>
                  <a:pt x="135657" y="694249"/>
                </a:cubicBezTo>
                <a:close/>
                <a:moveTo>
                  <a:pt x="1476573" y="682314"/>
                </a:moveTo>
                <a:cubicBezTo>
                  <a:pt x="1483583" y="679989"/>
                  <a:pt x="1487182" y="685238"/>
                  <a:pt x="1485008" y="688537"/>
                </a:cubicBezTo>
                <a:cubicBezTo>
                  <a:pt x="1473948" y="689249"/>
                  <a:pt x="1484258" y="682726"/>
                  <a:pt x="1476573" y="682314"/>
                </a:cubicBezTo>
                <a:close/>
                <a:moveTo>
                  <a:pt x="711433" y="681226"/>
                </a:moveTo>
                <a:lnTo>
                  <a:pt x="710507" y="681903"/>
                </a:lnTo>
                <a:lnTo>
                  <a:pt x="710956" y="681976"/>
                </a:lnTo>
                <a:close/>
                <a:moveTo>
                  <a:pt x="727497" y="675907"/>
                </a:moveTo>
                <a:lnTo>
                  <a:pt x="723140" y="680664"/>
                </a:lnTo>
                <a:lnTo>
                  <a:pt x="728977" y="677165"/>
                </a:lnTo>
                <a:close/>
                <a:moveTo>
                  <a:pt x="723431" y="672453"/>
                </a:moveTo>
                <a:lnTo>
                  <a:pt x="722897" y="672844"/>
                </a:lnTo>
                <a:lnTo>
                  <a:pt x="723407" y="673569"/>
                </a:lnTo>
                <a:lnTo>
                  <a:pt x="724507" y="673367"/>
                </a:lnTo>
                <a:close/>
                <a:moveTo>
                  <a:pt x="1458428" y="670017"/>
                </a:moveTo>
                <a:cubicBezTo>
                  <a:pt x="1461764" y="671142"/>
                  <a:pt x="1461839" y="672379"/>
                  <a:pt x="1465738" y="673504"/>
                </a:cubicBezTo>
                <a:cubicBezTo>
                  <a:pt x="1467313" y="673241"/>
                  <a:pt x="1472974" y="670879"/>
                  <a:pt x="1458428" y="670017"/>
                </a:cubicBezTo>
                <a:close/>
                <a:moveTo>
                  <a:pt x="1529616" y="656034"/>
                </a:moveTo>
                <a:lnTo>
                  <a:pt x="1534317" y="656080"/>
                </a:lnTo>
                <a:lnTo>
                  <a:pt x="1534972" y="656933"/>
                </a:lnTo>
                <a:cubicBezTo>
                  <a:pt x="1536181" y="657261"/>
                  <a:pt x="1537400" y="657589"/>
                  <a:pt x="1535806" y="657945"/>
                </a:cubicBezTo>
                <a:cubicBezTo>
                  <a:pt x="1533534" y="657632"/>
                  <a:pt x="1531234" y="657556"/>
                  <a:pt x="1528946" y="657720"/>
                </a:cubicBezTo>
                <a:cubicBezTo>
                  <a:pt x="1527709" y="657627"/>
                  <a:pt x="1527774" y="656680"/>
                  <a:pt x="1529616" y="656034"/>
                </a:cubicBezTo>
                <a:close/>
                <a:moveTo>
                  <a:pt x="1534194" y="655921"/>
                </a:moveTo>
                <a:cubicBezTo>
                  <a:pt x="1536436" y="656156"/>
                  <a:pt x="1538691" y="656231"/>
                  <a:pt x="1540943" y="656146"/>
                </a:cubicBezTo>
                <a:lnTo>
                  <a:pt x="1534317" y="656080"/>
                </a:lnTo>
                <a:close/>
                <a:moveTo>
                  <a:pt x="1405937" y="652402"/>
                </a:moveTo>
                <a:cubicBezTo>
                  <a:pt x="1404845" y="652378"/>
                  <a:pt x="1404780" y="652453"/>
                  <a:pt x="1407142" y="652697"/>
                </a:cubicBezTo>
                <a:cubicBezTo>
                  <a:pt x="1400131" y="653072"/>
                  <a:pt x="1402230" y="655396"/>
                  <a:pt x="1415577" y="655471"/>
                </a:cubicBezTo>
                <a:cubicBezTo>
                  <a:pt x="1401856" y="656071"/>
                  <a:pt x="1416701" y="660270"/>
                  <a:pt x="1426374" y="662969"/>
                </a:cubicBezTo>
                <a:cubicBezTo>
                  <a:pt x="1423562" y="661807"/>
                  <a:pt x="1426599" y="660570"/>
                  <a:pt x="1432335" y="660082"/>
                </a:cubicBezTo>
                <a:cubicBezTo>
                  <a:pt x="1435109" y="662894"/>
                  <a:pt x="1435221" y="665781"/>
                  <a:pt x="1452992" y="668255"/>
                </a:cubicBezTo>
                <a:cubicBezTo>
                  <a:pt x="1453891" y="664919"/>
                  <a:pt x="1463601" y="665706"/>
                  <a:pt x="1457940" y="662669"/>
                </a:cubicBezTo>
                <a:cubicBezTo>
                  <a:pt x="1443432" y="660307"/>
                  <a:pt x="1418951" y="656746"/>
                  <a:pt x="1422925" y="654984"/>
                </a:cubicBezTo>
                <a:cubicBezTo>
                  <a:pt x="1417622" y="654756"/>
                  <a:pt x="1412345" y="654117"/>
                  <a:pt x="1407142" y="653072"/>
                </a:cubicBezTo>
                <a:cubicBezTo>
                  <a:pt x="1409766" y="653072"/>
                  <a:pt x="1411190" y="653072"/>
                  <a:pt x="1410891" y="652697"/>
                </a:cubicBezTo>
                <a:cubicBezTo>
                  <a:pt x="1409148" y="652547"/>
                  <a:pt x="1407029" y="652425"/>
                  <a:pt x="1405937" y="652402"/>
                </a:cubicBezTo>
                <a:close/>
                <a:moveTo>
                  <a:pt x="1485158" y="651947"/>
                </a:moveTo>
                <a:cubicBezTo>
                  <a:pt x="1491494" y="652884"/>
                  <a:pt x="1491119" y="653784"/>
                  <a:pt x="1489769" y="654684"/>
                </a:cubicBezTo>
                <a:lnTo>
                  <a:pt x="1489769" y="654571"/>
                </a:lnTo>
                <a:cubicBezTo>
                  <a:pt x="1483396" y="653747"/>
                  <a:pt x="1483771" y="652847"/>
                  <a:pt x="1485158" y="651947"/>
                </a:cubicBezTo>
                <a:close/>
                <a:moveTo>
                  <a:pt x="1506489" y="651835"/>
                </a:moveTo>
                <a:cubicBezTo>
                  <a:pt x="1505852" y="658470"/>
                  <a:pt x="1501316" y="662444"/>
                  <a:pt x="1500941" y="669192"/>
                </a:cubicBezTo>
                <a:cubicBezTo>
                  <a:pt x="1491494" y="662032"/>
                  <a:pt x="1494193" y="656146"/>
                  <a:pt x="1506489" y="651835"/>
                </a:cubicBezTo>
                <a:close/>
                <a:moveTo>
                  <a:pt x="1510627" y="650712"/>
                </a:moveTo>
                <a:lnTo>
                  <a:pt x="1510801" y="650785"/>
                </a:lnTo>
                <a:lnTo>
                  <a:pt x="1510801" y="650897"/>
                </a:lnTo>
                <a:close/>
                <a:moveTo>
                  <a:pt x="1532057" y="650635"/>
                </a:moveTo>
                <a:cubicBezTo>
                  <a:pt x="1544692" y="651535"/>
                  <a:pt x="1534982" y="652397"/>
                  <a:pt x="1536669" y="653334"/>
                </a:cubicBezTo>
                <a:lnTo>
                  <a:pt x="1536669" y="653222"/>
                </a:lnTo>
                <a:cubicBezTo>
                  <a:pt x="1525609" y="652060"/>
                  <a:pt x="1538581" y="652097"/>
                  <a:pt x="1532057" y="650635"/>
                </a:cubicBezTo>
                <a:close/>
                <a:moveTo>
                  <a:pt x="1495055" y="648835"/>
                </a:moveTo>
                <a:cubicBezTo>
                  <a:pt x="1483396" y="649323"/>
                  <a:pt x="1500716" y="651685"/>
                  <a:pt x="1492281" y="651985"/>
                </a:cubicBezTo>
                <a:lnTo>
                  <a:pt x="1492281" y="651872"/>
                </a:lnTo>
                <a:cubicBezTo>
                  <a:pt x="1483433" y="651197"/>
                  <a:pt x="1483508" y="647786"/>
                  <a:pt x="1495055" y="648835"/>
                </a:cubicBezTo>
                <a:close/>
                <a:moveTo>
                  <a:pt x="1506771" y="647364"/>
                </a:moveTo>
                <a:cubicBezTo>
                  <a:pt x="1508570" y="646952"/>
                  <a:pt x="1511307" y="647486"/>
                  <a:pt x="1508364" y="649623"/>
                </a:cubicBezTo>
                <a:cubicBezTo>
                  <a:pt x="1508252" y="649791"/>
                  <a:pt x="1509339" y="650035"/>
                  <a:pt x="1510215" y="650274"/>
                </a:cubicBezTo>
                <a:lnTo>
                  <a:pt x="1510627" y="650712"/>
                </a:lnTo>
                <a:lnTo>
                  <a:pt x="1505602" y="648611"/>
                </a:lnTo>
                <a:cubicBezTo>
                  <a:pt x="1505206" y="648013"/>
                  <a:pt x="1505871" y="647570"/>
                  <a:pt x="1506771" y="647364"/>
                </a:cubicBezTo>
                <a:close/>
                <a:moveTo>
                  <a:pt x="1486582" y="639088"/>
                </a:moveTo>
                <a:cubicBezTo>
                  <a:pt x="1488457" y="639875"/>
                  <a:pt x="1504053" y="643699"/>
                  <a:pt x="1483996" y="641825"/>
                </a:cubicBezTo>
                <a:cubicBezTo>
                  <a:pt x="1494005" y="641262"/>
                  <a:pt x="1479234" y="639650"/>
                  <a:pt x="1486582" y="639088"/>
                </a:cubicBezTo>
                <a:close/>
                <a:moveTo>
                  <a:pt x="1435146" y="625929"/>
                </a:moveTo>
                <a:cubicBezTo>
                  <a:pt x="1439795" y="627579"/>
                  <a:pt x="1429560" y="627691"/>
                  <a:pt x="1439420" y="628966"/>
                </a:cubicBezTo>
                <a:cubicBezTo>
                  <a:pt x="1439270" y="627954"/>
                  <a:pt x="1445231" y="626904"/>
                  <a:pt x="1435259" y="625929"/>
                </a:cubicBezTo>
                <a:close/>
                <a:moveTo>
                  <a:pt x="1445606" y="614532"/>
                </a:moveTo>
                <a:cubicBezTo>
                  <a:pt x="1457190" y="615957"/>
                  <a:pt x="1446768" y="615657"/>
                  <a:pt x="1447106" y="616707"/>
                </a:cubicBezTo>
                <a:cubicBezTo>
                  <a:pt x="1436571" y="615507"/>
                  <a:pt x="1443544" y="615095"/>
                  <a:pt x="1445606" y="614532"/>
                </a:cubicBezTo>
                <a:close/>
                <a:moveTo>
                  <a:pt x="22569" y="613669"/>
                </a:moveTo>
                <a:lnTo>
                  <a:pt x="22494" y="613744"/>
                </a:lnTo>
                <a:cubicBezTo>
                  <a:pt x="24818" y="626266"/>
                  <a:pt x="5549" y="629415"/>
                  <a:pt x="0" y="639987"/>
                </a:cubicBezTo>
                <a:cubicBezTo>
                  <a:pt x="675" y="623867"/>
                  <a:pt x="13984" y="624391"/>
                  <a:pt x="22569" y="613669"/>
                </a:cubicBezTo>
                <a:close/>
                <a:moveTo>
                  <a:pt x="1440882" y="604410"/>
                </a:moveTo>
                <a:lnTo>
                  <a:pt x="1453891" y="605722"/>
                </a:lnTo>
                <a:cubicBezTo>
                  <a:pt x="1441557" y="604860"/>
                  <a:pt x="1450930" y="607222"/>
                  <a:pt x="1445381" y="607184"/>
                </a:cubicBezTo>
                <a:cubicBezTo>
                  <a:pt x="1439795" y="606247"/>
                  <a:pt x="1444256" y="605347"/>
                  <a:pt x="1440882" y="604410"/>
                </a:cubicBezTo>
                <a:close/>
                <a:moveTo>
                  <a:pt x="1435746" y="598524"/>
                </a:moveTo>
                <a:cubicBezTo>
                  <a:pt x="1437877" y="599062"/>
                  <a:pt x="1440074" y="599290"/>
                  <a:pt x="1442269" y="599199"/>
                </a:cubicBezTo>
                <a:cubicBezTo>
                  <a:pt x="1449318" y="600286"/>
                  <a:pt x="1447556" y="601298"/>
                  <a:pt x="1446506" y="602311"/>
                </a:cubicBezTo>
                <a:cubicBezTo>
                  <a:pt x="1444069" y="601861"/>
                  <a:pt x="1441520" y="601448"/>
                  <a:pt x="1437021" y="600998"/>
                </a:cubicBezTo>
                <a:cubicBezTo>
                  <a:pt x="1452017" y="601748"/>
                  <a:pt x="1437958" y="599649"/>
                  <a:pt x="1435746" y="598524"/>
                </a:cubicBezTo>
                <a:close/>
                <a:moveTo>
                  <a:pt x="1419404" y="597548"/>
                </a:moveTo>
                <a:lnTo>
                  <a:pt x="1419269" y="598655"/>
                </a:lnTo>
                <a:lnTo>
                  <a:pt x="1418247" y="599209"/>
                </a:lnTo>
                <a:lnTo>
                  <a:pt x="1418684" y="599415"/>
                </a:lnTo>
                <a:cubicBezTo>
                  <a:pt x="1421163" y="600324"/>
                  <a:pt x="1423806" y="601261"/>
                  <a:pt x="1419176" y="601523"/>
                </a:cubicBezTo>
                <a:lnTo>
                  <a:pt x="1424170" y="602348"/>
                </a:lnTo>
                <a:lnTo>
                  <a:pt x="1424211" y="599049"/>
                </a:lnTo>
                <a:lnTo>
                  <a:pt x="1422798" y="598914"/>
                </a:lnTo>
                <a:cubicBezTo>
                  <a:pt x="1422020" y="598750"/>
                  <a:pt x="1422023" y="598592"/>
                  <a:pt x="1422152" y="598435"/>
                </a:cubicBezTo>
                <a:close/>
                <a:moveTo>
                  <a:pt x="1428431" y="594708"/>
                </a:moveTo>
                <a:lnTo>
                  <a:pt x="1428548" y="594738"/>
                </a:lnTo>
                <a:lnTo>
                  <a:pt x="1428398" y="594738"/>
                </a:lnTo>
                <a:close/>
                <a:moveTo>
                  <a:pt x="85365" y="591813"/>
                </a:moveTo>
                <a:cubicBezTo>
                  <a:pt x="83078" y="604522"/>
                  <a:pt x="71006" y="606584"/>
                  <a:pt x="80079" y="619180"/>
                </a:cubicBezTo>
                <a:cubicBezTo>
                  <a:pt x="80828" y="609995"/>
                  <a:pt x="90238" y="601560"/>
                  <a:pt x="85365" y="591813"/>
                </a:cubicBezTo>
                <a:close/>
                <a:moveTo>
                  <a:pt x="1506902" y="591551"/>
                </a:moveTo>
                <a:cubicBezTo>
                  <a:pt x="1509511" y="592429"/>
                  <a:pt x="1512024" y="593572"/>
                  <a:pt x="1514400" y="594963"/>
                </a:cubicBezTo>
                <a:cubicBezTo>
                  <a:pt x="1505027" y="593763"/>
                  <a:pt x="1497005" y="591551"/>
                  <a:pt x="1506902" y="591551"/>
                </a:cubicBezTo>
                <a:close/>
                <a:moveTo>
                  <a:pt x="1420207" y="590957"/>
                </a:moveTo>
                <a:lnTo>
                  <a:pt x="1419775" y="594501"/>
                </a:lnTo>
                <a:lnTo>
                  <a:pt x="1424260" y="594960"/>
                </a:lnTo>
                <a:lnTo>
                  <a:pt x="1424276" y="593664"/>
                </a:lnTo>
                <a:lnTo>
                  <a:pt x="1420849" y="592802"/>
                </a:lnTo>
                <a:cubicBezTo>
                  <a:pt x="1420741" y="592310"/>
                  <a:pt x="1422493" y="591945"/>
                  <a:pt x="1424312" y="591626"/>
                </a:cubicBezTo>
                <a:lnTo>
                  <a:pt x="1424528" y="591686"/>
                </a:lnTo>
                <a:lnTo>
                  <a:pt x="1424573" y="591507"/>
                </a:lnTo>
                <a:lnTo>
                  <a:pt x="1421074" y="591321"/>
                </a:lnTo>
                <a:close/>
                <a:moveTo>
                  <a:pt x="1417249" y="590445"/>
                </a:moveTo>
                <a:lnTo>
                  <a:pt x="1412892" y="590713"/>
                </a:lnTo>
                <a:cubicBezTo>
                  <a:pt x="1411442" y="591671"/>
                  <a:pt x="1420404" y="594110"/>
                  <a:pt x="1414078" y="595263"/>
                </a:cubicBezTo>
                <a:lnTo>
                  <a:pt x="1416443" y="595026"/>
                </a:lnTo>
                <a:lnTo>
                  <a:pt x="1416514" y="594629"/>
                </a:lnTo>
                <a:close/>
                <a:moveTo>
                  <a:pt x="1454296" y="590110"/>
                </a:moveTo>
                <a:lnTo>
                  <a:pt x="1454454" y="590126"/>
                </a:lnTo>
                <a:lnTo>
                  <a:pt x="1454304" y="590126"/>
                </a:lnTo>
                <a:close/>
                <a:moveTo>
                  <a:pt x="1429410" y="589827"/>
                </a:moveTo>
                <a:cubicBezTo>
                  <a:pt x="1457753" y="594025"/>
                  <a:pt x="1444256" y="594175"/>
                  <a:pt x="1440920" y="596725"/>
                </a:cubicBezTo>
                <a:cubicBezTo>
                  <a:pt x="1432747" y="594363"/>
                  <a:pt x="1437171" y="592188"/>
                  <a:pt x="1429410" y="589827"/>
                </a:cubicBezTo>
                <a:close/>
                <a:moveTo>
                  <a:pt x="1509540" y="588610"/>
                </a:moveTo>
                <a:lnTo>
                  <a:pt x="1509751" y="588627"/>
                </a:lnTo>
                <a:lnTo>
                  <a:pt x="1509751" y="588664"/>
                </a:lnTo>
                <a:close/>
                <a:moveTo>
                  <a:pt x="1423176" y="587173"/>
                </a:moveTo>
                <a:lnTo>
                  <a:pt x="1420413" y="589264"/>
                </a:lnTo>
                <a:lnTo>
                  <a:pt x="1420326" y="589977"/>
                </a:lnTo>
                <a:lnTo>
                  <a:pt x="1421454" y="590117"/>
                </a:lnTo>
                <a:lnTo>
                  <a:pt x="1424808" y="590572"/>
                </a:lnTo>
                <a:lnTo>
                  <a:pt x="1425584" y="587477"/>
                </a:lnTo>
                <a:close/>
                <a:moveTo>
                  <a:pt x="1500829" y="586677"/>
                </a:moveTo>
                <a:cubicBezTo>
                  <a:pt x="1504653" y="587052"/>
                  <a:pt x="1505365" y="587362"/>
                  <a:pt x="1505880" y="587671"/>
                </a:cubicBezTo>
                <a:lnTo>
                  <a:pt x="1509540" y="588610"/>
                </a:lnTo>
                <a:lnTo>
                  <a:pt x="1505060" y="588257"/>
                </a:lnTo>
                <a:cubicBezTo>
                  <a:pt x="1503200" y="588036"/>
                  <a:pt x="1500679" y="587746"/>
                  <a:pt x="1496405" y="587465"/>
                </a:cubicBezTo>
                <a:cubicBezTo>
                  <a:pt x="1495692" y="586715"/>
                  <a:pt x="1499441" y="586940"/>
                  <a:pt x="1500829" y="586677"/>
                </a:cubicBezTo>
                <a:close/>
                <a:moveTo>
                  <a:pt x="1413647" y="586044"/>
                </a:moveTo>
                <a:lnTo>
                  <a:pt x="1411978" y="586827"/>
                </a:lnTo>
                <a:lnTo>
                  <a:pt x="1411633" y="588335"/>
                </a:lnTo>
                <a:lnTo>
                  <a:pt x="1412803" y="589039"/>
                </a:lnTo>
                <a:lnTo>
                  <a:pt x="1417395" y="589611"/>
                </a:lnTo>
                <a:lnTo>
                  <a:pt x="1417601" y="588439"/>
                </a:lnTo>
                <a:lnTo>
                  <a:pt x="1417216" y="587225"/>
                </a:lnTo>
                <a:lnTo>
                  <a:pt x="1416646" y="587127"/>
                </a:lnTo>
                <a:close/>
                <a:moveTo>
                  <a:pt x="1444556" y="585403"/>
                </a:moveTo>
                <a:cubicBezTo>
                  <a:pt x="1448999" y="586527"/>
                  <a:pt x="1451839" y="587343"/>
                  <a:pt x="1453366" y="588060"/>
                </a:cubicBezTo>
                <a:lnTo>
                  <a:pt x="1454296" y="590110"/>
                </a:lnTo>
                <a:lnTo>
                  <a:pt x="1447930" y="589452"/>
                </a:lnTo>
                <a:cubicBezTo>
                  <a:pt x="1442607" y="587915"/>
                  <a:pt x="1438783" y="585703"/>
                  <a:pt x="1444556" y="585403"/>
                </a:cubicBezTo>
                <a:close/>
                <a:moveTo>
                  <a:pt x="1415788" y="584830"/>
                </a:moveTo>
                <a:lnTo>
                  <a:pt x="1415349" y="585163"/>
                </a:lnTo>
                <a:lnTo>
                  <a:pt x="1416106" y="585126"/>
                </a:lnTo>
                <a:close/>
                <a:moveTo>
                  <a:pt x="1399008" y="579480"/>
                </a:moveTo>
                <a:lnTo>
                  <a:pt x="1399006" y="579629"/>
                </a:lnTo>
                <a:lnTo>
                  <a:pt x="1399488" y="579488"/>
                </a:lnTo>
                <a:close/>
                <a:moveTo>
                  <a:pt x="1399045" y="576329"/>
                </a:moveTo>
                <a:lnTo>
                  <a:pt x="1399035" y="577186"/>
                </a:lnTo>
                <a:lnTo>
                  <a:pt x="1400633" y="577919"/>
                </a:lnTo>
                <a:lnTo>
                  <a:pt x="1403292" y="578375"/>
                </a:lnTo>
                <a:lnTo>
                  <a:pt x="1404517" y="578017"/>
                </a:lnTo>
                <a:lnTo>
                  <a:pt x="1404422" y="577173"/>
                </a:lnTo>
                <a:lnTo>
                  <a:pt x="1403459" y="576982"/>
                </a:lnTo>
                <a:close/>
                <a:moveTo>
                  <a:pt x="1404259" y="575727"/>
                </a:moveTo>
                <a:lnTo>
                  <a:pt x="1404098" y="575740"/>
                </a:lnTo>
                <a:lnTo>
                  <a:pt x="1404272" y="575840"/>
                </a:lnTo>
                <a:close/>
                <a:moveTo>
                  <a:pt x="1442574" y="573335"/>
                </a:moveTo>
                <a:cubicBezTo>
                  <a:pt x="1444125" y="571531"/>
                  <a:pt x="1445812" y="571512"/>
                  <a:pt x="1447106" y="575242"/>
                </a:cubicBezTo>
                <a:cubicBezTo>
                  <a:pt x="1445756" y="587014"/>
                  <a:pt x="1443019" y="573893"/>
                  <a:pt x="1440882" y="579591"/>
                </a:cubicBezTo>
                <a:cubicBezTo>
                  <a:pt x="1440957" y="582553"/>
                  <a:pt x="1441782" y="582178"/>
                  <a:pt x="1442344" y="583115"/>
                </a:cubicBezTo>
                <a:lnTo>
                  <a:pt x="1442344" y="583378"/>
                </a:lnTo>
                <a:cubicBezTo>
                  <a:pt x="1442344" y="590876"/>
                  <a:pt x="1439345" y="584203"/>
                  <a:pt x="1438858" y="582141"/>
                </a:cubicBezTo>
                <a:cubicBezTo>
                  <a:pt x="1439607" y="578729"/>
                  <a:pt x="1441023" y="575139"/>
                  <a:pt x="1442574" y="573335"/>
                </a:cubicBezTo>
                <a:close/>
                <a:moveTo>
                  <a:pt x="1485608" y="565308"/>
                </a:moveTo>
                <a:cubicBezTo>
                  <a:pt x="1492881" y="565496"/>
                  <a:pt x="1495505" y="568120"/>
                  <a:pt x="1492806" y="569057"/>
                </a:cubicBezTo>
                <a:cubicBezTo>
                  <a:pt x="1481859" y="567595"/>
                  <a:pt x="1493068" y="566658"/>
                  <a:pt x="1485608" y="565308"/>
                </a:cubicBezTo>
                <a:close/>
                <a:moveTo>
                  <a:pt x="1493518" y="560959"/>
                </a:moveTo>
                <a:cubicBezTo>
                  <a:pt x="1496330" y="561259"/>
                  <a:pt x="1496480" y="561447"/>
                  <a:pt x="1496480" y="561634"/>
                </a:cubicBezTo>
                <a:cubicBezTo>
                  <a:pt x="1495655" y="561822"/>
                  <a:pt x="1497529" y="562084"/>
                  <a:pt x="1499441" y="562347"/>
                </a:cubicBezTo>
                <a:cubicBezTo>
                  <a:pt x="1496077" y="562257"/>
                  <a:pt x="1492721" y="561956"/>
                  <a:pt x="1489394" y="561447"/>
                </a:cubicBezTo>
                <a:cubicBezTo>
                  <a:pt x="1487707" y="562009"/>
                  <a:pt x="1488832" y="562646"/>
                  <a:pt x="1491231" y="563321"/>
                </a:cubicBezTo>
                <a:cubicBezTo>
                  <a:pt x="1482833" y="562946"/>
                  <a:pt x="1485270" y="560397"/>
                  <a:pt x="1493518" y="560959"/>
                </a:cubicBezTo>
                <a:close/>
                <a:moveTo>
                  <a:pt x="1403393" y="558335"/>
                </a:moveTo>
                <a:cubicBezTo>
                  <a:pt x="1402755" y="565345"/>
                  <a:pt x="1401518" y="569881"/>
                  <a:pt x="1398181" y="566507"/>
                </a:cubicBezTo>
                <a:lnTo>
                  <a:pt x="1398329" y="567772"/>
                </a:lnTo>
                <a:lnTo>
                  <a:pt x="1403130" y="568533"/>
                </a:lnTo>
                <a:lnTo>
                  <a:pt x="1398435" y="568677"/>
                </a:lnTo>
                <a:lnTo>
                  <a:pt x="1399072" y="574108"/>
                </a:lnTo>
                <a:lnTo>
                  <a:pt x="1399063" y="574840"/>
                </a:lnTo>
                <a:lnTo>
                  <a:pt x="1404203" y="575224"/>
                </a:lnTo>
                <a:lnTo>
                  <a:pt x="1403018" y="564708"/>
                </a:lnTo>
                <a:cubicBezTo>
                  <a:pt x="1404255" y="566020"/>
                  <a:pt x="1404742" y="560959"/>
                  <a:pt x="1403393" y="558335"/>
                </a:cubicBezTo>
                <a:close/>
                <a:moveTo>
                  <a:pt x="92975" y="558185"/>
                </a:moveTo>
                <a:cubicBezTo>
                  <a:pt x="89976" y="570369"/>
                  <a:pt x="84427" y="574418"/>
                  <a:pt x="87877" y="588664"/>
                </a:cubicBezTo>
                <a:cubicBezTo>
                  <a:pt x="99648" y="588364"/>
                  <a:pt x="90051" y="573668"/>
                  <a:pt x="100811" y="573930"/>
                </a:cubicBezTo>
                <a:cubicBezTo>
                  <a:pt x="88851" y="568494"/>
                  <a:pt x="100998" y="557735"/>
                  <a:pt x="92975" y="558185"/>
                </a:cubicBezTo>
                <a:close/>
                <a:moveTo>
                  <a:pt x="46906" y="553339"/>
                </a:moveTo>
                <a:lnTo>
                  <a:pt x="50537" y="556872"/>
                </a:lnTo>
                <a:cubicBezTo>
                  <a:pt x="47866" y="555701"/>
                  <a:pt x="46762" y="554609"/>
                  <a:pt x="46658" y="553635"/>
                </a:cubicBezTo>
                <a:close/>
                <a:moveTo>
                  <a:pt x="1483133" y="553237"/>
                </a:moveTo>
                <a:cubicBezTo>
                  <a:pt x="1486117" y="554108"/>
                  <a:pt x="1489182" y="554674"/>
                  <a:pt x="1492281" y="554924"/>
                </a:cubicBezTo>
                <a:cubicBezTo>
                  <a:pt x="1492693" y="555561"/>
                  <a:pt x="1488532" y="555111"/>
                  <a:pt x="1488757" y="554924"/>
                </a:cubicBezTo>
                <a:cubicBezTo>
                  <a:pt x="1482796" y="556048"/>
                  <a:pt x="1476273" y="553199"/>
                  <a:pt x="1483133" y="553237"/>
                </a:cubicBezTo>
                <a:close/>
                <a:moveTo>
                  <a:pt x="1522643" y="522902"/>
                </a:moveTo>
                <a:cubicBezTo>
                  <a:pt x="1524035" y="523807"/>
                  <a:pt x="1525515" y="525475"/>
                  <a:pt x="1526659" y="524931"/>
                </a:cubicBezTo>
                <a:cubicBezTo>
                  <a:pt x="1525159" y="532017"/>
                  <a:pt x="1521598" y="524256"/>
                  <a:pt x="1519161" y="525456"/>
                </a:cubicBezTo>
                <a:cubicBezTo>
                  <a:pt x="1519948" y="521857"/>
                  <a:pt x="1521251" y="521998"/>
                  <a:pt x="1522643" y="522902"/>
                </a:cubicBezTo>
                <a:close/>
                <a:moveTo>
                  <a:pt x="129903" y="514921"/>
                </a:moveTo>
                <a:cubicBezTo>
                  <a:pt x="127278" y="519345"/>
                  <a:pt x="123604" y="523619"/>
                  <a:pt x="125291" y="528830"/>
                </a:cubicBezTo>
                <a:cubicBezTo>
                  <a:pt x="127728" y="529055"/>
                  <a:pt x="138113" y="521707"/>
                  <a:pt x="129903" y="514921"/>
                </a:cubicBezTo>
                <a:close/>
                <a:moveTo>
                  <a:pt x="95937" y="512072"/>
                </a:moveTo>
                <a:cubicBezTo>
                  <a:pt x="92653" y="518815"/>
                  <a:pt x="89750" y="525737"/>
                  <a:pt x="87239" y="532804"/>
                </a:cubicBezTo>
                <a:cubicBezTo>
                  <a:pt x="85215" y="540302"/>
                  <a:pt x="85140" y="547238"/>
                  <a:pt x="90426" y="551286"/>
                </a:cubicBezTo>
                <a:cubicBezTo>
                  <a:pt x="84540" y="543788"/>
                  <a:pt x="96162" y="552749"/>
                  <a:pt x="95637" y="555260"/>
                </a:cubicBezTo>
                <a:cubicBezTo>
                  <a:pt x="103135" y="538615"/>
                  <a:pt x="118543" y="545438"/>
                  <a:pt x="121392" y="528155"/>
                </a:cubicBezTo>
                <a:cubicBezTo>
                  <a:pt x="116106" y="533666"/>
                  <a:pt x="114907" y="537453"/>
                  <a:pt x="108308" y="527480"/>
                </a:cubicBezTo>
                <a:cubicBezTo>
                  <a:pt x="97062" y="534791"/>
                  <a:pt x="102085" y="543901"/>
                  <a:pt x="91813" y="544763"/>
                </a:cubicBezTo>
                <a:cubicBezTo>
                  <a:pt x="89751" y="531117"/>
                  <a:pt x="102273" y="530405"/>
                  <a:pt x="103510" y="518520"/>
                </a:cubicBezTo>
                <a:cubicBezTo>
                  <a:pt x="106734" y="520920"/>
                  <a:pt x="109883" y="523057"/>
                  <a:pt x="111308" y="519833"/>
                </a:cubicBezTo>
                <a:cubicBezTo>
                  <a:pt x="104634" y="512147"/>
                  <a:pt x="103435" y="522082"/>
                  <a:pt x="95937" y="512072"/>
                </a:cubicBezTo>
                <a:close/>
                <a:moveTo>
                  <a:pt x="1427761" y="493927"/>
                </a:moveTo>
                <a:cubicBezTo>
                  <a:pt x="1426524" y="496402"/>
                  <a:pt x="1423674" y="492653"/>
                  <a:pt x="1424274" y="502587"/>
                </a:cubicBezTo>
                <a:cubicBezTo>
                  <a:pt x="1426824" y="496664"/>
                  <a:pt x="1428773" y="503337"/>
                  <a:pt x="1431172" y="507948"/>
                </a:cubicBezTo>
                <a:cubicBezTo>
                  <a:pt x="1431697" y="496289"/>
                  <a:pt x="1427761" y="504087"/>
                  <a:pt x="1427761" y="493927"/>
                </a:cubicBezTo>
                <a:close/>
                <a:moveTo>
                  <a:pt x="1472075" y="481516"/>
                </a:moveTo>
                <a:lnTo>
                  <a:pt x="1472074" y="481556"/>
                </a:lnTo>
                <a:lnTo>
                  <a:pt x="1472036" y="481518"/>
                </a:lnTo>
                <a:close/>
                <a:moveTo>
                  <a:pt x="1467041" y="473125"/>
                </a:moveTo>
                <a:cubicBezTo>
                  <a:pt x="1468278" y="473861"/>
                  <a:pt x="1469675" y="475332"/>
                  <a:pt x="1470612" y="474658"/>
                </a:cubicBezTo>
                <a:cubicBezTo>
                  <a:pt x="1470424" y="482868"/>
                  <a:pt x="1467537" y="478219"/>
                  <a:pt x="1467388" y="486579"/>
                </a:cubicBezTo>
                <a:lnTo>
                  <a:pt x="1467388" y="486729"/>
                </a:lnTo>
                <a:cubicBezTo>
                  <a:pt x="1465401" y="487104"/>
                  <a:pt x="1466900" y="473908"/>
                  <a:pt x="1464426" y="476007"/>
                </a:cubicBezTo>
                <a:cubicBezTo>
                  <a:pt x="1464726" y="472389"/>
                  <a:pt x="1465804" y="472389"/>
                  <a:pt x="1467041" y="473125"/>
                </a:cubicBezTo>
                <a:close/>
                <a:moveTo>
                  <a:pt x="1177367" y="466372"/>
                </a:moveTo>
                <a:cubicBezTo>
                  <a:pt x="1181041" y="480206"/>
                  <a:pt x="1184340" y="469484"/>
                  <a:pt x="1184865" y="466710"/>
                </a:cubicBezTo>
                <a:close/>
                <a:moveTo>
                  <a:pt x="1166382" y="462698"/>
                </a:moveTo>
                <a:cubicBezTo>
                  <a:pt x="1164695" y="466897"/>
                  <a:pt x="1165445" y="475595"/>
                  <a:pt x="1161321" y="475070"/>
                </a:cubicBezTo>
                <a:cubicBezTo>
                  <a:pt x="1169081" y="496739"/>
                  <a:pt x="1168819" y="469634"/>
                  <a:pt x="1176317" y="485155"/>
                </a:cubicBezTo>
                <a:cubicBezTo>
                  <a:pt x="1172568" y="481706"/>
                  <a:pt x="1171931" y="492128"/>
                  <a:pt x="1175455" y="497639"/>
                </a:cubicBezTo>
                <a:cubicBezTo>
                  <a:pt x="1176215" y="490322"/>
                  <a:pt x="1177366" y="483051"/>
                  <a:pt x="1178904" y="475857"/>
                </a:cubicBezTo>
                <a:cubicBezTo>
                  <a:pt x="1174630" y="468359"/>
                  <a:pt x="1172156" y="471621"/>
                  <a:pt x="1166382" y="462698"/>
                </a:cubicBezTo>
                <a:close/>
                <a:moveTo>
                  <a:pt x="1477210" y="453476"/>
                </a:moveTo>
                <a:cubicBezTo>
                  <a:pt x="1477885" y="473270"/>
                  <a:pt x="1486132" y="460974"/>
                  <a:pt x="1487370" y="483468"/>
                </a:cubicBezTo>
                <a:cubicBezTo>
                  <a:pt x="1485233" y="480881"/>
                  <a:pt x="1483133" y="480703"/>
                  <a:pt x="1480701" y="481017"/>
                </a:cubicBezTo>
                <a:lnTo>
                  <a:pt x="1472075" y="481516"/>
                </a:lnTo>
                <a:lnTo>
                  <a:pt x="1472346" y="467778"/>
                </a:lnTo>
                <a:cubicBezTo>
                  <a:pt x="1472721" y="464104"/>
                  <a:pt x="1473199" y="460693"/>
                  <a:pt x="1473236" y="455575"/>
                </a:cubicBezTo>
                <a:cubicBezTo>
                  <a:pt x="1475410" y="458949"/>
                  <a:pt x="1475335" y="451564"/>
                  <a:pt x="1477210" y="453476"/>
                </a:cubicBezTo>
                <a:close/>
                <a:moveTo>
                  <a:pt x="1485833" y="453251"/>
                </a:moveTo>
                <a:cubicBezTo>
                  <a:pt x="1486320" y="458499"/>
                  <a:pt x="1488194" y="458912"/>
                  <a:pt x="1487744" y="467047"/>
                </a:cubicBezTo>
                <a:lnTo>
                  <a:pt x="1487782" y="467197"/>
                </a:lnTo>
                <a:cubicBezTo>
                  <a:pt x="1485233" y="461011"/>
                  <a:pt x="1483508" y="468997"/>
                  <a:pt x="1481784" y="458424"/>
                </a:cubicBezTo>
                <a:cubicBezTo>
                  <a:pt x="1481784" y="449202"/>
                  <a:pt x="1485945" y="462511"/>
                  <a:pt x="1485833" y="453251"/>
                </a:cubicBezTo>
                <a:close/>
                <a:moveTo>
                  <a:pt x="1479651" y="441835"/>
                </a:moveTo>
                <a:cubicBezTo>
                  <a:pt x="1481615" y="441329"/>
                  <a:pt x="1483471" y="441685"/>
                  <a:pt x="1485233" y="446390"/>
                </a:cubicBezTo>
                <a:cubicBezTo>
                  <a:pt x="1483546" y="445678"/>
                  <a:pt x="1480846" y="447627"/>
                  <a:pt x="1478447" y="448340"/>
                </a:cubicBezTo>
                <a:cubicBezTo>
                  <a:pt x="1476048" y="449052"/>
                  <a:pt x="1473948" y="448490"/>
                  <a:pt x="1473423" y="442454"/>
                </a:cubicBezTo>
                <a:cubicBezTo>
                  <a:pt x="1475617" y="443710"/>
                  <a:pt x="1477688" y="442341"/>
                  <a:pt x="1479651" y="441835"/>
                </a:cubicBezTo>
                <a:close/>
                <a:moveTo>
                  <a:pt x="1405642" y="439455"/>
                </a:moveTo>
                <a:lnTo>
                  <a:pt x="1405634" y="439659"/>
                </a:lnTo>
                <a:lnTo>
                  <a:pt x="1402732" y="446119"/>
                </a:lnTo>
                <a:cubicBezTo>
                  <a:pt x="1401490" y="447684"/>
                  <a:pt x="1400675" y="449652"/>
                  <a:pt x="1402380" y="455013"/>
                </a:cubicBezTo>
                <a:cubicBezTo>
                  <a:pt x="1402868" y="453045"/>
                  <a:pt x="1404302" y="451020"/>
                  <a:pt x="1405305" y="448555"/>
                </a:cubicBezTo>
                <a:lnTo>
                  <a:pt x="1405634" y="439659"/>
                </a:lnTo>
                <a:lnTo>
                  <a:pt x="1405642" y="439642"/>
                </a:lnTo>
                <a:close/>
                <a:moveTo>
                  <a:pt x="1411889" y="437725"/>
                </a:moveTo>
                <a:cubicBezTo>
                  <a:pt x="1410253" y="437252"/>
                  <a:pt x="1408791" y="437449"/>
                  <a:pt x="1408041" y="440279"/>
                </a:cubicBezTo>
                <a:cubicBezTo>
                  <a:pt x="1407329" y="451826"/>
                  <a:pt x="1411790" y="459024"/>
                  <a:pt x="1412465" y="451077"/>
                </a:cubicBezTo>
                <a:cubicBezTo>
                  <a:pt x="1410066" y="439380"/>
                  <a:pt x="1413402" y="448865"/>
                  <a:pt x="1414864" y="451489"/>
                </a:cubicBezTo>
                <a:lnTo>
                  <a:pt x="1414864" y="451676"/>
                </a:lnTo>
                <a:cubicBezTo>
                  <a:pt x="1416770" y="447810"/>
                  <a:pt x="1417438" y="443451"/>
                  <a:pt x="1416776" y="439192"/>
                </a:cubicBezTo>
                <a:cubicBezTo>
                  <a:pt x="1415333" y="439342"/>
                  <a:pt x="1413524" y="438199"/>
                  <a:pt x="1411889" y="437725"/>
                </a:cubicBezTo>
                <a:close/>
                <a:moveTo>
                  <a:pt x="1430048" y="432632"/>
                </a:moveTo>
                <a:cubicBezTo>
                  <a:pt x="1431060" y="445116"/>
                  <a:pt x="1426899" y="437468"/>
                  <a:pt x="1426524" y="444778"/>
                </a:cubicBezTo>
                <a:lnTo>
                  <a:pt x="1426299" y="444628"/>
                </a:lnTo>
                <a:cubicBezTo>
                  <a:pt x="1424537" y="440317"/>
                  <a:pt x="1428061" y="432219"/>
                  <a:pt x="1430048" y="432632"/>
                </a:cubicBezTo>
                <a:close/>
                <a:moveTo>
                  <a:pt x="1165532" y="430011"/>
                </a:moveTo>
                <a:lnTo>
                  <a:pt x="1165672" y="431334"/>
                </a:lnTo>
                <a:lnTo>
                  <a:pt x="1165214" y="431189"/>
                </a:lnTo>
                <a:close/>
                <a:moveTo>
                  <a:pt x="1176692" y="422476"/>
                </a:moveTo>
                <a:lnTo>
                  <a:pt x="1165648" y="429582"/>
                </a:lnTo>
                <a:lnTo>
                  <a:pt x="1165532" y="430011"/>
                </a:lnTo>
                <a:lnTo>
                  <a:pt x="1165497" y="429679"/>
                </a:lnTo>
                <a:lnTo>
                  <a:pt x="1165220" y="429857"/>
                </a:lnTo>
                <a:lnTo>
                  <a:pt x="1164366" y="430606"/>
                </a:lnTo>
                <a:lnTo>
                  <a:pt x="1164320" y="430907"/>
                </a:lnTo>
                <a:lnTo>
                  <a:pt x="1165214" y="431189"/>
                </a:lnTo>
                <a:lnTo>
                  <a:pt x="1162357" y="441779"/>
                </a:lnTo>
                <a:cubicBezTo>
                  <a:pt x="1160899" y="446240"/>
                  <a:pt x="1158790" y="448602"/>
                  <a:pt x="1154685" y="443129"/>
                </a:cubicBezTo>
                <a:lnTo>
                  <a:pt x="1155180" y="446523"/>
                </a:lnTo>
                <a:lnTo>
                  <a:pt x="1166939" y="446173"/>
                </a:lnTo>
                <a:lnTo>
                  <a:pt x="1172081" y="428395"/>
                </a:lnTo>
                <a:lnTo>
                  <a:pt x="1174443" y="437955"/>
                </a:lnTo>
                <a:lnTo>
                  <a:pt x="1178786" y="433048"/>
                </a:lnTo>
                <a:lnTo>
                  <a:pt x="1178240" y="431291"/>
                </a:lnTo>
                <a:cubicBezTo>
                  <a:pt x="1178509" y="429923"/>
                  <a:pt x="1179539" y="429173"/>
                  <a:pt x="1180830" y="428639"/>
                </a:cubicBezTo>
                <a:lnTo>
                  <a:pt x="1184502" y="426589"/>
                </a:lnTo>
                <a:lnTo>
                  <a:pt x="1186344" y="424508"/>
                </a:lnTo>
                <a:lnTo>
                  <a:pt x="1184372" y="424093"/>
                </a:lnTo>
                <a:lnTo>
                  <a:pt x="1180553" y="426361"/>
                </a:lnTo>
                <a:cubicBezTo>
                  <a:pt x="1178792" y="427017"/>
                  <a:pt x="1176411" y="427908"/>
                  <a:pt x="1172756" y="430194"/>
                </a:cubicBezTo>
                <a:cubicBezTo>
                  <a:pt x="1171181" y="428620"/>
                  <a:pt x="1174368" y="426445"/>
                  <a:pt x="1175080" y="424833"/>
                </a:cubicBezTo>
                <a:cubicBezTo>
                  <a:pt x="1178529" y="423146"/>
                  <a:pt x="1179504" y="423512"/>
                  <a:pt x="1180324" y="424004"/>
                </a:cubicBezTo>
                <a:lnTo>
                  <a:pt x="1183689" y="423949"/>
                </a:lnTo>
                <a:close/>
                <a:moveTo>
                  <a:pt x="1203047" y="409824"/>
                </a:moveTo>
                <a:lnTo>
                  <a:pt x="1198527" y="416332"/>
                </a:lnTo>
                <a:lnTo>
                  <a:pt x="1202110" y="413999"/>
                </a:lnTo>
                <a:cubicBezTo>
                  <a:pt x="1203882" y="416698"/>
                  <a:pt x="1205681" y="417851"/>
                  <a:pt x="1207441" y="417936"/>
                </a:cubicBezTo>
                <a:lnTo>
                  <a:pt x="1212396" y="415528"/>
                </a:lnTo>
                <a:close/>
                <a:moveTo>
                  <a:pt x="1414002" y="405864"/>
                </a:moveTo>
                <a:lnTo>
                  <a:pt x="1413959" y="406056"/>
                </a:lnTo>
                <a:lnTo>
                  <a:pt x="1409836" y="406450"/>
                </a:lnTo>
                <a:cubicBezTo>
                  <a:pt x="1408754" y="407692"/>
                  <a:pt x="1408022" y="410175"/>
                  <a:pt x="1407779" y="414299"/>
                </a:cubicBezTo>
                <a:cubicBezTo>
                  <a:pt x="1409447" y="415255"/>
                  <a:pt x="1410947" y="415536"/>
                  <a:pt x="1412057" y="414384"/>
                </a:cubicBezTo>
                <a:lnTo>
                  <a:pt x="1413959" y="406056"/>
                </a:lnTo>
                <a:lnTo>
                  <a:pt x="1414002" y="406051"/>
                </a:lnTo>
                <a:close/>
                <a:moveTo>
                  <a:pt x="1419701" y="403989"/>
                </a:moveTo>
                <a:lnTo>
                  <a:pt x="1419643" y="404179"/>
                </a:lnTo>
                <a:lnTo>
                  <a:pt x="1417011" y="404280"/>
                </a:lnTo>
                <a:cubicBezTo>
                  <a:pt x="1416364" y="405236"/>
                  <a:pt x="1415802" y="406501"/>
                  <a:pt x="1414827" y="406239"/>
                </a:cubicBezTo>
                <a:cubicBezTo>
                  <a:pt x="1414615" y="409751"/>
                  <a:pt x="1415298" y="413260"/>
                  <a:pt x="1416814" y="416436"/>
                </a:cubicBezTo>
                <a:cubicBezTo>
                  <a:pt x="1416814" y="412575"/>
                  <a:pt x="1417395" y="410850"/>
                  <a:pt x="1418046" y="409397"/>
                </a:cubicBezTo>
                <a:lnTo>
                  <a:pt x="1419643" y="404179"/>
                </a:lnTo>
                <a:lnTo>
                  <a:pt x="1419701" y="404177"/>
                </a:lnTo>
                <a:close/>
                <a:moveTo>
                  <a:pt x="1464201" y="403465"/>
                </a:moveTo>
                <a:lnTo>
                  <a:pt x="1464201" y="403502"/>
                </a:lnTo>
                <a:cubicBezTo>
                  <a:pt x="1463834" y="405802"/>
                  <a:pt x="1464093" y="408159"/>
                  <a:pt x="1464951" y="410325"/>
                </a:cubicBezTo>
                <a:cubicBezTo>
                  <a:pt x="1462101" y="412425"/>
                  <a:pt x="1461202" y="422434"/>
                  <a:pt x="1458353" y="424796"/>
                </a:cubicBezTo>
                <a:cubicBezTo>
                  <a:pt x="1458502" y="409913"/>
                  <a:pt x="1461689" y="408188"/>
                  <a:pt x="1464201" y="403465"/>
                </a:cubicBezTo>
                <a:close/>
                <a:moveTo>
                  <a:pt x="1433422" y="401065"/>
                </a:moveTo>
                <a:cubicBezTo>
                  <a:pt x="1439136" y="398692"/>
                  <a:pt x="1445660" y="399355"/>
                  <a:pt x="1450780" y="402827"/>
                </a:cubicBezTo>
                <a:cubicBezTo>
                  <a:pt x="1448231" y="417373"/>
                  <a:pt x="1443282" y="402302"/>
                  <a:pt x="1439308" y="409275"/>
                </a:cubicBezTo>
                <a:cubicBezTo>
                  <a:pt x="1439018" y="412954"/>
                  <a:pt x="1439717" y="416643"/>
                  <a:pt x="1441332" y="419960"/>
                </a:cubicBezTo>
                <a:lnTo>
                  <a:pt x="1441108" y="419623"/>
                </a:lnTo>
                <a:cubicBezTo>
                  <a:pt x="1439983" y="423746"/>
                  <a:pt x="1436946" y="406164"/>
                  <a:pt x="1432785" y="410663"/>
                </a:cubicBezTo>
                <a:cubicBezTo>
                  <a:pt x="1432260" y="405864"/>
                  <a:pt x="1435859" y="403652"/>
                  <a:pt x="1433422" y="401065"/>
                </a:cubicBezTo>
                <a:close/>
                <a:moveTo>
                  <a:pt x="1210218" y="394104"/>
                </a:moveTo>
                <a:lnTo>
                  <a:pt x="1209645" y="396041"/>
                </a:lnTo>
                <a:lnTo>
                  <a:pt x="1210860" y="395930"/>
                </a:lnTo>
                <a:close/>
                <a:moveTo>
                  <a:pt x="1459290" y="388136"/>
                </a:moveTo>
                <a:cubicBezTo>
                  <a:pt x="1461071" y="388947"/>
                  <a:pt x="1462851" y="391074"/>
                  <a:pt x="1463451" y="393267"/>
                </a:cubicBezTo>
                <a:cubicBezTo>
                  <a:pt x="1462401" y="398928"/>
                  <a:pt x="1458652" y="392668"/>
                  <a:pt x="1460040" y="408713"/>
                </a:cubicBezTo>
                <a:cubicBezTo>
                  <a:pt x="1457490" y="406876"/>
                  <a:pt x="1456291" y="415161"/>
                  <a:pt x="1454304" y="406989"/>
                </a:cubicBezTo>
                <a:cubicBezTo>
                  <a:pt x="1454304" y="399903"/>
                  <a:pt x="1457228" y="406351"/>
                  <a:pt x="1458427" y="404964"/>
                </a:cubicBezTo>
                <a:cubicBezTo>
                  <a:pt x="1459027" y="394130"/>
                  <a:pt x="1457078" y="392555"/>
                  <a:pt x="1455128" y="390905"/>
                </a:cubicBezTo>
                <a:cubicBezTo>
                  <a:pt x="1455728" y="387831"/>
                  <a:pt x="1457509" y="387325"/>
                  <a:pt x="1459290" y="388136"/>
                </a:cubicBezTo>
                <a:close/>
                <a:moveTo>
                  <a:pt x="1206683" y="386647"/>
                </a:moveTo>
                <a:lnTo>
                  <a:pt x="1206911" y="387723"/>
                </a:lnTo>
                <a:lnTo>
                  <a:pt x="1207030" y="387602"/>
                </a:lnTo>
                <a:close/>
                <a:moveTo>
                  <a:pt x="1205042" y="384303"/>
                </a:moveTo>
                <a:lnTo>
                  <a:pt x="1202738" y="391575"/>
                </a:lnTo>
                <a:lnTo>
                  <a:pt x="1196157" y="392654"/>
                </a:lnTo>
                <a:lnTo>
                  <a:pt x="1196135" y="392914"/>
                </a:lnTo>
                <a:lnTo>
                  <a:pt x="1197925" y="400114"/>
                </a:lnTo>
                <a:cubicBezTo>
                  <a:pt x="1198408" y="401449"/>
                  <a:pt x="1198586" y="402471"/>
                  <a:pt x="1197948" y="405676"/>
                </a:cubicBezTo>
                <a:cubicBezTo>
                  <a:pt x="1202822" y="407176"/>
                  <a:pt x="1205221" y="404589"/>
                  <a:pt x="1208145" y="402677"/>
                </a:cubicBezTo>
                <a:cubicBezTo>
                  <a:pt x="1207583" y="396566"/>
                  <a:pt x="1205634" y="395479"/>
                  <a:pt x="1204996" y="389668"/>
                </a:cubicBezTo>
                <a:lnTo>
                  <a:pt x="1206312" y="388331"/>
                </a:lnTo>
                <a:close/>
                <a:moveTo>
                  <a:pt x="1213015" y="376313"/>
                </a:moveTo>
                <a:lnTo>
                  <a:pt x="1208258" y="376584"/>
                </a:lnTo>
                <a:lnTo>
                  <a:pt x="1208013" y="380439"/>
                </a:lnTo>
                <a:lnTo>
                  <a:pt x="1208610" y="381022"/>
                </a:lnTo>
                <a:cubicBezTo>
                  <a:pt x="1209083" y="380437"/>
                  <a:pt x="1209664" y="380408"/>
                  <a:pt x="1210920" y="385994"/>
                </a:cubicBezTo>
                <a:lnTo>
                  <a:pt x="1211239" y="388263"/>
                </a:lnTo>
                <a:lnTo>
                  <a:pt x="1211726" y="389007"/>
                </a:lnTo>
                <a:lnTo>
                  <a:pt x="1211467" y="389882"/>
                </a:lnTo>
                <a:lnTo>
                  <a:pt x="1211918" y="393089"/>
                </a:lnTo>
                <a:lnTo>
                  <a:pt x="1211870" y="395838"/>
                </a:lnTo>
                <a:lnTo>
                  <a:pt x="1214625" y="395585"/>
                </a:lnTo>
                <a:lnTo>
                  <a:pt x="1212977" y="381416"/>
                </a:lnTo>
                <a:close/>
                <a:moveTo>
                  <a:pt x="1254896" y="342506"/>
                </a:moveTo>
                <a:lnTo>
                  <a:pt x="1254930" y="342570"/>
                </a:lnTo>
                <a:lnTo>
                  <a:pt x="1254896" y="342694"/>
                </a:lnTo>
                <a:close/>
                <a:moveTo>
                  <a:pt x="817594" y="339845"/>
                </a:moveTo>
                <a:lnTo>
                  <a:pt x="816902" y="339919"/>
                </a:lnTo>
                <a:lnTo>
                  <a:pt x="817219" y="340469"/>
                </a:lnTo>
                <a:close/>
                <a:moveTo>
                  <a:pt x="1253259" y="339514"/>
                </a:moveTo>
                <a:lnTo>
                  <a:pt x="1254896" y="342694"/>
                </a:lnTo>
                <a:cubicBezTo>
                  <a:pt x="1253883" y="343181"/>
                  <a:pt x="1254896" y="346218"/>
                  <a:pt x="1255945" y="349179"/>
                </a:cubicBezTo>
                <a:lnTo>
                  <a:pt x="1246611" y="348050"/>
                </a:lnTo>
                <a:lnTo>
                  <a:pt x="1245373" y="351953"/>
                </a:lnTo>
                <a:lnTo>
                  <a:pt x="1244580" y="351698"/>
                </a:lnTo>
                <a:lnTo>
                  <a:pt x="1245650" y="362067"/>
                </a:lnTo>
                <a:cubicBezTo>
                  <a:pt x="1246179" y="365253"/>
                  <a:pt x="1247098" y="367999"/>
                  <a:pt x="1249460" y="373735"/>
                </a:cubicBezTo>
                <a:cubicBezTo>
                  <a:pt x="1248635" y="366575"/>
                  <a:pt x="1253621" y="372985"/>
                  <a:pt x="1255158" y="371261"/>
                </a:cubicBezTo>
                <a:cubicBezTo>
                  <a:pt x="1253433" y="356040"/>
                  <a:pt x="1259319" y="358552"/>
                  <a:pt x="1258907" y="346330"/>
                </a:cubicBezTo>
                <a:cubicBezTo>
                  <a:pt x="1260069" y="346630"/>
                  <a:pt x="1260819" y="350604"/>
                  <a:pt x="1262131" y="350079"/>
                </a:cubicBezTo>
                <a:cubicBezTo>
                  <a:pt x="1260275" y="336555"/>
                  <a:pt x="1258567" y="345510"/>
                  <a:pt x="1256754" y="345993"/>
                </a:cubicBezTo>
                <a:lnTo>
                  <a:pt x="1254930" y="342570"/>
                </a:lnTo>
                <a:lnTo>
                  <a:pt x="1255437" y="340723"/>
                </a:lnTo>
                <a:close/>
                <a:moveTo>
                  <a:pt x="1259877" y="339332"/>
                </a:moveTo>
                <a:lnTo>
                  <a:pt x="1259729" y="339947"/>
                </a:lnTo>
                <a:lnTo>
                  <a:pt x="1259807" y="340032"/>
                </a:lnTo>
                <a:close/>
                <a:moveTo>
                  <a:pt x="799282" y="338607"/>
                </a:moveTo>
                <a:cubicBezTo>
                  <a:pt x="795758" y="343406"/>
                  <a:pt x="795533" y="352553"/>
                  <a:pt x="788785" y="353041"/>
                </a:cubicBezTo>
                <a:lnTo>
                  <a:pt x="794702" y="360618"/>
                </a:lnTo>
                <a:lnTo>
                  <a:pt x="811615" y="345781"/>
                </a:lnTo>
                <a:lnTo>
                  <a:pt x="809470" y="344507"/>
                </a:lnTo>
                <a:cubicBezTo>
                  <a:pt x="806537" y="343650"/>
                  <a:pt x="803331" y="342656"/>
                  <a:pt x="799282" y="338607"/>
                </a:cubicBezTo>
                <a:close/>
                <a:moveTo>
                  <a:pt x="1430851" y="338520"/>
                </a:moveTo>
                <a:lnTo>
                  <a:pt x="1430873" y="338570"/>
                </a:lnTo>
                <a:lnTo>
                  <a:pt x="1430839" y="338561"/>
                </a:lnTo>
                <a:close/>
                <a:moveTo>
                  <a:pt x="1328816" y="338068"/>
                </a:moveTo>
                <a:cubicBezTo>
                  <a:pt x="1326632" y="338111"/>
                  <a:pt x="1324608" y="338739"/>
                  <a:pt x="1320803" y="338420"/>
                </a:cubicBezTo>
                <a:cubicBezTo>
                  <a:pt x="1320803" y="351916"/>
                  <a:pt x="1325489" y="339695"/>
                  <a:pt x="1326276" y="348917"/>
                </a:cubicBezTo>
                <a:cubicBezTo>
                  <a:pt x="1324289" y="346743"/>
                  <a:pt x="1319753" y="348917"/>
                  <a:pt x="1323427" y="354840"/>
                </a:cubicBezTo>
                <a:cubicBezTo>
                  <a:pt x="1323427" y="345880"/>
                  <a:pt x="1327513" y="355178"/>
                  <a:pt x="1328188" y="358852"/>
                </a:cubicBezTo>
                <a:cubicBezTo>
                  <a:pt x="1326538" y="334746"/>
                  <a:pt x="1338610" y="360576"/>
                  <a:pt x="1337785" y="341232"/>
                </a:cubicBezTo>
                <a:cubicBezTo>
                  <a:pt x="1333343" y="338570"/>
                  <a:pt x="1331000" y="338026"/>
                  <a:pt x="1328816" y="338068"/>
                </a:cubicBezTo>
                <a:close/>
                <a:moveTo>
                  <a:pt x="1354881" y="337820"/>
                </a:moveTo>
                <a:lnTo>
                  <a:pt x="1354882" y="337894"/>
                </a:lnTo>
                <a:lnTo>
                  <a:pt x="1352341" y="338724"/>
                </a:lnTo>
                <a:cubicBezTo>
                  <a:pt x="1351825" y="340107"/>
                  <a:pt x="1351732" y="342731"/>
                  <a:pt x="1352219" y="347042"/>
                </a:cubicBezTo>
                <a:cubicBezTo>
                  <a:pt x="1353381" y="347455"/>
                  <a:pt x="1353794" y="351466"/>
                  <a:pt x="1355143" y="350791"/>
                </a:cubicBezTo>
                <a:lnTo>
                  <a:pt x="1354882" y="337894"/>
                </a:lnTo>
                <a:lnTo>
                  <a:pt x="1354993" y="337858"/>
                </a:lnTo>
                <a:close/>
                <a:moveTo>
                  <a:pt x="1453188" y="337801"/>
                </a:moveTo>
                <a:cubicBezTo>
                  <a:pt x="1451530" y="337089"/>
                  <a:pt x="1449580" y="338026"/>
                  <a:pt x="1448418" y="340032"/>
                </a:cubicBezTo>
                <a:cubicBezTo>
                  <a:pt x="1449242" y="350604"/>
                  <a:pt x="1454004" y="347980"/>
                  <a:pt x="1456103" y="345430"/>
                </a:cubicBezTo>
                <a:lnTo>
                  <a:pt x="1456216" y="345468"/>
                </a:lnTo>
                <a:cubicBezTo>
                  <a:pt x="1456216" y="340875"/>
                  <a:pt x="1454847" y="338514"/>
                  <a:pt x="1453188" y="337801"/>
                </a:cubicBezTo>
                <a:close/>
                <a:moveTo>
                  <a:pt x="1341361" y="336700"/>
                </a:moveTo>
                <a:cubicBezTo>
                  <a:pt x="1340035" y="336733"/>
                  <a:pt x="1339042" y="339113"/>
                  <a:pt x="1338948" y="344756"/>
                </a:cubicBezTo>
                <a:cubicBezTo>
                  <a:pt x="1342134" y="346743"/>
                  <a:pt x="1344346" y="350642"/>
                  <a:pt x="1345658" y="342694"/>
                </a:cubicBezTo>
                <a:lnTo>
                  <a:pt x="1345771" y="342731"/>
                </a:lnTo>
                <a:cubicBezTo>
                  <a:pt x="1344346" y="338982"/>
                  <a:pt x="1342687" y="336667"/>
                  <a:pt x="1341361" y="336700"/>
                </a:cubicBezTo>
                <a:close/>
                <a:moveTo>
                  <a:pt x="1346071" y="336245"/>
                </a:moveTo>
                <a:cubicBezTo>
                  <a:pt x="1346708" y="345543"/>
                  <a:pt x="1347533" y="354016"/>
                  <a:pt x="1350157" y="353041"/>
                </a:cubicBezTo>
                <a:cubicBezTo>
                  <a:pt x="1349670" y="348730"/>
                  <a:pt x="1351319" y="350379"/>
                  <a:pt x="1351244" y="346855"/>
                </a:cubicBezTo>
                <a:lnTo>
                  <a:pt x="1351357" y="346780"/>
                </a:lnTo>
                <a:cubicBezTo>
                  <a:pt x="1349182" y="344606"/>
                  <a:pt x="1351994" y="341869"/>
                  <a:pt x="1349632" y="336845"/>
                </a:cubicBezTo>
                <a:cubicBezTo>
                  <a:pt x="1347195" y="336170"/>
                  <a:pt x="1348320" y="341981"/>
                  <a:pt x="1346071" y="336245"/>
                </a:cubicBezTo>
                <a:close/>
                <a:moveTo>
                  <a:pt x="1503931" y="335313"/>
                </a:moveTo>
                <a:cubicBezTo>
                  <a:pt x="1505243" y="335796"/>
                  <a:pt x="1506620" y="337276"/>
                  <a:pt x="1508476" y="338082"/>
                </a:cubicBezTo>
                <a:lnTo>
                  <a:pt x="1508551" y="338045"/>
                </a:lnTo>
                <a:cubicBezTo>
                  <a:pt x="1507014" y="345131"/>
                  <a:pt x="1502515" y="337295"/>
                  <a:pt x="1499779" y="338532"/>
                </a:cubicBezTo>
                <a:cubicBezTo>
                  <a:pt x="1501372" y="335346"/>
                  <a:pt x="1502618" y="334830"/>
                  <a:pt x="1503931" y="335313"/>
                </a:cubicBezTo>
                <a:close/>
                <a:moveTo>
                  <a:pt x="1485978" y="334015"/>
                </a:moveTo>
                <a:cubicBezTo>
                  <a:pt x="1487266" y="332365"/>
                  <a:pt x="1488626" y="332440"/>
                  <a:pt x="1489357" y="335271"/>
                </a:cubicBezTo>
                <a:cubicBezTo>
                  <a:pt x="1488232" y="342619"/>
                  <a:pt x="1486057" y="344981"/>
                  <a:pt x="1483021" y="343106"/>
                </a:cubicBezTo>
                <a:cubicBezTo>
                  <a:pt x="1483471" y="339039"/>
                  <a:pt x="1484689" y="335664"/>
                  <a:pt x="1485978" y="334015"/>
                </a:cubicBezTo>
                <a:close/>
                <a:moveTo>
                  <a:pt x="1391958" y="329460"/>
                </a:moveTo>
                <a:cubicBezTo>
                  <a:pt x="1390159" y="336658"/>
                  <a:pt x="1393570" y="335871"/>
                  <a:pt x="1393645" y="346030"/>
                </a:cubicBezTo>
                <a:cubicBezTo>
                  <a:pt x="1389221" y="346855"/>
                  <a:pt x="1380824" y="350567"/>
                  <a:pt x="1378612" y="339470"/>
                </a:cubicBezTo>
                <a:cubicBezTo>
                  <a:pt x="1373888" y="350716"/>
                  <a:pt x="1359867" y="332796"/>
                  <a:pt x="1357655" y="351166"/>
                </a:cubicBezTo>
                <a:cubicBezTo>
                  <a:pt x="1362266" y="350117"/>
                  <a:pt x="1366690" y="347417"/>
                  <a:pt x="1370177" y="357015"/>
                </a:cubicBezTo>
                <a:cubicBezTo>
                  <a:pt x="1365940" y="358139"/>
                  <a:pt x="1366653" y="363163"/>
                  <a:pt x="1361666" y="358364"/>
                </a:cubicBezTo>
                <a:cubicBezTo>
                  <a:pt x="1363428" y="377334"/>
                  <a:pt x="1371789" y="369199"/>
                  <a:pt x="1372164" y="360689"/>
                </a:cubicBezTo>
                <a:cubicBezTo>
                  <a:pt x="1377712" y="377559"/>
                  <a:pt x="1382998" y="370961"/>
                  <a:pt x="1387984" y="367399"/>
                </a:cubicBezTo>
                <a:cubicBezTo>
                  <a:pt x="1398331" y="385769"/>
                  <a:pt x="1407291" y="359901"/>
                  <a:pt x="1421950" y="365487"/>
                </a:cubicBezTo>
                <a:cubicBezTo>
                  <a:pt x="1424799" y="345768"/>
                  <a:pt x="1434846" y="372985"/>
                  <a:pt x="1439720" y="350754"/>
                </a:cubicBezTo>
                <a:cubicBezTo>
                  <a:pt x="1435617" y="346573"/>
                  <a:pt x="1432828" y="341281"/>
                  <a:pt x="1431697" y="335533"/>
                </a:cubicBezTo>
                <a:lnTo>
                  <a:pt x="1430851" y="338520"/>
                </a:lnTo>
                <a:lnTo>
                  <a:pt x="1427517" y="331006"/>
                </a:lnTo>
                <a:cubicBezTo>
                  <a:pt x="1425868" y="331803"/>
                  <a:pt x="1424162" y="334802"/>
                  <a:pt x="1423824" y="336658"/>
                </a:cubicBezTo>
                <a:lnTo>
                  <a:pt x="1430839" y="338561"/>
                </a:lnTo>
                <a:lnTo>
                  <a:pt x="1429413" y="343593"/>
                </a:lnTo>
                <a:cubicBezTo>
                  <a:pt x="1426751" y="347830"/>
                  <a:pt x="1423103" y="342825"/>
                  <a:pt x="1419813" y="348617"/>
                </a:cubicBezTo>
                <a:cubicBezTo>
                  <a:pt x="1421384" y="351815"/>
                  <a:pt x="1422070" y="355374"/>
                  <a:pt x="1421800" y="358927"/>
                </a:cubicBezTo>
                <a:cubicBezTo>
                  <a:pt x="1413852" y="355815"/>
                  <a:pt x="1406092" y="365038"/>
                  <a:pt x="1395557" y="349704"/>
                </a:cubicBezTo>
                <a:cubicBezTo>
                  <a:pt x="1396082" y="339620"/>
                  <a:pt x="1393795" y="341457"/>
                  <a:pt x="1393158" y="336208"/>
                </a:cubicBezTo>
                <a:cubicBezTo>
                  <a:pt x="1398181" y="335458"/>
                  <a:pt x="1404067" y="357052"/>
                  <a:pt x="1409128" y="343031"/>
                </a:cubicBezTo>
                <a:cubicBezTo>
                  <a:pt x="1405754" y="325861"/>
                  <a:pt x="1396906" y="334146"/>
                  <a:pt x="1391958" y="329460"/>
                </a:cubicBezTo>
                <a:close/>
                <a:moveTo>
                  <a:pt x="1455752" y="327951"/>
                </a:moveTo>
                <a:cubicBezTo>
                  <a:pt x="1454285" y="327407"/>
                  <a:pt x="1452654" y="328766"/>
                  <a:pt x="1452654" y="331297"/>
                </a:cubicBezTo>
                <a:cubicBezTo>
                  <a:pt x="1454791" y="335046"/>
                  <a:pt x="1454529" y="332909"/>
                  <a:pt x="1457865" y="336021"/>
                </a:cubicBezTo>
                <a:cubicBezTo>
                  <a:pt x="1458521" y="330941"/>
                  <a:pt x="1457219" y="328495"/>
                  <a:pt x="1455752" y="327951"/>
                </a:cubicBezTo>
                <a:close/>
                <a:moveTo>
                  <a:pt x="1308811" y="326831"/>
                </a:moveTo>
                <a:cubicBezTo>
                  <a:pt x="1307391" y="326836"/>
                  <a:pt x="1306425" y="328017"/>
                  <a:pt x="1306931" y="333021"/>
                </a:cubicBezTo>
                <a:cubicBezTo>
                  <a:pt x="1314579" y="336283"/>
                  <a:pt x="1304907" y="342919"/>
                  <a:pt x="1312817" y="346743"/>
                </a:cubicBezTo>
                <a:lnTo>
                  <a:pt x="1312930" y="346780"/>
                </a:lnTo>
                <a:cubicBezTo>
                  <a:pt x="1311192" y="340512"/>
                  <a:pt x="1311362" y="333869"/>
                  <a:pt x="1313417" y="327698"/>
                </a:cubicBezTo>
                <a:cubicBezTo>
                  <a:pt x="1312105" y="327998"/>
                  <a:pt x="1310231" y="326826"/>
                  <a:pt x="1308811" y="326831"/>
                </a:cubicBezTo>
                <a:close/>
                <a:moveTo>
                  <a:pt x="1462139" y="323949"/>
                </a:moveTo>
                <a:cubicBezTo>
                  <a:pt x="1469862" y="328822"/>
                  <a:pt x="1472636" y="325486"/>
                  <a:pt x="1480434" y="332272"/>
                </a:cubicBezTo>
                <a:cubicBezTo>
                  <a:pt x="1476685" y="351729"/>
                  <a:pt x="1468287" y="355928"/>
                  <a:pt x="1460377" y="353116"/>
                </a:cubicBezTo>
                <a:lnTo>
                  <a:pt x="1460152" y="352966"/>
                </a:lnTo>
                <a:cubicBezTo>
                  <a:pt x="1462926" y="343556"/>
                  <a:pt x="1461164" y="340707"/>
                  <a:pt x="1459365" y="339620"/>
                </a:cubicBezTo>
                <a:cubicBezTo>
                  <a:pt x="1458803" y="328373"/>
                  <a:pt x="1463114" y="336470"/>
                  <a:pt x="1462139" y="323949"/>
                </a:cubicBezTo>
                <a:close/>
                <a:moveTo>
                  <a:pt x="1362749" y="319605"/>
                </a:moveTo>
                <a:cubicBezTo>
                  <a:pt x="1360354" y="318719"/>
                  <a:pt x="1358199" y="318550"/>
                  <a:pt x="1357280" y="322074"/>
                </a:cubicBezTo>
                <a:cubicBezTo>
                  <a:pt x="1362716" y="326761"/>
                  <a:pt x="1357730" y="325823"/>
                  <a:pt x="1358255" y="335158"/>
                </a:cubicBezTo>
                <a:cubicBezTo>
                  <a:pt x="1360786" y="338026"/>
                  <a:pt x="1362716" y="336236"/>
                  <a:pt x="1364459" y="332904"/>
                </a:cubicBezTo>
                <a:lnTo>
                  <a:pt x="1369536" y="321406"/>
                </a:lnTo>
                <a:lnTo>
                  <a:pt x="1369652" y="321437"/>
                </a:lnTo>
                <a:lnTo>
                  <a:pt x="1369539" y="321400"/>
                </a:lnTo>
                <a:lnTo>
                  <a:pt x="1369536" y="321406"/>
                </a:lnTo>
                <a:close/>
                <a:moveTo>
                  <a:pt x="1507770" y="317832"/>
                </a:moveTo>
                <a:lnTo>
                  <a:pt x="1507727" y="317913"/>
                </a:lnTo>
                <a:lnTo>
                  <a:pt x="1507652" y="317838"/>
                </a:lnTo>
                <a:close/>
                <a:moveTo>
                  <a:pt x="1485643" y="314135"/>
                </a:moveTo>
                <a:lnTo>
                  <a:pt x="1485645" y="314164"/>
                </a:lnTo>
                <a:lnTo>
                  <a:pt x="1485570" y="314164"/>
                </a:lnTo>
                <a:close/>
                <a:moveTo>
                  <a:pt x="1513252" y="307580"/>
                </a:moveTo>
                <a:cubicBezTo>
                  <a:pt x="1515768" y="306769"/>
                  <a:pt x="1518430" y="308372"/>
                  <a:pt x="1519648" y="311727"/>
                </a:cubicBezTo>
                <a:cubicBezTo>
                  <a:pt x="1518580" y="315551"/>
                  <a:pt x="1516921" y="316976"/>
                  <a:pt x="1514859" y="317496"/>
                </a:cubicBezTo>
                <a:lnTo>
                  <a:pt x="1507770" y="317832"/>
                </a:lnTo>
                <a:close/>
                <a:moveTo>
                  <a:pt x="802706" y="304697"/>
                </a:moveTo>
                <a:lnTo>
                  <a:pt x="802741" y="306160"/>
                </a:lnTo>
                <a:lnTo>
                  <a:pt x="801946" y="306112"/>
                </a:lnTo>
                <a:close/>
                <a:moveTo>
                  <a:pt x="802786" y="299948"/>
                </a:moveTo>
                <a:lnTo>
                  <a:pt x="804006" y="302280"/>
                </a:lnTo>
                <a:lnTo>
                  <a:pt x="802706" y="304697"/>
                </a:lnTo>
                <a:lnTo>
                  <a:pt x="802647" y="302158"/>
                </a:lnTo>
                <a:lnTo>
                  <a:pt x="802512" y="300694"/>
                </a:lnTo>
                <a:close/>
                <a:moveTo>
                  <a:pt x="1513575" y="296080"/>
                </a:moveTo>
                <a:cubicBezTo>
                  <a:pt x="1515290" y="296994"/>
                  <a:pt x="1517155" y="298643"/>
                  <a:pt x="1518561" y="298081"/>
                </a:cubicBezTo>
                <a:cubicBezTo>
                  <a:pt x="1516912" y="305129"/>
                  <a:pt x="1512300" y="297294"/>
                  <a:pt x="1509489" y="298493"/>
                </a:cubicBezTo>
                <a:cubicBezTo>
                  <a:pt x="1510295" y="294988"/>
                  <a:pt x="1511860" y="295166"/>
                  <a:pt x="1513575" y="296080"/>
                </a:cubicBezTo>
                <a:close/>
                <a:moveTo>
                  <a:pt x="1500903" y="289196"/>
                </a:moveTo>
                <a:cubicBezTo>
                  <a:pt x="1499516" y="292945"/>
                  <a:pt x="1498879" y="304792"/>
                  <a:pt x="1501128" y="305804"/>
                </a:cubicBezTo>
                <a:cubicBezTo>
                  <a:pt x="1498185" y="306085"/>
                  <a:pt x="1495842" y="308719"/>
                  <a:pt x="1493462" y="311010"/>
                </a:cubicBezTo>
                <a:lnTo>
                  <a:pt x="1485643" y="314135"/>
                </a:lnTo>
                <a:lnTo>
                  <a:pt x="1485026" y="304117"/>
                </a:lnTo>
                <a:cubicBezTo>
                  <a:pt x="1484342" y="302224"/>
                  <a:pt x="1483658" y="300312"/>
                  <a:pt x="1484408" y="293957"/>
                </a:cubicBezTo>
                <a:cubicBezTo>
                  <a:pt x="1487370" y="295981"/>
                  <a:pt x="1488157" y="304717"/>
                  <a:pt x="1492243" y="303030"/>
                </a:cubicBezTo>
                <a:cubicBezTo>
                  <a:pt x="1493480" y="302392"/>
                  <a:pt x="1493293" y="295044"/>
                  <a:pt x="1493593" y="290208"/>
                </a:cubicBezTo>
                <a:cubicBezTo>
                  <a:pt x="1495805" y="288933"/>
                  <a:pt x="1497867" y="286797"/>
                  <a:pt x="1500903" y="289196"/>
                </a:cubicBezTo>
                <a:close/>
                <a:moveTo>
                  <a:pt x="1430010" y="286159"/>
                </a:moveTo>
                <a:cubicBezTo>
                  <a:pt x="1424724" y="286159"/>
                  <a:pt x="1423000" y="290883"/>
                  <a:pt x="1419176" y="289908"/>
                </a:cubicBezTo>
                <a:cubicBezTo>
                  <a:pt x="1421538" y="301230"/>
                  <a:pt x="1431510" y="308278"/>
                  <a:pt x="1434734" y="300405"/>
                </a:cubicBezTo>
                <a:cubicBezTo>
                  <a:pt x="1431810" y="300405"/>
                  <a:pt x="1431960" y="289571"/>
                  <a:pt x="1430010" y="286159"/>
                </a:cubicBezTo>
                <a:close/>
                <a:moveTo>
                  <a:pt x="1203872" y="263290"/>
                </a:moveTo>
                <a:cubicBezTo>
                  <a:pt x="1204172" y="270788"/>
                  <a:pt x="1192625" y="269364"/>
                  <a:pt x="1199110" y="279373"/>
                </a:cubicBezTo>
                <a:lnTo>
                  <a:pt x="1203501" y="273112"/>
                </a:lnTo>
                <a:lnTo>
                  <a:pt x="1203235" y="268127"/>
                </a:lnTo>
                <a:lnTo>
                  <a:pt x="1204010" y="267874"/>
                </a:lnTo>
                <a:lnTo>
                  <a:pt x="1204059" y="263290"/>
                </a:lnTo>
                <a:close/>
                <a:moveTo>
                  <a:pt x="1210635" y="262020"/>
                </a:moveTo>
                <a:lnTo>
                  <a:pt x="1207883" y="263440"/>
                </a:lnTo>
                <a:lnTo>
                  <a:pt x="1208729" y="266335"/>
                </a:lnTo>
                <a:lnTo>
                  <a:pt x="1210133" y="265877"/>
                </a:lnTo>
                <a:close/>
                <a:moveTo>
                  <a:pt x="1245448" y="251444"/>
                </a:moveTo>
                <a:cubicBezTo>
                  <a:pt x="1247810" y="263553"/>
                  <a:pt x="1240312" y="256917"/>
                  <a:pt x="1240087" y="264303"/>
                </a:cubicBezTo>
                <a:cubicBezTo>
                  <a:pt x="1236788" y="260554"/>
                  <a:pt x="1242149" y="251481"/>
                  <a:pt x="1245448" y="251444"/>
                </a:cubicBezTo>
                <a:close/>
                <a:moveTo>
                  <a:pt x="377185" y="249906"/>
                </a:moveTo>
                <a:cubicBezTo>
                  <a:pt x="372011" y="254855"/>
                  <a:pt x="367100" y="249906"/>
                  <a:pt x="362189" y="252943"/>
                </a:cubicBezTo>
                <a:cubicBezTo>
                  <a:pt x="368637" y="267077"/>
                  <a:pt x="355104" y="273150"/>
                  <a:pt x="348543" y="273712"/>
                </a:cubicBezTo>
                <a:cubicBezTo>
                  <a:pt x="355403" y="282073"/>
                  <a:pt x="345319" y="280161"/>
                  <a:pt x="350267" y="287321"/>
                </a:cubicBezTo>
                <a:cubicBezTo>
                  <a:pt x="366350" y="279373"/>
                  <a:pt x="373623" y="265727"/>
                  <a:pt x="377185" y="249906"/>
                </a:cubicBezTo>
                <a:close/>
                <a:moveTo>
                  <a:pt x="1444692" y="231054"/>
                </a:moveTo>
                <a:lnTo>
                  <a:pt x="1441581" y="236705"/>
                </a:lnTo>
                <a:lnTo>
                  <a:pt x="1441557" y="236673"/>
                </a:lnTo>
                <a:lnTo>
                  <a:pt x="1441557" y="236748"/>
                </a:lnTo>
                <a:lnTo>
                  <a:pt x="1441581" y="236705"/>
                </a:lnTo>
                <a:lnTo>
                  <a:pt x="1444959" y="241279"/>
                </a:lnTo>
                <a:cubicBezTo>
                  <a:pt x="1446440" y="242146"/>
                  <a:pt x="1447893" y="241753"/>
                  <a:pt x="1448193" y="238322"/>
                </a:cubicBezTo>
                <a:cubicBezTo>
                  <a:pt x="1447649" y="235548"/>
                  <a:pt x="1446140" y="232221"/>
                  <a:pt x="1444692" y="231054"/>
                </a:cubicBezTo>
                <a:close/>
                <a:moveTo>
                  <a:pt x="1216131" y="227975"/>
                </a:moveTo>
                <a:lnTo>
                  <a:pt x="1216119" y="228014"/>
                </a:lnTo>
                <a:lnTo>
                  <a:pt x="1209200" y="229189"/>
                </a:lnTo>
                <a:cubicBezTo>
                  <a:pt x="1207471" y="230637"/>
                  <a:pt x="1206402" y="233280"/>
                  <a:pt x="1206233" y="237535"/>
                </a:cubicBezTo>
                <a:cubicBezTo>
                  <a:pt x="1209101" y="238116"/>
                  <a:pt x="1211641" y="238125"/>
                  <a:pt x="1213431" y="236790"/>
                </a:cubicBezTo>
                <a:lnTo>
                  <a:pt x="1216119" y="228014"/>
                </a:lnTo>
                <a:lnTo>
                  <a:pt x="1216131" y="228012"/>
                </a:lnTo>
                <a:close/>
                <a:moveTo>
                  <a:pt x="440993" y="227713"/>
                </a:moveTo>
                <a:cubicBezTo>
                  <a:pt x="445079" y="223551"/>
                  <a:pt x="447928" y="237085"/>
                  <a:pt x="452239" y="230562"/>
                </a:cubicBezTo>
                <a:cubicBezTo>
                  <a:pt x="452052" y="243758"/>
                  <a:pt x="438031" y="246232"/>
                  <a:pt x="436044" y="257704"/>
                </a:cubicBezTo>
                <a:cubicBezTo>
                  <a:pt x="423260" y="244583"/>
                  <a:pt x="437056" y="235210"/>
                  <a:pt x="440993" y="227713"/>
                </a:cubicBezTo>
                <a:close/>
                <a:moveTo>
                  <a:pt x="1225541" y="225013"/>
                </a:moveTo>
                <a:cubicBezTo>
                  <a:pt x="1220967" y="222501"/>
                  <a:pt x="1220855" y="228162"/>
                  <a:pt x="1217555" y="228012"/>
                </a:cubicBezTo>
                <a:cubicBezTo>
                  <a:pt x="1217514" y="231682"/>
                  <a:pt x="1218962" y="235212"/>
                  <a:pt x="1221567" y="237797"/>
                </a:cubicBezTo>
                <a:cubicBezTo>
                  <a:pt x="1221042" y="230187"/>
                  <a:pt x="1224978" y="230637"/>
                  <a:pt x="1225541" y="225013"/>
                </a:cubicBezTo>
                <a:close/>
                <a:moveTo>
                  <a:pt x="475746" y="219202"/>
                </a:moveTo>
                <a:cubicBezTo>
                  <a:pt x="479270" y="230787"/>
                  <a:pt x="468473" y="231049"/>
                  <a:pt x="461649" y="234423"/>
                </a:cubicBezTo>
                <a:cubicBezTo>
                  <a:pt x="455426" y="222052"/>
                  <a:pt x="468173" y="214516"/>
                  <a:pt x="475746" y="219202"/>
                </a:cubicBezTo>
                <a:close/>
                <a:moveTo>
                  <a:pt x="1277614" y="217065"/>
                </a:moveTo>
                <a:cubicBezTo>
                  <a:pt x="1274802" y="232061"/>
                  <a:pt x="1265055" y="218153"/>
                  <a:pt x="1259132" y="225950"/>
                </a:cubicBezTo>
                <a:cubicBezTo>
                  <a:pt x="1259694" y="231536"/>
                  <a:pt x="1261119" y="234461"/>
                  <a:pt x="1263030" y="235885"/>
                </a:cubicBezTo>
                <a:cubicBezTo>
                  <a:pt x="1261568" y="240197"/>
                  <a:pt x="1254858" y="223401"/>
                  <a:pt x="1248334" y="228837"/>
                </a:cubicBezTo>
                <a:cubicBezTo>
                  <a:pt x="1247022" y="224151"/>
                  <a:pt x="1252833" y="221114"/>
                  <a:pt x="1248559" y="219127"/>
                </a:cubicBezTo>
                <a:cubicBezTo>
                  <a:pt x="1257791" y="215422"/>
                  <a:pt x="1267951" y="214701"/>
                  <a:pt x="1277614" y="217065"/>
                </a:cubicBezTo>
                <a:close/>
                <a:moveTo>
                  <a:pt x="1418276" y="208106"/>
                </a:moveTo>
                <a:lnTo>
                  <a:pt x="1418276" y="208256"/>
                </a:lnTo>
                <a:lnTo>
                  <a:pt x="1418332" y="208282"/>
                </a:lnTo>
                <a:lnTo>
                  <a:pt x="1420811" y="216100"/>
                </a:lnTo>
                <a:cubicBezTo>
                  <a:pt x="1422428" y="216625"/>
                  <a:pt x="1424180" y="215266"/>
                  <a:pt x="1424162" y="212792"/>
                </a:cubicBezTo>
                <a:cubicBezTo>
                  <a:pt x="1423018" y="212586"/>
                  <a:pt x="1422278" y="211030"/>
                  <a:pt x="1421458" y="209736"/>
                </a:cubicBezTo>
                <a:lnTo>
                  <a:pt x="1418332" y="208282"/>
                </a:lnTo>
                <a:close/>
                <a:moveTo>
                  <a:pt x="1373283" y="205687"/>
                </a:moveTo>
                <a:cubicBezTo>
                  <a:pt x="1371985" y="205706"/>
                  <a:pt x="1370926" y="207431"/>
                  <a:pt x="1371151" y="211892"/>
                </a:cubicBezTo>
                <a:cubicBezTo>
                  <a:pt x="1374076" y="211180"/>
                  <a:pt x="1376587" y="221452"/>
                  <a:pt x="1376850" y="209718"/>
                </a:cubicBezTo>
                <a:cubicBezTo>
                  <a:pt x="1376119" y="207356"/>
                  <a:pt x="1374582" y="205669"/>
                  <a:pt x="1373283" y="205687"/>
                </a:cubicBezTo>
                <a:close/>
                <a:moveTo>
                  <a:pt x="392931" y="200832"/>
                </a:moveTo>
                <a:cubicBezTo>
                  <a:pt x="398254" y="197383"/>
                  <a:pt x="402266" y="212679"/>
                  <a:pt x="407927" y="205594"/>
                </a:cubicBezTo>
                <a:cubicBezTo>
                  <a:pt x="410963" y="215153"/>
                  <a:pt x="400541" y="210017"/>
                  <a:pt x="402153" y="214741"/>
                </a:cubicBezTo>
                <a:cubicBezTo>
                  <a:pt x="398667" y="216691"/>
                  <a:pt x="396042" y="204694"/>
                  <a:pt x="392931" y="200832"/>
                </a:cubicBezTo>
                <a:close/>
                <a:moveTo>
                  <a:pt x="1363199" y="200753"/>
                </a:moveTo>
                <a:cubicBezTo>
                  <a:pt x="1361076" y="201704"/>
                  <a:pt x="1359136" y="205369"/>
                  <a:pt x="1359455" y="209680"/>
                </a:cubicBezTo>
                <a:cubicBezTo>
                  <a:pt x="1362454" y="209605"/>
                  <a:pt x="1366765" y="213242"/>
                  <a:pt x="1368040" y="208106"/>
                </a:cubicBezTo>
                <a:cubicBezTo>
                  <a:pt x="1367627" y="201564"/>
                  <a:pt x="1365322" y="199802"/>
                  <a:pt x="1363199" y="200753"/>
                </a:cubicBezTo>
                <a:close/>
                <a:moveTo>
                  <a:pt x="1390758" y="199408"/>
                </a:moveTo>
                <a:cubicBezTo>
                  <a:pt x="1388322" y="205144"/>
                  <a:pt x="1384310" y="206006"/>
                  <a:pt x="1382698" y="214104"/>
                </a:cubicBezTo>
                <a:cubicBezTo>
                  <a:pt x="1392670" y="221602"/>
                  <a:pt x="1415127" y="229400"/>
                  <a:pt x="1429973" y="227375"/>
                </a:cubicBezTo>
                <a:cubicBezTo>
                  <a:pt x="1428473" y="225613"/>
                  <a:pt x="1430235" y="223251"/>
                  <a:pt x="1429973" y="217515"/>
                </a:cubicBezTo>
                <a:cubicBezTo>
                  <a:pt x="1422475" y="220740"/>
                  <a:pt x="1415502" y="215716"/>
                  <a:pt x="1408941" y="211780"/>
                </a:cubicBezTo>
                <a:cubicBezTo>
                  <a:pt x="1402380" y="207843"/>
                  <a:pt x="1396157" y="204019"/>
                  <a:pt x="1390196" y="209080"/>
                </a:cubicBezTo>
                <a:cubicBezTo>
                  <a:pt x="1390646" y="203044"/>
                  <a:pt x="1393008" y="207356"/>
                  <a:pt x="1390758" y="199408"/>
                </a:cubicBezTo>
                <a:close/>
                <a:moveTo>
                  <a:pt x="487517" y="198358"/>
                </a:moveTo>
                <a:cubicBezTo>
                  <a:pt x="487067" y="210242"/>
                  <a:pt x="477733" y="202819"/>
                  <a:pt x="471772" y="210280"/>
                </a:cubicBezTo>
                <a:cubicBezTo>
                  <a:pt x="469935" y="204656"/>
                  <a:pt x="472521" y="202782"/>
                  <a:pt x="476270" y="201432"/>
                </a:cubicBezTo>
                <a:cubicBezTo>
                  <a:pt x="480019" y="200083"/>
                  <a:pt x="484818" y="200233"/>
                  <a:pt x="487517" y="198358"/>
                </a:cubicBezTo>
                <a:close/>
                <a:moveTo>
                  <a:pt x="863315" y="189098"/>
                </a:moveTo>
                <a:cubicBezTo>
                  <a:pt x="859941" y="193897"/>
                  <a:pt x="865752" y="198096"/>
                  <a:pt x="861890" y="202219"/>
                </a:cubicBezTo>
                <a:cubicBezTo>
                  <a:pt x="861140" y="192472"/>
                  <a:pt x="857354" y="196783"/>
                  <a:pt x="854617" y="196334"/>
                </a:cubicBezTo>
                <a:cubicBezTo>
                  <a:pt x="856004" y="213804"/>
                  <a:pt x="844645" y="217553"/>
                  <a:pt x="837222" y="210917"/>
                </a:cubicBezTo>
                <a:cubicBezTo>
                  <a:pt x="840258" y="221264"/>
                  <a:pt x="843408" y="231424"/>
                  <a:pt x="848469" y="232774"/>
                </a:cubicBezTo>
                <a:cubicBezTo>
                  <a:pt x="844382" y="217778"/>
                  <a:pt x="858216" y="217328"/>
                  <a:pt x="861403" y="225051"/>
                </a:cubicBezTo>
                <a:cubicBezTo>
                  <a:pt x="859491" y="225276"/>
                  <a:pt x="861403" y="230787"/>
                  <a:pt x="859978" y="231649"/>
                </a:cubicBezTo>
                <a:cubicBezTo>
                  <a:pt x="855179" y="224901"/>
                  <a:pt x="856492" y="237722"/>
                  <a:pt x="852855" y="238847"/>
                </a:cubicBezTo>
                <a:cubicBezTo>
                  <a:pt x="853980" y="249194"/>
                  <a:pt x="858591" y="242596"/>
                  <a:pt x="860128" y="251181"/>
                </a:cubicBezTo>
                <a:cubicBezTo>
                  <a:pt x="855807" y="260632"/>
                  <a:pt x="853265" y="270800"/>
                  <a:pt x="852630" y="281173"/>
                </a:cubicBezTo>
                <a:cubicBezTo>
                  <a:pt x="850081" y="272963"/>
                  <a:pt x="846069" y="271950"/>
                  <a:pt x="843745" y="262428"/>
                </a:cubicBezTo>
                <a:cubicBezTo>
                  <a:pt x="841533" y="254930"/>
                  <a:pt x="847044" y="258679"/>
                  <a:pt x="845732" y="252456"/>
                </a:cubicBezTo>
                <a:cubicBezTo>
                  <a:pt x="838014" y="254688"/>
                  <a:pt x="830943" y="258737"/>
                  <a:pt x="825113" y="264265"/>
                </a:cubicBezTo>
                <a:cubicBezTo>
                  <a:pt x="824700" y="249269"/>
                  <a:pt x="835422" y="257442"/>
                  <a:pt x="839884" y="246495"/>
                </a:cubicBezTo>
                <a:cubicBezTo>
                  <a:pt x="835085" y="232961"/>
                  <a:pt x="836135" y="234273"/>
                  <a:pt x="835947" y="224001"/>
                </a:cubicBezTo>
                <a:cubicBezTo>
                  <a:pt x="825937" y="224001"/>
                  <a:pt x="827624" y="233561"/>
                  <a:pt x="815703" y="232549"/>
                </a:cubicBezTo>
                <a:cubicBezTo>
                  <a:pt x="819002" y="248369"/>
                  <a:pt x="820501" y="233936"/>
                  <a:pt x="823875" y="241471"/>
                </a:cubicBezTo>
                <a:cubicBezTo>
                  <a:pt x="823625" y="245782"/>
                  <a:pt x="821270" y="249693"/>
                  <a:pt x="817577" y="251931"/>
                </a:cubicBezTo>
                <a:cubicBezTo>
                  <a:pt x="817577" y="258004"/>
                  <a:pt x="824550" y="262091"/>
                  <a:pt x="820764" y="264677"/>
                </a:cubicBezTo>
                <a:cubicBezTo>
                  <a:pt x="818889" y="264677"/>
                  <a:pt x="817727" y="260928"/>
                  <a:pt x="815665" y="261941"/>
                </a:cubicBezTo>
                <a:cubicBezTo>
                  <a:pt x="818777" y="273825"/>
                  <a:pt x="811916" y="272175"/>
                  <a:pt x="817840" y="287809"/>
                </a:cubicBezTo>
                <a:cubicBezTo>
                  <a:pt x="811654" y="284959"/>
                  <a:pt x="814915" y="294894"/>
                  <a:pt x="813153" y="298043"/>
                </a:cubicBezTo>
                <a:cubicBezTo>
                  <a:pt x="811148" y="294725"/>
                  <a:pt x="807596" y="293423"/>
                  <a:pt x="804746" y="294599"/>
                </a:cubicBezTo>
                <a:lnTo>
                  <a:pt x="802786" y="299948"/>
                </a:lnTo>
                <a:lnTo>
                  <a:pt x="802370" y="299154"/>
                </a:lnTo>
                <a:lnTo>
                  <a:pt x="802512" y="300694"/>
                </a:lnTo>
                <a:lnTo>
                  <a:pt x="800557" y="306029"/>
                </a:lnTo>
                <a:lnTo>
                  <a:pt x="801946" y="306112"/>
                </a:lnTo>
                <a:lnTo>
                  <a:pt x="795589" y="317936"/>
                </a:lnTo>
                <a:cubicBezTo>
                  <a:pt x="792459" y="322993"/>
                  <a:pt x="788579" y="325954"/>
                  <a:pt x="782674" y="321024"/>
                </a:cubicBezTo>
                <a:cubicBezTo>
                  <a:pt x="789122" y="336770"/>
                  <a:pt x="778625" y="330584"/>
                  <a:pt x="783237" y="343893"/>
                </a:cubicBezTo>
                <a:cubicBezTo>
                  <a:pt x="794446" y="336208"/>
                  <a:pt x="809479" y="312402"/>
                  <a:pt x="813978" y="301080"/>
                </a:cubicBezTo>
                <a:lnTo>
                  <a:pt x="816452" y="310602"/>
                </a:lnTo>
                <a:cubicBezTo>
                  <a:pt x="824719" y="305916"/>
                  <a:pt x="831551" y="299355"/>
                  <a:pt x="839021" y="293409"/>
                </a:cubicBezTo>
                <a:lnTo>
                  <a:pt x="851464" y="287039"/>
                </a:lnTo>
                <a:lnTo>
                  <a:pt x="856792" y="279374"/>
                </a:lnTo>
                <a:cubicBezTo>
                  <a:pt x="864572" y="270176"/>
                  <a:pt x="875075" y="263690"/>
                  <a:pt x="886784" y="260854"/>
                </a:cubicBezTo>
                <a:cubicBezTo>
                  <a:pt x="890195" y="271801"/>
                  <a:pt x="882060" y="268352"/>
                  <a:pt x="881722" y="274575"/>
                </a:cubicBezTo>
                <a:lnTo>
                  <a:pt x="884256" y="277140"/>
                </a:lnTo>
                <a:lnTo>
                  <a:pt x="896418" y="264490"/>
                </a:lnTo>
                <a:cubicBezTo>
                  <a:pt x="895181" y="263890"/>
                  <a:pt x="894169" y="261866"/>
                  <a:pt x="893606" y="258192"/>
                </a:cubicBezTo>
                <a:cubicBezTo>
                  <a:pt x="890270" y="255305"/>
                  <a:pt x="891020" y="268126"/>
                  <a:pt x="887908" y="258604"/>
                </a:cubicBezTo>
                <a:cubicBezTo>
                  <a:pt x="887908" y="249831"/>
                  <a:pt x="884721" y="236673"/>
                  <a:pt x="887908" y="232586"/>
                </a:cubicBezTo>
                <a:cubicBezTo>
                  <a:pt x="881497" y="234011"/>
                  <a:pt x="886146" y="242558"/>
                  <a:pt x="880035" y="229887"/>
                </a:cubicBezTo>
                <a:cubicBezTo>
                  <a:pt x="880635" y="236523"/>
                  <a:pt x="872987" y="231312"/>
                  <a:pt x="877223" y="243158"/>
                </a:cubicBezTo>
                <a:cubicBezTo>
                  <a:pt x="879173" y="249794"/>
                  <a:pt x="879998" y="238097"/>
                  <a:pt x="882922" y="249194"/>
                </a:cubicBezTo>
                <a:cubicBezTo>
                  <a:pt x="879698" y="252418"/>
                  <a:pt x="888358" y="260778"/>
                  <a:pt x="882922" y="262166"/>
                </a:cubicBezTo>
                <a:cubicBezTo>
                  <a:pt x="880597" y="255605"/>
                  <a:pt x="877336" y="253355"/>
                  <a:pt x="875724" y="243421"/>
                </a:cubicBezTo>
                <a:cubicBezTo>
                  <a:pt x="867851" y="242146"/>
                  <a:pt x="882622" y="256280"/>
                  <a:pt x="877936" y="259541"/>
                </a:cubicBezTo>
                <a:cubicBezTo>
                  <a:pt x="875236" y="256992"/>
                  <a:pt x="873512" y="249382"/>
                  <a:pt x="871450" y="243796"/>
                </a:cubicBezTo>
                <a:cubicBezTo>
                  <a:pt x="866989" y="240571"/>
                  <a:pt x="866876" y="253993"/>
                  <a:pt x="862865" y="244470"/>
                </a:cubicBezTo>
                <a:cubicBezTo>
                  <a:pt x="863690" y="239897"/>
                  <a:pt x="868338" y="240721"/>
                  <a:pt x="872125" y="240497"/>
                </a:cubicBezTo>
                <a:cubicBezTo>
                  <a:pt x="866351" y="226063"/>
                  <a:pt x="865152" y="219015"/>
                  <a:pt x="877823" y="214029"/>
                </a:cubicBezTo>
                <a:cubicBezTo>
                  <a:pt x="876511" y="205631"/>
                  <a:pt x="879960" y="204019"/>
                  <a:pt x="877823" y="194459"/>
                </a:cubicBezTo>
                <a:cubicBezTo>
                  <a:pt x="874074" y="206531"/>
                  <a:pt x="874074" y="185162"/>
                  <a:pt x="863315" y="189098"/>
                </a:cubicBezTo>
                <a:close/>
                <a:moveTo>
                  <a:pt x="1320990" y="181113"/>
                </a:moveTo>
                <a:cubicBezTo>
                  <a:pt x="1320203" y="184862"/>
                  <a:pt x="1320690" y="187674"/>
                  <a:pt x="1322565" y="187749"/>
                </a:cubicBezTo>
                <a:cubicBezTo>
                  <a:pt x="1321852" y="193934"/>
                  <a:pt x="1316679" y="188648"/>
                  <a:pt x="1315292" y="193147"/>
                </a:cubicBezTo>
                <a:lnTo>
                  <a:pt x="1315179" y="193147"/>
                </a:lnTo>
                <a:cubicBezTo>
                  <a:pt x="1314654" y="186062"/>
                  <a:pt x="1317054" y="186549"/>
                  <a:pt x="1319566" y="187336"/>
                </a:cubicBezTo>
                <a:cubicBezTo>
                  <a:pt x="1314467" y="181075"/>
                  <a:pt x="1314767" y="179838"/>
                  <a:pt x="1320990" y="181113"/>
                </a:cubicBezTo>
                <a:close/>
                <a:moveTo>
                  <a:pt x="1332696" y="178503"/>
                </a:moveTo>
                <a:cubicBezTo>
                  <a:pt x="1334261" y="177720"/>
                  <a:pt x="1335930" y="178151"/>
                  <a:pt x="1337748" y="178976"/>
                </a:cubicBezTo>
                <a:cubicBezTo>
                  <a:pt x="1341384" y="180626"/>
                  <a:pt x="1345508" y="183850"/>
                  <a:pt x="1350682" y="182275"/>
                </a:cubicBezTo>
                <a:cubicBezTo>
                  <a:pt x="1345283" y="193635"/>
                  <a:pt x="1336736" y="184599"/>
                  <a:pt x="1328338" y="185312"/>
                </a:cubicBezTo>
                <a:lnTo>
                  <a:pt x="1328263" y="185312"/>
                </a:lnTo>
                <a:cubicBezTo>
                  <a:pt x="1329669" y="181282"/>
                  <a:pt x="1331131" y="179285"/>
                  <a:pt x="1332696" y="178503"/>
                </a:cubicBezTo>
                <a:close/>
                <a:moveTo>
                  <a:pt x="1301870" y="178489"/>
                </a:moveTo>
                <a:cubicBezTo>
                  <a:pt x="1304045" y="199033"/>
                  <a:pt x="1299358" y="190860"/>
                  <a:pt x="1294260" y="190335"/>
                </a:cubicBezTo>
                <a:lnTo>
                  <a:pt x="1294185" y="190335"/>
                </a:lnTo>
                <a:cubicBezTo>
                  <a:pt x="1295909" y="184300"/>
                  <a:pt x="1298159" y="179651"/>
                  <a:pt x="1301870" y="178489"/>
                </a:cubicBezTo>
                <a:close/>
                <a:moveTo>
                  <a:pt x="650655" y="178434"/>
                </a:moveTo>
                <a:lnTo>
                  <a:pt x="653607" y="191533"/>
                </a:lnTo>
                <a:cubicBezTo>
                  <a:pt x="651915" y="200223"/>
                  <a:pt x="638882" y="196455"/>
                  <a:pt x="643437" y="212004"/>
                </a:cubicBezTo>
                <a:cubicBezTo>
                  <a:pt x="637514" y="209380"/>
                  <a:pt x="632865" y="197758"/>
                  <a:pt x="631965" y="187786"/>
                </a:cubicBezTo>
                <a:cubicBezTo>
                  <a:pt x="638920" y="194590"/>
                  <a:pt x="642135" y="190898"/>
                  <a:pt x="645251" y="185063"/>
                </a:cubicBezTo>
                <a:close/>
                <a:moveTo>
                  <a:pt x="1074513" y="176966"/>
                </a:moveTo>
                <a:cubicBezTo>
                  <a:pt x="1071027" y="177448"/>
                  <a:pt x="1067803" y="178507"/>
                  <a:pt x="1061710" y="178938"/>
                </a:cubicBezTo>
                <a:cubicBezTo>
                  <a:pt x="1061710" y="185762"/>
                  <a:pt x="1063585" y="185855"/>
                  <a:pt x="1065619" y="185391"/>
                </a:cubicBezTo>
                <a:lnTo>
                  <a:pt x="1066339" y="185852"/>
                </a:lnTo>
                <a:lnTo>
                  <a:pt x="1077344" y="183775"/>
                </a:lnTo>
                <a:lnTo>
                  <a:pt x="1069632" y="187955"/>
                </a:lnTo>
                <a:lnTo>
                  <a:pt x="1070483" y="188498"/>
                </a:lnTo>
                <a:lnTo>
                  <a:pt x="1068190" y="188736"/>
                </a:lnTo>
                <a:lnTo>
                  <a:pt x="1065005" y="190462"/>
                </a:lnTo>
                <a:lnTo>
                  <a:pt x="1065872" y="195059"/>
                </a:lnTo>
                <a:cubicBezTo>
                  <a:pt x="1065872" y="185986"/>
                  <a:pt x="1072395" y="194572"/>
                  <a:pt x="1073370" y="198171"/>
                </a:cubicBezTo>
                <a:cubicBezTo>
                  <a:pt x="1070858" y="174140"/>
                  <a:pt x="1090353" y="197796"/>
                  <a:pt x="1088891" y="178563"/>
                </a:cubicBezTo>
                <a:lnTo>
                  <a:pt x="1088891" y="178451"/>
                </a:lnTo>
                <a:cubicBezTo>
                  <a:pt x="1081749" y="176577"/>
                  <a:pt x="1078000" y="176483"/>
                  <a:pt x="1074513" y="176966"/>
                </a:cubicBezTo>
                <a:close/>
                <a:moveTo>
                  <a:pt x="652030" y="176747"/>
                </a:moveTo>
                <a:lnTo>
                  <a:pt x="650655" y="178434"/>
                </a:lnTo>
                <a:lnTo>
                  <a:pt x="650448" y="177514"/>
                </a:lnTo>
                <a:close/>
                <a:moveTo>
                  <a:pt x="1094453" y="173198"/>
                </a:moveTo>
                <a:cubicBezTo>
                  <a:pt x="1092330" y="173465"/>
                  <a:pt x="1090765" y="176033"/>
                  <a:pt x="1090653" y="181750"/>
                </a:cubicBezTo>
                <a:cubicBezTo>
                  <a:pt x="1096126" y="183175"/>
                  <a:pt x="1099725" y="186699"/>
                  <a:pt x="1101600" y="178451"/>
                </a:cubicBezTo>
                <a:cubicBezTo>
                  <a:pt x="1099257" y="174965"/>
                  <a:pt x="1096576" y="172931"/>
                  <a:pt x="1094453" y="173198"/>
                </a:cubicBezTo>
                <a:close/>
                <a:moveTo>
                  <a:pt x="1116595" y="171815"/>
                </a:moveTo>
                <a:cubicBezTo>
                  <a:pt x="1112847" y="170953"/>
                  <a:pt x="1110635" y="173090"/>
                  <a:pt x="1112397" y="181600"/>
                </a:cubicBezTo>
                <a:cubicBezTo>
                  <a:pt x="1114234" y="181600"/>
                  <a:pt x="1114983" y="185724"/>
                  <a:pt x="1117158" y="184787"/>
                </a:cubicBezTo>
                <a:cubicBezTo>
                  <a:pt x="1116187" y="180533"/>
                  <a:pt x="1115997" y="176138"/>
                  <a:pt x="1116595" y="171815"/>
                </a:cubicBezTo>
                <a:close/>
                <a:moveTo>
                  <a:pt x="1102162" y="171778"/>
                </a:moveTo>
                <a:cubicBezTo>
                  <a:pt x="1103324" y="181038"/>
                  <a:pt x="1104749" y="189435"/>
                  <a:pt x="1108985" y="187973"/>
                </a:cubicBezTo>
                <a:cubicBezTo>
                  <a:pt x="1108310" y="183775"/>
                  <a:pt x="1111010" y="185124"/>
                  <a:pt x="1110822" y="181600"/>
                </a:cubicBezTo>
                <a:lnTo>
                  <a:pt x="1110822" y="181488"/>
                </a:lnTo>
                <a:cubicBezTo>
                  <a:pt x="1107298" y="179688"/>
                  <a:pt x="1111759" y="176427"/>
                  <a:pt x="1107860" y="171778"/>
                </a:cubicBezTo>
                <a:cubicBezTo>
                  <a:pt x="1103924" y="171778"/>
                  <a:pt x="1105836" y="177214"/>
                  <a:pt x="1102162" y="171778"/>
                </a:cubicBezTo>
                <a:close/>
                <a:moveTo>
                  <a:pt x="1050089" y="169528"/>
                </a:moveTo>
                <a:cubicBezTo>
                  <a:pt x="1045927" y="170691"/>
                  <a:pt x="1038279" y="166304"/>
                  <a:pt x="1039704" y="176314"/>
                </a:cubicBezTo>
                <a:cubicBezTo>
                  <a:pt x="1048898" y="177579"/>
                  <a:pt x="1042488" y="182851"/>
                  <a:pt x="1044038" y="186341"/>
                </a:cubicBezTo>
                <a:lnTo>
                  <a:pt x="1047994" y="188431"/>
                </a:lnTo>
                <a:lnTo>
                  <a:pt x="1049045" y="188385"/>
                </a:lnTo>
                <a:lnTo>
                  <a:pt x="1047732" y="176338"/>
                </a:lnTo>
                <a:cubicBezTo>
                  <a:pt x="1048289" y="173718"/>
                  <a:pt x="1049470" y="172078"/>
                  <a:pt x="1050089" y="169528"/>
                </a:cubicBezTo>
                <a:close/>
                <a:moveTo>
                  <a:pt x="657946" y="169491"/>
                </a:moveTo>
                <a:cubicBezTo>
                  <a:pt x="657665" y="174158"/>
                  <a:pt x="656727" y="174908"/>
                  <a:pt x="655392" y="175119"/>
                </a:cubicBezTo>
                <a:lnTo>
                  <a:pt x="652030" y="176747"/>
                </a:lnTo>
                <a:close/>
                <a:moveTo>
                  <a:pt x="963975" y="166192"/>
                </a:moveTo>
                <a:cubicBezTo>
                  <a:pt x="963975" y="168741"/>
                  <a:pt x="963487" y="169941"/>
                  <a:pt x="961725" y="169566"/>
                </a:cubicBezTo>
                <a:cubicBezTo>
                  <a:pt x="962213" y="175114"/>
                  <a:pt x="965474" y="177739"/>
                  <a:pt x="963600" y="179201"/>
                </a:cubicBezTo>
                <a:cubicBezTo>
                  <a:pt x="961800" y="173540"/>
                  <a:pt x="962363" y="180700"/>
                  <a:pt x="961388" y="182612"/>
                </a:cubicBezTo>
                <a:cubicBezTo>
                  <a:pt x="960901" y="176951"/>
                  <a:pt x="950141" y="177401"/>
                  <a:pt x="949091" y="186361"/>
                </a:cubicBezTo>
                <a:cubicBezTo>
                  <a:pt x="951936" y="189179"/>
                  <a:pt x="954452" y="192310"/>
                  <a:pt x="956589" y="195696"/>
                </a:cubicBezTo>
                <a:cubicBezTo>
                  <a:pt x="955015" y="196409"/>
                  <a:pt x="956589" y="199445"/>
                  <a:pt x="957901" y="202145"/>
                </a:cubicBezTo>
                <a:cubicBezTo>
                  <a:pt x="952149" y="205383"/>
                  <a:pt x="945213" y="205743"/>
                  <a:pt x="939156" y="203119"/>
                </a:cubicBezTo>
                <a:cubicBezTo>
                  <a:pt x="940731" y="218378"/>
                  <a:pt x="939156" y="218115"/>
                  <a:pt x="945867" y="228762"/>
                </a:cubicBezTo>
                <a:cubicBezTo>
                  <a:pt x="945005" y="221564"/>
                  <a:pt x="952615" y="227113"/>
                  <a:pt x="955165" y="225013"/>
                </a:cubicBezTo>
                <a:cubicBezTo>
                  <a:pt x="953365" y="209717"/>
                  <a:pt x="962663" y="211067"/>
                  <a:pt x="962663" y="198770"/>
                </a:cubicBezTo>
                <a:lnTo>
                  <a:pt x="966847" y="201370"/>
                </a:lnTo>
                <a:lnTo>
                  <a:pt x="966520" y="198675"/>
                </a:lnTo>
                <a:lnTo>
                  <a:pt x="965259" y="195012"/>
                </a:lnTo>
                <a:cubicBezTo>
                  <a:pt x="962630" y="193452"/>
                  <a:pt x="959326" y="204206"/>
                  <a:pt x="956739" y="195771"/>
                </a:cubicBezTo>
                <a:cubicBezTo>
                  <a:pt x="958651" y="194946"/>
                  <a:pt x="958126" y="190373"/>
                  <a:pt x="959776" y="189136"/>
                </a:cubicBezTo>
                <a:cubicBezTo>
                  <a:pt x="961650" y="189136"/>
                  <a:pt x="962588" y="193184"/>
                  <a:pt x="964724" y="192135"/>
                </a:cubicBezTo>
                <a:cubicBezTo>
                  <a:pt x="964312" y="182200"/>
                  <a:pt x="972410" y="175489"/>
                  <a:pt x="963975" y="166192"/>
                </a:cubicBezTo>
                <a:close/>
                <a:moveTo>
                  <a:pt x="1238405" y="157110"/>
                </a:moveTo>
                <a:lnTo>
                  <a:pt x="1238512" y="157232"/>
                </a:lnTo>
                <a:lnTo>
                  <a:pt x="1238365" y="157227"/>
                </a:lnTo>
                <a:close/>
                <a:moveTo>
                  <a:pt x="1128072" y="151810"/>
                </a:moveTo>
                <a:cubicBezTo>
                  <a:pt x="1124253" y="151430"/>
                  <a:pt x="1120832" y="151721"/>
                  <a:pt x="1119445" y="155432"/>
                </a:cubicBezTo>
                <a:cubicBezTo>
                  <a:pt x="1128292" y="159181"/>
                  <a:pt x="1120307" y="159181"/>
                  <a:pt x="1121394" y="168366"/>
                </a:cubicBezTo>
                <a:cubicBezTo>
                  <a:pt x="1130129" y="173352"/>
                  <a:pt x="1133953" y="159706"/>
                  <a:pt x="1139352" y="152358"/>
                </a:cubicBezTo>
                <a:lnTo>
                  <a:pt x="1139089" y="152208"/>
                </a:lnTo>
                <a:cubicBezTo>
                  <a:pt x="1136109" y="153239"/>
                  <a:pt x="1131891" y="152189"/>
                  <a:pt x="1128072" y="151810"/>
                </a:cubicBezTo>
                <a:close/>
                <a:moveTo>
                  <a:pt x="1273828" y="151590"/>
                </a:moveTo>
                <a:cubicBezTo>
                  <a:pt x="1271081" y="151233"/>
                  <a:pt x="1268054" y="152583"/>
                  <a:pt x="1266405" y="154832"/>
                </a:cubicBezTo>
                <a:cubicBezTo>
                  <a:pt x="1269291" y="165292"/>
                  <a:pt x="1276489" y="161731"/>
                  <a:pt x="1279826" y="158731"/>
                </a:cubicBezTo>
                <a:lnTo>
                  <a:pt x="1279563" y="158581"/>
                </a:lnTo>
                <a:cubicBezTo>
                  <a:pt x="1279039" y="154008"/>
                  <a:pt x="1276574" y="151946"/>
                  <a:pt x="1273828" y="151590"/>
                </a:cubicBezTo>
                <a:close/>
                <a:moveTo>
                  <a:pt x="496140" y="151196"/>
                </a:moveTo>
                <a:cubicBezTo>
                  <a:pt x="504463" y="176914"/>
                  <a:pt x="488642" y="185274"/>
                  <a:pt x="470235" y="193147"/>
                </a:cubicBezTo>
                <a:cubicBezTo>
                  <a:pt x="451828" y="201021"/>
                  <a:pt x="430720" y="209155"/>
                  <a:pt x="430908" y="231649"/>
                </a:cubicBezTo>
                <a:cubicBezTo>
                  <a:pt x="425284" y="229325"/>
                  <a:pt x="425284" y="229325"/>
                  <a:pt x="420261" y="218303"/>
                </a:cubicBezTo>
                <a:cubicBezTo>
                  <a:pt x="427571" y="210355"/>
                  <a:pt x="441030" y="213504"/>
                  <a:pt x="440055" y="197046"/>
                </a:cubicBezTo>
                <a:cubicBezTo>
                  <a:pt x="436119" y="185049"/>
                  <a:pt x="430308" y="194834"/>
                  <a:pt x="426447" y="181038"/>
                </a:cubicBezTo>
                <a:lnTo>
                  <a:pt x="443767" y="175002"/>
                </a:lnTo>
                <a:cubicBezTo>
                  <a:pt x="449353" y="179913"/>
                  <a:pt x="445341" y="178751"/>
                  <a:pt x="449240" y="186924"/>
                </a:cubicBezTo>
                <a:cubicBezTo>
                  <a:pt x="461087" y="171440"/>
                  <a:pt x="482344" y="164430"/>
                  <a:pt x="496140" y="151196"/>
                </a:cubicBezTo>
                <a:close/>
                <a:moveTo>
                  <a:pt x="1232537" y="150409"/>
                </a:moveTo>
                <a:cubicBezTo>
                  <a:pt x="1229993" y="151561"/>
                  <a:pt x="1227565" y="154926"/>
                  <a:pt x="1227265" y="156857"/>
                </a:cubicBezTo>
                <a:lnTo>
                  <a:pt x="1238365" y="157227"/>
                </a:lnTo>
                <a:lnTo>
                  <a:pt x="1236623" y="162294"/>
                </a:lnTo>
                <a:cubicBezTo>
                  <a:pt x="1232743" y="167103"/>
                  <a:pt x="1226459" y="162893"/>
                  <a:pt x="1221567" y="169416"/>
                </a:cubicBezTo>
                <a:cubicBezTo>
                  <a:pt x="1223516" y="170841"/>
                  <a:pt x="1224941" y="173690"/>
                  <a:pt x="1225578" y="179313"/>
                </a:cubicBezTo>
                <a:cubicBezTo>
                  <a:pt x="1212494" y="177739"/>
                  <a:pt x="1200348" y="188423"/>
                  <a:pt x="1182540" y="175114"/>
                </a:cubicBezTo>
                <a:cubicBezTo>
                  <a:pt x="1182802" y="164917"/>
                  <a:pt x="1179241" y="167204"/>
                  <a:pt x="1177928" y="162105"/>
                </a:cubicBezTo>
                <a:cubicBezTo>
                  <a:pt x="1185876" y="160268"/>
                  <a:pt x="1196673" y="180850"/>
                  <a:pt x="1204171" y="165854"/>
                </a:cubicBezTo>
                <a:cubicBezTo>
                  <a:pt x="1197536" y="149396"/>
                  <a:pt x="1183964" y="159256"/>
                  <a:pt x="1175754" y="155582"/>
                </a:cubicBezTo>
                <a:cubicBezTo>
                  <a:pt x="1173280" y="163080"/>
                  <a:pt x="1178679" y="161693"/>
                  <a:pt x="1179503" y="171853"/>
                </a:cubicBezTo>
                <a:cubicBezTo>
                  <a:pt x="1171968" y="173840"/>
                  <a:pt x="1158584" y="179276"/>
                  <a:pt x="1154535" y="168779"/>
                </a:cubicBezTo>
                <a:lnTo>
                  <a:pt x="1154535" y="168479"/>
                </a:lnTo>
                <a:cubicBezTo>
                  <a:pt x="1147375" y="180625"/>
                  <a:pt x="1124543" y="165929"/>
                  <a:pt x="1121282" y="184637"/>
                </a:cubicBezTo>
                <a:cubicBezTo>
                  <a:pt x="1128780" y="182837"/>
                  <a:pt x="1135715" y="178788"/>
                  <a:pt x="1141676" y="187936"/>
                </a:cubicBezTo>
                <a:cubicBezTo>
                  <a:pt x="1134853" y="189998"/>
                  <a:pt x="1136128" y="194946"/>
                  <a:pt x="1127955" y="191160"/>
                </a:cubicBezTo>
                <a:lnTo>
                  <a:pt x="1129967" y="195735"/>
                </a:lnTo>
                <a:lnTo>
                  <a:pt x="1132866" y="193972"/>
                </a:lnTo>
                <a:cubicBezTo>
                  <a:pt x="1135059" y="192435"/>
                  <a:pt x="1137328" y="191310"/>
                  <a:pt x="1139839" y="191380"/>
                </a:cubicBezTo>
                <a:lnTo>
                  <a:pt x="1143446" y="193338"/>
                </a:lnTo>
                <a:lnTo>
                  <a:pt x="1145013" y="191160"/>
                </a:lnTo>
                <a:lnTo>
                  <a:pt x="1151513" y="195610"/>
                </a:lnTo>
                <a:lnTo>
                  <a:pt x="1150674" y="192960"/>
                </a:lnTo>
                <a:lnTo>
                  <a:pt x="1153902" y="197245"/>
                </a:lnTo>
                <a:lnTo>
                  <a:pt x="1158636" y="200486"/>
                </a:lnTo>
                <a:cubicBezTo>
                  <a:pt x="1162942" y="199942"/>
                  <a:pt x="1167038" y="196859"/>
                  <a:pt x="1170993" y="194572"/>
                </a:cubicBezTo>
                <a:cubicBezTo>
                  <a:pt x="1188913" y="210767"/>
                  <a:pt x="1202185" y="183325"/>
                  <a:pt x="1226365" y="185911"/>
                </a:cubicBezTo>
                <a:cubicBezTo>
                  <a:pt x="1229364" y="165592"/>
                  <a:pt x="1248072" y="190598"/>
                  <a:pt x="1253883" y="167167"/>
                </a:cubicBezTo>
                <a:cubicBezTo>
                  <a:pt x="1248747" y="163755"/>
                  <a:pt x="1243086" y="162068"/>
                  <a:pt x="1239562" y="153745"/>
                </a:cubicBezTo>
                <a:lnTo>
                  <a:pt x="1238405" y="157110"/>
                </a:lnTo>
                <a:close/>
                <a:moveTo>
                  <a:pt x="1277366" y="141524"/>
                </a:moveTo>
                <a:cubicBezTo>
                  <a:pt x="1274962" y="141261"/>
                  <a:pt x="1272497" y="142911"/>
                  <a:pt x="1272740" y="145385"/>
                </a:cubicBezTo>
                <a:cubicBezTo>
                  <a:pt x="1276489" y="148834"/>
                  <a:pt x="1275889" y="146585"/>
                  <a:pt x="1281625" y="149134"/>
                </a:cubicBezTo>
                <a:cubicBezTo>
                  <a:pt x="1282113" y="143961"/>
                  <a:pt x="1279770" y="141786"/>
                  <a:pt x="1277366" y="141524"/>
                </a:cubicBezTo>
                <a:close/>
                <a:moveTo>
                  <a:pt x="614795" y="141486"/>
                </a:moveTo>
                <a:cubicBezTo>
                  <a:pt x="597812" y="138899"/>
                  <a:pt x="602011" y="150221"/>
                  <a:pt x="596725" y="165442"/>
                </a:cubicBezTo>
                <a:cubicBezTo>
                  <a:pt x="603173" y="162893"/>
                  <a:pt x="607972" y="170691"/>
                  <a:pt x="611309" y="162255"/>
                </a:cubicBezTo>
                <a:cubicBezTo>
                  <a:pt x="603961" y="154570"/>
                  <a:pt x="622518" y="156407"/>
                  <a:pt x="614795" y="141486"/>
                </a:cubicBezTo>
                <a:close/>
                <a:moveTo>
                  <a:pt x="1340709" y="140774"/>
                </a:moveTo>
                <a:cubicBezTo>
                  <a:pt x="1344796" y="136612"/>
                  <a:pt x="1347645" y="150146"/>
                  <a:pt x="1351956" y="143623"/>
                </a:cubicBezTo>
                <a:cubicBezTo>
                  <a:pt x="1351769" y="156819"/>
                  <a:pt x="1337748" y="159294"/>
                  <a:pt x="1335761" y="170766"/>
                </a:cubicBezTo>
                <a:cubicBezTo>
                  <a:pt x="1322977" y="157644"/>
                  <a:pt x="1336773" y="148272"/>
                  <a:pt x="1340709" y="140774"/>
                </a:cubicBezTo>
                <a:close/>
                <a:moveTo>
                  <a:pt x="1355419" y="138778"/>
                </a:moveTo>
                <a:cubicBezTo>
                  <a:pt x="1357608" y="138946"/>
                  <a:pt x="1360035" y="140118"/>
                  <a:pt x="1363128" y="140511"/>
                </a:cubicBezTo>
                <a:lnTo>
                  <a:pt x="1363128" y="140699"/>
                </a:lnTo>
                <a:cubicBezTo>
                  <a:pt x="1361779" y="148197"/>
                  <a:pt x="1353306" y="141261"/>
                  <a:pt x="1349144" y="143061"/>
                </a:cubicBezTo>
                <a:cubicBezTo>
                  <a:pt x="1351281" y="139443"/>
                  <a:pt x="1353231" y="138609"/>
                  <a:pt x="1355419" y="138778"/>
                </a:cubicBezTo>
                <a:close/>
                <a:moveTo>
                  <a:pt x="1287474" y="136350"/>
                </a:moveTo>
                <a:cubicBezTo>
                  <a:pt x="1300370" y="139649"/>
                  <a:pt x="1304457" y="135825"/>
                  <a:pt x="1317803" y="140999"/>
                </a:cubicBezTo>
                <a:cubicBezTo>
                  <a:pt x="1313942" y="160981"/>
                  <a:pt x="1300783" y="166754"/>
                  <a:pt x="1287624" y="165517"/>
                </a:cubicBezTo>
                <a:cubicBezTo>
                  <a:pt x="1291073" y="155620"/>
                  <a:pt x="1287811" y="153145"/>
                  <a:pt x="1284850" y="152433"/>
                </a:cubicBezTo>
                <a:cubicBezTo>
                  <a:pt x="1282600" y="141186"/>
                  <a:pt x="1290211" y="148684"/>
                  <a:pt x="1287474" y="136350"/>
                </a:cubicBezTo>
                <a:close/>
                <a:moveTo>
                  <a:pt x="1365757" y="109339"/>
                </a:moveTo>
                <a:cubicBezTo>
                  <a:pt x="1369595" y="108017"/>
                  <a:pt x="1374056" y="109058"/>
                  <a:pt x="1376549" y="112132"/>
                </a:cubicBezTo>
                <a:cubicBezTo>
                  <a:pt x="1374563" y="120042"/>
                  <a:pt x="1367065" y="119180"/>
                  <a:pt x="1358704" y="120717"/>
                </a:cubicBezTo>
                <a:cubicBezTo>
                  <a:pt x="1358704" y="114344"/>
                  <a:pt x="1361919" y="110660"/>
                  <a:pt x="1365757" y="109339"/>
                </a:cubicBezTo>
                <a:close/>
                <a:moveTo>
                  <a:pt x="778100" y="105758"/>
                </a:moveTo>
                <a:cubicBezTo>
                  <a:pt x="773350" y="110854"/>
                  <a:pt x="767523" y="114824"/>
                  <a:pt x="761043" y="117380"/>
                </a:cubicBezTo>
                <a:cubicBezTo>
                  <a:pt x="755605" y="120046"/>
                  <a:pt x="749456" y="120900"/>
                  <a:pt x="743497" y="119817"/>
                </a:cubicBezTo>
                <a:cubicBezTo>
                  <a:pt x="748508" y="117429"/>
                  <a:pt x="753278" y="114566"/>
                  <a:pt x="757744" y="111269"/>
                </a:cubicBezTo>
                <a:cubicBezTo>
                  <a:pt x="763741" y="107249"/>
                  <a:pt x="770894" y="105313"/>
                  <a:pt x="778100" y="105758"/>
                </a:cubicBezTo>
                <a:close/>
                <a:moveTo>
                  <a:pt x="1232439" y="105121"/>
                </a:moveTo>
                <a:cubicBezTo>
                  <a:pt x="1224266" y="106321"/>
                  <a:pt x="1221904" y="111307"/>
                  <a:pt x="1215868" y="111157"/>
                </a:cubicBezTo>
                <a:cubicBezTo>
                  <a:pt x="1220442" y="121991"/>
                  <a:pt x="1236938" y="126865"/>
                  <a:pt x="1241174" y="118317"/>
                </a:cubicBezTo>
                <a:cubicBezTo>
                  <a:pt x="1236563" y="119067"/>
                  <a:pt x="1235850" y="108083"/>
                  <a:pt x="1232439" y="105121"/>
                </a:cubicBezTo>
                <a:close/>
                <a:moveTo>
                  <a:pt x="1364581" y="97923"/>
                </a:moveTo>
                <a:cubicBezTo>
                  <a:pt x="1367411" y="98495"/>
                  <a:pt x="1370589" y="99779"/>
                  <a:pt x="1372688" y="98935"/>
                </a:cubicBezTo>
                <a:cubicBezTo>
                  <a:pt x="1371263" y="106246"/>
                  <a:pt x="1362753" y="99423"/>
                  <a:pt x="1358554" y="101185"/>
                </a:cubicBezTo>
                <a:cubicBezTo>
                  <a:pt x="1359267" y="97492"/>
                  <a:pt x="1361750" y="97351"/>
                  <a:pt x="1364581" y="97923"/>
                </a:cubicBezTo>
                <a:close/>
                <a:moveTo>
                  <a:pt x="1343596" y="93799"/>
                </a:moveTo>
                <a:cubicBezTo>
                  <a:pt x="1341984" y="97773"/>
                  <a:pt x="1342734" y="109620"/>
                  <a:pt x="1346408" y="110182"/>
                </a:cubicBezTo>
                <a:cubicBezTo>
                  <a:pt x="1337523" y="111907"/>
                  <a:pt x="1333286" y="122629"/>
                  <a:pt x="1323127" y="121842"/>
                </a:cubicBezTo>
                <a:cubicBezTo>
                  <a:pt x="1323839" y="109095"/>
                  <a:pt x="1317803" y="114943"/>
                  <a:pt x="1318478" y="102084"/>
                </a:cubicBezTo>
                <a:cubicBezTo>
                  <a:pt x="1323389" y="103434"/>
                  <a:pt x="1325713" y="111907"/>
                  <a:pt x="1332049" y="109357"/>
                </a:cubicBezTo>
                <a:cubicBezTo>
                  <a:pt x="1333886" y="108458"/>
                  <a:pt x="1332499" y="101222"/>
                  <a:pt x="1332349" y="96386"/>
                </a:cubicBezTo>
                <a:cubicBezTo>
                  <a:pt x="1335611" y="94661"/>
                  <a:pt x="1338497" y="92037"/>
                  <a:pt x="1343596" y="93799"/>
                </a:cubicBezTo>
                <a:close/>
                <a:moveTo>
                  <a:pt x="813158" y="78714"/>
                </a:moveTo>
                <a:cubicBezTo>
                  <a:pt x="814437" y="76507"/>
                  <a:pt x="816996" y="76516"/>
                  <a:pt x="819302" y="81877"/>
                </a:cubicBezTo>
                <a:cubicBezTo>
                  <a:pt x="822376" y="90463"/>
                  <a:pt x="811579" y="80303"/>
                  <a:pt x="814690" y="88851"/>
                </a:cubicBezTo>
                <a:cubicBezTo>
                  <a:pt x="811879" y="85345"/>
                  <a:pt x="811879" y="80921"/>
                  <a:pt x="813158" y="78714"/>
                </a:cubicBezTo>
                <a:close/>
                <a:moveTo>
                  <a:pt x="807942" y="60058"/>
                </a:moveTo>
                <a:cubicBezTo>
                  <a:pt x="810904" y="64707"/>
                  <a:pt x="815253" y="63245"/>
                  <a:pt x="817090" y="72280"/>
                </a:cubicBezTo>
                <a:lnTo>
                  <a:pt x="807942" y="73217"/>
                </a:lnTo>
                <a:cubicBezTo>
                  <a:pt x="807268" y="69468"/>
                  <a:pt x="810079" y="70256"/>
                  <a:pt x="811691" y="69468"/>
                </a:cubicBezTo>
                <a:cubicBezTo>
                  <a:pt x="809907" y="66572"/>
                  <a:pt x="808639" y="63388"/>
                  <a:pt x="807942" y="60058"/>
                </a:cubicBezTo>
                <a:close/>
                <a:moveTo>
                  <a:pt x="1249689" y="47270"/>
                </a:moveTo>
                <a:cubicBezTo>
                  <a:pt x="1247369" y="46384"/>
                  <a:pt x="1245373" y="47649"/>
                  <a:pt x="1245523" y="53573"/>
                </a:cubicBezTo>
                <a:cubicBezTo>
                  <a:pt x="1247097" y="56609"/>
                  <a:pt x="1255608" y="60846"/>
                  <a:pt x="1255795" y="53873"/>
                </a:cubicBezTo>
                <a:cubicBezTo>
                  <a:pt x="1254652" y="51192"/>
                  <a:pt x="1252009" y="48155"/>
                  <a:pt x="1249689" y="47270"/>
                </a:cubicBezTo>
                <a:close/>
                <a:moveTo>
                  <a:pt x="957339" y="37958"/>
                </a:moveTo>
                <a:cubicBezTo>
                  <a:pt x="959748" y="37827"/>
                  <a:pt x="962756" y="39889"/>
                  <a:pt x="965549" y="42663"/>
                </a:cubicBezTo>
                <a:cubicBezTo>
                  <a:pt x="965324" y="50161"/>
                  <a:pt x="956402" y="44275"/>
                  <a:pt x="952728" y="46412"/>
                </a:cubicBezTo>
                <a:cubicBezTo>
                  <a:pt x="953121" y="40414"/>
                  <a:pt x="954930" y="38089"/>
                  <a:pt x="957339" y="37958"/>
                </a:cubicBezTo>
                <a:close/>
                <a:moveTo>
                  <a:pt x="1139628" y="35367"/>
                </a:moveTo>
                <a:cubicBezTo>
                  <a:pt x="1137683" y="35625"/>
                  <a:pt x="1136202" y="37546"/>
                  <a:pt x="1136802" y="41988"/>
                </a:cubicBezTo>
                <a:cubicBezTo>
                  <a:pt x="1141151" y="40751"/>
                  <a:pt x="1145500" y="50574"/>
                  <a:pt x="1145238" y="38727"/>
                </a:cubicBezTo>
                <a:cubicBezTo>
                  <a:pt x="1143982" y="36515"/>
                  <a:pt x="1141573" y="35109"/>
                  <a:pt x="1139628" y="35367"/>
                </a:cubicBezTo>
                <a:close/>
                <a:moveTo>
                  <a:pt x="1124248" y="32255"/>
                </a:moveTo>
                <a:cubicBezTo>
                  <a:pt x="1121113" y="33619"/>
                  <a:pt x="1118395" y="37677"/>
                  <a:pt x="1119070" y="41951"/>
                </a:cubicBezTo>
                <a:cubicBezTo>
                  <a:pt x="1123569" y="41314"/>
                  <a:pt x="1130204" y="44125"/>
                  <a:pt x="1131929" y="38764"/>
                </a:cubicBezTo>
                <a:lnTo>
                  <a:pt x="1131929" y="38727"/>
                </a:lnTo>
                <a:cubicBezTo>
                  <a:pt x="1130935" y="32222"/>
                  <a:pt x="1127383" y="30891"/>
                  <a:pt x="1124248" y="32255"/>
                </a:cubicBezTo>
                <a:close/>
                <a:moveTo>
                  <a:pt x="1017473" y="30816"/>
                </a:moveTo>
                <a:cubicBezTo>
                  <a:pt x="1019454" y="34868"/>
                  <a:pt x="1020722" y="39231"/>
                  <a:pt x="1021222" y="43713"/>
                </a:cubicBezTo>
                <a:cubicBezTo>
                  <a:pt x="1016235" y="41538"/>
                  <a:pt x="1016310" y="47162"/>
                  <a:pt x="1012824" y="47237"/>
                </a:cubicBezTo>
                <a:cubicBezTo>
                  <a:pt x="1013574" y="40564"/>
                  <a:pt x="1012374" y="30779"/>
                  <a:pt x="1017473" y="30816"/>
                </a:cubicBezTo>
                <a:close/>
                <a:moveTo>
                  <a:pt x="1207583" y="29767"/>
                </a:moveTo>
                <a:lnTo>
                  <a:pt x="1207583" y="29804"/>
                </a:lnTo>
                <a:lnTo>
                  <a:pt x="1207609" y="29809"/>
                </a:lnTo>
                <a:lnTo>
                  <a:pt x="1212087" y="37246"/>
                </a:lnTo>
                <a:cubicBezTo>
                  <a:pt x="1214575" y="37443"/>
                  <a:pt x="1217106" y="35728"/>
                  <a:pt x="1216843" y="33253"/>
                </a:cubicBezTo>
                <a:cubicBezTo>
                  <a:pt x="1215100" y="33235"/>
                  <a:pt x="1213844" y="31810"/>
                  <a:pt x="1212494" y="30671"/>
                </a:cubicBezTo>
                <a:lnTo>
                  <a:pt x="1207609" y="29809"/>
                </a:lnTo>
                <a:close/>
                <a:moveTo>
                  <a:pt x="1165707" y="25868"/>
                </a:moveTo>
                <a:cubicBezTo>
                  <a:pt x="1162445" y="32016"/>
                  <a:pt x="1156447" y="33628"/>
                  <a:pt x="1154460" y="42063"/>
                </a:cubicBezTo>
                <a:cubicBezTo>
                  <a:pt x="1169868" y="47724"/>
                  <a:pt x="1204809" y="51811"/>
                  <a:pt x="1227115" y="46487"/>
                </a:cubicBezTo>
                <a:cubicBezTo>
                  <a:pt x="1224491" y="45063"/>
                  <a:pt x="1227003" y="42326"/>
                  <a:pt x="1226066" y="36702"/>
                </a:cubicBezTo>
                <a:cubicBezTo>
                  <a:pt x="1203872" y="45962"/>
                  <a:pt x="1182465" y="23468"/>
                  <a:pt x="1165520" y="35615"/>
                </a:cubicBezTo>
                <a:cubicBezTo>
                  <a:pt x="1165820" y="29542"/>
                  <a:pt x="1169643" y="33441"/>
                  <a:pt x="1165707" y="25868"/>
                </a:cubicBezTo>
                <a:close/>
                <a:moveTo>
                  <a:pt x="1032244" y="20507"/>
                </a:moveTo>
                <a:cubicBezTo>
                  <a:pt x="1035468" y="41051"/>
                  <a:pt x="1028570" y="33591"/>
                  <a:pt x="1020997" y="33816"/>
                </a:cubicBezTo>
                <a:cubicBezTo>
                  <a:pt x="1023471" y="27367"/>
                  <a:pt x="1026808" y="22344"/>
                  <a:pt x="1032244" y="20507"/>
                </a:cubicBezTo>
                <a:close/>
                <a:moveTo>
                  <a:pt x="1060623" y="19832"/>
                </a:moveTo>
                <a:cubicBezTo>
                  <a:pt x="1059611" y="23806"/>
                  <a:pt x="1060398" y="26468"/>
                  <a:pt x="1063135" y="26243"/>
                </a:cubicBezTo>
                <a:cubicBezTo>
                  <a:pt x="1062085" y="32766"/>
                  <a:pt x="1054287" y="28305"/>
                  <a:pt x="1052263" y="33103"/>
                </a:cubicBezTo>
                <a:lnTo>
                  <a:pt x="1052263" y="32953"/>
                </a:lnTo>
                <a:cubicBezTo>
                  <a:pt x="1051326" y="25905"/>
                  <a:pt x="1054887" y="25943"/>
                  <a:pt x="1058674" y="26318"/>
                </a:cubicBezTo>
                <a:cubicBezTo>
                  <a:pt x="1050988" y="20919"/>
                  <a:pt x="1051363" y="19532"/>
                  <a:pt x="1060623" y="19832"/>
                </a:cubicBezTo>
                <a:close/>
                <a:moveTo>
                  <a:pt x="1085531" y="15099"/>
                </a:moveTo>
                <a:cubicBezTo>
                  <a:pt x="1090962" y="16177"/>
                  <a:pt x="1097307" y="18745"/>
                  <a:pt x="1104936" y="16120"/>
                </a:cubicBezTo>
                <a:cubicBezTo>
                  <a:pt x="1097438" y="28680"/>
                  <a:pt x="1084017" y="20844"/>
                  <a:pt x="1071608" y="23019"/>
                </a:cubicBezTo>
                <a:cubicBezTo>
                  <a:pt x="1075582" y="14434"/>
                  <a:pt x="1080099" y="14021"/>
                  <a:pt x="1085531" y="15099"/>
                </a:cubicBezTo>
                <a:close/>
                <a:moveTo>
                  <a:pt x="1176129" y="0"/>
                </a:moveTo>
                <a:cubicBezTo>
                  <a:pt x="1204659" y="18745"/>
                  <a:pt x="1232364" y="12334"/>
                  <a:pt x="1272215" y="25155"/>
                </a:cubicBezTo>
                <a:cubicBezTo>
                  <a:pt x="1264718" y="55372"/>
                  <a:pt x="1309893" y="18257"/>
                  <a:pt x="1319640" y="46825"/>
                </a:cubicBezTo>
                <a:cubicBezTo>
                  <a:pt x="1324814" y="34753"/>
                  <a:pt x="1336360" y="40901"/>
                  <a:pt x="1342134" y="54585"/>
                </a:cubicBezTo>
                <a:cubicBezTo>
                  <a:pt x="1349107" y="42926"/>
                  <a:pt x="1359379" y="47087"/>
                  <a:pt x="1370589" y="53273"/>
                </a:cubicBezTo>
                <a:cubicBezTo>
                  <a:pt x="1381798" y="59458"/>
                  <a:pt x="1393907" y="67106"/>
                  <a:pt x="1404967" y="62083"/>
                </a:cubicBezTo>
                <a:cubicBezTo>
                  <a:pt x="1388396" y="80828"/>
                  <a:pt x="1365565" y="55522"/>
                  <a:pt x="1356230" y="84577"/>
                </a:cubicBezTo>
                <a:cubicBezTo>
                  <a:pt x="1344983" y="78916"/>
                  <a:pt x="1322489" y="85589"/>
                  <a:pt x="1311617" y="85327"/>
                </a:cubicBezTo>
                <a:cubicBezTo>
                  <a:pt x="1312629" y="92000"/>
                  <a:pt x="1316078" y="92000"/>
                  <a:pt x="1318290" y="95411"/>
                </a:cubicBezTo>
                <a:cubicBezTo>
                  <a:pt x="1318740" y="102497"/>
                  <a:pt x="1315291" y="102197"/>
                  <a:pt x="1311655" y="101485"/>
                </a:cubicBezTo>
                <a:cubicBezTo>
                  <a:pt x="1311655" y="91625"/>
                  <a:pt x="1309068" y="89563"/>
                  <a:pt x="1308393" y="81840"/>
                </a:cubicBezTo>
                <a:cubicBezTo>
                  <a:pt x="1307090" y="81265"/>
                  <a:pt x="1305607" y="81253"/>
                  <a:pt x="1304295" y="81806"/>
                </a:cubicBezTo>
                <a:cubicBezTo>
                  <a:pt x="1302982" y="82360"/>
                  <a:pt x="1301956" y="83430"/>
                  <a:pt x="1301457" y="84764"/>
                </a:cubicBezTo>
                <a:cubicBezTo>
                  <a:pt x="1304302" y="94210"/>
                  <a:pt x="1308534" y="103181"/>
                  <a:pt x="1314017" y="111382"/>
                </a:cubicBezTo>
                <a:cubicBezTo>
                  <a:pt x="1312180" y="109170"/>
                  <a:pt x="1300820" y="106021"/>
                  <a:pt x="1305206" y="123941"/>
                </a:cubicBezTo>
                <a:cubicBezTo>
                  <a:pt x="1297521" y="120454"/>
                  <a:pt x="1296096" y="120604"/>
                  <a:pt x="1290848" y="123266"/>
                </a:cubicBezTo>
                <a:cubicBezTo>
                  <a:pt x="1293323" y="116256"/>
                  <a:pt x="1287099" y="112357"/>
                  <a:pt x="1286012" y="103547"/>
                </a:cubicBezTo>
                <a:cubicBezTo>
                  <a:pt x="1277839" y="101447"/>
                  <a:pt x="1275477" y="110295"/>
                  <a:pt x="1275027" y="122591"/>
                </a:cubicBezTo>
                <a:cubicBezTo>
                  <a:pt x="1271578" y="113781"/>
                  <a:pt x="1262881" y="118842"/>
                  <a:pt x="1254933" y="121842"/>
                </a:cubicBezTo>
                <a:cubicBezTo>
                  <a:pt x="1261981" y="133988"/>
                  <a:pt x="1275065" y="128140"/>
                  <a:pt x="1284700" y="132714"/>
                </a:cubicBezTo>
                <a:cubicBezTo>
                  <a:pt x="1286762" y="143436"/>
                  <a:pt x="1277202" y="155207"/>
                  <a:pt x="1284512" y="158656"/>
                </a:cubicBezTo>
                <a:cubicBezTo>
                  <a:pt x="1282863" y="163230"/>
                  <a:pt x="1279639" y="170503"/>
                  <a:pt x="1276677" y="164842"/>
                </a:cubicBezTo>
                <a:cubicBezTo>
                  <a:pt x="1280089" y="180513"/>
                  <a:pt x="1268092" y="176726"/>
                  <a:pt x="1268504" y="193747"/>
                </a:cubicBezTo>
                <a:lnTo>
                  <a:pt x="1263890" y="189364"/>
                </a:lnTo>
                <a:lnTo>
                  <a:pt x="1260407" y="196184"/>
                </a:lnTo>
                <a:lnTo>
                  <a:pt x="1260332" y="196184"/>
                </a:lnTo>
                <a:lnTo>
                  <a:pt x="1263867" y="189342"/>
                </a:lnTo>
                <a:lnTo>
                  <a:pt x="1261358" y="186959"/>
                </a:lnTo>
                <a:cubicBezTo>
                  <a:pt x="1259383" y="186968"/>
                  <a:pt x="1257745" y="188826"/>
                  <a:pt x="1256236" y="191263"/>
                </a:cubicBezTo>
                <a:lnTo>
                  <a:pt x="1255986" y="191710"/>
                </a:lnTo>
                <a:lnTo>
                  <a:pt x="1256995" y="192697"/>
                </a:lnTo>
                <a:lnTo>
                  <a:pt x="1256920" y="192697"/>
                </a:lnTo>
                <a:lnTo>
                  <a:pt x="1253701" y="195796"/>
                </a:lnTo>
                <a:lnTo>
                  <a:pt x="1251887" y="199040"/>
                </a:lnTo>
                <a:cubicBezTo>
                  <a:pt x="1250427" y="201364"/>
                  <a:pt x="1248888" y="202997"/>
                  <a:pt x="1247060" y="202669"/>
                </a:cubicBezTo>
                <a:cubicBezTo>
                  <a:pt x="1245823" y="189923"/>
                  <a:pt x="1234351" y="196296"/>
                  <a:pt x="1237988" y="208855"/>
                </a:cubicBezTo>
                <a:cubicBezTo>
                  <a:pt x="1233939" y="200195"/>
                  <a:pt x="1227640" y="195021"/>
                  <a:pt x="1226741" y="208555"/>
                </a:cubicBezTo>
                <a:cubicBezTo>
                  <a:pt x="1231127" y="208555"/>
                  <a:pt x="1237275" y="212829"/>
                  <a:pt x="1244398" y="215566"/>
                </a:cubicBezTo>
                <a:cubicBezTo>
                  <a:pt x="1245411" y="231761"/>
                  <a:pt x="1243461" y="225876"/>
                  <a:pt x="1238175" y="221864"/>
                </a:cubicBezTo>
                <a:cubicBezTo>
                  <a:pt x="1239337" y="234648"/>
                  <a:pt x="1245860" y="230299"/>
                  <a:pt x="1247473" y="241621"/>
                </a:cubicBezTo>
                <a:cubicBezTo>
                  <a:pt x="1240799" y="240234"/>
                  <a:pt x="1236226" y="242558"/>
                  <a:pt x="1236526" y="254255"/>
                </a:cubicBezTo>
                <a:cubicBezTo>
                  <a:pt x="1229328" y="242165"/>
                  <a:pt x="1232779" y="255190"/>
                  <a:pt x="1231649" y="262569"/>
                </a:cubicBezTo>
                <a:lnTo>
                  <a:pt x="1229511" y="265462"/>
                </a:lnTo>
                <a:lnTo>
                  <a:pt x="1231590" y="266801"/>
                </a:lnTo>
                <a:lnTo>
                  <a:pt x="1241200" y="266418"/>
                </a:lnTo>
                <a:lnTo>
                  <a:pt x="1243424" y="264753"/>
                </a:lnTo>
                <a:lnTo>
                  <a:pt x="1243949" y="266309"/>
                </a:lnTo>
                <a:lnTo>
                  <a:pt x="1249961" y="266069"/>
                </a:lnTo>
                <a:lnTo>
                  <a:pt x="1256790" y="262899"/>
                </a:lnTo>
                <a:lnTo>
                  <a:pt x="1257567" y="260324"/>
                </a:lnTo>
                <a:cubicBezTo>
                  <a:pt x="1260229" y="256177"/>
                  <a:pt x="1263575" y="253506"/>
                  <a:pt x="1267118" y="251144"/>
                </a:cubicBezTo>
                <a:cubicBezTo>
                  <a:pt x="1265393" y="243646"/>
                  <a:pt x="1261494" y="249607"/>
                  <a:pt x="1260445" y="237610"/>
                </a:cubicBezTo>
                <a:cubicBezTo>
                  <a:pt x="1269555" y="235436"/>
                  <a:pt x="1274503" y="230112"/>
                  <a:pt x="1281139" y="226850"/>
                </a:cubicBezTo>
                <a:cubicBezTo>
                  <a:pt x="1278365" y="219352"/>
                  <a:pt x="1281551" y="217703"/>
                  <a:pt x="1280689" y="207506"/>
                </a:cubicBezTo>
                <a:cubicBezTo>
                  <a:pt x="1283726" y="205744"/>
                  <a:pt x="1283088" y="214479"/>
                  <a:pt x="1282864" y="217403"/>
                </a:cubicBezTo>
                <a:lnTo>
                  <a:pt x="1287995" y="207804"/>
                </a:lnTo>
                <a:lnTo>
                  <a:pt x="1287900" y="207388"/>
                </a:lnTo>
                <a:cubicBezTo>
                  <a:pt x="1286583" y="205584"/>
                  <a:pt x="1284887" y="204994"/>
                  <a:pt x="1283275" y="204394"/>
                </a:cubicBezTo>
                <a:lnTo>
                  <a:pt x="1288719" y="201385"/>
                </a:lnTo>
                <a:lnTo>
                  <a:pt x="1289138" y="191919"/>
                </a:lnTo>
                <a:cubicBezTo>
                  <a:pt x="1289433" y="188742"/>
                  <a:pt x="1290099" y="186455"/>
                  <a:pt x="1291823" y="186774"/>
                </a:cubicBezTo>
                <a:cubicBezTo>
                  <a:pt x="1293164" y="191060"/>
                  <a:pt x="1293995" y="195490"/>
                  <a:pt x="1294297" y="199970"/>
                </a:cubicBezTo>
                <a:cubicBezTo>
                  <a:pt x="1292667" y="198583"/>
                  <a:pt x="1291870" y="199277"/>
                  <a:pt x="1291186" y="200289"/>
                </a:cubicBezTo>
                <a:lnTo>
                  <a:pt x="1290334" y="201068"/>
                </a:lnTo>
                <a:lnTo>
                  <a:pt x="1297296" y="205031"/>
                </a:lnTo>
                <a:cubicBezTo>
                  <a:pt x="1296733" y="207824"/>
                  <a:pt x="1294672" y="207862"/>
                  <a:pt x="1293289" y="209174"/>
                </a:cubicBezTo>
                <a:lnTo>
                  <a:pt x="1293324" y="214940"/>
                </a:lnTo>
                <a:lnTo>
                  <a:pt x="1298187" y="213846"/>
                </a:lnTo>
                <a:cubicBezTo>
                  <a:pt x="1300709" y="213963"/>
                  <a:pt x="1302696" y="212717"/>
                  <a:pt x="1301796" y="204132"/>
                </a:cubicBezTo>
                <a:cubicBezTo>
                  <a:pt x="1305357" y="212754"/>
                  <a:pt x="1314430" y="205631"/>
                  <a:pt x="1315929" y="209380"/>
                </a:cubicBezTo>
                <a:cubicBezTo>
                  <a:pt x="1317167" y="206718"/>
                  <a:pt x="1315180" y="204394"/>
                  <a:pt x="1315667" y="196446"/>
                </a:cubicBezTo>
                <a:cubicBezTo>
                  <a:pt x="1322115" y="215678"/>
                  <a:pt x="1324890" y="187824"/>
                  <a:pt x="1333325" y="208593"/>
                </a:cubicBezTo>
                <a:cubicBezTo>
                  <a:pt x="1335987" y="206194"/>
                  <a:pt x="1330663" y="203382"/>
                  <a:pt x="1331263" y="195397"/>
                </a:cubicBezTo>
                <a:cubicBezTo>
                  <a:pt x="1334449" y="193297"/>
                  <a:pt x="1336586" y="199146"/>
                  <a:pt x="1335012" y="205631"/>
                </a:cubicBezTo>
                <a:cubicBezTo>
                  <a:pt x="1337786" y="203682"/>
                  <a:pt x="1338761" y="209380"/>
                  <a:pt x="1341123" y="209755"/>
                </a:cubicBezTo>
                <a:cubicBezTo>
                  <a:pt x="1344872" y="208705"/>
                  <a:pt x="1346334" y="191010"/>
                  <a:pt x="1351207" y="201695"/>
                </a:cubicBezTo>
                <a:cubicBezTo>
                  <a:pt x="1351207" y="205219"/>
                  <a:pt x="1349408" y="203569"/>
                  <a:pt x="1349708" y="207843"/>
                </a:cubicBezTo>
                <a:cubicBezTo>
                  <a:pt x="1353457" y="205181"/>
                  <a:pt x="1353982" y="207843"/>
                  <a:pt x="1358555" y="209530"/>
                </a:cubicBezTo>
                <a:cubicBezTo>
                  <a:pt x="1353344" y="194909"/>
                  <a:pt x="1361105" y="196784"/>
                  <a:pt x="1364216" y="191198"/>
                </a:cubicBezTo>
                <a:cubicBezTo>
                  <a:pt x="1360467" y="182650"/>
                  <a:pt x="1353494" y="203719"/>
                  <a:pt x="1351845" y="182425"/>
                </a:cubicBezTo>
                <a:cubicBezTo>
                  <a:pt x="1359643" y="187186"/>
                  <a:pt x="1366166" y="179201"/>
                  <a:pt x="1371789" y="186174"/>
                </a:cubicBezTo>
                <a:cubicBezTo>
                  <a:pt x="1376888" y="153820"/>
                  <a:pt x="1389185" y="189511"/>
                  <a:pt x="1398895" y="174927"/>
                </a:cubicBezTo>
                <a:cubicBezTo>
                  <a:pt x="1402762" y="179809"/>
                  <a:pt x="1407365" y="184059"/>
                  <a:pt x="1412540" y="187524"/>
                </a:cubicBezTo>
                <a:cubicBezTo>
                  <a:pt x="1417118" y="190516"/>
                  <a:pt x="1421993" y="193029"/>
                  <a:pt x="1427086" y="195022"/>
                </a:cubicBezTo>
                <a:cubicBezTo>
                  <a:pt x="1438950" y="199301"/>
                  <a:pt x="1450273" y="204950"/>
                  <a:pt x="1460827" y="211855"/>
                </a:cubicBezTo>
                <a:cubicBezTo>
                  <a:pt x="1457078" y="226438"/>
                  <a:pt x="1463489" y="225838"/>
                  <a:pt x="1471174" y="225313"/>
                </a:cubicBezTo>
                <a:cubicBezTo>
                  <a:pt x="1478859" y="224788"/>
                  <a:pt x="1487969" y="224601"/>
                  <a:pt x="1489919" y="239334"/>
                </a:cubicBezTo>
                <a:cubicBezTo>
                  <a:pt x="1494343" y="228088"/>
                  <a:pt x="1501166" y="235810"/>
                  <a:pt x="1503640" y="250094"/>
                </a:cubicBezTo>
                <a:cubicBezTo>
                  <a:pt x="1509264" y="239447"/>
                  <a:pt x="1515487" y="245108"/>
                  <a:pt x="1521973" y="252531"/>
                </a:cubicBezTo>
                <a:cubicBezTo>
                  <a:pt x="1528459" y="259953"/>
                  <a:pt x="1535319" y="269101"/>
                  <a:pt x="1542892" y="265502"/>
                </a:cubicBezTo>
                <a:cubicBezTo>
                  <a:pt x="1536519" y="273713"/>
                  <a:pt x="1530558" y="270863"/>
                  <a:pt x="1524897" y="269439"/>
                </a:cubicBezTo>
                <a:cubicBezTo>
                  <a:pt x="1519236" y="268014"/>
                  <a:pt x="1513987" y="267977"/>
                  <a:pt x="1509601" y="281773"/>
                </a:cubicBezTo>
                <a:cubicBezTo>
                  <a:pt x="1503115" y="274762"/>
                  <a:pt x="1488270" y="278249"/>
                  <a:pt x="1481372" y="276449"/>
                </a:cubicBezTo>
                <a:cubicBezTo>
                  <a:pt x="1481372" y="283197"/>
                  <a:pt x="1483621" y="283685"/>
                  <a:pt x="1484746" y="287396"/>
                </a:cubicBezTo>
                <a:cubicBezTo>
                  <a:pt x="1484408" y="294444"/>
                  <a:pt x="1482271" y="293695"/>
                  <a:pt x="1480059" y="292495"/>
                </a:cubicBezTo>
                <a:cubicBezTo>
                  <a:pt x="1480959" y="282748"/>
                  <a:pt x="1479422" y="280311"/>
                  <a:pt x="1479647" y="272550"/>
                </a:cubicBezTo>
                <a:cubicBezTo>
                  <a:pt x="1477548" y="271051"/>
                  <a:pt x="1476123" y="272176"/>
                  <a:pt x="1474998" y="274650"/>
                </a:cubicBezTo>
                <a:cubicBezTo>
                  <a:pt x="1475993" y="284125"/>
                  <a:pt x="1477914" y="293479"/>
                  <a:pt x="1480734" y="302580"/>
                </a:cubicBezTo>
                <a:cubicBezTo>
                  <a:pt x="1479759" y="300105"/>
                  <a:pt x="1472899" y="295719"/>
                  <a:pt x="1474211" y="313827"/>
                </a:cubicBezTo>
                <a:cubicBezTo>
                  <a:pt x="1469750" y="309478"/>
                  <a:pt x="1468812" y="309440"/>
                  <a:pt x="1465363" y="311427"/>
                </a:cubicBezTo>
                <a:cubicBezTo>
                  <a:pt x="1467425" y="304792"/>
                  <a:pt x="1463939" y="300180"/>
                  <a:pt x="1463826" y="291333"/>
                </a:cubicBezTo>
                <a:cubicBezTo>
                  <a:pt x="1458803" y="288259"/>
                  <a:pt x="1456703" y="296731"/>
                  <a:pt x="1455579" y="308878"/>
                </a:cubicBezTo>
                <a:cubicBezTo>
                  <a:pt x="1454004" y="299993"/>
                  <a:pt x="1448005" y="303742"/>
                  <a:pt x="1442757" y="305804"/>
                </a:cubicBezTo>
                <a:cubicBezTo>
                  <a:pt x="1446506" y="318738"/>
                  <a:pt x="1454866" y="314651"/>
                  <a:pt x="1460527" y="320350"/>
                </a:cubicBezTo>
                <a:cubicBezTo>
                  <a:pt x="1461014" y="331259"/>
                  <a:pt x="1454454" y="341944"/>
                  <a:pt x="1458577" y="346068"/>
                </a:cubicBezTo>
                <a:cubicBezTo>
                  <a:pt x="1457265" y="350417"/>
                  <a:pt x="1454828" y="357315"/>
                  <a:pt x="1453404" y="351241"/>
                </a:cubicBezTo>
                <a:cubicBezTo>
                  <a:pt x="1454416" y="367174"/>
                  <a:pt x="1447405" y="361888"/>
                  <a:pt x="1446618" y="378834"/>
                </a:cubicBezTo>
                <a:cubicBezTo>
                  <a:pt x="1440882" y="357727"/>
                  <a:pt x="1437546" y="387157"/>
                  <a:pt x="1433272" y="384870"/>
                </a:cubicBezTo>
                <a:cubicBezTo>
                  <a:pt x="1433272" y="372048"/>
                  <a:pt x="1425774" y="376809"/>
                  <a:pt x="1427498" y="389781"/>
                </a:cubicBezTo>
                <a:cubicBezTo>
                  <a:pt x="1425511" y="380633"/>
                  <a:pt x="1421912" y="374785"/>
                  <a:pt x="1420788" y="387944"/>
                </a:cubicBezTo>
                <a:cubicBezTo>
                  <a:pt x="1423412" y="388581"/>
                  <a:pt x="1426899" y="393605"/>
                  <a:pt x="1430985" y="397279"/>
                </a:cubicBezTo>
                <a:cubicBezTo>
                  <a:pt x="1430798" y="413437"/>
                  <a:pt x="1429935" y="407326"/>
                  <a:pt x="1426974" y="402640"/>
                </a:cubicBezTo>
                <a:cubicBezTo>
                  <a:pt x="1426974" y="415461"/>
                  <a:pt x="1431135" y="412050"/>
                  <a:pt x="1431510" y="423484"/>
                </a:cubicBezTo>
                <a:cubicBezTo>
                  <a:pt x="1427761" y="421160"/>
                  <a:pt x="1424799" y="422847"/>
                  <a:pt x="1424537" y="434469"/>
                </a:cubicBezTo>
                <a:cubicBezTo>
                  <a:pt x="1419626" y="417336"/>
                  <a:pt x="1423824" y="446803"/>
                  <a:pt x="1419326" y="446128"/>
                </a:cubicBezTo>
                <a:cubicBezTo>
                  <a:pt x="1422835" y="448984"/>
                  <a:pt x="1427626" y="449689"/>
                  <a:pt x="1431809" y="447965"/>
                </a:cubicBezTo>
                <a:cubicBezTo>
                  <a:pt x="1436279" y="446113"/>
                  <a:pt x="1440549" y="443815"/>
                  <a:pt x="1444556" y="441104"/>
                </a:cubicBezTo>
                <a:cubicBezTo>
                  <a:pt x="1452954" y="436118"/>
                  <a:pt x="1461127" y="432931"/>
                  <a:pt x="1467050" y="447103"/>
                </a:cubicBezTo>
                <a:cubicBezTo>
                  <a:pt x="1460377" y="458350"/>
                  <a:pt x="1450142" y="451301"/>
                  <a:pt x="1442719" y="465847"/>
                </a:cubicBezTo>
                <a:cubicBezTo>
                  <a:pt x="1446805" y="479981"/>
                  <a:pt x="1451079" y="457525"/>
                  <a:pt x="1453629" y="472483"/>
                </a:cubicBezTo>
                <a:cubicBezTo>
                  <a:pt x="1452991" y="460599"/>
                  <a:pt x="1457078" y="460561"/>
                  <a:pt x="1459065" y="470871"/>
                </a:cubicBezTo>
                <a:cubicBezTo>
                  <a:pt x="1459665" y="468172"/>
                  <a:pt x="1458802" y="456250"/>
                  <a:pt x="1462214" y="458724"/>
                </a:cubicBezTo>
                <a:cubicBezTo>
                  <a:pt x="1458465" y="470346"/>
                  <a:pt x="1465063" y="468472"/>
                  <a:pt x="1464388" y="485642"/>
                </a:cubicBezTo>
                <a:cubicBezTo>
                  <a:pt x="1461539" y="481218"/>
                  <a:pt x="1462176" y="493140"/>
                  <a:pt x="1459777" y="490703"/>
                </a:cubicBezTo>
                <a:cubicBezTo>
                  <a:pt x="1459552" y="474658"/>
                  <a:pt x="1458990" y="495502"/>
                  <a:pt x="1457490" y="493290"/>
                </a:cubicBezTo>
                <a:cubicBezTo>
                  <a:pt x="1455353" y="493290"/>
                  <a:pt x="1455578" y="483468"/>
                  <a:pt x="1454416" y="479269"/>
                </a:cubicBezTo>
                <a:cubicBezTo>
                  <a:pt x="1452091" y="487554"/>
                  <a:pt x="1443581" y="471396"/>
                  <a:pt x="1439982" y="487816"/>
                </a:cubicBezTo>
                <a:cubicBezTo>
                  <a:pt x="1437905" y="484466"/>
                  <a:pt x="1436528" y="480729"/>
                  <a:pt x="1435934" y="476832"/>
                </a:cubicBezTo>
                <a:cubicBezTo>
                  <a:pt x="1435109" y="478294"/>
                  <a:pt x="1436833" y="492803"/>
                  <a:pt x="1435634" y="499326"/>
                </a:cubicBezTo>
                <a:cubicBezTo>
                  <a:pt x="1437733" y="499551"/>
                  <a:pt x="1438108" y="493890"/>
                  <a:pt x="1437208" y="503075"/>
                </a:cubicBezTo>
                <a:cubicBezTo>
                  <a:pt x="1438520" y="504312"/>
                  <a:pt x="1441857" y="497151"/>
                  <a:pt x="1438595" y="496926"/>
                </a:cubicBezTo>
                <a:cubicBezTo>
                  <a:pt x="1438183" y="490516"/>
                  <a:pt x="1442007" y="493177"/>
                  <a:pt x="1440920" y="500900"/>
                </a:cubicBezTo>
                <a:cubicBezTo>
                  <a:pt x="1442344" y="500900"/>
                  <a:pt x="1443432" y="499626"/>
                  <a:pt x="1443881" y="495352"/>
                </a:cubicBezTo>
                <a:cubicBezTo>
                  <a:pt x="1443881" y="486167"/>
                  <a:pt x="1441932" y="502550"/>
                  <a:pt x="1442269" y="488304"/>
                </a:cubicBezTo>
                <a:cubicBezTo>
                  <a:pt x="1447031" y="485192"/>
                  <a:pt x="1449205" y="482380"/>
                  <a:pt x="1453704" y="492053"/>
                </a:cubicBezTo>
                <a:cubicBezTo>
                  <a:pt x="1449392" y="507461"/>
                  <a:pt x="1434959" y="498351"/>
                  <a:pt x="1433984" y="524894"/>
                </a:cubicBezTo>
                <a:cubicBezTo>
                  <a:pt x="1432260" y="517058"/>
                  <a:pt x="1425436" y="513647"/>
                  <a:pt x="1426111" y="532392"/>
                </a:cubicBezTo>
                <a:cubicBezTo>
                  <a:pt x="1420413" y="519758"/>
                  <a:pt x="1414377" y="543639"/>
                  <a:pt x="1407629" y="543414"/>
                </a:cubicBezTo>
                <a:cubicBezTo>
                  <a:pt x="1409503" y="553836"/>
                  <a:pt x="1410965" y="540639"/>
                  <a:pt x="1413515" y="545101"/>
                </a:cubicBezTo>
                <a:cubicBezTo>
                  <a:pt x="1412765" y="561409"/>
                  <a:pt x="1408566" y="547875"/>
                  <a:pt x="1405230" y="552599"/>
                </a:cubicBezTo>
                <a:cubicBezTo>
                  <a:pt x="1405567" y="556348"/>
                  <a:pt x="1405230" y="558372"/>
                  <a:pt x="1404855" y="558972"/>
                </a:cubicBezTo>
                <a:cubicBezTo>
                  <a:pt x="1407067" y="569169"/>
                  <a:pt x="1407741" y="561409"/>
                  <a:pt x="1405604" y="572056"/>
                </a:cubicBezTo>
                <a:cubicBezTo>
                  <a:pt x="1417526" y="576180"/>
                  <a:pt x="1423000" y="569956"/>
                  <a:pt x="1432372" y="573368"/>
                </a:cubicBezTo>
                <a:cubicBezTo>
                  <a:pt x="1432372" y="578336"/>
                  <a:pt x="1429823" y="581775"/>
                  <a:pt x="1427053" y="584240"/>
                </a:cubicBezTo>
                <a:lnTo>
                  <a:pt x="1425568" y="585364"/>
                </a:lnTo>
                <a:lnTo>
                  <a:pt x="1425742" y="585454"/>
                </a:lnTo>
                <a:cubicBezTo>
                  <a:pt x="1427152" y="586471"/>
                  <a:pt x="1428005" y="587221"/>
                  <a:pt x="1432823" y="586790"/>
                </a:cubicBezTo>
                <a:cubicBezTo>
                  <a:pt x="1439871" y="587502"/>
                  <a:pt x="1433273" y="588027"/>
                  <a:pt x="1434622" y="588664"/>
                </a:cubicBezTo>
                <a:cubicBezTo>
                  <a:pt x="1430967" y="588065"/>
                  <a:pt x="1429449" y="587915"/>
                  <a:pt x="1427607" y="587732"/>
                </a:cubicBezTo>
                <a:lnTo>
                  <a:pt x="1425635" y="587483"/>
                </a:lnTo>
                <a:lnTo>
                  <a:pt x="1425847" y="590713"/>
                </a:lnTo>
                <a:lnTo>
                  <a:pt x="1426879" y="590853"/>
                </a:lnTo>
                <a:cubicBezTo>
                  <a:pt x="1428211" y="591118"/>
                  <a:pt x="1428867" y="591401"/>
                  <a:pt x="1428249" y="591701"/>
                </a:cubicBezTo>
                <a:lnTo>
                  <a:pt x="1425904" y="591577"/>
                </a:lnTo>
                <a:lnTo>
                  <a:pt x="1425937" y="592079"/>
                </a:lnTo>
                <a:lnTo>
                  <a:pt x="1430053" y="593224"/>
                </a:lnTo>
                <a:lnTo>
                  <a:pt x="1428431" y="594708"/>
                </a:lnTo>
                <a:lnTo>
                  <a:pt x="1426071" y="594115"/>
                </a:lnTo>
                <a:lnTo>
                  <a:pt x="1426220" y="596381"/>
                </a:lnTo>
                <a:lnTo>
                  <a:pt x="1426988" y="597245"/>
                </a:lnTo>
                <a:cubicBezTo>
                  <a:pt x="1428015" y="597981"/>
                  <a:pt x="1428905" y="598712"/>
                  <a:pt x="1428136" y="599424"/>
                </a:cubicBezTo>
                <a:lnTo>
                  <a:pt x="1425585" y="599180"/>
                </a:lnTo>
                <a:lnTo>
                  <a:pt x="1424612" y="602421"/>
                </a:lnTo>
                <a:lnTo>
                  <a:pt x="1434622" y="604073"/>
                </a:lnTo>
                <a:lnTo>
                  <a:pt x="1424424" y="603050"/>
                </a:lnTo>
                <a:lnTo>
                  <a:pt x="1424387" y="603172"/>
                </a:lnTo>
                <a:lnTo>
                  <a:pt x="1424162" y="603060"/>
                </a:lnTo>
                <a:lnTo>
                  <a:pt x="1424162" y="603024"/>
                </a:lnTo>
                <a:lnTo>
                  <a:pt x="1421538" y="602761"/>
                </a:lnTo>
                <a:cubicBezTo>
                  <a:pt x="1420226" y="604635"/>
                  <a:pt x="1430123" y="606509"/>
                  <a:pt x="1437696" y="608421"/>
                </a:cubicBezTo>
                <a:cubicBezTo>
                  <a:pt x="1441149" y="608269"/>
                  <a:pt x="1444608" y="608382"/>
                  <a:pt x="1448044" y="608759"/>
                </a:cubicBezTo>
                <a:cubicBezTo>
                  <a:pt x="1450792" y="609995"/>
                  <a:pt x="1453736" y="610743"/>
                  <a:pt x="1456741" y="610971"/>
                </a:cubicBezTo>
                <a:cubicBezTo>
                  <a:pt x="1443507" y="610296"/>
                  <a:pt x="1437209" y="610971"/>
                  <a:pt x="1426487" y="608984"/>
                </a:cubicBezTo>
                <a:cubicBezTo>
                  <a:pt x="1419926" y="609921"/>
                  <a:pt x="1440696" y="612320"/>
                  <a:pt x="1429336" y="613633"/>
                </a:cubicBezTo>
                <a:lnTo>
                  <a:pt x="1439908" y="613633"/>
                </a:lnTo>
                <a:cubicBezTo>
                  <a:pt x="1434847" y="614832"/>
                  <a:pt x="1428661" y="617906"/>
                  <a:pt x="1433198" y="621130"/>
                </a:cubicBezTo>
                <a:cubicBezTo>
                  <a:pt x="1443020" y="622293"/>
                  <a:pt x="1438109" y="620456"/>
                  <a:pt x="1450030" y="622030"/>
                </a:cubicBezTo>
                <a:cubicBezTo>
                  <a:pt x="1451643" y="623567"/>
                  <a:pt x="1439046" y="625142"/>
                  <a:pt x="1456404" y="626604"/>
                </a:cubicBezTo>
                <a:cubicBezTo>
                  <a:pt x="1455766" y="627991"/>
                  <a:pt x="1447706" y="627091"/>
                  <a:pt x="1447106" y="629078"/>
                </a:cubicBezTo>
                <a:cubicBezTo>
                  <a:pt x="1456816" y="629678"/>
                  <a:pt x="1451155" y="629078"/>
                  <a:pt x="1451418" y="628141"/>
                </a:cubicBezTo>
                <a:cubicBezTo>
                  <a:pt x="1460828" y="628966"/>
                  <a:pt x="1469300" y="629753"/>
                  <a:pt x="1466976" y="630578"/>
                </a:cubicBezTo>
                <a:cubicBezTo>
                  <a:pt x="1461277" y="630166"/>
                  <a:pt x="1460977" y="629753"/>
                  <a:pt x="1460977" y="629341"/>
                </a:cubicBezTo>
                <a:cubicBezTo>
                  <a:pt x="1453480" y="628816"/>
                  <a:pt x="1456291" y="630765"/>
                  <a:pt x="1462852" y="631178"/>
                </a:cubicBezTo>
                <a:cubicBezTo>
                  <a:pt x="1460228" y="631515"/>
                  <a:pt x="1455354" y="630690"/>
                  <a:pt x="1456591" y="630278"/>
                </a:cubicBezTo>
                <a:cubicBezTo>
                  <a:pt x="1448456" y="629753"/>
                  <a:pt x="1453442" y="631665"/>
                  <a:pt x="1461990" y="632078"/>
                </a:cubicBezTo>
                <a:cubicBezTo>
                  <a:pt x="1446394" y="630503"/>
                  <a:pt x="1455204" y="632940"/>
                  <a:pt x="1459703" y="634552"/>
                </a:cubicBezTo>
                <a:cubicBezTo>
                  <a:pt x="1471775" y="635414"/>
                  <a:pt x="1452205" y="632190"/>
                  <a:pt x="1467388" y="633877"/>
                </a:cubicBezTo>
                <a:cubicBezTo>
                  <a:pt x="1468963" y="641075"/>
                  <a:pt x="1464164" y="649098"/>
                  <a:pt x="1494043" y="658395"/>
                </a:cubicBezTo>
                <a:cubicBezTo>
                  <a:pt x="1490688" y="658450"/>
                  <a:pt x="1487333" y="658300"/>
                  <a:pt x="1483996" y="657945"/>
                </a:cubicBezTo>
                <a:cubicBezTo>
                  <a:pt x="1482759" y="658545"/>
                  <a:pt x="1485758" y="659108"/>
                  <a:pt x="1492956" y="659595"/>
                </a:cubicBezTo>
                <a:cubicBezTo>
                  <a:pt x="1479272" y="660682"/>
                  <a:pt x="1481709" y="664806"/>
                  <a:pt x="1489582" y="667093"/>
                </a:cubicBezTo>
                <a:cubicBezTo>
                  <a:pt x="1479647" y="664731"/>
                  <a:pt x="1480772" y="669117"/>
                  <a:pt x="1461502" y="667280"/>
                </a:cubicBezTo>
                <a:cubicBezTo>
                  <a:pt x="1460977" y="667843"/>
                  <a:pt x="1468663" y="669717"/>
                  <a:pt x="1459553" y="669455"/>
                </a:cubicBezTo>
                <a:cubicBezTo>
                  <a:pt x="1464520" y="670167"/>
                  <a:pt x="1468644" y="670889"/>
                  <a:pt x="1471568" y="671634"/>
                </a:cubicBezTo>
                <a:lnTo>
                  <a:pt x="1475927" y="673733"/>
                </a:lnTo>
                <a:lnTo>
                  <a:pt x="1482271" y="668967"/>
                </a:lnTo>
                <a:cubicBezTo>
                  <a:pt x="1485083" y="668517"/>
                  <a:pt x="1485345" y="668967"/>
                  <a:pt x="1485383" y="669417"/>
                </a:cubicBezTo>
                <a:cubicBezTo>
                  <a:pt x="1484670" y="670167"/>
                  <a:pt x="1486582" y="670017"/>
                  <a:pt x="1488494" y="669867"/>
                </a:cubicBezTo>
                <a:cubicBezTo>
                  <a:pt x="1487819" y="670879"/>
                  <a:pt x="1482458" y="671217"/>
                  <a:pt x="1478560" y="671779"/>
                </a:cubicBezTo>
                <a:cubicBezTo>
                  <a:pt x="1477210" y="673804"/>
                  <a:pt x="1478560" y="674853"/>
                  <a:pt x="1481109" y="675528"/>
                </a:cubicBezTo>
                <a:lnTo>
                  <a:pt x="1475733" y="674014"/>
                </a:lnTo>
                <a:lnTo>
                  <a:pt x="1465318" y="674973"/>
                </a:lnTo>
                <a:cubicBezTo>
                  <a:pt x="1459670" y="676618"/>
                  <a:pt x="1468204" y="679886"/>
                  <a:pt x="1472224" y="682501"/>
                </a:cubicBezTo>
                <a:cubicBezTo>
                  <a:pt x="1468868" y="682969"/>
                  <a:pt x="1465457" y="682855"/>
                  <a:pt x="1462140" y="682164"/>
                </a:cubicBezTo>
                <a:cubicBezTo>
                  <a:pt x="1458391" y="686663"/>
                  <a:pt x="1468738" y="692961"/>
                  <a:pt x="1463152" y="696710"/>
                </a:cubicBezTo>
                <a:cubicBezTo>
                  <a:pt x="1448156" y="695773"/>
                  <a:pt x="1458278" y="694048"/>
                  <a:pt x="1452842" y="692773"/>
                </a:cubicBezTo>
                <a:cubicBezTo>
                  <a:pt x="1445569" y="693936"/>
                  <a:pt x="1457716" y="697085"/>
                  <a:pt x="1454154" y="699147"/>
                </a:cubicBezTo>
                <a:cubicBezTo>
                  <a:pt x="1458728" y="699147"/>
                  <a:pt x="1457566" y="698509"/>
                  <a:pt x="1458541" y="698059"/>
                </a:cubicBezTo>
                <a:cubicBezTo>
                  <a:pt x="1459515" y="697610"/>
                  <a:pt x="1469375" y="701246"/>
                  <a:pt x="1456891" y="699971"/>
                </a:cubicBezTo>
                <a:cubicBezTo>
                  <a:pt x="1469863" y="706157"/>
                  <a:pt x="1468513" y="714105"/>
                  <a:pt x="1473349" y="720591"/>
                </a:cubicBezTo>
                <a:cubicBezTo>
                  <a:pt x="1487708" y="721903"/>
                  <a:pt x="1478860" y="719541"/>
                  <a:pt x="1490519" y="720591"/>
                </a:cubicBezTo>
                <a:cubicBezTo>
                  <a:pt x="1492244" y="729513"/>
                  <a:pt x="1479647" y="733112"/>
                  <a:pt x="1485871" y="741810"/>
                </a:cubicBezTo>
                <a:cubicBezTo>
                  <a:pt x="1490512" y="742383"/>
                  <a:pt x="1495213" y="742257"/>
                  <a:pt x="1499817" y="741435"/>
                </a:cubicBezTo>
                <a:cubicBezTo>
                  <a:pt x="1506678" y="742785"/>
                  <a:pt x="1488570" y="743347"/>
                  <a:pt x="1490594" y="744284"/>
                </a:cubicBezTo>
                <a:cubicBezTo>
                  <a:pt x="1502319" y="744790"/>
                  <a:pt x="1498882" y="743040"/>
                  <a:pt x="1503801" y="742545"/>
                </a:cubicBezTo>
                <a:lnTo>
                  <a:pt x="1508763" y="742575"/>
                </a:lnTo>
                <a:lnTo>
                  <a:pt x="1504165" y="741974"/>
                </a:lnTo>
                <a:lnTo>
                  <a:pt x="1505308" y="740327"/>
                </a:lnTo>
                <a:lnTo>
                  <a:pt x="1496480" y="740498"/>
                </a:lnTo>
                <a:cubicBezTo>
                  <a:pt x="1493799" y="740179"/>
                  <a:pt x="1495992" y="739861"/>
                  <a:pt x="1499596" y="739617"/>
                </a:cubicBezTo>
                <a:lnTo>
                  <a:pt x="1505966" y="739380"/>
                </a:lnTo>
                <a:lnTo>
                  <a:pt x="1507089" y="737761"/>
                </a:lnTo>
                <a:lnTo>
                  <a:pt x="1509490" y="739248"/>
                </a:lnTo>
                <a:lnTo>
                  <a:pt x="1511176" y="739186"/>
                </a:lnTo>
                <a:cubicBezTo>
                  <a:pt x="1512966" y="739476"/>
                  <a:pt x="1513406" y="739699"/>
                  <a:pt x="1512944" y="739870"/>
                </a:cubicBezTo>
                <a:lnTo>
                  <a:pt x="1510846" y="740088"/>
                </a:lnTo>
                <a:lnTo>
                  <a:pt x="1515562" y="743010"/>
                </a:lnTo>
                <a:lnTo>
                  <a:pt x="1515524" y="743459"/>
                </a:lnTo>
                <a:lnTo>
                  <a:pt x="1511184" y="742892"/>
                </a:lnTo>
                <a:lnTo>
                  <a:pt x="1494756" y="746951"/>
                </a:lnTo>
                <a:cubicBezTo>
                  <a:pt x="1491803" y="748539"/>
                  <a:pt x="1492263" y="750245"/>
                  <a:pt x="1497605" y="752007"/>
                </a:cubicBezTo>
                <a:cubicBezTo>
                  <a:pt x="1507390" y="751782"/>
                  <a:pt x="1502854" y="749458"/>
                  <a:pt x="1516350" y="749795"/>
                </a:cubicBezTo>
                <a:cubicBezTo>
                  <a:pt x="1501054" y="752795"/>
                  <a:pt x="1489170" y="756056"/>
                  <a:pt x="1490970" y="759843"/>
                </a:cubicBezTo>
                <a:cubicBezTo>
                  <a:pt x="1495135" y="760523"/>
                  <a:pt x="1499346" y="760887"/>
                  <a:pt x="1503566" y="760930"/>
                </a:cubicBezTo>
                <a:cubicBezTo>
                  <a:pt x="1503941" y="762167"/>
                  <a:pt x="1491382" y="766291"/>
                  <a:pt x="1511626" y="767303"/>
                </a:cubicBezTo>
                <a:cubicBezTo>
                  <a:pt x="1503303" y="766178"/>
                  <a:pt x="1506827" y="764604"/>
                  <a:pt x="1511626" y="763554"/>
                </a:cubicBezTo>
                <a:cubicBezTo>
                  <a:pt x="1521898" y="764416"/>
                  <a:pt x="1515375" y="764904"/>
                  <a:pt x="1509789" y="765728"/>
                </a:cubicBezTo>
                <a:cubicBezTo>
                  <a:pt x="1510848" y="765987"/>
                  <a:pt x="1511954" y="765987"/>
                  <a:pt x="1513013" y="765728"/>
                </a:cubicBezTo>
                <a:cubicBezTo>
                  <a:pt x="1523548" y="767303"/>
                  <a:pt x="1501279" y="769028"/>
                  <a:pt x="1515937" y="770302"/>
                </a:cubicBezTo>
                <a:cubicBezTo>
                  <a:pt x="1480922" y="776413"/>
                  <a:pt x="1499292" y="785823"/>
                  <a:pt x="1476686" y="793621"/>
                </a:cubicBezTo>
                <a:cubicBezTo>
                  <a:pt x="1482159" y="794970"/>
                  <a:pt x="1491382" y="796058"/>
                  <a:pt x="1483396" y="797632"/>
                </a:cubicBezTo>
                <a:cubicBezTo>
                  <a:pt x="1481934" y="798757"/>
                  <a:pt x="1493631" y="798869"/>
                  <a:pt x="1494981" y="799769"/>
                </a:cubicBezTo>
                <a:cubicBezTo>
                  <a:pt x="1483734" y="802206"/>
                  <a:pt x="1505590" y="803518"/>
                  <a:pt x="1496855" y="805618"/>
                </a:cubicBezTo>
                <a:cubicBezTo>
                  <a:pt x="1515113" y="805280"/>
                  <a:pt x="1493781" y="802094"/>
                  <a:pt x="1509789" y="801869"/>
                </a:cubicBezTo>
                <a:cubicBezTo>
                  <a:pt x="1517475" y="804081"/>
                  <a:pt x="1510164" y="807417"/>
                  <a:pt x="1530783" y="808542"/>
                </a:cubicBezTo>
                <a:cubicBezTo>
                  <a:pt x="1536070" y="806705"/>
                  <a:pt x="1515488" y="805880"/>
                  <a:pt x="1528422" y="803443"/>
                </a:cubicBezTo>
                <a:cubicBezTo>
                  <a:pt x="1539481" y="804268"/>
                  <a:pt x="1535133" y="806255"/>
                  <a:pt x="1555789" y="806330"/>
                </a:cubicBezTo>
                <a:cubicBezTo>
                  <a:pt x="1547466" y="806667"/>
                  <a:pt x="1558488" y="807530"/>
                  <a:pt x="1551553" y="807530"/>
                </a:cubicBezTo>
                <a:cubicBezTo>
                  <a:pt x="1540718" y="807530"/>
                  <a:pt x="1547804" y="806480"/>
                  <a:pt x="1542705" y="806180"/>
                </a:cubicBezTo>
                <a:cubicBezTo>
                  <a:pt x="1532583" y="808954"/>
                  <a:pt x="1554815" y="815590"/>
                  <a:pt x="1526547" y="809929"/>
                </a:cubicBezTo>
                <a:cubicBezTo>
                  <a:pt x="1520910" y="809519"/>
                  <a:pt x="1515246" y="809669"/>
                  <a:pt x="1509639" y="810379"/>
                </a:cubicBezTo>
                <a:cubicBezTo>
                  <a:pt x="1519986" y="809704"/>
                  <a:pt x="1510932" y="812277"/>
                  <a:pt x="1514837" y="814175"/>
                </a:cubicBezTo>
                <a:lnTo>
                  <a:pt x="1523198" y="815530"/>
                </a:lnTo>
                <a:lnTo>
                  <a:pt x="1519789" y="815351"/>
                </a:lnTo>
                <a:cubicBezTo>
                  <a:pt x="1520583" y="815817"/>
                  <a:pt x="1534748" y="818017"/>
                  <a:pt x="1538431" y="818552"/>
                </a:cubicBezTo>
                <a:cubicBezTo>
                  <a:pt x="1533220" y="818552"/>
                  <a:pt x="1540868" y="819114"/>
                  <a:pt x="1534682" y="819151"/>
                </a:cubicBezTo>
                <a:cubicBezTo>
                  <a:pt x="1521073" y="819151"/>
                  <a:pt x="1538431" y="818327"/>
                  <a:pt x="1525609" y="818139"/>
                </a:cubicBezTo>
                <a:cubicBezTo>
                  <a:pt x="1513350" y="818702"/>
                  <a:pt x="1522160" y="820951"/>
                  <a:pt x="1519273" y="821888"/>
                </a:cubicBezTo>
                <a:cubicBezTo>
                  <a:pt x="1530520" y="821888"/>
                  <a:pt x="1535657" y="821176"/>
                  <a:pt x="1549265" y="821438"/>
                </a:cubicBezTo>
                <a:cubicBezTo>
                  <a:pt x="1554176" y="820426"/>
                  <a:pt x="1538881" y="821138"/>
                  <a:pt x="1543717" y="820126"/>
                </a:cubicBezTo>
                <a:cubicBezTo>
                  <a:pt x="1554027" y="820426"/>
                  <a:pt x="1557663" y="821288"/>
                  <a:pt x="1554964" y="822713"/>
                </a:cubicBezTo>
                <a:cubicBezTo>
                  <a:pt x="1551515" y="822713"/>
                  <a:pt x="1553239" y="822076"/>
                  <a:pt x="1548928" y="822038"/>
                </a:cubicBezTo>
                <a:cubicBezTo>
                  <a:pt x="1539106" y="822263"/>
                  <a:pt x="1552677" y="822863"/>
                  <a:pt x="1547653" y="823613"/>
                </a:cubicBezTo>
                <a:cubicBezTo>
                  <a:pt x="1551016" y="823824"/>
                  <a:pt x="1554391" y="823736"/>
                  <a:pt x="1557738" y="823350"/>
                </a:cubicBezTo>
                <a:cubicBezTo>
                  <a:pt x="1571009" y="823838"/>
                  <a:pt x="1554326" y="825337"/>
                  <a:pt x="1562199" y="825900"/>
                </a:cubicBezTo>
                <a:cubicBezTo>
                  <a:pt x="1557663" y="826349"/>
                  <a:pt x="1534757" y="824512"/>
                  <a:pt x="1535244" y="826724"/>
                </a:cubicBezTo>
                <a:cubicBezTo>
                  <a:pt x="1511326" y="825600"/>
                  <a:pt x="1511551" y="824100"/>
                  <a:pt x="1515899" y="822188"/>
                </a:cubicBezTo>
                <a:cubicBezTo>
                  <a:pt x="1492806" y="823088"/>
                  <a:pt x="1519836" y="825562"/>
                  <a:pt x="1512338" y="826649"/>
                </a:cubicBezTo>
                <a:cubicBezTo>
                  <a:pt x="1519836" y="826649"/>
                  <a:pt x="1524822" y="826649"/>
                  <a:pt x="1528458" y="827024"/>
                </a:cubicBezTo>
                <a:cubicBezTo>
                  <a:pt x="1529283" y="828149"/>
                  <a:pt x="1514775" y="827812"/>
                  <a:pt x="1520098" y="829236"/>
                </a:cubicBezTo>
                <a:cubicBezTo>
                  <a:pt x="1509901" y="829461"/>
                  <a:pt x="1513613" y="829461"/>
                  <a:pt x="1503715" y="829236"/>
                </a:cubicBezTo>
                <a:cubicBezTo>
                  <a:pt x="1503040" y="831073"/>
                  <a:pt x="1501766" y="833210"/>
                  <a:pt x="1483358" y="834410"/>
                </a:cubicBezTo>
                <a:cubicBezTo>
                  <a:pt x="1482196" y="835197"/>
                  <a:pt x="1481446" y="835984"/>
                  <a:pt x="1488569" y="836022"/>
                </a:cubicBezTo>
                <a:cubicBezTo>
                  <a:pt x="1477697" y="837709"/>
                  <a:pt x="1480022" y="833060"/>
                  <a:pt x="1472711" y="835384"/>
                </a:cubicBezTo>
                <a:cubicBezTo>
                  <a:pt x="1464801" y="835047"/>
                  <a:pt x="1478222" y="834110"/>
                  <a:pt x="1474511" y="833098"/>
                </a:cubicBezTo>
                <a:cubicBezTo>
                  <a:pt x="1484445" y="833098"/>
                  <a:pt x="1487745" y="832423"/>
                  <a:pt x="1494868" y="832123"/>
                </a:cubicBezTo>
                <a:cubicBezTo>
                  <a:pt x="1498129" y="830698"/>
                  <a:pt x="1488119" y="829349"/>
                  <a:pt x="1497904" y="828374"/>
                </a:cubicBezTo>
                <a:cubicBezTo>
                  <a:pt x="1501014" y="828413"/>
                  <a:pt x="1504119" y="828639"/>
                  <a:pt x="1507202" y="829049"/>
                </a:cubicBezTo>
                <a:cubicBezTo>
                  <a:pt x="1510351" y="827887"/>
                  <a:pt x="1501128" y="827812"/>
                  <a:pt x="1502441" y="826762"/>
                </a:cubicBezTo>
                <a:cubicBezTo>
                  <a:pt x="1494305" y="826762"/>
                  <a:pt x="1486620" y="826762"/>
                  <a:pt x="1483058" y="826387"/>
                </a:cubicBezTo>
                <a:cubicBezTo>
                  <a:pt x="1483996" y="825787"/>
                  <a:pt x="1494305" y="826387"/>
                  <a:pt x="1496667" y="825787"/>
                </a:cubicBezTo>
                <a:cubicBezTo>
                  <a:pt x="1493400" y="825486"/>
                  <a:pt x="1490112" y="825486"/>
                  <a:pt x="1486845" y="825787"/>
                </a:cubicBezTo>
                <a:cubicBezTo>
                  <a:pt x="1479647" y="825787"/>
                  <a:pt x="1486545" y="824400"/>
                  <a:pt x="1485120" y="823838"/>
                </a:cubicBezTo>
                <a:cubicBezTo>
                  <a:pt x="1487595" y="824025"/>
                  <a:pt x="1490181" y="824175"/>
                  <a:pt x="1494680" y="824213"/>
                </a:cubicBezTo>
                <a:cubicBezTo>
                  <a:pt x="1499104" y="822863"/>
                  <a:pt x="1493893" y="821513"/>
                  <a:pt x="1491456" y="819976"/>
                </a:cubicBezTo>
                <a:cubicBezTo>
                  <a:pt x="1483958" y="819751"/>
                  <a:pt x="1499254" y="821963"/>
                  <a:pt x="1483658" y="821551"/>
                </a:cubicBezTo>
                <a:cubicBezTo>
                  <a:pt x="1488794" y="817014"/>
                  <a:pt x="1499742" y="814053"/>
                  <a:pt x="1478485" y="811429"/>
                </a:cubicBezTo>
                <a:cubicBezTo>
                  <a:pt x="1478485" y="810491"/>
                  <a:pt x="1490031" y="810904"/>
                  <a:pt x="1486545" y="809554"/>
                </a:cubicBezTo>
                <a:cubicBezTo>
                  <a:pt x="1490294" y="809554"/>
                  <a:pt x="1488832" y="810191"/>
                  <a:pt x="1489057" y="810566"/>
                </a:cubicBezTo>
                <a:cubicBezTo>
                  <a:pt x="1500304" y="809254"/>
                  <a:pt x="1473199" y="808429"/>
                  <a:pt x="1475523" y="806817"/>
                </a:cubicBezTo>
                <a:cubicBezTo>
                  <a:pt x="1475523" y="812103"/>
                  <a:pt x="1450682" y="817495"/>
                  <a:pt x="1445726" y="822739"/>
                </a:cubicBezTo>
                <a:lnTo>
                  <a:pt x="1447617" y="825684"/>
                </a:lnTo>
                <a:lnTo>
                  <a:pt x="1446768" y="826237"/>
                </a:lnTo>
                <a:lnTo>
                  <a:pt x="1447917" y="826151"/>
                </a:lnTo>
                <a:lnTo>
                  <a:pt x="1448758" y="827461"/>
                </a:lnTo>
                <a:lnTo>
                  <a:pt x="1451291" y="827001"/>
                </a:lnTo>
                <a:cubicBezTo>
                  <a:pt x="1452720" y="826349"/>
                  <a:pt x="1454416" y="825768"/>
                  <a:pt x="1460452" y="826049"/>
                </a:cubicBezTo>
                <a:lnTo>
                  <a:pt x="1460395" y="826215"/>
                </a:lnTo>
                <a:lnTo>
                  <a:pt x="1474511" y="824812"/>
                </a:lnTo>
                <a:cubicBezTo>
                  <a:pt x="1477097" y="826312"/>
                  <a:pt x="1469862" y="826799"/>
                  <a:pt x="1475261" y="828074"/>
                </a:cubicBezTo>
                <a:cubicBezTo>
                  <a:pt x="1482384" y="828074"/>
                  <a:pt x="1485870" y="827812"/>
                  <a:pt x="1485870" y="827099"/>
                </a:cubicBezTo>
                <a:cubicBezTo>
                  <a:pt x="1494868" y="826912"/>
                  <a:pt x="1482121" y="828636"/>
                  <a:pt x="1491381" y="828449"/>
                </a:cubicBezTo>
                <a:cubicBezTo>
                  <a:pt x="1478297" y="829836"/>
                  <a:pt x="1463151" y="830886"/>
                  <a:pt x="1467950" y="833285"/>
                </a:cubicBezTo>
                <a:lnTo>
                  <a:pt x="1459419" y="834052"/>
                </a:lnTo>
                <a:lnTo>
                  <a:pt x="1459656" y="834495"/>
                </a:lnTo>
                <a:cubicBezTo>
                  <a:pt x="1461026" y="835047"/>
                  <a:pt x="1463564" y="835291"/>
                  <a:pt x="1467950" y="835047"/>
                </a:cubicBezTo>
                <a:cubicBezTo>
                  <a:pt x="1467650" y="838421"/>
                  <a:pt x="1459515" y="838346"/>
                  <a:pt x="1459365" y="843182"/>
                </a:cubicBezTo>
                <a:cubicBezTo>
                  <a:pt x="1469075" y="842095"/>
                  <a:pt x="1463339" y="841833"/>
                  <a:pt x="1463414" y="839921"/>
                </a:cubicBezTo>
                <a:cubicBezTo>
                  <a:pt x="1472861" y="839358"/>
                  <a:pt x="1481334" y="839058"/>
                  <a:pt x="1479272" y="841608"/>
                </a:cubicBezTo>
                <a:cubicBezTo>
                  <a:pt x="1473574" y="842133"/>
                  <a:pt x="1473199" y="841233"/>
                  <a:pt x="1473086" y="840296"/>
                </a:cubicBezTo>
                <a:cubicBezTo>
                  <a:pt x="1465588" y="840895"/>
                  <a:pt x="1468812" y="844719"/>
                  <a:pt x="1475373" y="844045"/>
                </a:cubicBezTo>
                <a:cubicBezTo>
                  <a:pt x="1472861" y="845431"/>
                  <a:pt x="1467688" y="844794"/>
                  <a:pt x="1468962" y="843482"/>
                </a:cubicBezTo>
                <a:cubicBezTo>
                  <a:pt x="1460902" y="844307"/>
                  <a:pt x="1466226" y="847531"/>
                  <a:pt x="1474698" y="846406"/>
                </a:cubicBezTo>
                <a:cubicBezTo>
                  <a:pt x="1459028" y="846406"/>
                  <a:pt x="1468288" y="850155"/>
                  <a:pt x="1473011" y="852705"/>
                </a:cubicBezTo>
                <a:cubicBezTo>
                  <a:pt x="1485083" y="851767"/>
                  <a:pt x="1465288" y="848956"/>
                  <a:pt x="1480509" y="849293"/>
                </a:cubicBezTo>
                <a:cubicBezTo>
                  <a:pt x="1483471" y="866051"/>
                  <a:pt x="1480209" y="885658"/>
                  <a:pt x="1511213" y="902078"/>
                </a:cubicBezTo>
                <a:cubicBezTo>
                  <a:pt x="1510426" y="903016"/>
                  <a:pt x="1505065" y="902791"/>
                  <a:pt x="1501166" y="902978"/>
                </a:cubicBezTo>
                <a:cubicBezTo>
                  <a:pt x="1500004" y="904703"/>
                  <a:pt x="1503078" y="905453"/>
                  <a:pt x="1510276" y="905228"/>
                </a:cubicBezTo>
                <a:cubicBezTo>
                  <a:pt x="1496855" y="910589"/>
                  <a:pt x="1499629" y="919924"/>
                  <a:pt x="1507877" y="924235"/>
                </a:cubicBezTo>
                <a:cubicBezTo>
                  <a:pt x="1497717" y="920486"/>
                  <a:pt x="1499366" y="930796"/>
                  <a:pt x="1479984" y="929784"/>
                </a:cubicBezTo>
                <a:cubicBezTo>
                  <a:pt x="1479534" y="931171"/>
                  <a:pt x="1487482" y="934320"/>
                  <a:pt x="1478335" y="935220"/>
                </a:cubicBezTo>
                <a:cubicBezTo>
                  <a:pt x="1488382" y="936907"/>
                  <a:pt x="1495055" y="939343"/>
                  <a:pt x="1495617" y="943130"/>
                </a:cubicBezTo>
                <a:cubicBezTo>
                  <a:pt x="1472786" y="947816"/>
                  <a:pt x="1486470" y="956626"/>
                  <a:pt x="1492056" y="964274"/>
                </a:cubicBezTo>
                <a:cubicBezTo>
                  <a:pt x="1488919" y="965841"/>
                  <a:pt x="1485281" y="966071"/>
                  <a:pt x="1481971" y="964911"/>
                </a:cubicBezTo>
                <a:cubicBezTo>
                  <a:pt x="1478485" y="976158"/>
                  <a:pt x="1489469" y="989730"/>
                  <a:pt x="1483696" y="999327"/>
                </a:cubicBezTo>
                <a:cubicBezTo>
                  <a:pt x="1468700" y="998840"/>
                  <a:pt x="1478747" y="993554"/>
                  <a:pt x="1473311" y="991229"/>
                </a:cubicBezTo>
                <a:cubicBezTo>
                  <a:pt x="1466075" y="994791"/>
                  <a:pt x="1478260" y="1000827"/>
                  <a:pt x="1474736" y="1006225"/>
                </a:cubicBezTo>
                <a:cubicBezTo>
                  <a:pt x="1479309" y="1006225"/>
                  <a:pt x="1478110" y="1004388"/>
                  <a:pt x="1479122" y="1003264"/>
                </a:cubicBezTo>
                <a:cubicBezTo>
                  <a:pt x="1480322" y="1001202"/>
                  <a:pt x="1489956" y="1009562"/>
                  <a:pt x="1477472" y="1007875"/>
                </a:cubicBezTo>
                <a:cubicBezTo>
                  <a:pt x="1490519" y="1021221"/>
                  <a:pt x="1489244" y="1040378"/>
                  <a:pt x="1493668" y="1055599"/>
                </a:cubicBezTo>
                <a:cubicBezTo>
                  <a:pt x="1507989" y="1057849"/>
                  <a:pt x="1499216" y="1052750"/>
                  <a:pt x="1510876" y="1054137"/>
                </a:cubicBezTo>
                <a:cubicBezTo>
                  <a:pt x="1512188" y="1075956"/>
                  <a:pt x="1499366" y="1085179"/>
                  <a:pt x="1504615" y="1106060"/>
                </a:cubicBezTo>
                <a:cubicBezTo>
                  <a:pt x="1514812" y="1107523"/>
                  <a:pt x="1515337" y="1105648"/>
                  <a:pt x="1518636" y="1104748"/>
                </a:cubicBezTo>
                <a:cubicBezTo>
                  <a:pt x="1525347" y="1107972"/>
                  <a:pt x="1507202" y="1109697"/>
                  <a:pt x="1509076" y="1111946"/>
                </a:cubicBezTo>
                <a:cubicBezTo>
                  <a:pt x="1524672" y="1113258"/>
                  <a:pt x="1513687" y="1105348"/>
                  <a:pt x="1531083" y="1107298"/>
                </a:cubicBezTo>
                <a:cubicBezTo>
                  <a:pt x="1514175" y="1114158"/>
                  <a:pt x="1504840" y="1122294"/>
                  <a:pt x="1515187" y="1130766"/>
                </a:cubicBezTo>
                <a:cubicBezTo>
                  <a:pt x="1525047" y="1130166"/>
                  <a:pt x="1520736" y="1124543"/>
                  <a:pt x="1534269" y="1125180"/>
                </a:cubicBezTo>
                <a:cubicBezTo>
                  <a:pt x="1518636" y="1132678"/>
                  <a:pt x="1506077" y="1140663"/>
                  <a:pt x="1507277" y="1149961"/>
                </a:cubicBezTo>
                <a:cubicBezTo>
                  <a:pt x="1511215" y="1151617"/>
                  <a:pt x="1515417" y="1152557"/>
                  <a:pt x="1519686" y="1152735"/>
                </a:cubicBezTo>
                <a:cubicBezTo>
                  <a:pt x="1519873" y="1155884"/>
                  <a:pt x="1506602" y="1165632"/>
                  <a:pt x="1526696" y="1168668"/>
                </a:cubicBezTo>
                <a:cubicBezTo>
                  <a:pt x="1518561" y="1165669"/>
                  <a:pt x="1522348" y="1161920"/>
                  <a:pt x="1527259" y="1159108"/>
                </a:cubicBezTo>
                <a:cubicBezTo>
                  <a:pt x="1537381" y="1161508"/>
                  <a:pt x="1530595" y="1162595"/>
                  <a:pt x="1525047" y="1164507"/>
                </a:cubicBezTo>
                <a:cubicBezTo>
                  <a:pt x="1525272" y="1165444"/>
                  <a:pt x="1528121" y="1165257"/>
                  <a:pt x="1528271" y="1164844"/>
                </a:cubicBezTo>
                <a:cubicBezTo>
                  <a:pt x="1538506" y="1169081"/>
                  <a:pt x="1515899" y="1172717"/>
                  <a:pt x="1530333" y="1176316"/>
                </a:cubicBezTo>
                <a:cubicBezTo>
                  <a:pt x="1512338" y="1183252"/>
                  <a:pt x="1507164" y="1192549"/>
                  <a:pt x="1503640" y="1202372"/>
                </a:cubicBezTo>
                <a:cubicBezTo>
                  <a:pt x="1501878" y="1207283"/>
                  <a:pt x="1500509" y="1212316"/>
                  <a:pt x="1498031" y="1217175"/>
                </a:cubicBezTo>
                <a:lnTo>
                  <a:pt x="1495204" y="1220345"/>
                </a:lnTo>
                <a:lnTo>
                  <a:pt x="1502250" y="1224651"/>
                </a:lnTo>
                <a:lnTo>
                  <a:pt x="1499104" y="1224115"/>
                </a:lnTo>
                <a:lnTo>
                  <a:pt x="1493106" y="1222698"/>
                </a:lnTo>
                <a:lnTo>
                  <a:pt x="1485758" y="1230939"/>
                </a:lnTo>
                <a:cubicBezTo>
                  <a:pt x="1488288" y="1232813"/>
                  <a:pt x="1491775" y="1234632"/>
                  <a:pt x="1493579" y="1236361"/>
                </a:cubicBezTo>
                <a:lnTo>
                  <a:pt x="1492236" y="1239250"/>
                </a:lnTo>
                <a:lnTo>
                  <a:pt x="1495476" y="1238912"/>
                </a:lnTo>
                <a:lnTo>
                  <a:pt x="1496067" y="1243198"/>
                </a:lnTo>
                <a:lnTo>
                  <a:pt x="1492167" y="1239397"/>
                </a:lnTo>
                <a:lnTo>
                  <a:pt x="1491306" y="1241249"/>
                </a:lnTo>
                <a:cubicBezTo>
                  <a:pt x="1489544" y="1243798"/>
                  <a:pt x="1501128" y="1245222"/>
                  <a:pt x="1502216" y="1247547"/>
                </a:cubicBezTo>
                <a:cubicBezTo>
                  <a:pt x="1490256" y="1252308"/>
                  <a:pt x="1511700" y="1257557"/>
                  <a:pt x="1502403" y="1262018"/>
                </a:cubicBezTo>
                <a:cubicBezTo>
                  <a:pt x="1520661" y="1263292"/>
                  <a:pt x="1500379" y="1253058"/>
                  <a:pt x="1516349" y="1254520"/>
                </a:cubicBezTo>
                <a:cubicBezTo>
                  <a:pt x="1523360" y="1260743"/>
                  <a:pt x="1515075" y="1268204"/>
                  <a:pt x="1535094" y="1273490"/>
                </a:cubicBezTo>
                <a:cubicBezTo>
                  <a:pt x="1540905" y="1269441"/>
                  <a:pt x="1520698" y="1265017"/>
                  <a:pt x="1534307" y="1260331"/>
                </a:cubicBezTo>
                <a:cubicBezTo>
                  <a:pt x="1545029" y="1263630"/>
                  <a:pt x="1540118" y="1268204"/>
                  <a:pt x="1560550" y="1270715"/>
                </a:cubicBezTo>
                <a:cubicBezTo>
                  <a:pt x="1552189" y="1270715"/>
                  <a:pt x="1562837" y="1274127"/>
                  <a:pt x="1555976" y="1273340"/>
                </a:cubicBezTo>
                <a:cubicBezTo>
                  <a:pt x="1545141" y="1272440"/>
                  <a:pt x="1552489" y="1270153"/>
                  <a:pt x="1547578" y="1268803"/>
                </a:cubicBezTo>
                <a:cubicBezTo>
                  <a:pt x="1536744" y="1274727"/>
                  <a:pt x="1556576" y="1294184"/>
                  <a:pt x="1530445" y="1276076"/>
                </a:cubicBezTo>
                <a:cubicBezTo>
                  <a:pt x="1522423" y="1274727"/>
                  <a:pt x="1514775" y="1273565"/>
                  <a:pt x="1513537" y="1275139"/>
                </a:cubicBezTo>
                <a:cubicBezTo>
                  <a:pt x="1527596" y="1276039"/>
                  <a:pt x="1505402" y="1285411"/>
                  <a:pt x="1526209" y="1291597"/>
                </a:cubicBezTo>
                <a:cubicBezTo>
                  <a:pt x="1512450" y="1286199"/>
                  <a:pt x="1534494" y="1298458"/>
                  <a:pt x="1539106" y="1301007"/>
                </a:cubicBezTo>
                <a:cubicBezTo>
                  <a:pt x="1533894" y="1300482"/>
                  <a:pt x="1541280" y="1302807"/>
                  <a:pt x="1535132" y="1302019"/>
                </a:cubicBezTo>
                <a:cubicBezTo>
                  <a:pt x="1521635" y="1300220"/>
                  <a:pt x="1539218" y="1300482"/>
                  <a:pt x="1526509" y="1298270"/>
                </a:cubicBezTo>
                <a:cubicBezTo>
                  <a:pt x="1514175" y="1297933"/>
                  <a:pt x="1522085" y="1304794"/>
                  <a:pt x="1519011" y="1306818"/>
                </a:cubicBezTo>
                <a:cubicBezTo>
                  <a:pt x="1530258" y="1308430"/>
                  <a:pt x="1535469" y="1307455"/>
                  <a:pt x="1549003" y="1310080"/>
                </a:cubicBezTo>
                <a:cubicBezTo>
                  <a:pt x="1554214" y="1308280"/>
                  <a:pt x="1538843" y="1307793"/>
                  <a:pt x="1543979" y="1305993"/>
                </a:cubicBezTo>
                <a:cubicBezTo>
                  <a:pt x="1554102" y="1308280"/>
                  <a:pt x="1557363" y="1311054"/>
                  <a:pt x="1554026" y="1314241"/>
                </a:cubicBezTo>
                <a:cubicBezTo>
                  <a:pt x="1550652" y="1313454"/>
                  <a:pt x="1552564" y="1312329"/>
                  <a:pt x="1548290" y="1311617"/>
                </a:cubicBezTo>
                <a:cubicBezTo>
                  <a:pt x="1538506" y="1310717"/>
                  <a:pt x="1551552" y="1314241"/>
                  <a:pt x="1546454" y="1315366"/>
                </a:cubicBezTo>
                <a:cubicBezTo>
                  <a:pt x="1551027" y="1316191"/>
                  <a:pt x="1555564" y="1317015"/>
                  <a:pt x="1556538" y="1316228"/>
                </a:cubicBezTo>
                <a:cubicBezTo>
                  <a:pt x="1569473" y="1319490"/>
                  <a:pt x="1552414" y="1320764"/>
                  <a:pt x="1559988" y="1323426"/>
                </a:cubicBezTo>
                <a:cubicBezTo>
                  <a:pt x="1555339" y="1323913"/>
                  <a:pt x="1533370" y="1315591"/>
                  <a:pt x="1533070" y="1321327"/>
                </a:cubicBezTo>
                <a:cubicBezTo>
                  <a:pt x="1509864" y="1314616"/>
                  <a:pt x="1510576" y="1311092"/>
                  <a:pt x="1515562" y="1306968"/>
                </a:cubicBezTo>
                <a:cubicBezTo>
                  <a:pt x="1492431" y="1305656"/>
                  <a:pt x="1518299" y="1315853"/>
                  <a:pt x="1510501" y="1317465"/>
                </a:cubicBezTo>
                <a:cubicBezTo>
                  <a:pt x="1515854" y="1318090"/>
                  <a:pt x="1521130" y="1319258"/>
                  <a:pt x="1526247" y="1320952"/>
                </a:cubicBezTo>
                <a:cubicBezTo>
                  <a:pt x="1526659" y="1323913"/>
                  <a:pt x="1512451" y="1320689"/>
                  <a:pt x="1517174" y="1325113"/>
                </a:cubicBezTo>
                <a:cubicBezTo>
                  <a:pt x="1511718" y="1324760"/>
                  <a:pt x="1506314" y="1323830"/>
                  <a:pt x="1501054" y="1322339"/>
                </a:cubicBezTo>
                <a:cubicBezTo>
                  <a:pt x="1499667" y="1326688"/>
                  <a:pt x="1497305" y="1331749"/>
                  <a:pt x="1478897" y="1331336"/>
                </a:cubicBezTo>
                <a:cubicBezTo>
                  <a:pt x="1477435" y="1333061"/>
                  <a:pt x="1476385" y="1334785"/>
                  <a:pt x="1483396" y="1336173"/>
                </a:cubicBezTo>
                <a:cubicBezTo>
                  <a:pt x="1472149" y="1338272"/>
                  <a:pt x="1476160" y="1327625"/>
                  <a:pt x="1468025" y="1331824"/>
                </a:cubicBezTo>
                <a:cubicBezTo>
                  <a:pt x="1460527" y="1329687"/>
                  <a:pt x="1473948" y="1329799"/>
                  <a:pt x="1470724" y="1326688"/>
                </a:cubicBezTo>
                <a:cubicBezTo>
                  <a:pt x="1477492" y="1327631"/>
                  <a:pt x="1484325" y="1328032"/>
                  <a:pt x="1491156" y="1327887"/>
                </a:cubicBezTo>
                <a:cubicBezTo>
                  <a:pt x="1494905" y="1324926"/>
                  <a:pt x="1485645" y="1320052"/>
                  <a:pt x="1495655" y="1319002"/>
                </a:cubicBezTo>
                <a:cubicBezTo>
                  <a:pt x="1503153" y="1319827"/>
                  <a:pt x="1499592" y="1321214"/>
                  <a:pt x="1504615" y="1322151"/>
                </a:cubicBezTo>
                <a:cubicBezTo>
                  <a:pt x="1508139" y="1319790"/>
                  <a:pt x="1499067" y="1318103"/>
                  <a:pt x="1500866" y="1315816"/>
                </a:cubicBezTo>
                <a:lnTo>
                  <a:pt x="1490502" y="1313608"/>
                </a:lnTo>
                <a:lnTo>
                  <a:pt x="1491974" y="1317486"/>
                </a:lnTo>
                <a:lnTo>
                  <a:pt x="1486736" y="1312806"/>
                </a:lnTo>
                <a:lnTo>
                  <a:pt x="1481859" y="1311767"/>
                </a:lnTo>
                <a:lnTo>
                  <a:pt x="1485671" y="1311854"/>
                </a:lnTo>
                <a:lnTo>
                  <a:pt x="1483705" y="1310098"/>
                </a:lnTo>
                <a:lnTo>
                  <a:pt x="1484561" y="1309780"/>
                </a:lnTo>
                <a:lnTo>
                  <a:pt x="1483049" y="1308487"/>
                </a:lnTo>
                <a:cubicBezTo>
                  <a:pt x="1483808" y="1307606"/>
                  <a:pt x="1485327" y="1306687"/>
                  <a:pt x="1484821" y="1305881"/>
                </a:cubicBezTo>
                <a:cubicBezTo>
                  <a:pt x="1487840" y="1306955"/>
                  <a:pt x="1490952" y="1307746"/>
                  <a:pt x="1494118" y="1308243"/>
                </a:cubicBezTo>
                <a:cubicBezTo>
                  <a:pt x="1498992" y="1305619"/>
                  <a:pt x="1494118" y="1301607"/>
                  <a:pt x="1492431" y="1297483"/>
                </a:cubicBezTo>
                <a:cubicBezTo>
                  <a:pt x="1488682" y="1296640"/>
                  <a:pt x="1490435" y="1298130"/>
                  <a:pt x="1491213" y="1299419"/>
                </a:cubicBezTo>
                <a:lnTo>
                  <a:pt x="1491134" y="1299729"/>
                </a:lnTo>
                <a:lnTo>
                  <a:pt x="1493931" y="1302694"/>
                </a:lnTo>
                <a:lnTo>
                  <a:pt x="1493818" y="1302581"/>
                </a:lnTo>
                <a:lnTo>
                  <a:pt x="1489549" y="1300741"/>
                </a:lnTo>
                <a:lnTo>
                  <a:pt x="1484146" y="1300145"/>
                </a:lnTo>
                <a:lnTo>
                  <a:pt x="1485238" y="1298601"/>
                </a:lnTo>
                <a:lnTo>
                  <a:pt x="1481709" y="1296845"/>
                </a:lnTo>
                <a:cubicBezTo>
                  <a:pt x="1481709" y="1295046"/>
                  <a:pt x="1485195" y="1296433"/>
                  <a:pt x="1486882" y="1296170"/>
                </a:cubicBezTo>
                <a:lnTo>
                  <a:pt x="1486930" y="1296210"/>
                </a:lnTo>
                <a:lnTo>
                  <a:pt x="1493373" y="1287103"/>
                </a:lnTo>
                <a:cubicBezTo>
                  <a:pt x="1494662" y="1283200"/>
                  <a:pt x="1492600" y="1279470"/>
                  <a:pt x="1482496" y="1275102"/>
                </a:cubicBezTo>
                <a:cubicBezTo>
                  <a:pt x="1482909" y="1272928"/>
                  <a:pt x="1494156" y="1275327"/>
                  <a:pt x="1491081" y="1271616"/>
                </a:cubicBezTo>
                <a:cubicBezTo>
                  <a:pt x="1494830" y="1272328"/>
                  <a:pt x="1493181" y="1273415"/>
                  <a:pt x="1493293" y="1274352"/>
                </a:cubicBezTo>
                <a:cubicBezTo>
                  <a:pt x="1504990" y="1272515"/>
                  <a:pt x="1478297" y="1267267"/>
                  <a:pt x="1480959" y="1263743"/>
                </a:cubicBezTo>
                <a:cubicBezTo>
                  <a:pt x="1480022" y="1272290"/>
                  <a:pt x="1467763" y="1279301"/>
                  <a:pt x="1457828" y="1286424"/>
                </a:cubicBezTo>
                <a:cubicBezTo>
                  <a:pt x="1452861" y="1289985"/>
                  <a:pt x="1448446" y="1293547"/>
                  <a:pt x="1446220" y="1297380"/>
                </a:cubicBezTo>
                <a:lnTo>
                  <a:pt x="1447103" y="1304677"/>
                </a:lnTo>
                <a:lnTo>
                  <a:pt x="1446173" y="1305721"/>
                </a:lnTo>
                <a:lnTo>
                  <a:pt x="1445868" y="1305731"/>
                </a:lnTo>
                <a:lnTo>
                  <a:pt x="1445831" y="1306106"/>
                </a:lnTo>
                <a:lnTo>
                  <a:pt x="1446173" y="1305721"/>
                </a:lnTo>
                <a:lnTo>
                  <a:pt x="1447226" y="1305689"/>
                </a:lnTo>
                <a:lnTo>
                  <a:pt x="1447743" y="1309968"/>
                </a:lnTo>
                <a:lnTo>
                  <a:pt x="1431585" y="1307193"/>
                </a:lnTo>
                <a:cubicBezTo>
                  <a:pt x="1441407" y="1313417"/>
                  <a:pt x="1430273" y="1315104"/>
                  <a:pt x="1439346" y="1319565"/>
                </a:cubicBezTo>
                <a:cubicBezTo>
                  <a:pt x="1461464" y="1318628"/>
                  <a:pt x="1444257" y="1304756"/>
                  <a:pt x="1473986" y="1306443"/>
                </a:cubicBezTo>
                <a:cubicBezTo>
                  <a:pt x="1476011" y="1310455"/>
                  <a:pt x="1468738" y="1310530"/>
                  <a:pt x="1473611" y="1314391"/>
                </a:cubicBezTo>
                <a:cubicBezTo>
                  <a:pt x="1480622" y="1315703"/>
                  <a:pt x="1484146" y="1315516"/>
                  <a:pt x="1484408" y="1313829"/>
                </a:cubicBezTo>
                <a:cubicBezTo>
                  <a:pt x="1493368" y="1314766"/>
                  <a:pt x="1480322" y="1316903"/>
                  <a:pt x="1489357" y="1317878"/>
                </a:cubicBezTo>
                <a:cubicBezTo>
                  <a:pt x="1476011" y="1319190"/>
                  <a:pt x="1460640" y="1319115"/>
                  <a:pt x="1464389" y="1325563"/>
                </a:cubicBezTo>
                <a:cubicBezTo>
                  <a:pt x="1453592" y="1327138"/>
                  <a:pt x="1444632" y="1324214"/>
                  <a:pt x="1441257" y="1329312"/>
                </a:cubicBezTo>
                <a:cubicBezTo>
                  <a:pt x="1435372" y="1328375"/>
                  <a:pt x="1434884" y="1327213"/>
                  <a:pt x="1428698" y="1326276"/>
                </a:cubicBezTo>
                <a:cubicBezTo>
                  <a:pt x="1426749" y="1328000"/>
                  <a:pt x="1431998" y="1329462"/>
                  <a:pt x="1440470" y="1330774"/>
                </a:cubicBezTo>
                <a:cubicBezTo>
                  <a:pt x="1415052" y="1329500"/>
                  <a:pt x="1433572" y="1339622"/>
                  <a:pt x="1410741" y="1340222"/>
                </a:cubicBezTo>
                <a:cubicBezTo>
                  <a:pt x="1418726" y="1342996"/>
                  <a:pt x="1425324" y="1342396"/>
                  <a:pt x="1425399" y="1346108"/>
                </a:cubicBezTo>
                <a:cubicBezTo>
                  <a:pt x="1430574" y="1343678"/>
                  <a:pt x="1435584" y="1340910"/>
                  <a:pt x="1440395" y="1337822"/>
                </a:cubicBezTo>
                <a:cubicBezTo>
                  <a:pt x="1447668" y="1340972"/>
                  <a:pt x="1435334" y="1343333"/>
                  <a:pt x="1445119" y="1349069"/>
                </a:cubicBezTo>
                <a:cubicBezTo>
                  <a:pt x="1440733" y="1350719"/>
                  <a:pt x="1443094" y="1346445"/>
                  <a:pt x="1439870" y="1345733"/>
                </a:cubicBezTo>
                <a:cubicBezTo>
                  <a:pt x="1430798" y="1347832"/>
                  <a:pt x="1436571" y="1355068"/>
                  <a:pt x="1411266" y="1352856"/>
                </a:cubicBezTo>
                <a:cubicBezTo>
                  <a:pt x="1398894" y="1350606"/>
                  <a:pt x="1410441" y="1352069"/>
                  <a:pt x="1409204" y="1350119"/>
                </a:cubicBezTo>
                <a:cubicBezTo>
                  <a:pt x="1409204" y="1349332"/>
                  <a:pt x="1404574" y="1349210"/>
                  <a:pt x="1399887" y="1348797"/>
                </a:cubicBezTo>
                <a:lnTo>
                  <a:pt x="1398909" y="1348487"/>
                </a:lnTo>
                <a:lnTo>
                  <a:pt x="1394476" y="1351054"/>
                </a:lnTo>
                <a:cubicBezTo>
                  <a:pt x="1392840" y="1352067"/>
                  <a:pt x="1392990" y="1353941"/>
                  <a:pt x="1399944" y="1359265"/>
                </a:cubicBezTo>
                <a:cubicBezTo>
                  <a:pt x="1397657" y="1361402"/>
                  <a:pt x="1391472" y="1356116"/>
                  <a:pt x="1388472" y="1359265"/>
                </a:cubicBezTo>
                <a:cubicBezTo>
                  <a:pt x="1396495" y="1364813"/>
                  <a:pt x="1392221" y="1360914"/>
                  <a:pt x="1393534" y="1359602"/>
                </a:cubicBezTo>
                <a:cubicBezTo>
                  <a:pt x="1401032" y="1365338"/>
                  <a:pt x="1407705" y="1370662"/>
                  <a:pt x="1404556" y="1371074"/>
                </a:cubicBezTo>
                <a:cubicBezTo>
                  <a:pt x="1399907" y="1367737"/>
                  <a:pt x="1400169" y="1366875"/>
                  <a:pt x="1400807" y="1366163"/>
                </a:cubicBezTo>
                <a:cubicBezTo>
                  <a:pt x="1394846" y="1361814"/>
                  <a:pt x="1394883" y="1366463"/>
                  <a:pt x="1400207" y="1370287"/>
                </a:cubicBezTo>
                <a:cubicBezTo>
                  <a:pt x="1397433" y="1369612"/>
                  <a:pt x="1393909" y="1365863"/>
                  <a:pt x="1395708" y="1365750"/>
                </a:cubicBezTo>
                <a:cubicBezTo>
                  <a:pt x="1389072" y="1361102"/>
                  <a:pt x="1391172" y="1366650"/>
                  <a:pt x="1398257" y="1371449"/>
                </a:cubicBezTo>
                <a:cubicBezTo>
                  <a:pt x="1386298" y="1361364"/>
                  <a:pt x="1391171" y="1369687"/>
                  <a:pt x="1393196" y="1374598"/>
                </a:cubicBezTo>
                <a:cubicBezTo>
                  <a:pt x="1402831" y="1381908"/>
                  <a:pt x="1389447" y="1367100"/>
                  <a:pt x="1400694" y="1377185"/>
                </a:cubicBezTo>
                <a:lnTo>
                  <a:pt x="1391929" y="1392017"/>
                </a:lnTo>
                <a:lnTo>
                  <a:pt x="1394760" y="1399474"/>
                </a:lnTo>
                <a:cubicBezTo>
                  <a:pt x="1395463" y="1405669"/>
                  <a:pt x="1393776" y="1411039"/>
                  <a:pt x="1387459" y="1413064"/>
                </a:cubicBezTo>
                <a:lnTo>
                  <a:pt x="1387088" y="1408137"/>
                </a:lnTo>
                <a:lnTo>
                  <a:pt x="1386579" y="1412078"/>
                </a:lnTo>
                <a:cubicBezTo>
                  <a:pt x="1386973" y="1417561"/>
                  <a:pt x="1388529" y="1423972"/>
                  <a:pt x="1391734" y="1431732"/>
                </a:cubicBezTo>
                <a:cubicBezTo>
                  <a:pt x="1390609" y="1431732"/>
                  <a:pt x="1386860" y="1427983"/>
                  <a:pt x="1383936" y="1425397"/>
                </a:cubicBezTo>
                <a:cubicBezTo>
                  <a:pt x="1382099" y="1425622"/>
                  <a:pt x="1383936" y="1428171"/>
                  <a:pt x="1389222" y="1432895"/>
                </a:cubicBezTo>
                <a:cubicBezTo>
                  <a:pt x="1382812" y="1429895"/>
                  <a:pt x="1378800" y="1430233"/>
                  <a:pt x="1376813" y="1432332"/>
                </a:cubicBezTo>
                <a:cubicBezTo>
                  <a:pt x="1374842" y="1435359"/>
                  <a:pt x="1374770" y="1439244"/>
                  <a:pt x="1376626" y="1442342"/>
                </a:cubicBezTo>
                <a:cubicBezTo>
                  <a:pt x="1371527" y="1433044"/>
                  <a:pt x="1366841" y="1440130"/>
                  <a:pt x="1353532" y="1425996"/>
                </a:cubicBezTo>
                <a:cubicBezTo>
                  <a:pt x="1352482" y="1426446"/>
                  <a:pt x="1356381" y="1433494"/>
                  <a:pt x="1349371" y="1427758"/>
                </a:cubicBezTo>
                <a:cubicBezTo>
                  <a:pt x="1355631" y="1435706"/>
                  <a:pt x="1359043" y="1441705"/>
                  <a:pt x="1357356" y="1444141"/>
                </a:cubicBezTo>
                <a:cubicBezTo>
                  <a:pt x="1338611" y="1430570"/>
                  <a:pt x="1343710" y="1444966"/>
                  <a:pt x="1343747" y="1452764"/>
                </a:cubicBezTo>
                <a:cubicBezTo>
                  <a:pt x="1340644" y="1451276"/>
                  <a:pt x="1338039" y="1448919"/>
                  <a:pt x="1336249" y="1445978"/>
                </a:cubicBezTo>
                <a:cubicBezTo>
                  <a:pt x="1328077" y="1449240"/>
                  <a:pt x="1328751" y="1463374"/>
                  <a:pt x="1320504" y="1464049"/>
                </a:cubicBezTo>
                <a:cubicBezTo>
                  <a:pt x="1310231" y="1453139"/>
                  <a:pt x="1319754" y="1457750"/>
                  <a:pt x="1317017" y="1452802"/>
                </a:cubicBezTo>
                <a:cubicBezTo>
                  <a:pt x="1310269" y="1449315"/>
                  <a:pt x="1315967" y="1461012"/>
                  <a:pt x="1311094" y="1460899"/>
                </a:cubicBezTo>
                <a:cubicBezTo>
                  <a:pt x="1314355" y="1464086"/>
                  <a:pt x="1314318" y="1462436"/>
                  <a:pt x="1315555" y="1462624"/>
                </a:cubicBezTo>
                <a:cubicBezTo>
                  <a:pt x="1316792" y="1462811"/>
                  <a:pt x="1320279" y="1473271"/>
                  <a:pt x="1312256" y="1463599"/>
                </a:cubicBezTo>
                <a:cubicBezTo>
                  <a:pt x="1315293" y="1479120"/>
                  <a:pt x="1305845" y="1486843"/>
                  <a:pt x="1302021" y="1497339"/>
                </a:cubicBezTo>
                <a:cubicBezTo>
                  <a:pt x="1311056" y="1508586"/>
                  <a:pt x="1307232" y="1499926"/>
                  <a:pt x="1314768" y="1508849"/>
                </a:cubicBezTo>
                <a:lnTo>
                  <a:pt x="1304078" y="1515471"/>
                </a:lnTo>
                <a:lnTo>
                  <a:pt x="1313229" y="1520772"/>
                </a:lnTo>
                <a:cubicBezTo>
                  <a:pt x="1312836" y="1521578"/>
                  <a:pt x="1311870" y="1522365"/>
                  <a:pt x="1311570" y="1523171"/>
                </a:cubicBezTo>
                <a:lnTo>
                  <a:pt x="1313728" y="1525493"/>
                </a:lnTo>
                <a:lnTo>
                  <a:pt x="1295921" y="1521480"/>
                </a:lnTo>
                <a:lnTo>
                  <a:pt x="1291153" y="1525743"/>
                </a:lnTo>
                <a:lnTo>
                  <a:pt x="1295435" y="1529563"/>
                </a:lnTo>
                <a:cubicBezTo>
                  <a:pt x="1297771" y="1531011"/>
                  <a:pt x="1301073" y="1532496"/>
                  <a:pt x="1305993" y="1534043"/>
                </a:cubicBezTo>
                <a:cubicBezTo>
                  <a:pt x="1297708" y="1532693"/>
                  <a:pt x="1307268" y="1538804"/>
                  <a:pt x="1300670" y="1536780"/>
                </a:cubicBezTo>
                <a:cubicBezTo>
                  <a:pt x="1290135" y="1534118"/>
                  <a:pt x="1298120" y="1532168"/>
                  <a:pt x="1293659" y="1529731"/>
                </a:cubicBezTo>
                <a:lnTo>
                  <a:pt x="1290605" y="1533954"/>
                </a:lnTo>
                <a:lnTo>
                  <a:pt x="1296735" y="1539403"/>
                </a:lnTo>
                <a:cubicBezTo>
                  <a:pt x="1298328" y="1542627"/>
                  <a:pt x="1295742" y="1541231"/>
                  <a:pt x="1292785" y="1539338"/>
                </a:cubicBezTo>
                <a:lnTo>
                  <a:pt x="1288309" y="1537129"/>
                </a:lnTo>
                <a:lnTo>
                  <a:pt x="1288255" y="1537204"/>
                </a:lnTo>
                <a:lnTo>
                  <a:pt x="1288179" y="1537759"/>
                </a:lnTo>
                <a:lnTo>
                  <a:pt x="1292134" y="1541465"/>
                </a:lnTo>
                <a:cubicBezTo>
                  <a:pt x="1295906" y="1543743"/>
                  <a:pt x="1295807" y="1539609"/>
                  <a:pt x="1304271" y="1549563"/>
                </a:cubicBezTo>
                <a:lnTo>
                  <a:pt x="1287485" y="1542825"/>
                </a:lnTo>
                <a:lnTo>
                  <a:pt x="1287094" y="1545674"/>
                </a:lnTo>
                <a:cubicBezTo>
                  <a:pt x="1286773" y="1547858"/>
                  <a:pt x="1286198" y="1548999"/>
                  <a:pt x="1284407" y="1547888"/>
                </a:cubicBezTo>
                <a:lnTo>
                  <a:pt x="1283653" y="1547035"/>
                </a:lnTo>
                <a:lnTo>
                  <a:pt x="1281777" y="1550350"/>
                </a:lnTo>
                <a:cubicBezTo>
                  <a:pt x="1288937" y="1557061"/>
                  <a:pt x="1288712" y="1551063"/>
                  <a:pt x="1297860" y="1561035"/>
                </a:cubicBezTo>
                <a:cubicBezTo>
                  <a:pt x="1283051" y="1553837"/>
                  <a:pt x="1270755" y="1549076"/>
                  <a:pt x="1266931" y="1554886"/>
                </a:cubicBezTo>
                <a:cubicBezTo>
                  <a:pt x="1268855" y="1558664"/>
                  <a:pt x="1271289" y="1562158"/>
                  <a:pt x="1274166" y="1565271"/>
                </a:cubicBezTo>
                <a:lnTo>
                  <a:pt x="1272117" y="1565711"/>
                </a:lnTo>
                <a:lnTo>
                  <a:pt x="1275477" y="1569433"/>
                </a:lnTo>
                <a:cubicBezTo>
                  <a:pt x="1270491" y="1567896"/>
                  <a:pt x="1277052" y="1572095"/>
                  <a:pt x="1271203" y="1570071"/>
                </a:cubicBezTo>
                <a:lnTo>
                  <a:pt x="1266897" y="1568173"/>
                </a:lnTo>
                <a:lnTo>
                  <a:pt x="1266137" y="1570206"/>
                </a:lnTo>
                <a:lnTo>
                  <a:pt x="1271036" y="1578744"/>
                </a:lnTo>
                <a:lnTo>
                  <a:pt x="1271082" y="1578760"/>
                </a:lnTo>
                <a:lnTo>
                  <a:pt x="1270333" y="1572905"/>
                </a:lnTo>
                <a:cubicBezTo>
                  <a:pt x="1271542" y="1572403"/>
                  <a:pt x="1273866" y="1573088"/>
                  <a:pt x="1276266" y="1574081"/>
                </a:cubicBezTo>
                <a:lnTo>
                  <a:pt x="1277526" y="1577400"/>
                </a:lnTo>
                <a:lnTo>
                  <a:pt x="1278214" y="1576406"/>
                </a:lnTo>
                <a:cubicBezTo>
                  <a:pt x="1287511" y="1580980"/>
                  <a:pt x="1289836" y="1585067"/>
                  <a:pt x="1285487" y="1588666"/>
                </a:cubicBezTo>
                <a:cubicBezTo>
                  <a:pt x="1282375" y="1587129"/>
                  <a:pt x="1284662" y="1586004"/>
                  <a:pt x="1280613" y="1584354"/>
                </a:cubicBezTo>
                <a:cubicBezTo>
                  <a:pt x="1271166" y="1581580"/>
                  <a:pt x="1283013" y="1588291"/>
                  <a:pt x="1277539" y="1589003"/>
                </a:cubicBezTo>
                <a:cubicBezTo>
                  <a:pt x="1281813" y="1590840"/>
                  <a:pt x="1286087" y="1592752"/>
                  <a:pt x="1287287" y="1591740"/>
                </a:cubicBezTo>
                <a:cubicBezTo>
                  <a:pt x="1299096" y="1598076"/>
                  <a:pt x="1281701" y="1596951"/>
                  <a:pt x="1288336" y="1601637"/>
                </a:cubicBezTo>
                <a:cubicBezTo>
                  <a:pt x="1283538" y="1601637"/>
                  <a:pt x="1264455" y="1587129"/>
                  <a:pt x="1262093" y="1594439"/>
                </a:cubicBezTo>
                <a:cubicBezTo>
                  <a:pt x="1251671" y="1588178"/>
                  <a:pt x="1246929" y="1583970"/>
                  <a:pt x="1245579" y="1580769"/>
                </a:cubicBezTo>
                <a:lnTo>
                  <a:pt x="1246326" y="1579287"/>
                </a:lnTo>
                <a:lnTo>
                  <a:pt x="1241339" y="1580143"/>
                </a:lnTo>
                <a:lnTo>
                  <a:pt x="1242574" y="1582656"/>
                </a:lnTo>
                <a:cubicBezTo>
                  <a:pt x="1243145" y="1584296"/>
                  <a:pt x="1242983" y="1585516"/>
                  <a:pt x="1240912" y="1585704"/>
                </a:cubicBezTo>
                <a:cubicBezTo>
                  <a:pt x="1246060" y="1587380"/>
                  <a:pt x="1250945" y="1589778"/>
                  <a:pt x="1255420" y="1592827"/>
                </a:cubicBezTo>
                <a:cubicBezTo>
                  <a:pt x="1254858" y="1596576"/>
                  <a:pt x="1241811" y="1590128"/>
                  <a:pt x="1245073" y="1596576"/>
                </a:cubicBezTo>
                <a:cubicBezTo>
                  <a:pt x="1239816" y="1595137"/>
                  <a:pt x="1234773" y="1593007"/>
                  <a:pt x="1230077" y="1590240"/>
                </a:cubicBezTo>
                <a:cubicBezTo>
                  <a:pt x="1228783" y="1593313"/>
                  <a:pt x="1226465" y="1595843"/>
                  <a:pt x="1223516" y="1597401"/>
                </a:cubicBezTo>
                <a:lnTo>
                  <a:pt x="1222092" y="1598001"/>
                </a:lnTo>
                <a:cubicBezTo>
                  <a:pt x="1221470" y="1598161"/>
                  <a:pt x="1220877" y="1598414"/>
                  <a:pt x="1220330" y="1598750"/>
                </a:cubicBezTo>
                <a:cubicBezTo>
                  <a:pt x="1218898" y="1599488"/>
                  <a:pt x="1217389" y="1600067"/>
                  <a:pt x="1215831" y="1600475"/>
                </a:cubicBezTo>
                <a:lnTo>
                  <a:pt x="1210623" y="1600767"/>
                </a:lnTo>
                <a:lnTo>
                  <a:pt x="1212383" y="1605235"/>
                </a:lnTo>
                <a:cubicBezTo>
                  <a:pt x="1201624" y="1599162"/>
                  <a:pt x="1213208" y="1617944"/>
                  <a:pt x="1204398" y="1613670"/>
                </a:cubicBezTo>
                <a:cubicBezTo>
                  <a:pt x="1215945" y="1627842"/>
                  <a:pt x="1208147" y="1607035"/>
                  <a:pt x="1218119" y="1619519"/>
                </a:cubicBezTo>
                <a:lnTo>
                  <a:pt x="1215669" y="1628168"/>
                </a:lnTo>
                <a:lnTo>
                  <a:pt x="1216693" y="1627692"/>
                </a:lnTo>
                <a:cubicBezTo>
                  <a:pt x="1219609" y="1624497"/>
                  <a:pt x="1222069" y="1620914"/>
                  <a:pt x="1224004" y="1617045"/>
                </a:cubicBezTo>
                <a:cubicBezTo>
                  <a:pt x="1225724" y="1613474"/>
                  <a:pt x="1228300" y="1610384"/>
                  <a:pt x="1231501" y="1608048"/>
                </a:cubicBezTo>
                <a:cubicBezTo>
                  <a:pt x="1233426" y="1606832"/>
                  <a:pt x="1235563" y="1605993"/>
                  <a:pt x="1237800" y="1605573"/>
                </a:cubicBezTo>
                <a:cubicBezTo>
                  <a:pt x="1240755" y="1605438"/>
                  <a:pt x="1243713" y="1605754"/>
                  <a:pt x="1246572" y="1606511"/>
                </a:cubicBezTo>
                <a:cubicBezTo>
                  <a:pt x="1246865" y="1609741"/>
                  <a:pt x="1246377" y="1612994"/>
                  <a:pt x="1245148" y="1615996"/>
                </a:cubicBezTo>
                <a:cubicBezTo>
                  <a:pt x="1244069" y="1619436"/>
                  <a:pt x="1242267" y="1622607"/>
                  <a:pt x="1239862" y="1625293"/>
                </a:cubicBezTo>
                <a:cubicBezTo>
                  <a:pt x="1237327" y="1628029"/>
                  <a:pt x="1234062" y="1629981"/>
                  <a:pt x="1230452" y="1630917"/>
                </a:cubicBezTo>
                <a:cubicBezTo>
                  <a:pt x="1225783" y="1632060"/>
                  <a:pt x="1220906" y="1632047"/>
                  <a:pt x="1216243" y="1630879"/>
                </a:cubicBezTo>
                <a:cubicBezTo>
                  <a:pt x="1217293" y="1634816"/>
                  <a:pt x="1219289" y="1636690"/>
                  <a:pt x="1219861" y="1638354"/>
                </a:cubicBezTo>
                <a:lnTo>
                  <a:pt x="1218201" y="1640445"/>
                </a:lnTo>
                <a:lnTo>
                  <a:pt x="1219956" y="1644412"/>
                </a:lnTo>
                <a:cubicBezTo>
                  <a:pt x="1226254" y="1646324"/>
                  <a:pt x="1215157" y="1628891"/>
                  <a:pt x="1227004" y="1636164"/>
                </a:cubicBezTo>
                <a:cubicBezTo>
                  <a:pt x="1232365" y="1645949"/>
                  <a:pt x="1226404" y="1645012"/>
                  <a:pt x="1238776" y="1661582"/>
                </a:cubicBezTo>
                <a:cubicBezTo>
                  <a:pt x="1233190" y="1655359"/>
                  <a:pt x="1238326" y="1665331"/>
                  <a:pt x="1234127" y="1659745"/>
                </a:cubicBezTo>
                <a:cubicBezTo>
                  <a:pt x="1227379" y="1651273"/>
                  <a:pt x="1233677" y="1655322"/>
                  <a:pt x="1231128" y="1650935"/>
                </a:cubicBezTo>
                <a:cubicBezTo>
                  <a:pt x="1223114" y="1647505"/>
                  <a:pt x="1221955" y="1661367"/>
                  <a:pt x="1219092" y="1655859"/>
                </a:cubicBezTo>
                <a:lnTo>
                  <a:pt x="1215657" y="1643648"/>
                </a:lnTo>
                <a:lnTo>
                  <a:pt x="1214931" y="1644563"/>
                </a:lnTo>
                <a:lnTo>
                  <a:pt x="1204295" y="1636301"/>
                </a:lnTo>
                <a:lnTo>
                  <a:pt x="1204238" y="1636334"/>
                </a:lnTo>
                <a:cubicBezTo>
                  <a:pt x="1202959" y="1636872"/>
                  <a:pt x="1201691" y="1637655"/>
                  <a:pt x="1201378" y="1639498"/>
                </a:cubicBezTo>
                <a:lnTo>
                  <a:pt x="1202562" y="1643428"/>
                </a:lnTo>
                <a:lnTo>
                  <a:pt x="1203909" y="1642913"/>
                </a:lnTo>
                <a:cubicBezTo>
                  <a:pt x="1205671" y="1649005"/>
                  <a:pt x="1209205" y="1655285"/>
                  <a:pt x="1211515" y="1661836"/>
                </a:cubicBezTo>
                <a:lnTo>
                  <a:pt x="1211780" y="1682238"/>
                </a:lnTo>
                <a:lnTo>
                  <a:pt x="1208416" y="1679462"/>
                </a:lnTo>
                <a:lnTo>
                  <a:pt x="1208821" y="1682915"/>
                </a:lnTo>
                <a:lnTo>
                  <a:pt x="1207149" y="1678417"/>
                </a:lnTo>
                <a:lnTo>
                  <a:pt x="1204080" y="1675885"/>
                </a:lnTo>
                <a:lnTo>
                  <a:pt x="1202898" y="1677966"/>
                </a:lnTo>
                <a:cubicBezTo>
                  <a:pt x="1205410" y="1681902"/>
                  <a:pt x="1207884" y="1685801"/>
                  <a:pt x="1209009" y="1686064"/>
                </a:cubicBezTo>
                <a:cubicBezTo>
                  <a:pt x="1215457" y="1697686"/>
                  <a:pt x="1203423" y="1685689"/>
                  <a:pt x="1206722" y="1692999"/>
                </a:cubicBezTo>
                <a:cubicBezTo>
                  <a:pt x="1203348" y="1689775"/>
                  <a:pt x="1194163" y="1668331"/>
                  <a:pt x="1190376" y="1671518"/>
                </a:cubicBezTo>
                <a:lnTo>
                  <a:pt x="1188117" y="1665788"/>
                </a:lnTo>
                <a:lnTo>
                  <a:pt x="1185430" y="1664948"/>
                </a:lnTo>
                <a:lnTo>
                  <a:pt x="1186140" y="1666157"/>
                </a:lnTo>
                <a:lnTo>
                  <a:pt x="1183850" y="1664454"/>
                </a:lnTo>
                <a:lnTo>
                  <a:pt x="1173954" y="1661358"/>
                </a:lnTo>
                <a:lnTo>
                  <a:pt x="1176282" y="1659768"/>
                </a:lnTo>
                <a:lnTo>
                  <a:pt x="1168782" y="1647974"/>
                </a:lnTo>
                <a:cubicBezTo>
                  <a:pt x="1165033" y="1649474"/>
                  <a:pt x="1160572" y="1650861"/>
                  <a:pt x="1148838" y="1636502"/>
                </a:cubicBezTo>
                <a:cubicBezTo>
                  <a:pt x="1146851" y="1636502"/>
                  <a:pt x="1145089" y="1636502"/>
                  <a:pt x="1148838" y="1642763"/>
                </a:cubicBezTo>
                <a:cubicBezTo>
                  <a:pt x="1144564" y="1639014"/>
                  <a:pt x="1144723" y="1636390"/>
                  <a:pt x="1144976" y="1634234"/>
                </a:cubicBezTo>
                <a:lnTo>
                  <a:pt x="1143806" y="1632205"/>
                </a:lnTo>
                <a:lnTo>
                  <a:pt x="1141826" y="1633391"/>
                </a:lnTo>
                <a:cubicBezTo>
                  <a:pt x="1139440" y="1635633"/>
                  <a:pt x="1136937" y="1637748"/>
                  <a:pt x="1134328" y="1639727"/>
                </a:cubicBezTo>
                <a:lnTo>
                  <a:pt x="1130386" y="1641214"/>
                </a:lnTo>
                <a:lnTo>
                  <a:pt x="1131283" y="1643961"/>
                </a:lnTo>
                <a:lnTo>
                  <a:pt x="1135604" y="1645172"/>
                </a:lnTo>
                <a:cubicBezTo>
                  <a:pt x="1137169" y="1645359"/>
                  <a:pt x="1138772" y="1645594"/>
                  <a:pt x="1142014" y="1647187"/>
                </a:cubicBezTo>
                <a:cubicBezTo>
                  <a:pt x="1147413" y="1657459"/>
                  <a:pt x="1140890" y="1649286"/>
                  <a:pt x="1139353" y="1650936"/>
                </a:cubicBezTo>
                <a:cubicBezTo>
                  <a:pt x="1143102" y="1656672"/>
                  <a:pt x="1144639" y="1656222"/>
                  <a:pt x="1147263" y="1658846"/>
                </a:cubicBezTo>
                <a:cubicBezTo>
                  <a:pt x="1149287" y="1667806"/>
                  <a:pt x="1155848" y="1681977"/>
                  <a:pt x="1153336" y="1686101"/>
                </a:cubicBezTo>
                <a:cubicBezTo>
                  <a:pt x="1146776" y="1670281"/>
                  <a:pt x="1138153" y="1661171"/>
                  <a:pt x="1130580" y="1649474"/>
                </a:cubicBezTo>
                <a:lnTo>
                  <a:pt x="1130734" y="1649550"/>
                </a:lnTo>
                <a:lnTo>
                  <a:pt x="1128181" y="1648098"/>
                </a:lnTo>
                <a:lnTo>
                  <a:pt x="1128668" y="1652998"/>
                </a:lnTo>
                <a:lnTo>
                  <a:pt x="1128518" y="1653035"/>
                </a:lnTo>
                <a:lnTo>
                  <a:pt x="1123545" y="1644461"/>
                </a:lnTo>
                <a:lnTo>
                  <a:pt x="1121753" y="1643033"/>
                </a:lnTo>
                <a:lnTo>
                  <a:pt x="1109398" y="1640964"/>
                </a:lnTo>
                <a:cubicBezTo>
                  <a:pt x="1099388" y="1633466"/>
                  <a:pt x="1109735" y="1638939"/>
                  <a:pt x="1111310" y="1634066"/>
                </a:cubicBezTo>
                <a:cubicBezTo>
                  <a:pt x="1112397" y="1632191"/>
                  <a:pt x="1107561" y="1631104"/>
                  <a:pt x="1103099" y="1629342"/>
                </a:cubicBezTo>
                <a:cubicBezTo>
                  <a:pt x="1098638" y="1627580"/>
                  <a:pt x="1094777" y="1624843"/>
                  <a:pt x="1096914" y="1620682"/>
                </a:cubicBezTo>
                <a:cubicBezTo>
                  <a:pt x="1091328" y="1616933"/>
                  <a:pt x="1090315" y="1626605"/>
                  <a:pt x="1085029" y="1623906"/>
                </a:cubicBezTo>
                <a:cubicBezTo>
                  <a:pt x="1078394" y="1619557"/>
                  <a:pt x="1081918" y="1616933"/>
                  <a:pt x="1073520" y="1612321"/>
                </a:cubicBezTo>
                <a:cubicBezTo>
                  <a:pt x="1078431" y="1610334"/>
                  <a:pt x="1085479" y="1611684"/>
                  <a:pt x="1090240" y="1611347"/>
                </a:cubicBezTo>
                <a:cubicBezTo>
                  <a:pt x="1095002" y="1611010"/>
                  <a:pt x="1097513" y="1609022"/>
                  <a:pt x="1091777" y="1601675"/>
                </a:cubicBezTo>
                <a:cubicBezTo>
                  <a:pt x="1100962" y="1610447"/>
                  <a:pt x="1106473" y="1609885"/>
                  <a:pt x="1107261" y="1618807"/>
                </a:cubicBezTo>
                <a:cubicBezTo>
                  <a:pt x="1110747" y="1620194"/>
                  <a:pt x="1111834" y="1617795"/>
                  <a:pt x="1111010" y="1614796"/>
                </a:cubicBezTo>
                <a:lnTo>
                  <a:pt x="1109661" y="1612921"/>
                </a:lnTo>
                <a:lnTo>
                  <a:pt x="1106882" y="1611782"/>
                </a:lnTo>
                <a:cubicBezTo>
                  <a:pt x="1105436" y="1611180"/>
                  <a:pt x="1103760" y="1610106"/>
                  <a:pt x="1101545" y="1607875"/>
                </a:cubicBezTo>
                <a:lnTo>
                  <a:pt x="1093358" y="1597507"/>
                </a:lnTo>
                <a:lnTo>
                  <a:pt x="1089566" y="1598000"/>
                </a:lnTo>
                <a:cubicBezTo>
                  <a:pt x="1085121" y="1598785"/>
                  <a:pt x="1080838" y="1600305"/>
                  <a:pt x="1076894" y="1602499"/>
                </a:cubicBezTo>
                <a:cubicBezTo>
                  <a:pt x="1075193" y="1603517"/>
                  <a:pt x="1073652" y="1604781"/>
                  <a:pt x="1072320" y="1606248"/>
                </a:cubicBezTo>
                <a:cubicBezTo>
                  <a:pt x="1070963" y="1607709"/>
                  <a:pt x="1069895" y="1609414"/>
                  <a:pt x="1069171" y="1611272"/>
                </a:cubicBezTo>
                <a:lnTo>
                  <a:pt x="1068915" y="1621533"/>
                </a:lnTo>
                <a:lnTo>
                  <a:pt x="1069921" y="1620907"/>
                </a:lnTo>
                <a:cubicBezTo>
                  <a:pt x="1071046" y="1632754"/>
                  <a:pt x="1070034" y="1637628"/>
                  <a:pt x="1061374" y="1643176"/>
                </a:cubicBezTo>
                <a:lnTo>
                  <a:pt x="1061374" y="1643064"/>
                </a:lnTo>
                <a:cubicBezTo>
                  <a:pt x="1060586" y="1640102"/>
                  <a:pt x="1059724" y="1637215"/>
                  <a:pt x="1057325" y="1637927"/>
                </a:cubicBezTo>
                <a:cubicBezTo>
                  <a:pt x="1057793" y="1633991"/>
                  <a:pt x="1058862" y="1629792"/>
                  <a:pt x="1060854" y="1626549"/>
                </a:cubicBezTo>
                <a:lnTo>
                  <a:pt x="1066418" y="1623087"/>
                </a:lnTo>
                <a:lnTo>
                  <a:pt x="1062910" y="1618395"/>
                </a:lnTo>
                <a:cubicBezTo>
                  <a:pt x="1059862" y="1619788"/>
                  <a:pt x="1057594" y="1622469"/>
                  <a:pt x="1056725" y="1625705"/>
                </a:cubicBezTo>
                <a:cubicBezTo>
                  <a:pt x="1055787" y="1628780"/>
                  <a:pt x="1054738" y="1632716"/>
                  <a:pt x="1053763" y="1636090"/>
                </a:cubicBezTo>
                <a:cubicBezTo>
                  <a:pt x="1053103" y="1639273"/>
                  <a:pt x="1051369" y="1642132"/>
                  <a:pt x="1048852" y="1644188"/>
                </a:cubicBezTo>
                <a:lnTo>
                  <a:pt x="1039547" y="1644188"/>
                </a:lnTo>
                <a:lnTo>
                  <a:pt x="1040248" y="1646864"/>
                </a:lnTo>
                <a:lnTo>
                  <a:pt x="1038590" y="1650191"/>
                </a:lnTo>
                <a:lnTo>
                  <a:pt x="1039212" y="1652792"/>
                </a:lnTo>
                <a:cubicBezTo>
                  <a:pt x="1040304" y="1655819"/>
                  <a:pt x="1041297" y="1658884"/>
                  <a:pt x="1040679" y="1661620"/>
                </a:cubicBezTo>
                <a:cubicBezTo>
                  <a:pt x="1035018" y="1665369"/>
                  <a:pt x="1030594" y="1661620"/>
                  <a:pt x="1024446" y="1667619"/>
                </a:cubicBezTo>
                <a:lnTo>
                  <a:pt x="1019480" y="1659377"/>
                </a:lnTo>
                <a:lnTo>
                  <a:pt x="1017029" y="1660136"/>
                </a:lnTo>
                <a:lnTo>
                  <a:pt x="1018615" y="1657940"/>
                </a:lnTo>
                <a:lnTo>
                  <a:pt x="1012028" y="1647008"/>
                </a:lnTo>
                <a:lnTo>
                  <a:pt x="1008290" y="1647029"/>
                </a:lnTo>
                <a:lnTo>
                  <a:pt x="1004007" y="1650985"/>
                </a:lnTo>
                <a:lnTo>
                  <a:pt x="1004726" y="1655997"/>
                </a:lnTo>
                <a:lnTo>
                  <a:pt x="1003366" y="1659020"/>
                </a:lnTo>
                <a:lnTo>
                  <a:pt x="1006639" y="1659446"/>
                </a:lnTo>
                <a:lnTo>
                  <a:pt x="1006564" y="1659446"/>
                </a:lnTo>
                <a:cubicBezTo>
                  <a:pt x="1007042" y="1660139"/>
                  <a:pt x="1006150" y="1660149"/>
                  <a:pt x="1004711" y="1659854"/>
                </a:cubicBezTo>
                <a:lnTo>
                  <a:pt x="1003181" y="1659432"/>
                </a:lnTo>
                <a:lnTo>
                  <a:pt x="999665" y="1667244"/>
                </a:lnTo>
                <a:lnTo>
                  <a:pt x="989423" y="1669325"/>
                </a:lnTo>
                <a:lnTo>
                  <a:pt x="988916" y="1671827"/>
                </a:lnTo>
                <a:lnTo>
                  <a:pt x="976566" y="1672992"/>
                </a:lnTo>
                <a:lnTo>
                  <a:pt x="976309" y="1674930"/>
                </a:lnTo>
                <a:lnTo>
                  <a:pt x="974957" y="1673144"/>
                </a:lnTo>
                <a:lnTo>
                  <a:pt x="968362" y="1673767"/>
                </a:lnTo>
                <a:lnTo>
                  <a:pt x="968250" y="1673767"/>
                </a:lnTo>
                <a:cubicBezTo>
                  <a:pt x="972486" y="1678416"/>
                  <a:pt x="977735" y="1678603"/>
                  <a:pt x="971061" y="1681490"/>
                </a:cubicBezTo>
                <a:lnTo>
                  <a:pt x="960815" y="1677237"/>
                </a:lnTo>
                <a:lnTo>
                  <a:pt x="959843" y="1680409"/>
                </a:lnTo>
                <a:lnTo>
                  <a:pt x="960714" y="1680215"/>
                </a:lnTo>
                <a:lnTo>
                  <a:pt x="970630" y="1688107"/>
                </a:lnTo>
                <a:lnTo>
                  <a:pt x="973020" y="1685263"/>
                </a:lnTo>
                <a:cubicBezTo>
                  <a:pt x="975307" y="1684284"/>
                  <a:pt x="977809" y="1683496"/>
                  <a:pt x="978671" y="1681228"/>
                </a:cubicBezTo>
                <a:cubicBezTo>
                  <a:pt x="980246" y="1685165"/>
                  <a:pt x="981820" y="1689288"/>
                  <a:pt x="983395" y="1693337"/>
                </a:cubicBezTo>
                <a:lnTo>
                  <a:pt x="983357" y="1693450"/>
                </a:lnTo>
                <a:cubicBezTo>
                  <a:pt x="980190" y="1688089"/>
                  <a:pt x="977612" y="1688407"/>
                  <a:pt x="975278" y="1689532"/>
                </a:cubicBezTo>
                <a:lnTo>
                  <a:pt x="972845" y="1689870"/>
                </a:lnTo>
                <a:lnTo>
                  <a:pt x="973845" y="1690665"/>
                </a:lnTo>
                <a:cubicBezTo>
                  <a:pt x="978240" y="1694152"/>
                  <a:pt x="981802" y="1697610"/>
                  <a:pt x="981971" y="1700947"/>
                </a:cubicBezTo>
                <a:lnTo>
                  <a:pt x="981896" y="1700947"/>
                </a:lnTo>
                <a:lnTo>
                  <a:pt x="964520" y="1694488"/>
                </a:lnTo>
                <a:lnTo>
                  <a:pt x="961459" y="1698811"/>
                </a:lnTo>
                <a:cubicBezTo>
                  <a:pt x="960423" y="1700227"/>
                  <a:pt x="959739" y="1701998"/>
                  <a:pt x="960489" y="1705297"/>
                </a:cubicBezTo>
                <a:cubicBezTo>
                  <a:pt x="957040" y="1699467"/>
                  <a:pt x="953450" y="1695522"/>
                  <a:pt x="950877" y="1691552"/>
                </a:cubicBezTo>
                <a:lnTo>
                  <a:pt x="950762" y="1691096"/>
                </a:lnTo>
                <a:lnTo>
                  <a:pt x="940432" y="1689063"/>
                </a:lnTo>
                <a:cubicBezTo>
                  <a:pt x="941576" y="1687975"/>
                  <a:pt x="943638" y="1687750"/>
                  <a:pt x="943820" y="1687296"/>
                </a:cubicBezTo>
                <a:lnTo>
                  <a:pt x="938642" y="1685231"/>
                </a:lnTo>
                <a:lnTo>
                  <a:pt x="936383" y="1687911"/>
                </a:lnTo>
                <a:cubicBezTo>
                  <a:pt x="934715" y="1688680"/>
                  <a:pt x="932503" y="1688464"/>
                  <a:pt x="929447" y="1686365"/>
                </a:cubicBezTo>
                <a:lnTo>
                  <a:pt x="931559" y="1689297"/>
                </a:lnTo>
                <a:lnTo>
                  <a:pt x="931824" y="1689194"/>
                </a:lnTo>
                <a:cubicBezTo>
                  <a:pt x="933881" y="1689438"/>
                  <a:pt x="936177" y="1689869"/>
                  <a:pt x="936758" y="1688950"/>
                </a:cubicBezTo>
                <a:cubicBezTo>
                  <a:pt x="940657" y="1690862"/>
                  <a:pt x="941444" y="1692924"/>
                  <a:pt x="940845" y="1694799"/>
                </a:cubicBezTo>
                <a:lnTo>
                  <a:pt x="940732" y="1694799"/>
                </a:lnTo>
                <a:lnTo>
                  <a:pt x="933822" y="1692439"/>
                </a:lnTo>
                <a:lnTo>
                  <a:pt x="936008" y="1695475"/>
                </a:lnTo>
                <a:cubicBezTo>
                  <a:pt x="933554" y="1694691"/>
                  <a:pt x="931048" y="1694078"/>
                  <a:pt x="928510" y="1693638"/>
                </a:cubicBezTo>
                <a:cubicBezTo>
                  <a:pt x="925531" y="1693151"/>
                  <a:pt x="922527" y="1692838"/>
                  <a:pt x="919512" y="1692701"/>
                </a:cubicBezTo>
                <a:lnTo>
                  <a:pt x="910901" y="1693388"/>
                </a:lnTo>
                <a:lnTo>
                  <a:pt x="910215" y="1694485"/>
                </a:lnTo>
                <a:lnTo>
                  <a:pt x="908694" y="1694213"/>
                </a:lnTo>
                <a:lnTo>
                  <a:pt x="902867" y="1696674"/>
                </a:lnTo>
                <a:cubicBezTo>
                  <a:pt x="903392" y="1706647"/>
                  <a:pt x="907816" y="1700723"/>
                  <a:pt x="907853" y="1712908"/>
                </a:cubicBezTo>
                <a:cubicBezTo>
                  <a:pt x="905416" y="1714257"/>
                  <a:pt x="901030" y="1712308"/>
                  <a:pt x="897993" y="1712045"/>
                </a:cubicBezTo>
                <a:cubicBezTo>
                  <a:pt x="894957" y="1711783"/>
                  <a:pt x="892782" y="1713395"/>
                  <a:pt x="893982" y="1722018"/>
                </a:cubicBezTo>
                <a:cubicBezTo>
                  <a:pt x="888921" y="1722205"/>
                  <a:pt x="888583" y="1714070"/>
                  <a:pt x="881835" y="1714520"/>
                </a:cubicBezTo>
                <a:cubicBezTo>
                  <a:pt x="883710" y="1724079"/>
                  <a:pt x="883785" y="1718269"/>
                  <a:pt x="886634" y="1718269"/>
                </a:cubicBezTo>
                <a:cubicBezTo>
                  <a:pt x="887871" y="1727603"/>
                  <a:pt x="888583" y="1736114"/>
                  <a:pt x="884909" y="1734314"/>
                </a:cubicBezTo>
                <a:cubicBezTo>
                  <a:pt x="883935" y="1728691"/>
                  <a:pt x="885097" y="1728203"/>
                  <a:pt x="886521" y="1727978"/>
                </a:cubicBezTo>
                <a:cubicBezTo>
                  <a:pt x="885134" y="1720743"/>
                  <a:pt x="880185" y="1724229"/>
                  <a:pt x="881310" y="1730677"/>
                </a:cubicBezTo>
                <a:cubicBezTo>
                  <a:pt x="879248" y="1728278"/>
                  <a:pt x="879923" y="1723179"/>
                  <a:pt x="881760" y="1724229"/>
                </a:cubicBezTo>
                <a:cubicBezTo>
                  <a:pt x="880298" y="1716206"/>
                  <a:pt x="876174" y="1721867"/>
                  <a:pt x="878011" y="1730228"/>
                </a:cubicBezTo>
                <a:cubicBezTo>
                  <a:pt x="877074" y="1714594"/>
                  <a:pt x="873062" y="1724079"/>
                  <a:pt x="869951" y="1729066"/>
                </a:cubicBezTo>
                <a:cubicBezTo>
                  <a:pt x="871488" y="1741062"/>
                  <a:pt x="874300" y="1721005"/>
                  <a:pt x="874487" y="1736226"/>
                </a:cubicBezTo>
                <a:cubicBezTo>
                  <a:pt x="869126" y="1737351"/>
                  <a:pt x="864215" y="1737988"/>
                  <a:pt x="859491" y="1738813"/>
                </a:cubicBezTo>
                <a:cubicBezTo>
                  <a:pt x="854882" y="1739516"/>
                  <a:pt x="850376" y="1740775"/>
                  <a:pt x="846070" y="1742562"/>
                </a:cubicBezTo>
                <a:cubicBezTo>
                  <a:pt x="837147" y="1746311"/>
                  <a:pt x="828450" y="1753546"/>
                  <a:pt x="820764" y="1769367"/>
                </a:cubicBezTo>
                <a:cubicBezTo>
                  <a:pt x="819790" y="1768617"/>
                  <a:pt x="819790" y="1763256"/>
                  <a:pt x="819490" y="1759395"/>
                </a:cubicBezTo>
                <a:cubicBezTo>
                  <a:pt x="817690" y="1758307"/>
                  <a:pt x="817053" y="1761382"/>
                  <a:pt x="817540" y="1768580"/>
                </a:cubicBezTo>
                <a:cubicBezTo>
                  <a:pt x="811692" y="1755421"/>
                  <a:pt x="802544" y="1758495"/>
                  <a:pt x="798346" y="1766855"/>
                </a:cubicBezTo>
                <a:cubicBezTo>
                  <a:pt x="801907" y="1756583"/>
                  <a:pt x="791485" y="1758570"/>
                  <a:pt x="791897" y="1739150"/>
                </a:cubicBezTo>
                <a:cubicBezTo>
                  <a:pt x="790473" y="1738775"/>
                  <a:pt x="787549" y="1746648"/>
                  <a:pt x="786349" y="1737651"/>
                </a:cubicBezTo>
                <a:lnTo>
                  <a:pt x="785503" y="1739616"/>
                </a:lnTo>
                <a:lnTo>
                  <a:pt x="777164" y="1743236"/>
                </a:lnTo>
                <a:lnTo>
                  <a:pt x="781577" y="1748746"/>
                </a:lnTo>
                <a:lnTo>
                  <a:pt x="778851" y="1755084"/>
                </a:lnTo>
                <a:cubicBezTo>
                  <a:pt x="773452" y="1732590"/>
                  <a:pt x="765017" y="1746461"/>
                  <a:pt x="757482" y="1752234"/>
                </a:cubicBezTo>
                <a:cubicBezTo>
                  <a:pt x="755828" y="1749160"/>
                  <a:pt x="755503" y="1745544"/>
                  <a:pt x="756582" y="1742224"/>
                </a:cubicBezTo>
                <a:cubicBezTo>
                  <a:pt x="745335" y="1739038"/>
                  <a:pt x="731801" y="1749985"/>
                  <a:pt x="721979" y="1744699"/>
                </a:cubicBezTo>
                <a:cubicBezTo>
                  <a:pt x="722204" y="1729703"/>
                  <a:pt x="727715" y="1739600"/>
                  <a:pt x="729927" y="1734089"/>
                </a:cubicBezTo>
                <a:cubicBezTo>
                  <a:pt x="726178" y="1726928"/>
                  <a:pt x="720404" y="1739338"/>
                  <a:pt x="714931" y="1735889"/>
                </a:cubicBezTo>
                <a:cubicBezTo>
                  <a:pt x="714931" y="1740463"/>
                  <a:pt x="716843" y="1739263"/>
                  <a:pt x="718005" y="1740200"/>
                </a:cubicBezTo>
                <a:cubicBezTo>
                  <a:pt x="720067" y="1741400"/>
                  <a:pt x="711857" y="1751185"/>
                  <a:pt x="713319" y="1738663"/>
                </a:cubicBezTo>
                <a:cubicBezTo>
                  <a:pt x="700160" y="1752009"/>
                  <a:pt x="680740" y="1750809"/>
                  <a:pt x="665407" y="1755571"/>
                </a:cubicBezTo>
                <a:cubicBezTo>
                  <a:pt x="663270" y="1769929"/>
                  <a:pt x="668331" y="1761082"/>
                  <a:pt x="667056" y="1772741"/>
                </a:cubicBezTo>
                <a:cubicBezTo>
                  <a:pt x="644900" y="1774240"/>
                  <a:pt x="635453" y="1761494"/>
                  <a:pt x="614233" y="1766743"/>
                </a:cubicBezTo>
                <a:cubicBezTo>
                  <a:pt x="612771" y="1776978"/>
                  <a:pt x="614683" y="1777465"/>
                  <a:pt x="615621" y="1780764"/>
                </a:cubicBezTo>
                <a:cubicBezTo>
                  <a:pt x="612321" y="1787512"/>
                  <a:pt x="610522" y="1769517"/>
                  <a:pt x="608123" y="1771204"/>
                </a:cubicBezTo>
                <a:cubicBezTo>
                  <a:pt x="606810" y="1786837"/>
                  <a:pt x="614833" y="1775815"/>
                  <a:pt x="612921" y="1793210"/>
                </a:cubicBezTo>
                <a:cubicBezTo>
                  <a:pt x="605836" y="1776340"/>
                  <a:pt x="597738" y="1766967"/>
                  <a:pt x="588928" y="1777165"/>
                </a:cubicBezTo>
                <a:cubicBezTo>
                  <a:pt x="589528" y="1787062"/>
                  <a:pt x="595301" y="1782788"/>
                  <a:pt x="594589" y="1796322"/>
                </a:cubicBezTo>
                <a:cubicBezTo>
                  <a:pt x="586716" y="1780539"/>
                  <a:pt x="578956" y="1768055"/>
                  <a:pt x="569246" y="1769179"/>
                </a:cubicBezTo>
                <a:cubicBezTo>
                  <a:pt x="567436" y="1773079"/>
                  <a:pt x="566405" y="1777294"/>
                  <a:pt x="566209" y="1781588"/>
                </a:cubicBezTo>
                <a:cubicBezTo>
                  <a:pt x="562985" y="1781588"/>
                  <a:pt x="552075" y="1768205"/>
                  <a:pt x="548326" y="1788149"/>
                </a:cubicBezTo>
                <a:cubicBezTo>
                  <a:pt x="552075" y="1780164"/>
                  <a:pt x="556124" y="1784063"/>
                  <a:pt x="559273" y="1789011"/>
                </a:cubicBezTo>
                <a:cubicBezTo>
                  <a:pt x="556537" y="1799096"/>
                  <a:pt x="555300" y="1792273"/>
                  <a:pt x="553200" y="1786650"/>
                </a:cubicBezTo>
                <a:cubicBezTo>
                  <a:pt x="552188" y="1786875"/>
                  <a:pt x="552338" y="1789724"/>
                  <a:pt x="552825" y="1789874"/>
                </a:cubicBezTo>
                <a:cubicBezTo>
                  <a:pt x="550388" y="1794935"/>
                  <a:pt x="547989" y="1791748"/>
                  <a:pt x="545777" y="1789086"/>
                </a:cubicBezTo>
                <a:cubicBezTo>
                  <a:pt x="543565" y="1786425"/>
                  <a:pt x="541466" y="1784325"/>
                  <a:pt x="539179" y="1791448"/>
                </a:cubicBezTo>
                <a:cubicBezTo>
                  <a:pt x="535036" y="1782207"/>
                  <a:pt x="529985" y="1776171"/>
                  <a:pt x="524277" y="1771850"/>
                </a:cubicBezTo>
                <a:lnTo>
                  <a:pt x="507390" y="1763508"/>
                </a:lnTo>
                <a:lnTo>
                  <a:pt x="505513" y="1765842"/>
                </a:lnTo>
                <a:cubicBezTo>
                  <a:pt x="501764" y="1767979"/>
                  <a:pt x="497603" y="1769966"/>
                  <a:pt x="493291" y="1772628"/>
                </a:cubicBezTo>
                <a:cubicBezTo>
                  <a:pt x="488379" y="1775683"/>
                  <a:pt x="483816" y="1779266"/>
                  <a:pt x="479683" y="1783313"/>
                </a:cubicBezTo>
                <a:cubicBezTo>
                  <a:pt x="479683" y="1778964"/>
                  <a:pt x="481557" y="1773415"/>
                  <a:pt x="476833" y="1773415"/>
                </a:cubicBezTo>
                <a:cubicBezTo>
                  <a:pt x="474959" y="1786049"/>
                  <a:pt x="471772" y="1797296"/>
                  <a:pt x="466486" y="1804907"/>
                </a:cubicBezTo>
                <a:cubicBezTo>
                  <a:pt x="462173" y="1812357"/>
                  <a:pt x="453677" y="1816336"/>
                  <a:pt x="445192" y="1814879"/>
                </a:cubicBezTo>
                <a:cubicBezTo>
                  <a:pt x="443318" y="1819603"/>
                  <a:pt x="447629" y="1815141"/>
                  <a:pt x="449578" y="1817953"/>
                </a:cubicBezTo>
                <a:cubicBezTo>
                  <a:pt x="439869" y="1830962"/>
                  <a:pt x="435670" y="1825676"/>
                  <a:pt x="428472" y="1838985"/>
                </a:cubicBezTo>
                <a:cubicBezTo>
                  <a:pt x="426447" y="1842734"/>
                  <a:pt x="427722" y="1842284"/>
                  <a:pt x="429671" y="1841722"/>
                </a:cubicBezTo>
                <a:cubicBezTo>
                  <a:pt x="431621" y="1841159"/>
                  <a:pt x="434170" y="1840447"/>
                  <a:pt x="434995" y="1843671"/>
                </a:cubicBezTo>
                <a:cubicBezTo>
                  <a:pt x="429259" y="1854468"/>
                  <a:pt x="424160" y="1835311"/>
                  <a:pt x="418125" y="1851619"/>
                </a:cubicBezTo>
                <a:cubicBezTo>
                  <a:pt x="412164" y="1847495"/>
                  <a:pt x="404216" y="1846220"/>
                  <a:pt x="397505" y="1844121"/>
                </a:cubicBezTo>
                <a:cubicBezTo>
                  <a:pt x="390795" y="1842022"/>
                  <a:pt x="384796" y="1839435"/>
                  <a:pt x="382509" y="1833474"/>
                </a:cubicBezTo>
                <a:cubicBezTo>
                  <a:pt x="385883" y="1830737"/>
                  <a:pt x="388433" y="1832087"/>
                  <a:pt x="391807" y="1828863"/>
                </a:cubicBezTo>
                <a:cubicBezTo>
                  <a:pt x="386289" y="1823589"/>
                  <a:pt x="380054" y="1819121"/>
                  <a:pt x="373287" y="1815591"/>
                </a:cubicBezTo>
                <a:cubicBezTo>
                  <a:pt x="370063" y="1813867"/>
                  <a:pt x="366689" y="1812292"/>
                  <a:pt x="363352" y="1810718"/>
                </a:cubicBezTo>
                <a:lnTo>
                  <a:pt x="353980" y="1806144"/>
                </a:lnTo>
                <a:cubicBezTo>
                  <a:pt x="341421" y="1799846"/>
                  <a:pt x="331486" y="1792348"/>
                  <a:pt x="329911" y="1778364"/>
                </a:cubicBezTo>
                <a:cubicBezTo>
                  <a:pt x="329611" y="1773078"/>
                  <a:pt x="322788" y="1779301"/>
                  <a:pt x="319414" y="1779339"/>
                </a:cubicBezTo>
                <a:cubicBezTo>
                  <a:pt x="320739" y="1777950"/>
                  <a:pt x="321439" y="1776080"/>
                  <a:pt x="321355" y="1774163"/>
                </a:cubicBezTo>
                <a:cubicBezTo>
                  <a:pt x="321270" y="1772245"/>
                  <a:pt x="320407" y="1770445"/>
                  <a:pt x="318964" y="1769179"/>
                </a:cubicBezTo>
                <a:lnTo>
                  <a:pt x="314576" y="1761306"/>
                </a:lnTo>
                <a:lnTo>
                  <a:pt x="312703" y="1762557"/>
                </a:lnTo>
                <a:lnTo>
                  <a:pt x="305856" y="1759123"/>
                </a:lnTo>
                <a:lnTo>
                  <a:pt x="305393" y="1771691"/>
                </a:lnTo>
                <a:cubicBezTo>
                  <a:pt x="308489" y="1781510"/>
                  <a:pt x="316257" y="1789151"/>
                  <a:pt x="326125" y="1792085"/>
                </a:cubicBezTo>
                <a:cubicBezTo>
                  <a:pt x="325337" y="1800183"/>
                  <a:pt x="317052" y="1794897"/>
                  <a:pt x="313566" y="1796547"/>
                </a:cubicBezTo>
                <a:cubicBezTo>
                  <a:pt x="317315" y="1801983"/>
                  <a:pt x="321851" y="1802357"/>
                  <a:pt x="326500" y="1803370"/>
                </a:cubicBezTo>
                <a:cubicBezTo>
                  <a:pt x="328945" y="1803778"/>
                  <a:pt x="331280" y="1804684"/>
                  <a:pt x="333360" y="1806031"/>
                </a:cubicBezTo>
                <a:cubicBezTo>
                  <a:pt x="336361" y="1808051"/>
                  <a:pt x="338830" y="1810765"/>
                  <a:pt x="340558" y="1813942"/>
                </a:cubicBezTo>
                <a:cubicBezTo>
                  <a:pt x="335922" y="1814241"/>
                  <a:pt x="331269" y="1813747"/>
                  <a:pt x="326800" y="1812480"/>
                </a:cubicBezTo>
                <a:cubicBezTo>
                  <a:pt x="322819" y="1811297"/>
                  <a:pt x="319059" y="1809474"/>
                  <a:pt x="315665" y="1807081"/>
                </a:cubicBezTo>
                <a:cubicBezTo>
                  <a:pt x="309306" y="1802537"/>
                  <a:pt x="303776" y="1796931"/>
                  <a:pt x="299320" y="1790511"/>
                </a:cubicBezTo>
                <a:lnTo>
                  <a:pt x="307530" y="1785112"/>
                </a:lnTo>
                <a:cubicBezTo>
                  <a:pt x="305880" y="1780014"/>
                  <a:pt x="298757" y="1784250"/>
                  <a:pt x="297108" y="1779001"/>
                </a:cubicBezTo>
                <a:cubicBezTo>
                  <a:pt x="295008" y="1781251"/>
                  <a:pt x="292871" y="1783500"/>
                  <a:pt x="293359" y="1785749"/>
                </a:cubicBezTo>
                <a:cubicBezTo>
                  <a:pt x="286910" y="1780538"/>
                  <a:pt x="282112" y="1772478"/>
                  <a:pt x="275026" y="1765205"/>
                </a:cubicBezTo>
                <a:cubicBezTo>
                  <a:pt x="271580" y="1761490"/>
                  <a:pt x="267645" y="1758262"/>
                  <a:pt x="263329" y="1755607"/>
                </a:cubicBezTo>
                <a:cubicBezTo>
                  <a:pt x="258244" y="1752667"/>
                  <a:pt x="252624" y="1750768"/>
                  <a:pt x="246796" y="1750022"/>
                </a:cubicBezTo>
                <a:cubicBezTo>
                  <a:pt x="243385" y="1752552"/>
                  <a:pt x="244978" y="1753686"/>
                  <a:pt x="247153" y="1755092"/>
                </a:cubicBezTo>
                <a:lnTo>
                  <a:pt x="248228" y="1756967"/>
                </a:lnTo>
                <a:lnTo>
                  <a:pt x="252870" y="1753246"/>
                </a:lnTo>
                <a:cubicBezTo>
                  <a:pt x="256131" y="1759319"/>
                  <a:pt x="254369" y="1757745"/>
                  <a:pt x="260368" y="1760144"/>
                </a:cubicBezTo>
                <a:cubicBezTo>
                  <a:pt x="256563" y="1764343"/>
                  <a:pt x="253273" y="1763527"/>
                  <a:pt x="249842" y="1763438"/>
                </a:cubicBezTo>
                <a:lnTo>
                  <a:pt x="243502" y="1767706"/>
                </a:lnTo>
                <a:lnTo>
                  <a:pt x="243821" y="1767558"/>
                </a:lnTo>
                <a:cubicBezTo>
                  <a:pt x="245344" y="1769873"/>
                  <a:pt x="246234" y="1774503"/>
                  <a:pt x="246871" y="1778252"/>
                </a:cubicBezTo>
                <a:cubicBezTo>
                  <a:pt x="242908" y="1778074"/>
                  <a:pt x="239004" y="1777224"/>
                  <a:pt x="235325" y="1775740"/>
                </a:cubicBezTo>
                <a:cubicBezTo>
                  <a:pt x="227827" y="1780014"/>
                  <a:pt x="240386" y="1776677"/>
                  <a:pt x="238136" y="1782788"/>
                </a:cubicBezTo>
                <a:cubicBezTo>
                  <a:pt x="230107" y="1782341"/>
                  <a:pt x="222149" y="1781021"/>
                  <a:pt x="214405" y="1778851"/>
                </a:cubicBezTo>
                <a:cubicBezTo>
                  <a:pt x="207400" y="1776796"/>
                  <a:pt x="200608" y="1774072"/>
                  <a:pt x="194123" y="1770716"/>
                </a:cubicBezTo>
                <a:cubicBezTo>
                  <a:pt x="182141" y="1764267"/>
                  <a:pt x="170902" y="1756523"/>
                  <a:pt x="160608" y="1747622"/>
                </a:cubicBezTo>
                <a:cubicBezTo>
                  <a:pt x="156409" y="1752646"/>
                  <a:pt x="157571" y="1758869"/>
                  <a:pt x="157758" y="1764830"/>
                </a:cubicBezTo>
                <a:cubicBezTo>
                  <a:pt x="157946" y="1770791"/>
                  <a:pt x="156596" y="1776714"/>
                  <a:pt x="146511" y="1780951"/>
                </a:cubicBezTo>
                <a:cubicBezTo>
                  <a:pt x="149266" y="1775469"/>
                  <a:pt x="151078" y="1769563"/>
                  <a:pt x="151872" y="1763481"/>
                </a:cubicBezTo>
                <a:cubicBezTo>
                  <a:pt x="152636" y="1758592"/>
                  <a:pt x="152712" y="1753620"/>
                  <a:pt x="152097" y="1748710"/>
                </a:cubicBezTo>
                <a:cubicBezTo>
                  <a:pt x="151580" y="1744445"/>
                  <a:pt x="150816" y="1740214"/>
                  <a:pt x="149811" y="1736038"/>
                </a:cubicBezTo>
                <a:cubicBezTo>
                  <a:pt x="149036" y="1732599"/>
                  <a:pt x="148559" y="1729100"/>
                  <a:pt x="148386" y="1725578"/>
                </a:cubicBezTo>
                <a:cubicBezTo>
                  <a:pt x="146511" y="1721829"/>
                  <a:pt x="137926" y="1730939"/>
                  <a:pt x="140213" y="1734164"/>
                </a:cubicBezTo>
                <a:cubicBezTo>
                  <a:pt x="132340" y="1732064"/>
                  <a:pt x="144375" y="1719992"/>
                  <a:pt x="138976" y="1712644"/>
                </a:cubicBezTo>
                <a:cubicBezTo>
                  <a:pt x="128554" y="1713394"/>
                  <a:pt x="125442" y="1706946"/>
                  <a:pt x="112021" y="1710283"/>
                </a:cubicBezTo>
                <a:cubicBezTo>
                  <a:pt x="112021" y="1716468"/>
                  <a:pt x="124093" y="1710283"/>
                  <a:pt x="126042" y="1714369"/>
                </a:cubicBezTo>
                <a:cubicBezTo>
                  <a:pt x="122075" y="1722734"/>
                  <a:pt x="121058" y="1732195"/>
                  <a:pt x="123155" y="1741212"/>
                </a:cubicBezTo>
                <a:cubicBezTo>
                  <a:pt x="124515" y="1748945"/>
                  <a:pt x="128234" y="1756069"/>
                  <a:pt x="133802" y="1761606"/>
                </a:cubicBezTo>
                <a:cubicBezTo>
                  <a:pt x="124917" y="1764643"/>
                  <a:pt x="121243" y="1754408"/>
                  <a:pt x="118207" y="1743386"/>
                </a:cubicBezTo>
                <a:cubicBezTo>
                  <a:pt x="115171" y="1732364"/>
                  <a:pt x="112471" y="1720480"/>
                  <a:pt x="103586" y="1718643"/>
                </a:cubicBezTo>
                <a:cubicBezTo>
                  <a:pt x="101299" y="1720780"/>
                  <a:pt x="95225" y="1733939"/>
                  <a:pt x="105498" y="1728465"/>
                </a:cubicBezTo>
                <a:cubicBezTo>
                  <a:pt x="96688" y="1733939"/>
                  <a:pt x="94926" y="1728653"/>
                  <a:pt x="96388" y="1721455"/>
                </a:cubicBezTo>
                <a:cubicBezTo>
                  <a:pt x="97820" y="1714701"/>
                  <a:pt x="100353" y="1708229"/>
                  <a:pt x="103886" y="1702297"/>
                </a:cubicBezTo>
                <a:cubicBezTo>
                  <a:pt x="98899" y="1697873"/>
                  <a:pt x="98337" y="1710095"/>
                  <a:pt x="88665" y="1710208"/>
                </a:cubicBezTo>
                <a:cubicBezTo>
                  <a:pt x="88290" y="1704472"/>
                  <a:pt x="98075" y="1702260"/>
                  <a:pt x="99687" y="1697274"/>
                </a:cubicBezTo>
                <a:cubicBezTo>
                  <a:pt x="95938" y="1692587"/>
                  <a:pt x="93463" y="1686964"/>
                  <a:pt x="90164" y="1681940"/>
                </a:cubicBezTo>
                <a:cubicBezTo>
                  <a:pt x="88582" y="1679385"/>
                  <a:pt x="86666" y="1677052"/>
                  <a:pt x="84466" y="1675005"/>
                </a:cubicBezTo>
                <a:cubicBezTo>
                  <a:pt x="82221" y="1673167"/>
                  <a:pt x="79575" y="1671883"/>
                  <a:pt x="76743" y="1671256"/>
                </a:cubicBezTo>
                <a:cubicBezTo>
                  <a:pt x="87053" y="1666832"/>
                  <a:pt x="85666" y="1666420"/>
                  <a:pt x="82554" y="1660459"/>
                </a:cubicBezTo>
                <a:cubicBezTo>
                  <a:pt x="103436" y="1661396"/>
                  <a:pt x="84353" y="1653261"/>
                  <a:pt x="101524" y="1650599"/>
                </a:cubicBezTo>
                <a:cubicBezTo>
                  <a:pt x="93538" y="1647487"/>
                  <a:pt x="89115" y="1626680"/>
                  <a:pt x="107110" y="1625143"/>
                </a:cubicBezTo>
                <a:cubicBezTo>
                  <a:pt x="108047" y="1621019"/>
                  <a:pt x="102573" y="1620869"/>
                  <a:pt x="94101" y="1622557"/>
                </a:cubicBezTo>
                <a:cubicBezTo>
                  <a:pt x="101599" y="1618808"/>
                  <a:pt x="98712" y="1613634"/>
                  <a:pt x="97175" y="1608460"/>
                </a:cubicBezTo>
                <a:cubicBezTo>
                  <a:pt x="95638" y="1603287"/>
                  <a:pt x="95225" y="1598188"/>
                  <a:pt x="107110" y="1595414"/>
                </a:cubicBezTo>
                <a:cubicBezTo>
                  <a:pt x="94963" y="1592340"/>
                  <a:pt x="96913" y="1581880"/>
                  <a:pt x="94626" y="1580755"/>
                </a:cubicBezTo>
                <a:cubicBezTo>
                  <a:pt x="98514" y="1578131"/>
                  <a:pt x="100306" y="1573326"/>
                  <a:pt x="99087" y="1568796"/>
                </a:cubicBezTo>
                <a:cubicBezTo>
                  <a:pt x="97750" y="1562231"/>
                  <a:pt x="92739" y="1557030"/>
                  <a:pt x="86228" y="1555450"/>
                </a:cubicBezTo>
                <a:cubicBezTo>
                  <a:pt x="84653" y="1522609"/>
                  <a:pt x="68570" y="1495129"/>
                  <a:pt x="54024" y="1466524"/>
                </a:cubicBezTo>
                <a:cubicBezTo>
                  <a:pt x="39480" y="1437918"/>
                  <a:pt x="26769" y="1408827"/>
                  <a:pt x="33067" y="1377936"/>
                </a:cubicBezTo>
                <a:cubicBezTo>
                  <a:pt x="44314" y="1380110"/>
                  <a:pt x="37716" y="1387570"/>
                  <a:pt x="43115" y="1391432"/>
                </a:cubicBezTo>
                <a:cubicBezTo>
                  <a:pt x="55299" y="1390832"/>
                  <a:pt x="55711" y="1379548"/>
                  <a:pt x="67483" y="1386746"/>
                </a:cubicBezTo>
                <a:cubicBezTo>
                  <a:pt x="68195" y="1374524"/>
                  <a:pt x="55336" y="1367626"/>
                  <a:pt x="58036" y="1358703"/>
                </a:cubicBezTo>
                <a:cubicBezTo>
                  <a:pt x="79292" y="1358703"/>
                  <a:pt x="63359" y="1369763"/>
                  <a:pt x="82554" y="1366914"/>
                </a:cubicBezTo>
                <a:cubicBezTo>
                  <a:pt x="76218" y="1375836"/>
                  <a:pt x="107635" y="1379810"/>
                  <a:pt x="106397" y="1390607"/>
                </a:cubicBezTo>
                <a:cubicBezTo>
                  <a:pt x="111309" y="1386371"/>
                  <a:pt x="110859" y="1381160"/>
                  <a:pt x="112433" y="1376099"/>
                </a:cubicBezTo>
                <a:cubicBezTo>
                  <a:pt x="114008" y="1371038"/>
                  <a:pt x="117569" y="1366014"/>
                  <a:pt x="130541" y="1362490"/>
                </a:cubicBezTo>
                <a:cubicBezTo>
                  <a:pt x="135205" y="1365472"/>
                  <a:pt x="140740" y="1366793"/>
                  <a:pt x="146249" y="1366239"/>
                </a:cubicBezTo>
                <a:cubicBezTo>
                  <a:pt x="151048" y="1373249"/>
                  <a:pt x="151535" y="1381235"/>
                  <a:pt x="164132" y="1386221"/>
                </a:cubicBezTo>
                <a:cubicBezTo>
                  <a:pt x="170655" y="1379323"/>
                  <a:pt x="165781" y="1366051"/>
                  <a:pt x="158283" y="1359191"/>
                </a:cubicBezTo>
                <a:cubicBezTo>
                  <a:pt x="149211" y="1357954"/>
                  <a:pt x="138489" y="1362377"/>
                  <a:pt x="143587" y="1363690"/>
                </a:cubicBezTo>
                <a:cubicBezTo>
                  <a:pt x="134515" y="1364739"/>
                  <a:pt x="138826" y="1353642"/>
                  <a:pt x="130541" y="1350943"/>
                </a:cubicBezTo>
                <a:cubicBezTo>
                  <a:pt x="120344" y="1349331"/>
                  <a:pt x="119856" y="1352180"/>
                  <a:pt x="114195" y="1349444"/>
                </a:cubicBezTo>
                <a:cubicBezTo>
                  <a:pt x="115882" y="1326950"/>
                  <a:pt x="77155" y="1313266"/>
                  <a:pt x="78318" y="1291335"/>
                </a:cubicBezTo>
                <a:cubicBezTo>
                  <a:pt x="68945" y="1288035"/>
                  <a:pt x="62309" y="1284174"/>
                  <a:pt x="47651" y="1281887"/>
                </a:cubicBezTo>
                <a:cubicBezTo>
                  <a:pt x="47312" y="1266490"/>
                  <a:pt x="45657" y="1251151"/>
                  <a:pt x="42702" y="1236037"/>
                </a:cubicBezTo>
                <a:cubicBezTo>
                  <a:pt x="29056" y="1235025"/>
                  <a:pt x="42702" y="1240836"/>
                  <a:pt x="33892" y="1241773"/>
                </a:cubicBezTo>
                <a:cubicBezTo>
                  <a:pt x="27819" y="1240798"/>
                  <a:pt x="32918" y="1237799"/>
                  <a:pt x="25345" y="1237087"/>
                </a:cubicBezTo>
                <a:cubicBezTo>
                  <a:pt x="21933" y="1252382"/>
                  <a:pt x="32843" y="1260143"/>
                  <a:pt x="37191" y="1272477"/>
                </a:cubicBezTo>
                <a:cubicBezTo>
                  <a:pt x="27107" y="1269178"/>
                  <a:pt x="28756" y="1263630"/>
                  <a:pt x="13760" y="1261230"/>
                </a:cubicBezTo>
                <a:cubicBezTo>
                  <a:pt x="12786" y="1252608"/>
                  <a:pt x="15785" y="1243272"/>
                  <a:pt x="19609" y="1233900"/>
                </a:cubicBezTo>
                <a:lnTo>
                  <a:pt x="26544" y="1233711"/>
                </a:lnTo>
                <a:lnTo>
                  <a:pt x="26544" y="1233713"/>
                </a:lnTo>
                <a:lnTo>
                  <a:pt x="26546" y="1233711"/>
                </a:lnTo>
                <a:lnTo>
                  <a:pt x="33405" y="1233525"/>
                </a:lnTo>
                <a:cubicBezTo>
                  <a:pt x="33030" y="1232513"/>
                  <a:pt x="30518" y="1231951"/>
                  <a:pt x="30856" y="1230826"/>
                </a:cubicBezTo>
                <a:lnTo>
                  <a:pt x="26546" y="1233711"/>
                </a:lnTo>
                <a:lnTo>
                  <a:pt x="26544" y="1233711"/>
                </a:lnTo>
                <a:lnTo>
                  <a:pt x="23686" y="1212493"/>
                </a:lnTo>
                <a:cubicBezTo>
                  <a:pt x="23264" y="1205183"/>
                  <a:pt x="24201" y="1197385"/>
                  <a:pt x="28981" y="1188350"/>
                </a:cubicBezTo>
                <a:cubicBezTo>
                  <a:pt x="31493" y="1188987"/>
                  <a:pt x="31830" y="1189999"/>
                  <a:pt x="35054" y="1190524"/>
                </a:cubicBezTo>
                <a:cubicBezTo>
                  <a:pt x="35692" y="1181264"/>
                  <a:pt x="40303" y="1174066"/>
                  <a:pt x="44427" y="1166456"/>
                </a:cubicBezTo>
                <a:cubicBezTo>
                  <a:pt x="49572" y="1158430"/>
                  <a:pt x="51906" y="1148922"/>
                  <a:pt x="51063" y="1139426"/>
                </a:cubicBezTo>
                <a:cubicBezTo>
                  <a:pt x="59948" y="1161057"/>
                  <a:pt x="46189" y="1195136"/>
                  <a:pt x="47988" y="1211219"/>
                </a:cubicBezTo>
                <a:cubicBezTo>
                  <a:pt x="62197" y="1177665"/>
                  <a:pt x="74419" y="1139088"/>
                  <a:pt x="86115" y="1104223"/>
                </a:cubicBezTo>
                <a:cubicBezTo>
                  <a:pt x="89864" y="1092976"/>
                  <a:pt x="76143" y="1078467"/>
                  <a:pt x="93276" y="1070857"/>
                </a:cubicBezTo>
                <a:cubicBezTo>
                  <a:pt x="101899" y="1076068"/>
                  <a:pt x="108497" y="1081467"/>
                  <a:pt x="106997" y="1087690"/>
                </a:cubicBezTo>
                <a:cubicBezTo>
                  <a:pt x="111459" y="1088252"/>
                  <a:pt x="110746" y="1085591"/>
                  <a:pt x="111983" y="1084128"/>
                </a:cubicBezTo>
                <a:cubicBezTo>
                  <a:pt x="112696" y="1091214"/>
                  <a:pt x="111983" y="1113333"/>
                  <a:pt x="99199" y="1122968"/>
                </a:cubicBezTo>
                <a:cubicBezTo>
                  <a:pt x="83604" y="1120643"/>
                  <a:pt x="113408" y="1119818"/>
                  <a:pt x="95450" y="1115470"/>
                </a:cubicBezTo>
                <a:cubicBezTo>
                  <a:pt x="83941" y="1118131"/>
                  <a:pt x="93876" y="1127879"/>
                  <a:pt x="86678" y="1136876"/>
                </a:cubicBezTo>
                <a:cubicBezTo>
                  <a:pt x="88290" y="1140625"/>
                  <a:pt x="91027" y="1138976"/>
                  <a:pt x="99124" y="1140363"/>
                </a:cubicBezTo>
                <a:lnTo>
                  <a:pt x="97025" y="1145724"/>
                </a:lnTo>
                <a:cubicBezTo>
                  <a:pt x="89152" y="1144712"/>
                  <a:pt x="100774" y="1141150"/>
                  <a:pt x="88627" y="1140700"/>
                </a:cubicBezTo>
                <a:cubicBezTo>
                  <a:pt x="74869" y="1150035"/>
                  <a:pt x="82067" y="1165331"/>
                  <a:pt x="77943" y="1176840"/>
                </a:cubicBezTo>
                <a:cubicBezTo>
                  <a:pt x="101149" y="1172491"/>
                  <a:pt x="100437" y="1164056"/>
                  <a:pt x="86753" y="1154346"/>
                </a:cubicBezTo>
                <a:cubicBezTo>
                  <a:pt x="90314" y="1149998"/>
                  <a:pt x="90052" y="1148498"/>
                  <a:pt x="93388" y="1146361"/>
                </a:cubicBezTo>
                <a:cubicBezTo>
                  <a:pt x="111758" y="1157945"/>
                  <a:pt x="102086" y="1167730"/>
                  <a:pt x="122368" y="1177740"/>
                </a:cubicBezTo>
                <a:cubicBezTo>
                  <a:pt x="109022" y="1176915"/>
                  <a:pt x="110334" y="1182539"/>
                  <a:pt x="111871" y="1187300"/>
                </a:cubicBezTo>
                <a:cubicBezTo>
                  <a:pt x="99274" y="1186850"/>
                  <a:pt x="100624" y="1177253"/>
                  <a:pt x="95713" y="1184601"/>
                </a:cubicBezTo>
                <a:cubicBezTo>
                  <a:pt x="83904" y="1181714"/>
                  <a:pt x="96875" y="1180852"/>
                  <a:pt x="91252" y="1178115"/>
                </a:cubicBezTo>
                <a:cubicBezTo>
                  <a:pt x="54961" y="1178115"/>
                  <a:pt x="109097" y="1198509"/>
                  <a:pt x="91252" y="1205595"/>
                </a:cubicBezTo>
                <a:cubicBezTo>
                  <a:pt x="88927" y="1207957"/>
                  <a:pt x="106247" y="1207319"/>
                  <a:pt x="99649" y="1210319"/>
                </a:cubicBezTo>
                <a:cubicBezTo>
                  <a:pt x="80679" y="1204508"/>
                  <a:pt x="97287" y="1221003"/>
                  <a:pt x="101449" y="1224227"/>
                </a:cubicBezTo>
                <a:cubicBezTo>
                  <a:pt x="110521" y="1225764"/>
                  <a:pt x="111758" y="1223028"/>
                  <a:pt x="113108" y="1220478"/>
                </a:cubicBezTo>
                <a:cubicBezTo>
                  <a:pt x="116857" y="1225952"/>
                  <a:pt x="129154" y="1230001"/>
                  <a:pt x="128104" y="1236187"/>
                </a:cubicBezTo>
                <a:cubicBezTo>
                  <a:pt x="143100" y="1236711"/>
                  <a:pt x="129341" y="1229438"/>
                  <a:pt x="138039" y="1227601"/>
                </a:cubicBezTo>
                <a:cubicBezTo>
                  <a:pt x="146886" y="1235362"/>
                  <a:pt x="140363" y="1239448"/>
                  <a:pt x="148161" y="1246909"/>
                </a:cubicBezTo>
                <a:cubicBezTo>
                  <a:pt x="158583" y="1244659"/>
                  <a:pt x="153297" y="1241022"/>
                  <a:pt x="155659" y="1235662"/>
                </a:cubicBezTo>
                <a:cubicBezTo>
                  <a:pt x="167581" y="1242222"/>
                  <a:pt x="165894" y="1244434"/>
                  <a:pt x="158358" y="1247133"/>
                </a:cubicBezTo>
                <a:cubicBezTo>
                  <a:pt x="158358" y="1248446"/>
                  <a:pt x="163944" y="1248858"/>
                  <a:pt x="167656" y="1249533"/>
                </a:cubicBezTo>
                <a:cubicBezTo>
                  <a:pt x="176316" y="1247433"/>
                  <a:pt x="172792" y="1238923"/>
                  <a:pt x="176616" y="1234537"/>
                </a:cubicBezTo>
                <a:cubicBezTo>
                  <a:pt x="179619" y="1235772"/>
                  <a:pt x="182769" y="1236617"/>
                  <a:pt x="185988" y="1237049"/>
                </a:cubicBezTo>
                <a:cubicBezTo>
                  <a:pt x="175791" y="1227976"/>
                  <a:pt x="177478" y="1218866"/>
                  <a:pt x="178265" y="1209906"/>
                </a:cubicBezTo>
                <a:cubicBezTo>
                  <a:pt x="179052" y="1200946"/>
                  <a:pt x="178940" y="1192099"/>
                  <a:pt x="165331" y="1183064"/>
                </a:cubicBezTo>
                <a:cubicBezTo>
                  <a:pt x="177216" y="1169305"/>
                  <a:pt x="154684" y="1151685"/>
                  <a:pt x="160495" y="1135339"/>
                </a:cubicBezTo>
                <a:cubicBezTo>
                  <a:pt x="150898" y="1132677"/>
                  <a:pt x="152997" y="1136989"/>
                  <a:pt x="143512" y="1134327"/>
                </a:cubicBezTo>
                <a:cubicBezTo>
                  <a:pt x="145799" y="1130531"/>
                  <a:pt x="146518" y="1126613"/>
                  <a:pt x="146686" y="1122744"/>
                </a:cubicBezTo>
                <a:lnTo>
                  <a:pt x="146600" y="1115629"/>
                </a:lnTo>
                <a:lnTo>
                  <a:pt x="143563" y="1113889"/>
                </a:lnTo>
                <a:cubicBezTo>
                  <a:pt x="141937" y="1110306"/>
                  <a:pt x="152369" y="1107466"/>
                  <a:pt x="141375" y="1102349"/>
                </a:cubicBezTo>
                <a:cubicBezTo>
                  <a:pt x="140006" y="1102105"/>
                  <a:pt x="136735" y="1101833"/>
                  <a:pt x="135194" y="1101993"/>
                </a:cubicBezTo>
                <a:lnTo>
                  <a:pt x="134688" y="1102550"/>
                </a:lnTo>
                <a:lnTo>
                  <a:pt x="131539" y="1101429"/>
                </a:lnTo>
                <a:cubicBezTo>
                  <a:pt x="129741" y="1099497"/>
                  <a:pt x="143343" y="1099912"/>
                  <a:pt x="147560" y="1100474"/>
                </a:cubicBezTo>
                <a:cubicBezTo>
                  <a:pt x="144636" y="1098113"/>
                  <a:pt x="139875" y="1099575"/>
                  <a:pt x="131215" y="1096238"/>
                </a:cubicBezTo>
                <a:cubicBezTo>
                  <a:pt x="132864" y="1095375"/>
                  <a:pt x="142462" y="1098450"/>
                  <a:pt x="145536" y="1098300"/>
                </a:cubicBezTo>
                <a:cubicBezTo>
                  <a:pt x="142087" y="1094551"/>
                  <a:pt x="143362" y="1091364"/>
                  <a:pt x="132977" y="1086266"/>
                </a:cubicBezTo>
                <a:cubicBezTo>
                  <a:pt x="143661" y="1088927"/>
                  <a:pt x="142537" y="1088365"/>
                  <a:pt x="141487" y="1085966"/>
                </a:cubicBezTo>
                <a:cubicBezTo>
                  <a:pt x="160232" y="1093464"/>
                  <a:pt x="145236" y="1085029"/>
                  <a:pt x="161769" y="1090390"/>
                </a:cubicBezTo>
                <a:cubicBezTo>
                  <a:pt x="155546" y="1086978"/>
                  <a:pt x="157120" y="1080492"/>
                  <a:pt x="174141" y="1086266"/>
                </a:cubicBezTo>
                <a:cubicBezTo>
                  <a:pt x="176090" y="1085553"/>
                  <a:pt x="171104" y="1083641"/>
                  <a:pt x="162894" y="1081167"/>
                </a:cubicBezTo>
                <a:cubicBezTo>
                  <a:pt x="178452" y="1084429"/>
                  <a:pt x="158357" y="1072095"/>
                  <a:pt x="181901" y="1078618"/>
                </a:cubicBezTo>
                <a:cubicBezTo>
                  <a:pt x="171404" y="1073782"/>
                  <a:pt x="175528" y="1071532"/>
                  <a:pt x="173653" y="1070483"/>
                </a:cubicBezTo>
                <a:cubicBezTo>
                  <a:pt x="180851" y="1071870"/>
                  <a:pt x="185575" y="1067408"/>
                  <a:pt x="171141" y="1060660"/>
                </a:cubicBezTo>
                <a:cubicBezTo>
                  <a:pt x="181339" y="1040566"/>
                  <a:pt x="126604" y="1006038"/>
                  <a:pt x="142499" y="986431"/>
                </a:cubicBezTo>
                <a:cubicBezTo>
                  <a:pt x="153259" y="990180"/>
                  <a:pt x="146248" y="991192"/>
                  <a:pt x="151309" y="993929"/>
                </a:cubicBezTo>
                <a:cubicBezTo>
                  <a:pt x="163081" y="996965"/>
                  <a:pt x="164281" y="992841"/>
                  <a:pt x="175115" y="998615"/>
                </a:cubicBezTo>
                <a:cubicBezTo>
                  <a:pt x="176652" y="994191"/>
                  <a:pt x="164581" y="988155"/>
                  <a:pt x="167617" y="985418"/>
                </a:cubicBezTo>
                <a:cubicBezTo>
                  <a:pt x="188199" y="990779"/>
                  <a:pt x="172154" y="991079"/>
                  <a:pt x="190861" y="994866"/>
                </a:cubicBezTo>
                <a:cubicBezTo>
                  <a:pt x="189184" y="995325"/>
                  <a:pt x="189809" y="996281"/>
                  <a:pt x="191660" y="997517"/>
                </a:cubicBezTo>
                <a:lnTo>
                  <a:pt x="197598" y="1000672"/>
                </a:lnTo>
                <a:lnTo>
                  <a:pt x="197422" y="999701"/>
                </a:lnTo>
                <a:cubicBezTo>
                  <a:pt x="204639" y="1000788"/>
                  <a:pt x="205942" y="999917"/>
                  <a:pt x="206804" y="998740"/>
                </a:cubicBezTo>
                <a:lnTo>
                  <a:pt x="208336" y="997080"/>
                </a:lnTo>
                <a:lnTo>
                  <a:pt x="195913" y="992391"/>
                </a:lnTo>
                <a:cubicBezTo>
                  <a:pt x="193195" y="990404"/>
                  <a:pt x="192173" y="988530"/>
                  <a:pt x="190299" y="987105"/>
                </a:cubicBezTo>
                <a:cubicBezTo>
                  <a:pt x="189137" y="985231"/>
                  <a:pt x="201546" y="989879"/>
                  <a:pt x="198434" y="987105"/>
                </a:cubicBezTo>
                <a:cubicBezTo>
                  <a:pt x="203702" y="989392"/>
                  <a:pt x="204967" y="991098"/>
                  <a:pt x="205941" y="992785"/>
                </a:cubicBezTo>
                <a:lnTo>
                  <a:pt x="209952" y="996659"/>
                </a:lnTo>
                <a:lnTo>
                  <a:pt x="213543" y="995952"/>
                </a:lnTo>
                <a:lnTo>
                  <a:pt x="202099" y="985109"/>
                </a:lnTo>
                <a:lnTo>
                  <a:pt x="195786" y="981946"/>
                </a:lnTo>
                <a:lnTo>
                  <a:pt x="198808" y="980891"/>
                </a:lnTo>
                <a:lnTo>
                  <a:pt x="195892" y="971168"/>
                </a:lnTo>
                <a:lnTo>
                  <a:pt x="194772" y="970333"/>
                </a:lnTo>
                <a:lnTo>
                  <a:pt x="193803" y="968761"/>
                </a:lnTo>
                <a:lnTo>
                  <a:pt x="188931" y="970169"/>
                </a:lnTo>
                <a:cubicBezTo>
                  <a:pt x="187488" y="971200"/>
                  <a:pt x="185538" y="971902"/>
                  <a:pt x="179765" y="969972"/>
                </a:cubicBezTo>
                <a:lnTo>
                  <a:pt x="179428" y="958568"/>
                </a:lnTo>
                <a:lnTo>
                  <a:pt x="160419" y="951340"/>
                </a:lnTo>
                <a:cubicBezTo>
                  <a:pt x="160368" y="944265"/>
                  <a:pt x="158915" y="937269"/>
                  <a:pt x="156146" y="930758"/>
                </a:cubicBezTo>
                <a:cubicBezTo>
                  <a:pt x="142912" y="927309"/>
                  <a:pt x="156146" y="932820"/>
                  <a:pt x="147635" y="931246"/>
                </a:cubicBezTo>
                <a:cubicBezTo>
                  <a:pt x="141712" y="929484"/>
                  <a:pt x="146661" y="929334"/>
                  <a:pt x="139313" y="927497"/>
                </a:cubicBezTo>
                <a:cubicBezTo>
                  <a:pt x="136089" y="933195"/>
                  <a:pt x="146398" y="938744"/>
                  <a:pt x="150560" y="945117"/>
                </a:cubicBezTo>
                <a:cubicBezTo>
                  <a:pt x="140887" y="941368"/>
                  <a:pt x="142574" y="939456"/>
                  <a:pt x="128066" y="935070"/>
                </a:cubicBezTo>
                <a:cubicBezTo>
                  <a:pt x="127278" y="931321"/>
                  <a:pt x="130203" y="928022"/>
                  <a:pt x="133839" y="924910"/>
                </a:cubicBezTo>
                <a:cubicBezTo>
                  <a:pt x="138202" y="926284"/>
                  <a:pt x="142682" y="927250"/>
                  <a:pt x="147223" y="927797"/>
                </a:cubicBezTo>
                <a:cubicBezTo>
                  <a:pt x="146886" y="927272"/>
                  <a:pt x="144449" y="926485"/>
                  <a:pt x="144786" y="926072"/>
                </a:cubicBezTo>
                <a:cubicBezTo>
                  <a:pt x="141037" y="925097"/>
                  <a:pt x="141487" y="926072"/>
                  <a:pt x="140587" y="926335"/>
                </a:cubicBezTo>
                <a:cubicBezTo>
                  <a:pt x="139275" y="920074"/>
                  <a:pt x="133652" y="913326"/>
                  <a:pt x="142462" y="907590"/>
                </a:cubicBezTo>
                <a:cubicBezTo>
                  <a:pt x="144899" y="908414"/>
                  <a:pt x="145236" y="908902"/>
                  <a:pt x="148385" y="909802"/>
                </a:cubicBezTo>
                <a:lnTo>
                  <a:pt x="148424" y="909764"/>
                </a:lnTo>
                <a:lnTo>
                  <a:pt x="142987" y="900729"/>
                </a:lnTo>
                <a:cubicBezTo>
                  <a:pt x="147945" y="902238"/>
                  <a:pt x="151076" y="903470"/>
                  <a:pt x="152942" y="904552"/>
                </a:cubicBezTo>
                <a:lnTo>
                  <a:pt x="153312" y="905008"/>
                </a:lnTo>
                <a:lnTo>
                  <a:pt x="156933" y="901484"/>
                </a:lnTo>
                <a:lnTo>
                  <a:pt x="159527" y="896473"/>
                </a:lnTo>
                <a:lnTo>
                  <a:pt x="152771" y="888844"/>
                </a:lnTo>
                <a:cubicBezTo>
                  <a:pt x="147748" y="888319"/>
                  <a:pt x="153259" y="891131"/>
                  <a:pt x="151047" y="893455"/>
                </a:cubicBezTo>
                <a:cubicBezTo>
                  <a:pt x="136051" y="887907"/>
                  <a:pt x="139537" y="883033"/>
                  <a:pt x="124804" y="879959"/>
                </a:cubicBezTo>
                <a:cubicBezTo>
                  <a:pt x="116519" y="878234"/>
                  <a:pt x="128216" y="883708"/>
                  <a:pt x="122517" y="886407"/>
                </a:cubicBezTo>
                <a:cubicBezTo>
                  <a:pt x="110783" y="883970"/>
                  <a:pt x="126753" y="875535"/>
                  <a:pt x="109546" y="874148"/>
                </a:cubicBezTo>
                <a:cubicBezTo>
                  <a:pt x="110645" y="868093"/>
                  <a:pt x="110581" y="861884"/>
                  <a:pt x="109358" y="855853"/>
                </a:cubicBezTo>
                <a:cubicBezTo>
                  <a:pt x="108683" y="849817"/>
                  <a:pt x="108608" y="844194"/>
                  <a:pt x="113107" y="840445"/>
                </a:cubicBezTo>
                <a:cubicBezTo>
                  <a:pt x="116856" y="842319"/>
                  <a:pt x="116856" y="844869"/>
                  <a:pt x="121055" y="846668"/>
                </a:cubicBezTo>
                <a:cubicBezTo>
                  <a:pt x="126528" y="833434"/>
                  <a:pt x="125179" y="819863"/>
                  <a:pt x="124804" y="806629"/>
                </a:cubicBezTo>
                <a:cubicBezTo>
                  <a:pt x="124430" y="793395"/>
                  <a:pt x="125666" y="781286"/>
                  <a:pt x="137026" y="773188"/>
                </a:cubicBezTo>
                <a:cubicBezTo>
                  <a:pt x="141412" y="770114"/>
                  <a:pt x="132527" y="767452"/>
                  <a:pt x="130690" y="764566"/>
                </a:cubicBezTo>
                <a:cubicBezTo>
                  <a:pt x="136163" y="765090"/>
                  <a:pt x="137813" y="762354"/>
                  <a:pt x="139050" y="758605"/>
                </a:cubicBezTo>
                <a:cubicBezTo>
                  <a:pt x="140040" y="754102"/>
                  <a:pt x="142320" y="749986"/>
                  <a:pt x="145611" y="746758"/>
                </a:cubicBezTo>
                <a:cubicBezTo>
                  <a:pt x="159894" y="754256"/>
                  <a:pt x="152396" y="761116"/>
                  <a:pt x="158845" y="768352"/>
                </a:cubicBezTo>
                <a:cubicBezTo>
                  <a:pt x="165293" y="769327"/>
                  <a:pt x="168517" y="765840"/>
                  <a:pt x="175078" y="767040"/>
                </a:cubicBezTo>
                <a:cubicBezTo>
                  <a:pt x="170504" y="759129"/>
                  <a:pt x="160569" y="750844"/>
                  <a:pt x="163831" y="742821"/>
                </a:cubicBezTo>
                <a:cubicBezTo>
                  <a:pt x="148273" y="735923"/>
                  <a:pt x="136763" y="740235"/>
                  <a:pt x="129715" y="748445"/>
                </a:cubicBezTo>
                <a:cubicBezTo>
                  <a:pt x="123178" y="756254"/>
                  <a:pt x="120730" y="766699"/>
                  <a:pt x="123117" y="776600"/>
                </a:cubicBezTo>
                <a:cubicBezTo>
                  <a:pt x="115619" y="779711"/>
                  <a:pt x="116144" y="770264"/>
                  <a:pt x="112882" y="768165"/>
                </a:cubicBezTo>
                <a:cubicBezTo>
                  <a:pt x="110108" y="773713"/>
                  <a:pt x="112132" y="777762"/>
                  <a:pt x="113557" y="782148"/>
                </a:cubicBezTo>
                <a:cubicBezTo>
                  <a:pt x="114395" y="784398"/>
                  <a:pt x="114753" y="786799"/>
                  <a:pt x="114607" y="789196"/>
                </a:cubicBezTo>
                <a:cubicBezTo>
                  <a:pt x="114337" y="792531"/>
                  <a:pt x="113142" y="795725"/>
                  <a:pt x="111158" y="798419"/>
                </a:cubicBezTo>
                <a:cubicBezTo>
                  <a:pt x="108663" y="794751"/>
                  <a:pt x="106788" y="790698"/>
                  <a:pt x="105609" y="786422"/>
                </a:cubicBezTo>
                <a:cubicBezTo>
                  <a:pt x="104690" y="782659"/>
                  <a:pt x="104374" y="778775"/>
                  <a:pt x="104672" y="774913"/>
                </a:cubicBezTo>
                <a:cubicBezTo>
                  <a:pt x="105475" y="767417"/>
                  <a:pt x="107370" y="760079"/>
                  <a:pt x="110295" y="753131"/>
                </a:cubicBezTo>
                <a:lnTo>
                  <a:pt x="119368" y="757367"/>
                </a:lnTo>
                <a:cubicBezTo>
                  <a:pt x="122817" y="753244"/>
                  <a:pt x="115319" y="749345"/>
                  <a:pt x="118956" y="745258"/>
                </a:cubicBezTo>
                <a:cubicBezTo>
                  <a:pt x="115919" y="744696"/>
                  <a:pt x="112807" y="744021"/>
                  <a:pt x="111120" y="745446"/>
                </a:cubicBezTo>
                <a:cubicBezTo>
                  <a:pt x="112170" y="737685"/>
                  <a:pt x="116369" y="728763"/>
                  <a:pt x="118618" y="718828"/>
                </a:cubicBezTo>
                <a:cubicBezTo>
                  <a:pt x="119869" y="713691"/>
                  <a:pt x="120362" y="708399"/>
                  <a:pt x="120080" y="703120"/>
                </a:cubicBezTo>
                <a:cubicBezTo>
                  <a:pt x="119786" y="697211"/>
                  <a:pt x="118267" y="691428"/>
                  <a:pt x="115619" y="686137"/>
                </a:cubicBezTo>
                <a:cubicBezTo>
                  <a:pt x="107521" y="683475"/>
                  <a:pt x="115357" y="694122"/>
                  <a:pt x="108121" y="696559"/>
                </a:cubicBezTo>
                <a:cubicBezTo>
                  <a:pt x="102760" y="687262"/>
                  <a:pt x="92150" y="677589"/>
                  <a:pt x="96499" y="668254"/>
                </a:cubicBezTo>
                <a:cubicBezTo>
                  <a:pt x="92975" y="666530"/>
                  <a:pt x="92038" y="669679"/>
                  <a:pt x="90276" y="671216"/>
                </a:cubicBezTo>
                <a:cubicBezTo>
                  <a:pt x="89339" y="664880"/>
                  <a:pt x="81316" y="658207"/>
                  <a:pt x="84128" y="651834"/>
                </a:cubicBezTo>
                <a:cubicBezTo>
                  <a:pt x="71568" y="658020"/>
                  <a:pt x="100323" y="678976"/>
                  <a:pt x="92825" y="690111"/>
                </a:cubicBezTo>
                <a:cubicBezTo>
                  <a:pt x="99236" y="689474"/>
                  <a:pt x="100323" y="691348"/>
                  <a:pt x="99273" y="693860"/>
                </a:cubicBezTo>
                <a:cubicBezTo>
                  <a:pt x="97513" y="697191"/>
                  <a:pt x="95149" y="700166"/>
                  <a:pt x="92300" y="702632"/>
                </a:cubicBezTo>
                <a:cubicBezTo>
                  <a:pt x="90198" y="699225"/>
                  <a:pt x="88689" y="695486"/>
                  <a:pt x="87839" y="691573"/>
                </a:cubicBezTo>
                <a:cubicBezTo>
                  <a:pt x="80154" y="687824"/>
                  <a:pt x="89976" y="696484"/>
                  <a:pt x="83678" y="697946"/>
                </a:cubicBezTo>
                <a:cubicBezTo>
                  <a:pt x="75698" y="684792"/>
                  <a:pt x="70588" y="670100"/>
                  <a:pt x="68682" y="654833"/>
                </a:cubicBezTo>
                <a:cubicBezTo>
                  <a:pt x="67030" y="641146"/>
                  <a:pt x="66829" y="627323"/>
                  <a:pt x="68082" y="613594"/>
                </a:cubicBezTo>
                <a:cubicBezTo>
                  <a:pt x="61521" y="613332"/>
                  <a:pt x="57097" y="618093"/>
                  <a:pt x="52299" y="621880"/>
                </a:cubicBezTo>
                <a:cubicBezTo>
                  <a:pt x="47500" y="625666"/>
                  <a:pt x="42064" y="628028"/>
                  <a:pt x="32804" y="622442"/>
                </a:cubicBezTo>
                <a:cubicBezTo>
                  <a:pt x="38846" y="621438"/>
                  <a:pt x="44667" y="619396"/>
                  <a:pt x="50012" y="616406"/>
                </a:cubicBezTo>
                <a:cubicBezTo>
                  <a:pt x="54413" y="613967"/>
                  <a:pt x="58462" y="610940"/>
                  <a:pt x="62046" y="607409"/>
                </a:cubicBezTo>
                <a:cubicBezTo>
                  <a:pt x="68944" y="600923"/>
                  <a:pt x="73705" y="593800"/>
                  <a:pt x="78729" y="589563"/>
                </a:cubicBezTo>
                <a:cubicBezTo>
                  <a:pt x="80529" y="585814"/>
                  <a:pt x="68082" y="584615"/>
                  <a:pt x="66845" y="588589"/>
                </a:cubicBezTo>
                <a:cubicBezTo>
                  <a:pt x="63808" y="580828"/>
                  <a:pt x="80791" y="582515"/>
                  <a:pt x="83715" y="573593"/>
                </a:cubicBezTo>
                <a:cubicBezTo>
                  <a:pt x="76855" y="565682"/>
                  <a:pt x="80229" y="558897"/>
                  <a:pt x="69282" y="550387"/>
                </a:cubicBezTo>
                <a:cubicBezTo>
                  <a:pt x="64183" y="554323"/>
                  <a:pt x="76555" y="560134"/>
                  <a:pt x="74493" y="564333"/>
                </a:cubicBezTo>
                <a:cubicBezTo>
                  <a:pt x="69824" y="565309"/>
                  <a:pt x="65375" y="567139"/>
                  <a:pt x="61371" y="569731"/>
                </a:cubicBezTo>
                <a:cubicBezTo>
                  <a:pt x="57453" y="572439"/>
                  <a:pt x="53921" y="575668"/>
                  <a:pt x="50874" y="579329"/>
                </a:cubicBezTo>
                <a:cubicBezTo>
                  <a:pt x="45485" y="585236"/>
                  <a:pt x="41929" y="592582"/>
                  <a:pt x="40639" y="600473"/>
                </a:cubicBezTo>
                <a:cubicBezTo>
                  <a:pt x="32917" y="595112"/>
                  <a:pt x="39065" y="586189"/>
                  <a:pt x="46113" y="576742"/>
                </a:cubicBezTo>
                <a:cubicBezTo>
                  <a:pt x="49694" y="572211"/>
                  <a:pt x="52939" y="567425"/>
                  <a:pt x="55823" y="562421"/>
                </a:cubicBezTo>
                <a:cubicBezTo>
                  <a:pt x="58488" y="558505"/>
                  <a:pt x="59062" y="553532"/>
                  <a:pt x="57360" y="549112"/>
                </a:cubicBezTo>
                <a:cubicBezTo>
                  <a:pt x="55804" y="548943"/>
                  <a:pt x="51427" y="549712"/>
                  <a:pt x="48775" y="551108"/>
                </a:cubicBezTo>
                <a:lnTo>
                  <a:pt x="46906" y="553339"/>
                </a:lnTo>
                <a:lnTo>
                  <a:pt x="44433" y="550932"/>
                </a:lnTo>
                <a:cubicBezTo>
                  <a:pt x="45734" y="544871"/>
                  <a:pt x="65570" y="539037"/>
                  <a:pt x="70856" y="538727"/>
                </a:cubicBezTo>
                <a:cubicBezTo>
                  <a:pt x="71381" y="531829"/>
                  <a:pt x="61184" y="539440"/>
                  <a:pt x="55148" y="531867"/>
                </a:cubicBezTo>
                <a:cubicBezTo>
                  <a:pt x="59497" y="527818"/>
                  <a:pt x="67332" y="534079"/>
                  <a:pt x="72356" y="532092"/>
                </a:cubicBezTo>
                <a:cubicBezTo>
                  <a:pt x="73145" y="529031"/>
                  <a:pt x="74134" y="526025"/>
                  <a:pt x="75317" y="523094"/>
                </a:cubicBezTo>
                <a:cubicBezTo>
                  <a:pt x="76517" y="520170"/>
                  <a:pt x="77754" y="517283"/>
                  <a:pt x="78767" y="514359"/>
                </a:cubicBezTo>
                <a:cubicBezTo>
                  <a:pt x="81176" y="508460"/>
                  <a:pt x="81520" y="501920"/>
                  <a:pt x="79741" y="495802"/>
                </a:cubicBezTo>
                <a:cubicBezTo>
                  <a:pt x="90013" y="500525"/>
                  <a:pt x="89564" y="498988"/>
                  <a:pt x="93388" y="491265"/>
                </a:cubicBezTo>
                <a:cubicBezTo>
                  <a:pt x="104897" y="509373"/>
                  <a:pt x="101223" y="486504"/>
                  <a:pt x="113969" y="498388"/>
                </a:cubicBezTo>
                <a:cubicBezTo>
                  <a:pt x="112207" y="489278"/>
                  <a:pt x="129828" y="467722"/>
                  <a:pt x="141937" y="481218"/>
                </a:cubicBezTo>
                <a:cubicBezTo>
                  <a:pt x="146511" y="478406"/>
                  <a:pt x="143399" y="473720"/>
                  <a:pt x="136763" y="468247"/>
                </a:cubicBezTo>
                <a:cubicBezTo>
                  <a:pt x="144599" y="471246"/>
                  <a:pt x="148010" y="464273"/>
                  <a:pt x="152471" y="458649"/>
                </a:cubicBezTo>
                <a:cubicBezTo>
                  <a:pt x="156933" y="453026"/>
                  <a:pt x="161581" y="448265"/>
                  <a:pt x="171216" y="455650"/>
                </a:cubicBezTo>
                <a:cubicBezTo>
                  <a:pt x="167130" y="443204"/>
                  <a:pt x="178714" y="435443"/>
                  <a:pt x="178714" y="432631"/>
                </a:cubicBezTo>
                <a:cubicBezTo>
                  <a:pt x="186212" y="435481"/>
                  <a:pt x="204132" y="422097"/>
                  <a:pt x="199933" y="404102"/>
                </a:cubicBezTo>
                <a:cubicBezTo>
                  <a:pt x="202033" y="402227"/>
                  <a:pt x="204057" y="400353"/>
                  <a:pt x="206044" y="398366"/>
                </a:cubicBezTo>
                <a:cubicBezTo>
                  <a:pt x="208031" y="396379"/>
                  <a:pt x="210018" y="394617"/>
                  <a:pt x="211968" y="392667"/>
                </a:cubicBezTo>
                <a:cubicBezTo>
                  <a:pt x="217704" y="386931"/>
                  <a:pt x="217704" y="386931"/>
                  <a:pt x="222990" y="380783"/>
                </a:cubicBezTo>
                <a:cubicBezTo>
                  <a:pt x="230038" y="372610"/>
                  <a:pt x="236448" y="363988"/>
                  <a:pt x="242859" y="355440"/>
                </a:cubicBezTo>
                <a:cubicBezTo>
                  <a:pt x="249270" y="346892"/>
                  <a:pt x="255156" y="337857"/>
                  <a:pt x="261117" y="328710"/>
                </a:cubicBezTo>
                <a:lnTo>
                  <a:pt x="279524" y="301642"/>
                </a:lnTo>
                <a:cubicBezTo>
                  <a:pt x="282636" y="297106"/>
                  <a:pt x="285822" y="292495"/>
                  <a:pt x="289009" y="288071"/>
                </a:cubicBezTo>
                <a:cubicBezTo>
                  <a:pt x="292196" y="283647"/>
                  <a:pt x="295382" y="279523"/>
                  <a:pt x="298719" y="275287"/>
                </a:cubicBezTo>
                <a:cubicBezTo>
                  <a:pt x="305322" y="266731"/>
                  <a:pt x="312407" y="258558"/>
                  <a:pt x="319938" y="250806"/>
                </a:cubicBezTo>
                <a:cubicBezTo>
                  <a:pt x="327629" y="243055"/>
                  <a:pt x="335888" y="235887"/>
                  <a:pt x="344644" y="229362"/>
                </a:cubicBezTo>
                <a:cubicBezTo>
                  <a:pt x="353729" y="222711"/>
                  <a:pt x="363463" y="216996"/>
                  <a:pt x="373698" y="212304"/>
                </a:cubicBezTo>
                <a:cubicBezTo>
                  <a:pt x="377447" y="223551"/>
                  <a:pt x="364438" y="223551"/>
                  <a:pt x="362714" y="231237"/>
                </a:cubicBezTo>
                <a:cubicBezTo>
                  <a:pt x="370212" y="240834"/>
                  <a:pt x="384458" y="232361"/>
                  <a:pt x="382284" y="247695"/>
                </a:cubicBezTo>
                <a:cubicBezTo>
                  <a:pt x="388830" y="243488"/>
                  <a:pt x="394279" y="237782"/>
                  <a:pt x="398179" y="231049"/>
                </a:cubicBezTo>
                <a:cubicBezTo>
                  <a:pt x="401928" y="225276"/>
                  <a:pt x="405677" y="220215"/>
                  <a:pt x="411975" y="217928"/>
                </a:cubicBezTo>
                <a:cubicBezTo>
                  <a:pt x="424085" y="235510"/>
                  <a:pt x="401103" y="230749"/>
                  <a:pt x="415462" y="244545"/>
                </a:cubicBezTo>
                <a:cubicBezTo>
                  <a:pt x="407964" y="245145"/>
                  <a:pt x="407589" y="253131"/>
                  <a:pt x="407177" y="261566"/>
                </a:cubicBezTo>
                <a:cubicBezTo>
                  <a:pt x="406764" y="270001"/>
                  <a:pt x="406502" y="279186"/>
                  <a:pt x="399679" y="282860"/>
                </a:cubicBezTo>
                <a:cubicBezTo>
                  <a:pt x="415350" y="284509"/>
                  <a:pt x="424610" y="264677"/>
                  <a:pt x="448041" y="281023"/>
                </a:cubicBezTo>
                <a:cubicBezTo>
                  <a:pt x="448041" y="285222"/>
                  <a:pt x="446129" y="288034"/>
                  <a:pt x="452277" y="296844"/>
                </a:cubicBezTo>
                <a:cubicBezTo>
                  <a:pt x="446279" y="305954"/>
                  <a:pt x="436644" y="312814"/>
                  <a:pt x="437731" y="327098"/>
                </a:cubicBezTo>
                <a:cubicBezTo>
                  <a:pt x="444533" y="326424"/>
                  <a:pt x="450880" y="323370"/>
                  <a:pt x="455651" y="318475"/>
                </a:cubicBezTo>
                <a:cubicBezTo>
                  <a:pt x="460938" y="313788"/>
                  <a:pt x="465102" y="307971"/>
                  <a:pt x="467835" y="301455"/>
                </a:cubicBezTo>
                <a:cubicBezTo>
                  <a:pt x="464349" y="292982"/>
                  <a:pt x="452839" y="287471"/>
                  <a:pt x="454002" y="292720"/>
                </a:cubicBezTo>
                <a:cubicBezTo>
                  <a:pt x="447553" y="285972"/>
                  <a:pt x="463936" y="281023"/>
                  <a:pt x="462699" y="272063"/>
                </a:cubicBezTo>
                <a:cubicBezTo>
                  <a:pt x="458950" y="262316"/>
                  <a:pt x="455201" y="264078"/>
                  <a:pt x="455501" y="257329"/>
                </a:cubicBezTo>
                <a:cubicBezTo>
                  <a:pt x="470497" y="249382"/>
                  <a:pt x="476758" y="235173"/>
                  <a:pt x="483393" y="220477"/>
                </a:cubicBezTo>
                <a:cubicBezTo>
                  <a:pt x="490029" y="205781"/>
                  <a:pt x="496740" y="191647"/>
                  <a:pt x="511736" y="183999"/>
                </a:cubicBezTo>
                <a:cubicBezTo>
                  <a:pt x="511023" y="173727"/>
                  <a:pt x="512598" y="165255"/>
                  <a:pt x="507724" y="151308"/>
                </a:cubicBezTo>
                <a:cubicBezTo>
                  <a:pt x="519759" y="145010"/>
                  <a:pt x="529281" y="139199"/>
                  <a:pt x="538316" y="133651"/>
                </a:cubicBezTo>
                <a:cubicBezTo>
                  <a:pt x="547352" y="128103"/>
                  <a:pt x="556124" y="122404"/>
                  <a:pt x="566771" y="115431"/>
                </a:cubicBezTo>
                <a:cubicBezTo>
                  <a:pt x="560885" y="103097"/>
                  <a:pt x="560397" y="118767"/>
                  <a:pt x="554399" y="111682"/>
                </a:cubicBezTo>
                <a:cubicBezTo>
                  <a:pt x="552487" y="105796"/>
                  <a:pt x="559235" y="107933"/>
                  <a:pt x="556161" y="101110"/>
                </a:cubicBezTo>
                <a:cubicBezTo>
                  <a:pt x="533667" y="108608"/>
                  <a:pt x="529131" y="122966"/>
                  <a:pt x="514922" y="135600"/>
                </a:cubicBezTo>
                <a:cubicBezTo>
                  <a:pt x="513910" y="124728"/>
                  <a:pt x="522420" y="122179"/>
                  <a:pt x="517472" y="107783"/>
                </a:cubicBezTo>
                <a:cubicBezTo>
                  <a:pt x="528719" y="100997"/>
                  <a:pt x="542815" y="97286"/>
                  <a:pt x="557548" y="94062"/>
                </a:cubicBezTo>
                <a:lnTo>
                  <a:pt x="561514" y="99982"/>
                </a:lnTo>
                <a:lnTo>
                  <a:pt x="561447" y="100022"/>
                </a:lnTo>
                <a:lnTo>
                  <a:pt x="561566" y="100059"/>
                </a:lnTo>
                <a:lnTo>
                  <a:pt x="565309" y="105646"/>
                </a:lnTo>
                <a:cubicBezTo>
                  <a:pt x="566471" y="104709"/>
                  <a:pt x="565908" y="102159"/>
                  <a:pt x="567595" y="101897"/>
                </a:cubicBezTo>
                <a:lnTo>
                  <a:pt x="561566" y="100059"/>
                </a:lnTo>
                <a:lnTo>
                  <a:pt x="561514" y="99982"/>
                </a:lnTo>
                <a:lnTo>
                  <a:pt x="588234" y="83930"/>
                </a:lnTo>
                <a:cubicBezTo>
                  <a:pt x="597747" y="78916"/>
                  <a:pt x="608572" y="74829"/>
                  <a:pt x="622893" y="73405"/>
                </a:cubicBezTo>
                <a:cubicBezTo>
                  <a:pt x="623343" y="75992"/>
                  <a:pt x="622181" y="76891"/>
                  <a:pt x="623193" y="80003"/>
                </a:cubicBezTo>
                <a:cubicBezTo>
                  <a:pt x="635752" y="74679"/>
                  <a:pt x="647374" y="74717"/>
                  <a:pt x="659408" y="73742"/>
                </a:cubicBezTo>
                <a:cubicBezTo>
                  <a:pt x="672613" y="73303"/>
                  <a:pt x="685552" y="69908"/>
                  <a:pt x="697273" y="63807"/>
                </a:cubicBezTo>
                <a:cubicBezTo>
                  <a:pt x="690750" y="69187"/>
                  <a:pt x="683459" y="73559"/>
                  <a:pt x="675641" y="76779"/>
                </a:cubicBezTo>
                <a:cubicBezTo>
                  <a:pt x="666905" y="80617"/>
                  <a:pt x="657970" y="83983"/>
                  <a:pt x="648873" y="86864"/>
                </a:cubicBezTo>
                <a:cubicBezTo>
                  <a:pt x="639763" y="89788"/>
                  <a:pt x="630616" y="92749"/>
                  <a:pt x="622630" y="95561"/>
                </a:cubicBezTo>
                <a:cubicBezTo>
                  <a:pt x="615681" y="97766"/>
                  <a:pt x="608944" y="100589"/>
                  <a:pt x="602498" y="103996"/>
                </a:cubicBezTo>
                <a:cubicBezTo>
                  <a:pt x="654234" y="94849"/>
                  <a:pt x="710132" y="83827"/>
                  <a:pt x="759431" y="75092"/>
                </a:cubicBezTo>
                <a:cubicBezTo>
                  <a:pt x="767491" y="73705"/>
                  <a:pt x="774426" y="68081"/>
                  <a:pt x="781250" y="64145"/>
                </a:cubicBezTo>
                <a:cubicBezTo>
                  <a:pt x="788073" y="60209"/>
                  <a:pt x="795346" y="58146"/>
                  <a:pt x="804268" y="63657"/>
                </a:cubicBezTo>
                <a:cubicBezTo>
                  <a:pt x="802131" y="74042"/>
                  <a:pt x="798832" y="82702"/>
                  <a:pt x="790472" y="84652"/>
                </a:cubicBezTo>
                <a:cubicBezTo>
                  <a:pt x="791972" y="88926"/>
                  <a:pt x="794896" y="86901"/>
                  <a:pt x="797295" y="87201"/>
                </a:cubicBezTo>
                <a:cubicBezTo>
                  <a:pt x="789776" y="90922"/>
                  <a:pt x="781884" y="93838"/>
                  <a:pt x="773752" y="95899"/>
                </a:cubicBezTo>
                <a:cubicBezTo>
                  <a:pt x="763442" y="98485"/>
                  <a:pt x="751820" y="99648"/>
                  <a:pt x="742448" y="96873"/>
                </a:cubicBezTo>
                <a:cubicBezTo>
                  <a:pt x="737612" y="81877"/>
                  <a:pt x="753695" y="107595"/>
                  <a:pt x="750246" y="89375"/>
                </a:cubicBezTo>
                <a:cubicBezTo>
                  <a:pt x="741136" y="80715"/>
                  <a:pt x="733825" y="94999"/>
                  <a:pt x="718829" y="93537"/>
                </a:cubicBezTo>
                <a:cubicBezTo>
                  <a:pt x="715080" y="96948"/>
                  <a:pt x="718304" y="98523"/>
                  <a:pt x="720666" y="106396"/>
                </a:cubicBezTo>
                <a:lnTo>
                  <a:pt x="712756" y="107558"/>
                </a:lnTo>
                <a:cubicBezTo>
                  <a:pt x="710057" y="100060"/>
                  <a:pt x="720441" y="108233"/>
                  <a:pt x="714930" y="97398"/>
                </a:cubicBezTo>
                <a:cubicBezTo>
                  <a:pt x="695998" y="90613"/>
                  <a:pt x="680177" y="105683"/>
                  <a:pt x="663082" y="108983"/>
                </a:cubicBezTo>
                <a:cubicBezTo>
                  <a:pt x="680590" y="126715"/>
                  <a:pt x="691162" y="121092"/>
                  <a:pt x="696823" y="103434"/>
                </a:cubicBezTo>
                <a:cubicBezTo>
                  <a:pt x="704321" y="104071"/>
                  <a:pt x="706008" y="102984"/>
                  <a:pt x="710431" y="104671"/>
                </a:cubicBezTo>
                <a:cubicBezTo>
                  <a:pt x="704883" y="127165"/>
                  <a:pt x="687563" y="124428"/>
                  <a:pt x="684938" y="148197"/>
                </a:cubicBezTo>
                <a:cubicBezTo>
                  <a:pt x="679165" y="136050"/>
                  <a:pt x="672567" y="140474"/>
                  <a:pt x="667206" y="144448"/>
                </a:cubicBezTo>
                <a:cubicBezTo>
                  <a:pt x="661320" y="133201"/>
                  <a:pt x="674704" y="128852"/>
                  <a:pt x="662445" y="128777"/>
                </a:cubicBezTo>
                <a:cubicBezTo>
                  <a:pt x="660120" y="116780"/>
                  <a:pt x="667956" y="127577"/>
                  <a:pt x="668555" y="121279"/>
                </a:cubicBezTo>
                <a:cubicBezTo>
                  <a:pt x="659258" y="105458"/>
                  <a:pt x="654834" y="112394"/>
                  <a:pt x="650598" y="121804"/>
                </a:cubicBezTo>
                <a:cubicBezTo>
                  <a:pt x="646361" y="131214"/>
                  <a:pt x="642125" y="143398"/>
                  <a:pt x="632828" y="137925"/>
                </a:cubicBezTo>
                <a:cubicBezTo>
                  <a:pt x="628554" y="137362"/>
                  <a:pt x="638301" y="151871"/>
                  <a:pt x="630991" y="148122"/>
                </a:cubicBezTo>
                <a:cubicBezTo>
                  <a:pt x="628779" y="128065"/>
                  <a:pt x="615995" y="152658"/>
                  <a:pt x="613708" y="158357"/>
                </a:cubicBezTo>
                <a:cubicBezTo>
                  <a:pt x="616445" y="167167"/>
                  <a:pt x="620681" y="166492"/>
                  <a:pt x="624955" y="165854"/>
                </a:cubicBezTo>
                <a:cubicBezTo>
                  <a:pt x="619669" y="172490"/>
                  <a:pt x="620793" y="185724"/>
                  <a:pt x="612058" y="188611"/>
                </a:cubicBezTo>
                <a:cubicBezTo>
                  <a:pt x="619181" y="201732"/>
                  <a:pt x="621618" y="185424"/>
                  <a:pt x="628516" y="191760"/>
                </a:cubicBezTo>
                <a:cubicBezTo>
                  <a:pt x="622968" y="204281"/>
                  <a:pt x="614233" y="201282"/>
                  <a:pt x="608609" y="212717"/>
                </a:cubicBezTo>
                <a:cubicBezTo>
                  <a:pt x="616969" y="220215"/>
                  <a:pt x="618956" y="213391"/>
                  <a:pt x="626979" y="212042"/>
                </a:cubicBezTo>
                <a:cubicBezTo>
                  <a:pt x="624692" y="226475"/>
                  <a:pt x="620943" y="226400"/>
                  <a:pt x="613483" y="221602"/>
                </a:cubicBezTo>
                <a:cubicBezTo>
                  <a:pt x="611796" y="222501"/>
                  <a:pt x="614158" y="227525"/>
                  <a:pt x="615207" y="231162"/>
                </a:cubicBezTo>
                <a:cubicBezTo>
                  <a:pt x="622443" y="237310"/>
                  <a:pt x="631665" y="228875"/>
                  <a:pt x="639613" y="229325"/>
                </a:cubicBezTo>
                <a:cubicBezTo>
                  <a:pt x="639550" y="232624"/>
                  <a:pt x="640110" y="235905"/>
                  <a:pt x="641263" y="238997"/>
                </a:cubicBezTo>
                <a:cubicBezTo>
                  <a:pt x="647749" y="224413"/>
                  <a:pt x="660345" y="220252"/>
                  <a:pt x="672304" y="215566"/>
                </a:cubicBezTo>
                <a:cubicBezTo>
                  <a:pt x="684264" y="210879"/>
                  <a:pt x="695511" y="205631"/>
                  <a:pt x="700234" y="188461"/>
                </a:cubicBezTo>
                <a:cubicBezTo>
                  <a:pt x="712118" y="189398"/>
                  <a:pt x="720629" y="182762"/>
                  <a:pt x="729326" y="175114"/>
                </a:cubicBezTo>
                <a:cubicBezTo>
                  <a:pt x="738023" y="167466"/>
                  <a:pt x="746684" y="159069"/>
                  <a:pt x="758418" y="157119"/>
                </a:cubicBezTo>
                <a:cubicBezTo>
                  <a:pt x="756994" y="147222"/>
                  <a:pt x="752607" y="151533"/>
                  <a:pt x="751183" y="141674"/>
                </a:cubicBezTo>
                <a:cubicBezTo>
                  <a:pt x="756764" y="141419"/>
                  <a:pt x="762253" y="140148"/>
                  <a:pt x="767378" y="137925"/>
                </a:cubicBezTo>
                <a:cubicBezTo>
                  <a:pt x="772290" y="135975"/>
                  <a:pt x="776826" y="133613"/>
                  <a:pt x="781362" y="131739"/>
                </a:cubicBezTo>
                <a:cubicBezTo>
                  <a:pt x="790435" y="127990"/>
                  <a:pt x="799470" y="126303"/>
                  <a:pt x="810417" y="134813"/>
                </a:cubicBezTo>
                <a:cubicBezTo>
                  <a:pt x="812254" y="140211"/>
                  <a:pt x="810679" y="140961"/>
                  <a:pt x="808955" y="141524"/>
                </a:cubicBezTo>
                <a:cubicBezTo>
                  <a:pt x="810942" y="148009"/>
                  <a:pt x="814466" y="147484"/>
                  <a:pt x="817202" y="150484"/>
                </a:cubicBezTo>
                <a:cubicBezTo>
                  <a:pt x="822938" y="142648"/>
                  <a:pt x="826987" y="145647"/>
                  <a:pt x="837297" y="145310"/>
                </a:cubicBezTo>
                <a:cubicBezTo>
                  <a:pt x="839900" y="149028"/>
                  <a:pt x="840962" y="153610"/>
                  <a:pt x="840258" y="158094"/>
                </a:cubicBezTo>
                <a:cubicBezTo>
                  <a:pt x="843595" y="162443"/>
                  <a:pt x="850306" y="151046"/>
                  <a:pt x="853455" y="170016"/>
                </a:cubicBezTo>
                <a:cubicBezTo>
                  <a:pt x="867364" y="175827"/>
                  <a:pt x="863240" y="156220"/>
                  <a:pt x="863840" y="143098"/>
                </a:cubicBezTo>
                <a:cubicBezTo>
                  <a:pt x="868338" y="135600"/>
                  <a:pt x="886821" y="153670"/>
                  <a:pt x="881572" y="128777"/>
                </a:cubicBezTo>
                <a:cubicBezTo>
                  <a:pt x="890457" y="129040"/>
                  <a:pt x="896568" y="125028"/>
                  <a:pt x="895706" y="111457"/>
                </a:cubicBezTo>
                <a:cubicBezTo>
                  <a:pt x="912239" y="109432"/>
                  <a:pt x="929447" y="137287"/>
                  <a:pt x="943130" y="118392"/>
                </a:cubicBezTo>
                <a:cubicBezTo>
                  <a:pt x="947892" y="132226"/>
                  <a:pt x="949991" y="121204"/>
                  <a:pt x="955877" y="130727"/>
                </a:cubicBezTo>
                <a:cubicBezTo>
                  <a:pt x="959026" y="113519"/>
                  <a:pt x="968811" y="106133"/>
                  <a:pt x="979570" y="100360"/>
                </a:cubicBezTo>
                <a:cubicBezTo>
                  <a:pt x="977134" y="93087"/>
                  <a:pt x="971023" y="99723"/>
                  <a:pt x="969786" y="87726"/>
                </a:cubicBezTo>
                <a:cubicBezTo>
                  <a:pt x="983694" y="83977"/>
                  <a:pt x="991267" y="77716"/>
                  <a:pt x="1001314" y="73405"/>
                </a:cubicBezTo>
                <a:cubicBezTo>
                  <a:pt x="997266" y="66132"/>
                  <a:pt x="1002065" y="64145"/>
                  <a:pt x="1000827" y="53948"/>
                </a:cubicBezTo>
                <a:cubicBezTo>
                  <a:pt x="1005401" y="51623"/>
                  <a:pt x="1004576" y="60583"/>
                  <a:pt x="1004051" y="63582"/>
                </a:cubicBezTo>
                <a:cubicBezTo>
                  <a:pt x="1005626" y="56647"/>
                  <a:pt x="1008288" y="51436"/>
                  <a:pt x="1013649" y="50311"/>
                </a:cubicBezTo>
                <a:cubicBezTo>
                  <a:pt x="1015207" y="53320"/>
                  <a:pt x="1016271" y="56561"/>
                  <a:pt x="1016798" y="59908"/>
                </a:cubicBezTo>
                <a:cubicBezTo>
                  <a:pt x="1020547" y="53085"/>
                  <a:pt x="1035243" y="63657"/>
                  <a:pt x="1032356" y="46450"/>
                </a:cubicBezTo>
                <a:cubicBezTo>
                  <a:pt x="1037792" y="54472"/>
                  <a:pt x="1051326" y="45662"/>
                  <a:pt x="1053688" y="49186"/>
                </a:cubicBezTo>
                <a:cubicBezTo>
                  <a:pt x="1055450" y="46300"/>
                  <a:pt x="1052451" y="44313"/>
                  <a:pt x="1053050" y="36177"/>
                </a:cubicBezTo>
                <a:cubicBezTo>
                  <a:pt x="1063098" y="54397"/>
                  <a:pt x="1066584" y="25943"/>
                  <a:pt x="1079818" y="45437"/>
                </a:cubicBezTo>
                <a:cubicBezTo>
                  <a:pt x="1083754" y="42551"/>
                  <a:pt x="1075619" y="40639"/>
                  <a:pt x="1076331" y="32503"/>
                </a:cubicBezTo>
                <a:cubicBezTo>
                  <a:pt x="1081055" y="29842"/>
                  <a:pt x="1084467" y="35428"/>
                  <a:pt x="1082292" y="42176"/>
                </a:cubicBezTo>
                <a:cubicBezTo>
                  <a:pt x="1086454" y="39739"/>
                  <a:pt x="1088178" y="45400"/>
                  <a:pt x="1091665" y="45250"/>
                </a:cubicBezTo>
                <a:cubicBezTo>
                  <a:pt x="1097251" y="43600"/>
                  <a:pt x="1098825" y="25793"/>
                  <a:pt x="1106661" y="35390"/>
                </a:cubicBezTo>
                <a:cubicBezTo>
                  <a:pt x="1106661" y="38952"/>
                  <a:pt x="1104036" y="37640"/>
                  <a:pt x="1104636" y="41913"/>
                </a:cubicBezTo>
                <a:cubicBezTo>
                  <a:pt x="1110335" y="38464"/>
                  <a:pt x="1111084" y="41089"/>
                  <a:pt x="1117983" y="41913"/>
                </a:cubicBezTo>
                <a:cubicBezTo>
                  <a:pt x="1109510" y="28267"/>
                  <a:pt x="1121244" y="28642"/>
                  <a:pt x="1125481" y="22381"/>
                </a:cubicBezTo>
                <a:cubicBezTo>
                  <a:pt x="1119295" y="14583"/>
                  <a:pt x="1110110" y="37077"/>
                  <a:pt x="1106736" y="15970"/>
                </a:cubicBezTo>
                <a:cubicBezTo>
                  <a:pt x="1118545" y="19232"/>
                  <a:pt x="1127805" y="10010"/>
                  <a:pt x="1136503" y="15970"/>
                </a:cubicBezTo>
                <a:cubicBezTo>
                  <a:pt x="1142126" y="-17358"/>
                  <a:pt x="1162745" y="15970"/>
                  <a:pt x="1176129" y="0"/>
                </a:cubicBezTo>
                <a:close/>
              </a:path>
            </a:pathLst>
          </a:custGeom>
          <a:blipFill dpi="0" rotWithShape="0">
            <a:blip r:embed="rId3"/>
            <a:stretch>
              <a:fillRect t="-14000" b="-14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文本框 7"/>
          <p:cNvSpPr txBox="1"/>
          <p:nvPr/>
        </p:nvSpPr>
        <p:spPr>
          <a:xfrm>
            <a:off x="1348105" y="5375910"/>
            <a:ext cx="3966210" cy="583565"/>
          </a:xfrm>
          <a:prstGeom prst="rect">
            <a:avLst/>
          </a:prstGeom>
          <a:noFill/>
        </p:spPr>
        <p:txBody>
          <a:bodyPr wrap="square" rtlCol="0">
            <a:spAutoFit/>
          </a:bodyPr>
          <a:lstStyle/>
          <a:p>
            <a:r>
              <a:rPr lang="zh-CN" altLang="en-US" sz="3200" b="1" u="sng">
                <a:solidFill>
                  <a:srgbClr val="C00000"/>
                </a:solidFill>
                <a:latin typeface="楷体" panose="02010609060101010101" charset="-122"/>
                <a:ea typeface="楷体" panose="02010609060101010101" charset="-122"/>
              </a:rPr>
              <a:t>语气由强硬转为缓和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8"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游戏机, 桌子&#10;&#10;描述已自动生成"/>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9059545" y="2894330"/>
            <a:ext cx="2846705" cy="3963670"/>
          </a:xfrm>
          <a:prstGeom prst="rect">
            <a:avLst/>
          </a:prstGeom>
        </p:spPr>
      </p:pic>
      <p:sp>
        <p:nvSpPr>
          <p:cNvPr id="4" name="文本框 3"/>
          <p:cNvSpPr txBox="1"/>
          <p:nvPr/>
        </p:nvSpPr>
        <p:spPr>
          <a:xfrm>
            <a:off x="4704715" y="771525"/>
            <a:ext cx="2045970"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sym typeface="+mn-ea"/>
              </a:rPr>
              <a:t>驳论</a:t>
            </a:r>
            <a:r>
              <a:rPr lang="zh-CN" altLang="en-US" sz="3600">
                <a:latin typeface="楷体" panose="02010609060101010101" charset="-122"/>
                <a:ea typeface="楷体" panose="02010609060101010101" charset="-122"/>
              </a:rPr>
              <a:t>过程</a:t>
            </a:r>
          </a:p>
        </p:txBody>
      </p:sp>
      <p:sp>
        <p:nvSpPr>
          <p:cNvPr id="5" name="文本框 4"/>
          <p:cNvSpPr txBox="1"/>
          <p:nvPr/>
        </p:nvSpPr>
        <p:spPr>
          <a:xfrm>
            <a:off x="762000" y="1593850"/>
            <a:ext cx="2711450" cy="583565"/>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1</a:t>
            </a:r>
            <a:r>
              <a:rPr lang="zh-CN" altLang="en-US" sz="3200">
                <a:latin typeface="楷体" panose="02010609060101010101" charset="-122"/>
                <a:ea typeface="楷体" panose="02010609060101010101" charset="-122"/>
                <a:cs typeface="楷体" panose="02010609060101010101" charset="-122"/>
              </a:rPr>
              <a:t>、中心论点：</a:t>
            </a:r>
          </a:p>
        </p:txBody>
      </p:sp>
      <p:sp>
        <p:nvSpPr>
          <p:cNvPr id="6" name="文本框 5"/>
          <p:cNvSpPr txBox="1"/>
          <p:nvPr/>
        </p:nvSpPr>
        <p:spPr>
          <a:xfrm>
            <a:off x="762000" y="2177415"/>
            <a:ext cx="8969375" cy="583565"/>
          </a:xfrm>
          <a:prstGeom prst="rect">
            <a:avLst/>
          </a:prstGeom>
          <a:noFill/>
        </p:spPr>
        <p:txBody>
          <a:bodyPr wrap="square" rtlCol="0">
            <a:spAutoFit/>
          </a:bodyPr>
          <a:lstStyle/>
          <a:p>
            <a:r>
              <a:rPr lang="zh-CN" sz="3200">
                <a:latin typeface="楷体" panose="02010609060101010101" charset="-122"/>
                <a:ea typeface="楷体" panose="02010609060101010101" charset="-122"/>
                <a:cs typeface="楷体" panose="02010609060101010101" charset="-122"/>
              </a:rPr>
              <a:t>反驳论敌指责变法</a:t>
            </a:r>
            <a:r>
              <a:rPr lang="en-US" altLang="zh-CN" sz="3200">
                <a:latin typeface="楷体" panose="02010609060101010101" charset="-122"/>
                <a:ea typeface="楷体" panose="02010609060101010101" charset="-122"/>
                <a:cs typeface="楷体" panose="02010609060101010101" charset="-122"/>
              </a:rPr>
              <a:t>“</a:t>
            </a:r>
            <a:r>
              <a:rPr lang="zh-CN" altLang="en-US" sz="3200" b="1" u="sng">
                <a:solidFill>
                  <a:srgbClr val="C00000"/>
                </a:solidFill>
                <a:latin typeface="楷体" panose="02010609060101010101" charset="-122"/>
                <a:ea typeface="楷体" panose="02010609060101010101" charset="-122"/>
                <a:cs typeface="楷体" panose="02010609060101010101" charset="-122"/>
              </a:rPr>
              <a:t>侵官、生事、征利、拒谏</a:t>
            </a:r>
            <a:r>
              <a:rPr lang="en-US" altLang="zh-CN" sz="3200">
                <a:latin typeface="楷体" panose="02010609060101010101" charset="-122"/>
                <a:ea typeface="楷体" panose="02010609060101010101" charset="-122"/>
                <a:cs typeface="楷体" panose="02010609060101010101" charset="-122"/>
              </a:rPr>
              <a:t>”</a:t>
            </a:r>
          </a:p>
        </p:txBody>
      </p:sp>
      <p:sp>
        <p:nvSpPr>
          <p:cNvPr id="7" name="文本框 6"/>
          <p:cNvSpPr txBox="1"/>
          <p:nvPr/>
        </p:nvSpPr>
        <p:spPr>
          <a:xfrm>
            <a:off x="762000" y="2822575"/>
            <a:ext cx="2711450" cy="583565"/>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2</a:t>
            </a:r>
            <a:r>
              <a:rPr lang="zh-CN" altLang="en-US" sz="3200">
                <a:latin typeface="楷体" panose="02010609060101010101" charset="-122"/>
                <a:ea typeface="楷体" panose="02010609060101010101" charset="-122"/>
                <a:cs typeface="楷体" panose="02010609060101010101" charset="-122"/>
              </a:rPr>
              <a:t>、论据：</a:t>
            </a:r>
          </a:p>
        </p:txBody>
      </p:sp>
      <p:sp>
        <p:nvSpPr>
          <p:cNvPr id="12" name="文本框 11"/>
          <p:cNvSpPr txBox="1"/>
          <p:nvPr/>
        </p:nvSpPr>
        <p:spPr>
          <a:xfrm>
            <a:off x="761365" y="3513455"/>
            <a:ext cx="2383155" cy="583565"/>
          </a:xfrm>
          <a:prstGeom prst="rect">
            <a:avLst/>
          </a:prstGeom>
          <a:noFill/>
        </p:spPr>
        <p:txBody>
          <a:bodyPr wrap="square" rtlCol="0">
            <a:spAutoFit/>
          </a:bodyPr>
          <a:lstStyle/>
          <a:p>
            <a:r>
              <a:rPr lang="zh-CN" sz="3200" b="1" u="sng">
                <a:latin typeface="楷体" panose="02010609060101010101" charset="-122"/>
                <a:ea typeface="楷体" panose="02010609060101010101" charset="-122"/>
                <a:cs typeface="楷体" panose="02010609060101010101" charset="-122"/>
              </a:rPr>
              <a:t>理论论据</a:t>
            </a:r>
            <a:r>
              <a:rPr lang="zh-CN" sz="3200">
                <a:latin typeface="楷体" panose="02010609060101010101" charset="-122"/>
                <a:ea typeface="楷体" panose="02010609060101010101" charset="-122"/>
                <a:cs typeface="楷体" panose="02010609060101010101" charset="-122"/>
              </a:rPr>
              <a:t>：</a:t>
            </a:r>
          </a:p>
        </p:txBody>
      </p:sp>
      <p:sp>
        <p:nvSpPr>
          <p:cNvPr id="13" name="文本框 12"/>
          <p:cNvSpPr txBox="1"/>
          <p:nvPr/>
        </p:nvSpPr>
        <p:spPr>
          <a:xfrm>
            <a:off x="761365" y="4203700"/>
            <a:ext cx="2195830" cy="583565"/>
          </a:xfrm>
          <a:prstGeom prst="rect">
            <a:avLst/>
          </a:prstGeom>
          <a:noFill/>
        </p:spPr>
        <p:txBody>
          <a:bodyPr wrap="square" rtlCol="0">
            <a:spAutoFit/>
          </a:bodyPr>
          <a:lstStyle/>
          <a:p>
            <a:r>
              <a:rPr lang="zh-CN" sz="3200" b="1" u="sng">
                <a:latin typeface="楷体" panose="02010609060101010101" charset="-122"/>
                <a:ea typeface="楷体" panose="02010609060101010101" charset="-122"/>
                <a:cs typeface="楷体" panose="02010609060101010101" charset="-122"/>
              </a:rPr>
              <a:t>事实论据</a:t>
            </a:r>
            <a:r>
              <a:rPr lang="zh-CN" sz="3200">
                <a:latin typeface="楷体" panose="02010609060101010101" charset="-122"/>
                <a:ea typeface="楷体" panose="02010609060101010101" charset="-122"/>
                <a:cs typeface="楷体" panose="02010609060101010101" charset="-122"/>
              </a:rPr>
              <a:t>：</a:t>
            </a:r>
          </a:p>
        </p:txBody>
      </p:sp>
      <p:sp>
        <p:nvSpPr>
          <p:cNvPr id="14" name="文本框 13"/>
          <p:cNvSpPr txBox="1"/>
          <p:nvPr/>
        </p:nvSpPr>
        <p:spPr>
          <a:xfrm>
            <a:off x="2825115" y="3513455"/>
            <a:ext cx="3547745" cy="583565"/>
          </a:xfrm>
          <a:prstGeom prst="rect">
            <a:avLst/>
          </a:prstGeom>
          <a:noFill/>
        </p:spPr>
        <p:txBody>
          <a:bodyPr wrap="square" rtlCol="0">
            <a:spAutoFit/>
          </a:bodyPr>
          <a:lstStyle/>
          <a:p>
            <a:r>
              <a:rPr lang="zh-CN" sz="3200" b="1">
                <a:solidFill>
                  <a:srgbClr val="C00000"/>
                </a:solidFill>
                <a:latin typeface="Calibri"/>
                <a:ea typeface="楷体" panose="02010609060101010101" charset="-122"/>
                <a:cs typeface="楷体" panose="02010609060101010101" charset="-122"/>
              </a:rPr>
              <a:t>①名实相符的原则</a:t>
            </a:r>
          </a:p>
        </p:txBody>
      </p:sp>
      <p:sp>
        <p:nvSpPr>
          <p:cNvPr id="15" name="文本框 14"/>
          <p:cNvSpPr txBox="1"/>
          <p:nvPr/>
        </p:nvSpPr>
        <p:spPr>
          <a:xfrm>
            <a:off x="2825115" y="4203700"/>
            <a:ext cx="5680710" cy="583565"/>
          </a:xfrm>
          <a:prstGeom prst="rect">
            <a:avLst/>
          </a:prstGeom>
          <a:noFill/>
        </p:spPr>
        <p:txBody>
          <a:bodyPr wrap="square" rtlCol="0">
            <a:spAutoFit/>
          </a:bodyPr>
          <a:lstStyle/>
          <a:p>
            <a:r>
              <a:rPr lang="zh-CN" sz="3200" b="1">
                <a:solidFill>
                  <a:srgbClr val="C00000"/>
                </a:solidFill>
                <a:latin typeface="Calibri"/>
                <a:ea typeface="楷体" panose="02010609060101010101" charset="-122"/>
                <a:cs typeface="楷体" panose="02010609060101010101" charset="-122"/>
              </a:rPr>
              <a:t>①新法的实际情况②盘庚迁殷</a:t>
            </a:r>
          </a:p>
        </p:txBody>
      </p:sp>
      <p:sp>
        <p:nvSpPr>
          <p:cNvPr id="8" name="文本框 7"/>
          <p:cNvSpPr txBox="1"/>
          <p:nvPr/>
        </p:nvSpPr>
        <p:spPr>
          <a:xfrm>
            <a:off x="762000" y="771525"/>
            <a:ext cx="3658870" cy="645160"/>
          </a:xfrm>
          <a:prstGeom prst="rect">
            <a:avLst/>
          </a:prstGeom>
          <a:noFill/>
        </p:spPr>
        <p:txBody>
          <a:bodyPr wrap="square" rtlCol="0">
            <a:spAutoFit/>
          </a:bodyPr>
          <a:lstStyle/>
          <a:p>
            <a:r>
              <a:rPr lang="zh-CN" altLang="en-US" sz="3600" b="1">
                <a:solidFill>
                  <a:srgbClr val="C00000"/>
                </a:solidFill>
                <a:latin typeface="楷体" panose="02010609060101010101" charset="-122"/>
                <a:ea typeface="楷体" panose="02010609060101010101" charset="-122"/>
              </a:rPr>
              <a:t>书信体</a:t>
            </a:r>
            <a:r>
              <a:rPr lang="zh-CN" altLang="en-US" sz="3600">
                <a:latin typeface="楷体" panose="02010609060101010101" charset="-122"/>
                <a:ea typeface="楷体" panose="02010609060101010101" charset="-122"/>
              </a:rPr>
              <a:t> </a:t>
            </a:r>
            <a:r>
              <a:rPr lang="zh-CN" altLang="en-US" sz="3600" b="1">
                <a:solidFill>
                  <a:srgbClr val="C00000"/>
                </a:solidFill>
                <a:latin typeface="楷体" panose="02010609060101010101" charset="-122"/>
                <a:ea typeface="楷体" panose="02010609060101010101" charset="-122"/>
              </a:rPr>
              <a:t>驳论文</a:t>
            </a:r>
            <a:r>
              <a:rPr lang="zh-CN" altLang="en-US" sz="3600">
                <a:latin typeface="楷体" panose="02010609060101010101" charset="-122"/>
                <a:ea typeface="楷体" panose="02010609060101010101" charset="-122"/>
              </a:rPr>
              <a:t> </a:t>
            </a:r>
          </a:p>
        </p:txBody>
      </p:sp>
      <p:sp>
        <p:nvSpPr>
          <p:cNvPr id="9" name="文本框 8"/>
          <p:cNvSpPr txBox="1"/>
          <p:nvPr/>
        </p:nvSpPr>
        <p:spPr>
          <a:xfrm>
            <a:off x="3632835" y="3093085"/>
            <a:ext cx="7498715" cy="521970"/>
          </a:xfrm>
          <a:prstGeom prst="rect">
            <a:avLst/>
          </a:prstGeom>
          <a:noFill/>
        </p:spPr>
        <p:txBody>
          <a:bodyPr wrap="square" rtlCol="0">
            <a:spAutoFit/>
          </a:bodyPr>
          <a:lstStyle/>
          <a:p>
            <a:r>
              <a:rPr lang="zh-CN" altLang="en-US" sz="2800">
                <a:latin typeface="楷体" panose="02010609060101010101" charset="-122"/>
                <a:ea typeface="楷体" panose="02010609060101010101" charset="-122"/>
              </a:rPr>
              <a:t>效果：使反驳建立在坚实的理论原则基础之上</a:t>
            </a:r>
          </a:p>
        </p:txBody>
      </p:sp>
      <p:sp>
        <p:nvSpPr>
          <p:cNvPr id="10" name="文本框 9"/>
          <p:cNvSpPr txBox="1"/>
          <p:nvPr/>
        </p:nvSpPr>
        <p:spPr>
          <a:xfrm>
            <a:off x="761365" y="4925695"/>
            <a:ext cx="2711450" cy="583565"/>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3</a:t>
            </a:r>
            <a:r>
              <a:rPr lang="zh-CN" altLang="en-US" sz="3200">
                <a:latin typeface="楷体" panose="02010609060101010101" charset="-122"/>
                <a:ea typeface="楷体" panose="02010609060101010101" charset="-122"/>
                <a:cs typeface="楷体" panose="02010609060101010101" charset="-122"/>
              </a:rPr>
              <a:t>、论证方法：</a:t>
            </a:r>
          </a:p>
        </p:txBody>
      </p:sp>
      <p:sp>
        <p:nvSpPr>
          <p:cNvPr id="16" name="文本框 15"/>
          <p:cNvSpPr txBox="1"/>
          <p:nvPr/>
        </p:nvSpPr>
        <p:spPr>
          <a:xfrm>
            <a:off x="1339850" y="5624830"/>
            <a:ext cx="4441825" cy="583565"/>
          </a:xfrm>
          <a:prstGeom prst="rect">
            <a:avLst/>
          </a:prstGeom>
          <a:noFill/>
        </p:spPr>
        <p:txBody>
          <a:bodyPr wrap="square" rtlCol="0">
            <a:spAutoFit/>
          </a:bodyPr>
          <a:lstStyle/>
          <a:p>
            <a:r>
              <a:rPr lang="zh-CN" altLang="en-US" sz="3200" b="1">
                <a:solidFill>
                  <a:srgbClr val="C00000"/>
                </a:solidFill>
                <a:latin typeface="楷体" panose="02010609060101010101" charset="-122"/>
                <a:ea typeface="楷体" panose="02010609060101010101" charset="-122"/>
                <a:cs typeface="楷体" panose="02010609060101010101" charset="-122"/>
              </a:rPr>
              <a:t>既据实反驳又据理反驳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p:tgtEl>
                                          <p:spTgt spid="12"/>
                                        </p:tgtEl>
                                        <p:attrNameLst>
                                          <p:attrName>ppt_y</p:attrName>
                                        </p:attrNameLst>
                                      </p:cBhvr>
                                      <p:tavLst>
                                        <p:tav tm="0">
                                          <p:val>
                                            <p:strVal val="#ppt_y+#ppt_h*1.125000"/>
                                          </p:val>
                                        </p:tav>
                                        <p:tav tm="100000">
                                          <p:val>
                                            <p:strVal val="#ppt_y"/>
                                          </p:val>
                                        </p:tav>
                                      </p:tavLst>
                                    </p:anim>
                                    <p:animEffect transition="in" filter="wipe(up)">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ppt_y</p:attrName>
                                        </p:attrNameLst>
                                      </p:cBhvr>
                                      <p:tavLst>
                                        <p:tav tm="0">
                                          <p:val>
                                            <p:strVal val="#ppt_y+#ppt_h*1.125000"/>
                                          </p:val>
                                        </p:tav>
                                        <p:tav tm="100000">
                                          <p:val>
                                            <p:strVal val="#ppt_y"/>
                                          </p:val>
                                        </p:tav>
                                      </p:tavLst>
                                    </p:anim>
                                    <p:animEffect transition="in" filter="wipe(up)">
                                      <p:cBhvr>
                                        <p:cTn id="44" dur="500"/>
                                        <p:tgtEl>
                                          <p:spTgt spid="14"/>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ppt_y</p:attrName>
                                        </p:attrNameLst>
                                      </p:cBhvr>
                                      <p:tavLst>
                                        <p:tav tm="0">
                                          <p:val>
                                            <p:strVal val="#ppt_y+#ppt_h*1.125000"/>
                                          </p:val>
                                        </p:tav>
                                        <p:tav tm="100000">
                                          <p:val>
                                            <p:strVal val="#ppt_y"/>
                                          </p:val>
                                        </p:tav>
                                      </p:tavLst>
                                    </p:anim>
                                    <p:animEffect transition="in" filter="wipe(up)">
                                      <p:cBhvr>
                                        <p:cTn id="50" dur="500"/>
                                        <p:tgtEl>
                                          <p:spTgt spid="9"/>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p:tgtEl>
                                          <p:spTgt spid="15"/>
                                        </p:tgtEl>
                                        <p:attrNameLst>
                                          <p:attrName>ppt_y</p:attrName>
                                        </p:attrNameLst>
                                      </p:cBhvr>
                                      <p:tavLst>
                                        <p:tav tm="0">
                                          <p:val>
                                            <p:strVal val="#ppt_y+#ppt_h*1.125000"/>
                                          </p:val>
                                        </p:tav>
                                        <p:tav tm="100000">
                                          <p:val>
                                            <p:strVal val="#ppt_y"/>
                                          </p:val>
                                        </p:tav>
                                      </p:tavLst>
                                    </p:anim>
                                    <p:animEffect transition="in" filter="wipe(up)">
                                      <p:cBhvr>
                                        <p:cTn id="56" dur="500"/>
                                        <p:tgtEl>
                                          <p:spTgt spid="15"/>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p:tgtEl>
                                          <p:spTgt spid="10"/>
                                        </p:tgtEl>
                                        <p:attrNameLst>
                                          <p:attrName>ppt_y</p:attrName>
                                        </p:attrNameLst>
                                      </p:cBhvr>
                                      <p:tavLst>
                                        <p:tav tm="0">
                                          <p:val>
                                            <p:strVal val="#ppt_y+#ppt_h*1.125000"/>
                                          </p:val>
                                        </p:tav>
                                        <p:tav tm="100000">
                                          <p:val>
                                            <p:strVal val="#ppt_y"/>
                                          </p:val>
                                        </p:tav>
                                      </p:tavLst>
                                    </p:anim>
                                    <p:animEffect transition="in" filter="wipe(up)">
                                      <p:cBhvr>
                                        <p:cTn id="62" dur="500"/>
                                        <p:tgtEl>
                                          <p:spTgt spid="10"/>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ppt_y</p:attrName>
                                        </p:attrNameLst>
                                      </p:cBhvr>
                                      <p:tavLst>
                                        <p:tav tm="0">
                                          <p:val>
                                            <p:strVal val="#ppt_y+#ppt_h*1.125000"/>
                                          </p:val>
                                        </p:tav>
                                        <p:tav tm="100000">
                                          <p:val>
                                            <p:strVal val="#ppt_y"/>
                                          </p:val>
                                        </p:tav>
                                      </p:tavLst>
                                    </p:anim>
                                    <p:animEffect transition="in" filter="wipe(up)">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2" grpId="0"/>
      <p:bldP spid="13" grpId="0"/>
      <p:bldP spid="14" grpId="0"/>
      <p:bldP spid="15" grpId="0"/>
      <p:bldP spid="9" grpId="0"/>
      <p:bldP spid="10" grpId="0"/>
      <p:bldP spid="1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50155" y="437158"/>
            <a:ext cx="4226559" cy="5984510"/>
          </a:xfrm>
          <a:prstGeom prst="rect">
            <a:avLst/>
          </a:prstGeom>
        </p:spPr>
      </p:pic>
      <p:sp>
        <p:nvSpPr>
          <p:cNvPr id="5" name="文本框 4"/>
          <p:cNvSpPr txBox="1"/>
          <p:nvPr/>
        </p:nvSpPr>
        <p:spPr>
          <a:xfrm>
            <a:off x="2891155" y="1324610"/>
            <a:ext cx="1413510" cy="4208780"/>
          </a:xfrm>
          <a:prstGeom prst="rect">
            <a:avLst/>
          </a:prstGeom>
          <a:noFill/>
        </p:spPr>
        <p:txBody>
          <a:bodyPr vert="eaVert" wrap="square" rtlCol="0">
            <a:spAutoFit/>
          </a:bodyPr>
          <a:lstStyle/>
          <a:p>
            <a:r>
              <a:rPr lang="zh-CN" altLang="en-US" sz="8000">
                <a:solidFill>
                  <a:srgbClr val="D4A763"/>
                </a:solidFill>
                <a:latin typeface="方正宋刻本秀楷_GBK" panose="02000000000000000000" charset="-122"/>
                <a:ea typeface="方正宋刻本秀楷_GBK" panose="02000000000000000000" charset="-122"/>
              </a:rPr>
              <a:t>走近人物</a:t>
            </a: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游戏机, 桌子&#10;&#10;描述已自动生成"/>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9059545" y="2894330"/>
            <a:ext cx="2846705" cy="3963670"/>
          </a:xfrm>
          <a:prstGeom prst="rect">
            <a:avLst/>
          </a:prstGeom>
        </p:spPr>
      </p:pic>
      <p:sp>
        <p:nvSpPr>
          <p:cNvPr id="7" name="文本框 6"/>
          <p:cNvSpPr txBox="1"/>
          <p:nvPr/>
        </p:nvSpPr>
        <p:spPr>
          <a:xfrm>
            <a:off x="1218565" y="709930"/>
            <a:ext cx="9368790" cy="1198880"/>
          </a:xfrm>
          <a:prstGeom prst="rect">
            <a:avLst/>
          </a:prstGeom>
          <a:noFill/>
        </p:spPr>
        <p:txBody>
          <a:bodyPr wrap="square" rtlCol="0">
            <a:spAutoFit/>
          </a:bodyPr>
          <a:lstStyle/>
          <a:p>
            <a:r>
              <a:rPr lang="zh-CN" altLang="en-US" sz="3600">
                <a:latin typeface="楷体" panose="02010609060101010101" charset="-122"/>
                <a:ea typeface="楷体" panose="02010609060101010101" charset="-122"/>
              </a:rPr>
              <a:t>思考：王安石这封回信语言委婉，柔中带刚，是否有何深层用意</a:t>
            </a:r>
            <a:r>
              <a:rPr lang="zh-CN" altLang="en-US" sz="3600">
                <a:latin typeface="楷体" panose="02010609060101010101" charset="-122"/>
                <a:ea typeface="楷体" panose="02010609060101010101" charset="-122"/>
                <a:sym typeface="+mn-ea"/>
              </a:rPr>
              <a:t>？</a:t>
            </a:r>
            <a:r>
              <a:rPr lang="zh-CN" altLang="en-US" sz="3600">
                <a:latin typeface="楷体" panose="02010609060101010101" charset="-122"/>
                <a:ea typeface="楷体" panose="02010609060101010101" charset="-122"/>
              </a:rPr>
              <a:t>说说你的理解。（</a:t>
            </a:r>
            <a:r>
              <a:rPr lang="en-US" altLang="zh-CN" sz="3600">
                <a:latin typeface="楷体" panose="02010609060101010101" charset="-122"/>
                <a:ea typeface="楷体" panose="02010609060101010101" charset="-122"/>
              </a:rPr>
              <a:t>5</a:t>
            </a:r>
            <a:r>
              <a:rPr lang="zh-CN" altLang="en-US" sz="3600">
                <a:latin typeface="楷体" panose="02010609060101010101" charset="-122"/>
                <a:ea typeface="楷体" panose="02010609060101010101" charset="-122"/>
              </a:rPr>
              <a:t>分）</a:t>
            </a:r>
          </a:p>
        </p:txBody>
      </p:sp>
      <p:sp>
        <p:nvSpPr>
          <p:cNvPr id="8" name="文本框 7"/>
          <p:cNvSpPr txBox="1"/>
          <p:nvPr/>
        </p:nvSpPr>
        <p:spPr>
          <a:xfrm>
            <a:off x="1156335" y="2975610"/>
            <a:ext cx="8164830" cy="1568450"/>
          </a:xfrm>
          <a:prstGeom prst="rect">
            <a:avLst/>
          </a:prstGeom>
          <a:noFill/>
        </p:spPr>
        <p:txBody>
          <a:bodyPr wrap="square" rtlCol="0">
            <a:spAutoFit/>
          </a:bodyPr>
          <a:lstStyle/>
          <a:p>
            <a:r>
              <a:rPr lang="zh-CN" altLang="en-US" sz="3200">
                <a:latin typeface="Calibri"/>
                <a:ea typeface="楷体" panose="02010609060101010101" charset="-122"/>
              </a:rPr>
              <a:t>①</a:t>
            </a:r>
            <a:r>
              <a:rPr lang="zh-CN" altLang="en-US" sz="3200">
                <a:latin typeface="楷体" panose="02010609060101010101" charset="-122"/>
                <a:ea typeface="楷体" panose="02010609060101010101" charset="-122"/>
              </a:rPr>
              <a:t>王安石</a:t>
            </a:r>
            <a:r>
              <a:rPr lang="zh-CN" altLang="en-US" sz="3200" b="1">
                <a:solidFill>
                  <a:srgbClr val="C00000"/>
                </a:solidFill>
                <a:latin typeface="楷体" panose="02010609060101010101" charset="-122"/>
                <a:ea typeface="楷体" panose="02010609060101010101" charset="-122"/>
              </a:rPr>
              <a:t>既坚持自己的立场和观点</a:t>
            </a:r>
            <a:r>
              <a:rPr lang="zh-CN" altLang="en-US" sz="3200">
                <a:latin typeface="楷体" panose="02010609060101010101" charset="-122"/>
                <a:ea typeface="楷体" panose="02010609060101010101" charset="-122"/>
              </a:rPr>
              <a:t>，在文字上又不全然剑拔弩张，</a:t>
            </a:r>
            <a:r>
              <a:rPr lang="zh-CN" altLang="en-US" sz="3200" b="1">
                <a:solidFill>
                  <a:srgbClr val="C00000"/>
                </a:solidFill>
                <a:latin typeface="楷体" panose="02010609060101010101" charset="-122"/>
                <a:ea typeface="楷体" panose="02010609060101010101" charset="-122"/>
              </a:rPr>
              <a:t>不伤害朋友之间的情面，亦不伤害同僚之间的和气</a:t>
            </a:r>
            <a:r>
              <a:rPr lang="zh-CN" altLang="en-US" sz="3200">
                <a:latin typeface="楷体" panose="02010609060101010101" charset="-122"/>
                <a:ea typeface="楷体" panose="02010609060101010101" charset="-122"/>
              </a:rPr>
              <a:t>。</a:t>
            </a:r>
          </a:p>
        </p:txBody>
      </p:sp>
      <p:sp>
        <p:nvSpPr>
          <p:cNvPr id="9" name="文本框 8"/>
          <p:cNvSpPr txBox="1"/>
          <p:nvPr/>
        </p:nvSpPr>
        <p:spPr>
          <a:xfrm>
            <a:off x="1156335" y="4766945"/>
            <a:ext cx="7186930" cy="1076325"/>
          </a:xfrm>
          <a:prstGeom prst="rect">
            <a:avLst/>
          </a:prstGeom>
          <a:noFill/>
        </p:spPr>
        <p:txBody>
          <a:bodyPr wrap="square" rtlCol="0">
            <a:spAutoFit/>
          </a:bodyPr>
          <a:lstStyle/>
          <a:p>
            <a:pPr algn="l"/>
            <a:r>
              <a:rPr lang="zh-CN" altLang="en-US" sz="3200">
                <a:latin typeface="Calibri"/>
                <a:ea typeface="楷体" panose="02010609060101010101" charset="-122"/>
                <a:sym typeface="+mn-ea"/>
              </a:rPr>
              <a:t>②</a:t>
            </a:r>
            <a:r>
              <a:rPr lang="zh-CN" altLang="en-US" sz="3200">
                <a:latin typeface="楷体" panose="02010609060101010101" charset="-122"/>
                <a:ea typeface="楷体" panose="02010609060101010101" charset="-122"/>
                <a:sym typeface="+mn-ea"/>
              </a:rPr>
              <a:t>这种柔中寓刚的论辩风格，比剑拔弩张</a:t>
            </a:r>
            <a:r>
              <a:rPr lang="zh-CN" altLang="en-US" sz="3200" b="1">
                <a:solidFill>
                  <a:srgbClr val="C00000"/>
                </a:solidFill>
                <a:latin typeface="楷体" panose="02010609060101010101" charset="-122"/>
                <a:ea typeface="楷体" panose="02010609060101010101" charset="-122"/>
                <a:sym typeface="+mn-ea"/>
              </a:rPr>
              <a:t>更有力量</a:t>
            </a:r>
            <a:r>
              <a:rPr lang="zh-CN" altLang="en-US" sz="3200">
                <a:latin typeface="楷体" panose="02010609060101010101" charset="-122"/>
                <a:ea typeface="楷体" panose="02010609060101010101" charset="-122"/>
                <a:sym typeface="+mn-ea"/>
              </a:rPr>
              <a:t>。</a:t>
            </a:r>
            <a:endParaRPr lang="zh-CN" altLang="en-US" sz="3200">
              <a:latin typeface="楷体" panose="02010609060101010101" charset="-122"/>
              <a:ea typeface="楷体" panose="02010609060101010101" charset="-122"/>
            </a:endParaRPr>
          </a:p>
        </p:txBody>
      </p:sp>
      <p:sp>
        <p:nvSpPr>
          <p:cNvPr id="10" name="文本框 9"/>
          <p:cNvSpPr txBox="1"/>
          <p:nvPr/>
        </p:nvSpPr>
        <p:spPr>
          <a:xfrm>
            <a:off x="1156335" y="2199640"/>
            <a:ext cx="2683510" cy="583565"/>
          </a:xfrm>
          <a:prstGeom prst="rect">
            <a:avLst/>
          </a:prstGeom>
          <a:noFill/>
        </p:spPr>
        <p:txBody>
          <a:bodyPr wrap="square" rtlCol="0">
            <a:spAutoFit/>
          </a:bodyPr>
          <a:lstStyle/>
          <a:p>
            <a:pPr algn="l"/>
            <a:r>
              <a:rPr lang="zh-CN" altLang="en-US" sz="3200">
                <a:latin typeface="Calibri"/>
                <a:ea typeface="楷体" panose="02010609060101010101" charset="-122"/>
                <a:sym typeface="+mn-ea"/>
              </a:rPr>
              <a:t>有深层用意：</a:t>
            </a:r>
            <a:endParaRPr lang="zh-CN" altLang="en-US" sz="3200">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游戏机, 桌子&#10;&#10;描述已自动生成"/>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855387" y="431800"/>
            <a:ext cx="4050862" cy="5638800"/>
          </a:xfrm>
          <a:prstGeom prst="rect">
            <a:avLst/>
          </a:prstGeom>
        </p:spPr>
      </p:pic>
      <p:sp>
        <p:nvSpPr>
          <p:cNvPr id="5" name="文本框 4"/>
          <p:cNvSpPr txBox="1"/>
          <p:nvPr/>
        </p:nvSpPr>
        <p:spPr>
          <a:xfrm>
            <a:off x="537210" y="1482090"/>
            <a:ext cx="7145655" cy="3538220"/>
          </a:xfrm>
          <a:prstGeom prst="rect">
            <a:avLst/>
          </a:prstGeom>
          <a:noFill/>
        </p:spPr>
        <p:txBody>
          <a:bodyPr wrap="square" rtlCol="0">
            <a:spAutoFit/>
          </a:bodyPr>
          <a:lstStyle/>
          <a:p>
            <a:r>
              <a:rPr lang="zh-CN" altLang="en-US" sz="3200">
                <a:latin typeface="Calibri"/>
                <a:ea typeface="楷体" panose="02010609060101010101" charset="-122"/>
              </a:rPr>
              <a:t>①</a:t>
            </a:r>
            <a:r>
              <a:rPr lang="zh-CN" altLang="en-US" sz="3200">
                <a:latin typeface="楷体" panose="02010609060101010101" charset="-122"/>
                <a:ea typeface="楷体" panose="02010609060101010101" charset="-122"/>
              </a:rPr>
              <a:t>如果你是司马光，收到了这样一封回信，你该怎么回复王安石呢？这封回信要包含哪些内容呢？</a:t>
            </a:r>
          </a:p>
          <a:p>
            <a:r>
              <a:rPr lang="zh-CN" altLang="en-US" sz="3200">
                <a:latin typeface="Calibri"/>
                <a:ea typeface="楷体" panose="02010609060101010101" charset="-122"/>
              </a:rPr>
              <a:t>②</a:t>
            </a:r>
            <a:r>
              <a:rPr lang="zh-CN" altLang="en-US" sz="3200">
                <a:latin typeface="楷体" panose="02010609060101010101" charset="-122"/>
                <a:ea typeface="楷体" panose="02010609060101010101" charset="-122"/>
              </a:rPr>
              <a:t>试着在王安石的这封回信中找一找反驳点。请同学们以小组为单位，讨论在《答司马谏议书》中，有哪些可反驳的点。</a:t>
            </a: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248910" y="571199"/>
            <a:ext cx="1694180" cy="768350"/>
          </a:xfrm>
          <a:prstGeom prst="rect">
            <a:avLst/>
          </a:prstGeom>
        </p:spPr>
        <p:txBody>
          <a:bodyPr vert="horz" wrap="none">
            <a:spAutoFit/>
          </a:bodyPr>
          <a:lstStyle/>
          <a:p>
            <a:pPr algn="ctr"/>
            <a:r>
              <a:rPr lang="zh-CN" altLang="en-US" sz="4400" spc="300">
                <a:solidFill>
                  <a:srgbClr val="9C767E"/>
                </a:solidFill>
                <a:latin typeface="汉仪劲楷简" panose="00020600040101010101" pitchFamily="18" charset="-122"/>
                <a:ea typeface="汉仪劲楷简" panose="00020600040101010101" pitchFamily="18" charset="-122"/>
              </a:rPr>
              <a:t>反 驳</a:t>
            </a:r>
          </a:p>
        </p:txBody>
      </p:sp>
      <p:sp>
        <p:nvSpPr>
          <p:cNvPr id="6" name="矩形 5"/>
          <p:cNvSpPr/>
          <p:nvPr/>
        </p:nvSpPr>
        <p:spPr>
          <a:xfrm>
            <a:off x="3335020" y="2940050"/>
            <a:ext cx="2213610" cy="583565"/>
          </a:xfrm>
          <a:prstGeom prst="rect">
            <a:avLst/>
          </a:prstGeom>
        </p:spPr>
        <p:txBody>
          <a:bodyPr vert="horz" wrap="square">
            <a:spAutoFit/>
          </a:bodyPr>
          <a:lstStyle/>
          <a:p>
            <a:r>
              <a:rPr lang="zh-CN" altLang="en-US" sz="3200">
                <a:latin typeface="楷体" panose="02010609060101010101" charset="-122"/>
                <a:ea typeface="楷体" panose="02010609060101010101" charset="-122"/>
              </a:rPr>
              <a:t>名实相符？</a:t>
            </a:r>
          </a:p>
        </p:txBody>
      </p:sp>
      <p:pic>
        <p:nvPicPr>
          <p:cNvPr id="19" name="图片 18" descr="盘子里放着一些蔬菜的特写&#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4270" y="1816223"/>
            <a:ext cx="3992234" cy="3979680"/>
          </a:xfrm>
          <a:custGeom>
            <a:gdLst>
              <a:gd name="connsiteX0" fmla="*/ 2548855 w 3992234"/>
              <a:gd name="connsiteY0" fmla="*/ 3250442 h 3979680"/>
              <a:gd name="connsiteX1" fmla="*/ 2548855 w 3992234"/>
              <a:gd name="connsiteY1" fmla="*/ 3558417 h 3979680"/>
              <a:gd name="connsiteX2" fmla="*/ 2821905 w 3992234"/>
              <a:gd name="connsiteY2" fmla="*/ 3558417 h 3979680"/>
              <a:gd name="connsiteX3" fmla="*/ 2821905 w 3992234"/>
              <a:gd name="connsiteY3" fmla="*/ 3250442 h 3979680"/>
              <a:gd name="connsiteX4" fmla="*/ 0 w 3992234"/>
              <a:gd name="connsiteY4" fmla="*/ 0 h 3979680"/>
              <a:gd name="connsiteX5" fmla="*/ 3992234 w 3992234"/>
              <a:gd name="connsiteY5" fmla="*/ 0 h 3979680"/>
              <a:gd name="connsiteX6" fmla="*/ 3992234 w 3992234"/>
              <a:gd name="connsiteY6" fmla="*/ 3979680 h 3979680"/>
              <a:gd name="connsiteX7" fmla="*/ 0 w 3992234"/>
              <a:gd name="connsiteY7" fmla="*/ 3979680 h 39796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92233" h="3979680">
                <a:moveTo>
                  <a:pt x="2548855" y="3250442"/>
                </a:moveTo>
                <a:lnTo>
                  <a:pt x="2548855" y="3558417"/>
                </a:lnTo>
                <a:lnTo>
                  <a:pt x="2821905" y="3558417"/>
                </a:lnTo>
                <a:lnTo>
                  <a:pt x="2821905" y="3250442"/>
                </a:lnTo>
                <a:close/>
                <a:moveTo>
                  <a:pt x="0" y="0"/>
                </a:moveTo>
                <a:lnTo>
                  <a:pt x="3992234" y="0"/>
                </a:lnTo>
                <a:lnTo>
                  <a:pt x="3992234" y="3979680"/>
                </a:lnTo>
                <a:lnTo>
                  <a:pt x="0" y="3979680"/>
                </a:lnTo>
                <a:close/>
              </a:path>
            </a:pathLst>
          </a:custGeom>
        </p:spPr>
      </p:pic>
      <p:sp>
        <p:nvSpPr>
          <p:cNvPr id="11" name="文本框 10"/>
          <p:cNvSpPr txBox="1"/>
          <p:nvPr/>
        </p:nvSpPr>
        <p:spPr>
          <a:xfrm>
            <a:off x="1804670" y="1734820"/>
            <a:ext cx="5274310" cy="583565"/>
          </a:xfrm>
          <a:prstGeom prst="rect">
            <a:avLst/>
          </a:prstGeom>
          <a:noFill/>
        </p:spPr>
        <p:txBody>
          <a:bodyPr wrap="square" rtlCol="0">
            <a:spAutoFit/>
          </a:bodyPr>
          <a:lstStyle/>
          <a:p>
            <a:r>
              <a:rPr lang="zh-CN" altLang="en-US" sz="3200">
                <a:solidFill>
                  <a:schemeClr val="tx1"/>
                </a:solidFill>
                <a:latin typeface="楷体" panose="02010609060101010101" charset="-122"/>
                <a:ea typeface="楷体" panose="02010609060101010101" charset="-122"/>
                <a:sym typeface="+mn-ea"/>
              </a:rPr>
              <a:t>侵官、生事、征利、拒谏？</a:t>
            </a:r>
          </a:p>
        </p:txBody>
      </p:sp>
      <p:sp>
        <p:nvSpPr>
          <p:cNvPr id="12" name="矩形 11"/>
          <p:cNvSpPr/>
          <p:nvPr/>
        </p:nvSpPr>
        <p:spPr>
          <a:xfrm>
            <a:off x="2294890" y="4143375"/>
            <a:ext cx="4293235" cy="583565"/>
          </a:xfrm>
          <a:prstGeom prst="rect">
            <a:avLst/>
          </a:prstGeom>
        </p:spPr>
        <p:txBody>
          <a:bodyPr vert="horz" wrap="square">
            <a:spAutoFit/>
          </a:bodyPr>
          <a:lstStyle/>
          <a:p>
            <a:r>
              <a:rPr lang="zh-CN" altLang="en-US" sz="3200">
                <a:latin typeface="楷体" panose="02010609060101010101" charset="-122"/>
                <a:ea typeface="楷体" panose="02010609060101010101" charset="-122"/>
              </a:rPr>
              <a:t>盘庚迁殷与王安石变法？</a:t>
            </a:r>
          </a:p>
        </p:txBody>
      </p:sp>
      <p:sp>
        <p:nvSpPr>
          <p:cNvPr id="13" name="矩形 12"/>
          <p:cNvSpPr/>
          <p:nvPr/>
        </p:nvSpPr>
        <p:spPr>
          <a:xfrm>
            <a:off x="2893695" y="5316220"/>
            <a:ext cx="3096260" cy="583565"/>
          </a:xfrm>
          <a:prstGeom prst="rect">
            <a:avLst/>
          </a:prstGeom>
        </p:spPr>
        <p:txBody>
          <a:bodyPr vert="horz" wrap="square">
            <a:spAutoFit/>
          </a:bodyPr>
          <a:lstStyle/>
          <a:p>
            <a:r>
              <a:rPr lang="zh-CN" altLang="en-US" sz="3200">
                <a:latin typeface="楷体" panose="02010609060101010101" charset="-122"/>
                <a:ea typeface="楷体" panose="02010609060101010101" charset="-122"/>
              </a:rPr>
              <a:t>士大夫之所为？</a:t>
            </a:r>
          </a:p>
        </p:txBody>
      </p:sp>
      <p:pic>
        <p:nvPicPr>
          <p:cNvPr id="20" name="New picture"/>
          <p:cNvPicPr/>
          <p:nvPr/>
        </p:nvPicPr>
        <p:blipFill>
          <a:blip r:embed="rId3"/>
          <a:stretch>
            <a:fillRect/>
          </a:stretch>
        </p:blipFill>
        <p:spPr>
          <a:xfrm>
            <a:off x="11988800" y="117983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ppt_y</p:attrName>
                                        </p:attrNameLst>
                                      </p:cBhvr>
                                      <p:tavLst>
                                        <p:tav tm="0">
                                          <p:val>
                                            <p:strVal val="#ppt_y+#ppt_h*1.125000"/>
                                          </p:val>
                                        </p:tav>
                                        <p:tav tm="100000">
                                          <p:val>
                                            <p:strVal val="#ppt_y"/>
                                          </p:val>
                                        </p:tav>
                                      </p:tavLst>
                                    </p:anim>
                                    <p:animEffect transition="in" filter="wipe(up)">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P spid="1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1465"/>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69360" y="495935"/>
            <a:ext cx="7469505" cy="5877560"/>
          </a:xfrm>
          <a:prstGeom prst="rect">
            <a:avLst/>
          </a:prstGeom>
          <a:noFill/>
        </p:spPr>
        <p:txBody>
          <a:bodyPr wrap="square" rtlCol="0">
            <a:spAutoFit/>
          </a:bodyPr>
          <a:lstStyle/>
          <a:p>
            <a:r>
              <a:rPr lang="en-US" altLang="zh-CN" sz="4000">
                <a:solidFill>
                  <a:srgbClr val="C00000"/>
                </a:solidFill>
                <a:latin typeface="方正宋刻本秀楷_GBK" panose="02000000000000000000" charset="-122"/>
                <a:ea typeface="方正宋刻本秀楷_GBK" panose="02000000000000000000" charset="-122"/>
                <a:cs typeface="楷体" panose="02010609060101010101" charset="-122"/>
              </a:rPr>
              <a:t>    </a:t>
            </a:r>
            <a:r>
              <a:rPr lang="zh-CN" altLang="en-US" sz="4000">
                <a:solidFill>
                  <a:srgbClr val="C00000"/>
                </a:solidFill>
                <a:latin typeface="方正宋刻本秀楷_GBK" panose="02000000000000000000" charset="-122"/>
                <a:ea typeface="方正宋刻本秀楷_GBK" panose="02000000000000000000" charset="-122"/>
                <a:cs typeface="楷体" panose="02010609060101010101" charset="-122"/>
              </a:rPr>
              <a:t>王安石</a:t>
            </a:r>
            <a:r>
              <a:rPr lang="zh-CN" altLang="en-US" sz="2800">
                <a:latin typeface="楷体" panose="02010609060101010101" charset="-122"/>
                <a:ea typeface="楷体" panose="02010609060101010101" charset="-122"/>
                <a:cs typeface="楷体" panose="02010609060101010101" charset="-122"/>
              </a:rPr>
              <a:t>，字</a:t>
            </a:r>
            <a:r>
              <a:rPr lang="zh-CN" altLang="en-US" sz="2800" b="1">
                <a:solidFill>
                  <a:srgbClr val="C00000"/>
                </a:solidFill>
                <a:latin typeface="楷体" panose="02010609060101010101" charset="-122"/>
                <a:ea typeface="楷体" panose="02010609060101010101" charset="-122"/>
                <a:cs typeface="楷体" panose="02010609060101010101" charset="-122"/>
              </a:rPr>
              <a:t>介甫</a:t>
            </a:r>
            <a:r>
              <a:rPr lang="zh-CN" altLang="en-US" sz="2800">
                <a:latin typeface="楷体" panose="02010609060101010101" charset="-122"/>
                <a:ea typeface="楷体" panose="02010609060101010101" charset="-122"/>
                <a:cs typeface="楷体" panose="02010609060101010101" charset="-122"/>
              </a:rPr>
              <a:t>，号</a:t>
            </a:r>
            <a:r>
              <a:rPr lang="zh-CN" altLang="en-US" sz="2800" b="1">
                <a:solidFill>
                  <a:srgbClr val="C00000"/>
                </a:solidFill>
                <a:latin typeface="楷体" panose="02010609060101010101" charset="-122"/>
                <a:ea typeface="楷体" panose="02010609060101010101" charset="-122"/>
                <a:cs typeface="楷体" panose="02010609060101010101" charset="-122"/>
              </a:rPr>
              <a:t>半山</a:t>
            </a:r>
            <a:r>
              <a:rPr lang="zh-CN" altLang="en-US" sz="2800">
                <a:latin typeface="楷体" panose="02010609060101010101" charset="-122"/>
                <a:ea typeface="楷体" panose="02010609060101010101" charset="-122"/>
                <a:cs typeface="楷体" panose="02010609060101010101" charset="-122"/>
              </a:rPr>
              <a:t>，</a:t>
            </a:r>
            <a:r>
              <a:rPr lang="zh-CN" altLang="en-US" sz="2800" b="1">
                <a:solidFill>
                  <a:srgbClr val="C00000"/>
                </a:solidFill>
                <a:latin typeface="楷体" panose="02010609060101010101" charset="-122"/>
                <a:ea typeface="楷体" panose="02010609060101010101" charset="-122"/>
                <a:cs typeface="楷体" panose="02010609060101010101" charset="-122"/>
              </a:rPr>
              <a:t>临川</a:t>
            </a:r>
            <a:r>
              <a:rPr lang="zh-CN" altLang="en-US" sz="2800">
                <a:latin typeface="楷体" panose="02010609060101010101" charset="-122"/>
                <a:ea typeface="楷体" panose="02010609060101010101" charset="-122"/>
                <a:cs typeface="楷体" panose="02010609060101010101" charset="-122"/>
              </a:rPr>
              <a:t>（今江西抚州市临川区）人，封</a:t>
            </a:r>
            <a:r>
              <a:rPr lang="zh-CN" altLang="en-US" sz="2800" b="1">
                <a:solidFill>
                  <a:srgbClr val="C00000"/>
                </a:solidFill>
                <a:latin typeface="楷体" panose="02010609060101010101" charset="-122"/>
                <a:ea typeface="楷体" panose="02010609060101010101" charset="-122"/>
                <a:cs typeface="楷体" panose="02010609060101010101" charset="-122"/>
              </a:rPr>
              <a:t>荆国公</a:t>
            </a:r>
            <a:r>
              <a:rPr lang="zh-CN" altLang="en-US" sz="2800">
                <a:latin typeface="楷体" panose="02010609060101010101" charset="-122"/>
                <a:ea typeface="楷体" panose="02010609060101010101" charset="-122"/>
                <a:cs typeface="楷体" panose="02010609060101010101" charset="-122"/>
              </a:rPr>
              <a:t>，世人亦称</a:t>
            </a:r>
            <a:r>
              <a:rPr lang="zh-CN" altLang="en-US" sz="2800" b="1">
                <a:solidFill>
                  <a:srgbClr val="C00000"/>
                </a:solidFill>
                <a:latin typeface="楷体" panose="02010609060101010101" charset="-122"/>
                <a:ea typeface="楷体" panose="02010609060101010101" charset="-122"/>
                <a:cs typeface="楷体" panose="02010609060101010101" charset="-122"/>
              </a:rPr>
              <a:t>王荆公</a:t>
            </a:r>
            <a:r>
              <a:rPr lang="zh-CN" altLang="en-US" sz="2800">
                <a:latin typeface="楷体" panose="02010609060101010101" charset="-122"/>
                <a:ea typeface="楷体" panose="02010609060101010101" charset="-122"/>
                <a:cs typeface="楷体" panose="02010609060101010101" charset="-122"/>
              </a:rPr>
              <a:t>。</a:t>
            </a:r>
            <a:r>
              <a:rPr lang="zh-CN" altLang="en-US" sz="2800" b="1">
                <a:solidFill>
                  <a:srgbClr val="C00000"/>
                </a:solidFill>
                <a:latin typeface="楷体" panose="02010609060101010101" charset="-122"/>
                <a:ea typeface="楷体" panose="02010609060101010101" charset="-122"/>
                <a:cs typeface="楷体" panose="02010609060101010101" charset="-122"/>
              </a:rPr>
              <a:t>北宋</a:t>
            </a:r>
            <a:r>
              <a:rPr lang="zh-CN" altLang="en-US" sz="2800">
                <a:latin typeface="楷体" panose="02010609060101010101" charset="-122"/>
                <a:ea typeface="楷体" panose="02010609060101010101" charset="-122"/>
                <a:cs typeface="楷体" panose="02010609060101010101" charset="-122"/>
              </a:rPr>
              <a:t>著名的思想家、政治家、文学家、改革家，</a:t>
            </a:r>
            <a:r>
              <a:rPr lang="zh-CN" altLang="en-US" sz="2800" b="1">
                <a:solidFill>
                  <a:srgbClr val="C00000"/>
                </a:solidFill>
                <a:latin typeface="楷体" panose="02010609060101010101" charset="-122"/>
                <a:ea typeface="楷体" panose="02010609060101010101" charset="-122"/>
                <a:cs typeface="楷体" panose="02010609060101010101" charset="-122"/>
                <a:hlinkClick r:id="rId2" action="ppaction://hlinksldjump"/>
              </a:rPr>
              <a:t>唐宋八大家之一</a:t>
            </a:r>
            <a:r>
              <a:rPr lang="zh-CN" altLang="en-US"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sym typeface="+mn-ea"/>
              </a:rPr>
              <a:t>王安石夙有</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b="1">
                <a:solidFill>
                  <a:srgbClr val="C00000"/>
                </a:solidFill>
                <a:latin typeface="楷体" panose="02010609060101010101" charset="-122"/>
                <a:ea typeface="楷体" panose="02010609060101010101" charset="-122"/>
                <a:cs typeface="楷体" panose="02010609060101010101" charset="-122"/>
                <a:sym typeface="+mn-ea"/>
              </a:rPr>
              <a:t>矫世变俗之志</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sym typeface="+mn-ea"/>
              </a:rPr>
              <a:t>，力求变法。</a:t>
            </a:r>
            <a:r>
              <a:rPr lang="zh-CN" altLang="en-US" sz="2800">
                <a:latin typeface="楷体" panose="02010609060101010101" charset="-122"/>
                <a:ea typeface="楷体" panose="02010609060101010101" charset="-122"/>
                <a:cs typeface="楷体" panose="02010609060101010101" charset="-122"/>
              </a:rPr>
              <a:t>历任扬州签判、</a:t>
            </a:r>
            <a:r>
              <a:rPr lang="zh-CN" altLang="en-US" sz="2800" u="sng">
                <a:latin typeface="楷体" panose="02010609060101010101" charset="-122"/>
                <a:ea typeface="楷体" panose="02010609060101010101" charset="-122"/>
                <a:cs typeface="楷体" panose="02010609060101010101" charset="-122"/>
              </a:rPr>
              <a:t>鄞县知县</a:t>
            </a:r>
            <a:r>
              <a:rPr lang="zh-CN" altLang="en-US" sz="2800">
                <a:latin typeface="楷体" panose="02010609060101010101" charset="-122"/>
                <a:ea typeface="楷体" panose="02010609060101010101" charset="-122"/>
                <a:cs typeface="楷体" panose="02010609060101010101" charset="-122"/>
              </a:rPr>
              <a:t>、舒州通判等职，政绩显著。熙宁二年，任参知政事，次年拜相，主持变法。因保守派反对，熙宁七年罢相。一年后，宋神宗再次起用，旋又罢相，退居江宁。元祐元年，保守派得势，新法皆废，郁然病逝于钟山，赠太傅。绍圣元年，获谥“文”，故世称</a:t>
            </a:r>
            <a:r>
              <a:rPr lang="zh-CN" altLang="en-US" sz="2800" b="1">
                <a:solidFill>
                  <a:srgbClr val="C00000"/>
                </a:solidFill>
                <a:latin typeface="楷体" panose="02010609060101010101" charset="-122"/>
                <a:ea typeface="楷体" panose="02010609060101010101" charset="-122"/>
                <a:cs typeface="楷体" panose="02010609060101010101" charset="-122"/>
              </a:rPr>
              <a:t>王文公</a:t>
            </a:r>
            <a:r>
              <a:rPr lang="zh-CN" altLang="en-US" sz="2800">
                <a:latin typeface="楷体" panose="02010609060101010101" charset="-122"/>
                <a:ea typeface="楷体" panose="02010609060101010101" charset="-122"/>
                <a:cs typeface="楷体" panose="02010609060101010101" charset="-122"/>
              </a:rPr>
              <a:t>。</a:t>
            </a:r>
          </a:p>
          <a:p>
            <a:r>
              <a:rPr lang="zh-CN" altLang="en-US" sz="2800">
                <a:latin typeface="楷体" panose="02010609060101010101" charset="-122"/>
                <a:ea typeface="楷体" panose="02010609060101010101" charset="-122"/>
                <a:cs typeface="楷体" panose="02010609060101010101" charset="-122"/>
              </a:rPr>
              <a:t>    王安石的散文大多直接为其政治服务，风格</a:t>
            </a:r>
            <a:r>
              <a:rPr lang="zh-CN" altLang="en-US" sz="2800" b="1">
                <a:solidFill>
                  <a:srgbClr val="C00000"/>
                </a:solidFill>
                <a:latin typeface="楷体" panose="02010609060101010101" charset="-122"/>
                <a:ea typeface="楷体" panose="02010609060101010101" charset="-122"/>
                <a:cs typeface="楷体" panose="02010609060101010101" charset="-122"/>
              </a:rPr>
              <a:t>雄健峻拔</a:t>
            </a:r>
            <a:r>
              <a:rPr lang="zh-CN" altLang="en-US" sz="2800">
                <a:latin typeface="楷体" panose="02010609060101010101" charset="-122"/>
                <a:ea typeface="楷体" panose="02010609060101010101" charset="-122"/>
                <a:cs typeface="楷体" panose="02010609060101010101" charset="-122"/>
              </a:rPr>
              <a:t>，有</a:t>
            </a:r>
            <a:r>
              <a:rPr lang="zh-CN" altLang="en-US" sz="2800" b="1">
                <a:solidFill>
                  <a:srgbClr val="C00000"/>
                </a:solidFill>
                <a:latin typeface="楷体" panose="02010609060101010101" charset="-122"/>
                <a:ea typeface="楷体" panose="02010609060101010101" charset="-122"/>
                <a:cs typeface="楷体" panose="02010609060101010101" charset="-122"/>
              </a:rPr>
              <a:t>《临川先生文集》</a:t>
            </a:r>
            <a:r>
              <a:rPr lang="zh-CN" altLang="en-US" sz="2800">
                <a:latin typeface="楷体" panose="02010609060101010101" charset="-122"/>
                <a:ea typeface="楷体" panose="02010609060101010101" charset="-122"/>
                <a:cs typeface="楷体" panose="02010609060101010101" charset="-122"/>
              </a:rPr>
              <a:t>。</a:t>
            </a:r>
          </a:p>
        </p:txBody>
      </p:sp>
      <p:sp>
        <p:nvSpPr>
          <p:cNvPr id="11" name="文本框 10"/>
          <p:cNvSpPr txBox="1"/>
          <p:nvPr/>
        </p:nvSpPr>
        <p:spPr>
          <a:xfrm>
            <a:off x="2745740" y="1544955"/>
            <a:ext cx="1140460" cy="2030095"/>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grpSp>
        <p:nvGrpSpPr>
          <p:cNvPr id="20" name="组合 19"/>
          <p:cNvGrpSpPr/>
          <p:nvPr/>
        </p:nvGrpSpPr>
        <p:grpSpPr>
          <a:xfrm>
            <a:off x="285750" y="2120900"/>
            <a:ext cx="3181350" cy="4444365"/>
            <a:chOff x="450" y="2433"/>
            <a:chExt cx="5670" cy="7906"/>
          </a:xfrm>
        </p:grpSpPr>
        <p:pic>
          <p:nvPicPr>
            <p:cNvPr id="15" name="图片 14" descr="C:/Users/chenyu/AppData/Local/Temp/kaimatting/20210331181416/output_aiMatting_20210331181422.pngoutput_aiMatting_20210331181422">
              <a:hlinkClick r:id="rId4" action="ppaction://hlinksldjump"/>
            </p:cNvPr>
            <p:cNvPicPr>
              <a:picLocks noChangeAspect="1"/>
            </p:cNvPicPr>
            <p:nvPr/>
          </p:nvPicPr>
          <p:blipFill>
            <a:blip r:embed="rId3"/>
            <a:stretch>
              <a:fillRect/>
            </a:stretch>
          </p:blipFill>
          <p:spPr>
            <a:xfrm>
              <a:off x="450" y="2969"/>
              <a:ext cx="5670" cy="7370"/>
            </a:xfrm>
            <a:prstGeom prst="rect">
              <a:avLst/>
            </a:prstGeom>
          </p:spPr>
        </p:pic>
        <p:sp>
          <p:nvSpPr>
            <p:cNvPr id="16" name="文本框 15"/>
            <p:cNvSpPr txBox="1"/>
            <p:nvPr/>
          </p:nvSpPr>
          <p:spPr>
            <a:xfrm>
              <a:off x="4324" y="2433"/>
              <a:ext cx="1796" cy="3611"/>
            </a:xfrm>
            <a:prstGeom prst="rect">
              <a:avLst/>
            </a:prstGeom>
            <a:solidFill>
              <a:schemeClr val="bg1"/>
            </a:solidFill>
          </p:spPr>
          <p:txBody>
            <a:bodyPr wrap="square" rtlCol="0">
              <a:spAutoFit/>
            </a:bodyPr>
            <a:lstStyle/>
            <a:p>
              <a:endParaRPr lang="zh-CN" altLang="en-US"/>
            </a:p>
            <a:p>
              <a:endParaRPr lang="zh-CN" altLang="en-US"/>
            </a:p>
            <a:p>
              <a:endParaRPr lang="zh-CN" altLang="en-US"/>
            </a:p>
            <a:p>
              <a:endParaRPr lang="zh-CN" altLang="en-US"/>
            </a:p>
            <a:p>
              <a:endParaRPr lang="zh-CN" altLang="en-US"/>
            </a:p>
            <a:p>
              <a:endParaRPr lang="zh-CN" altLang="en-US"/>
            </a:p>
            <a:p>
              <a:endParaRPr lang="zh-CN" altLang="en-US"/>
            </a:p>
          </p:txBody>
        </p:sp>
      </p:grpSp>
      <p:sp>
        <p:nvSpPr>
          <p:cNvPr id="21" name="文本框 20"/>
          <p:cNvSpPr txBox="1"/>
          <p:nvPr/>
        </p:nvSpPr>
        <p:spPr>
          <a:xfrm>
            <a:off x="828040" y="1003935"/>
            <a:ext cx="2512060" cy="1568450"/>
          </a:xfrm>
          <a:prstGeom prst="rect">
            <a:avLst/>
          </a:prstGeom>
          <a:noFill/>
        </p:spPr>
        <p:txBody>
          <a:bodyPr wrap="square" rtlCol="0">
            <a:spAutoFit/>
          </a:bodyPr>
          <a:lstStyle/>
          <a:p>
            <a:r>
              <a:rPr lang="zh-CN" altLang="en-US" sz="4800">
                <a:latin typeface="方正宋刻本秀楷_GBK" panose="02000000000000000000" charset="-122"/>
                <a:ea typeface="方正宋刻本秀楷_GBK" panose="02000000000000000000" charset="-122"/>
              </a:rPr>
              <a:t>知人</a:t>
            </a:r>
          </a:p>
          <a:p>
            <a:r>
              <a:rPr lang="zh-CN" altLang="en-US" sz="4800">
                <a:latin typeface="方正宋刻本秀楷_GBK" panose="02000000000000000000" charset="-122"/>
                <a:ea typeface="方正宋刻本秀楷_GBK" panose="02000000000000000000" charset="-122"/>
              </a:rPr>
              <a:t>     论世</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97585" y="1604645"/>
            <a:ext cx="1013460" cy="3648710"/>
          </a:xfrm>
          <a:prstGeom prst="rect">
            <a:avLst/>
          </a:prstGeom>
          <a:noFill/>
        </p:spPr>
        <p:txBody>
          <a:bodyPr vert="eaVert" wrap="square" rtlCol="0">
            <a:spAutoFit/>
          </a:bodyPr>
          <a:lstStyle/>
          <a:p>
            <a:r>
              <a:rPr lang="zh-CN" altLang="en-US" sz="5400">
                <a:solidFill>
                  <a:srgbClr val="9C767E"/>
                </a:solidFill>
                <a:latin typeface="方正宋刻本秀楷_GBK" panose="02000000000000000000" charset="-122"/>
                <a:ea typeface="方正宋刻本秀楷_GBK" panose="02000000000000000000" charset="-122"/>
              </a:rPr>
              <a:t>唐宋八大家</a:t>
            </a:r>
          </a:p>
        </p:txBody>
      </p:sp>
      <p:sp>
        <p:nvSpPr>
          <p:cNvPr id="4" name="文本框 3"/>
          <p:cNvSpPr txBox="1"/>
          <p:nvPr/>
        </p:nvSpPr>
        <p:spPr>
          <a:xfrm>
            <a:off x="2301240" y="984250"/>
            <a:ext cx="9168765" cy="1076325"/>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rPr>
              <a:t>唐宋八大家，又称为“唐宋散文八大家”，是唐代和宋代八位散文家的合称。</a:t>
            </a:r>
          </a:p>
        </p:txBody>
      </p:sp>
      <p:sp>
        <p:nvSpPr>
          <p:cNvPr id="5" name="文本框 4"/>
          <p:cNvSpPr txBox="1"/>
          <p:nvPr/>
        </p:nvSpPr>
        <p:spPr>
          <a:xfrm>
            <a:off x="3803650" y="3068320"/>
            <a:ext cx="5193030" cy="583565"/>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rPr>
              <a:t>唐代：韩愈（首）、柳宗元</a:t>
            </a:r>
          </a:p>
        </p:txBody>
      </p:sp>
      <p:sp>
        <p:nvSpPr>
          <p:cNvPr id="6" name="文本框 5"/>
          <p:cNvSpPr txBox="1"/>
          <p:nvPr/>
        </p:nvSpPr>
        <p:spPr>
          <a:xfrm>
            <a:off x="3803650" y="4274820"/>
            <a:ext cx="5844540" cy="1076325"/>
          </a:xfrm>
          <a:prstGeom prst="rect">
            <a:avLst/>
          </a:prstGeom>
          <a:noFill/>
        </p:spPr>
        <p:txBody>
          <a:bodyPr wrap="square" rtlCol="0">
            <a:spAutoFit/>
          </a:bodyPr>
          <a:lstStyle/>
          <a:p>
            <a:r>
              <a:rPr lang="zh-CN" altLang="en-US" sz="3200">
                <a:latin typeface="楷体" panose="02010609060101010101" charset="-122"/>
                <a:ea typeface="楷体" panose="02010609060101010101" charset="-122"/>
                <a:cs typeface="楷体" panose="02010609060101010101" charset="-122"/>
              </a:rPr>
              <a:t>宋代：欧阳修、</a:t>
            </a:r>
            <a:r>
              <a:rPr lang="zh-CN" altLang="en-US" sz="3200">
                <a:latin typeface="楷体" panose="02010609060101010101" charset="-122"/>
                <a:ea typeface="楷体" panose="02010609060101010101" charset="-122"/>
                <a:cs typeface="楷体" panose="02010609060101010101" charset="-122"/>
                <a:sym typeface="+mn-ea"/>
              </a:rPr>
              <a:t>王安石、曾巩</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      </a:t>
            </a:r>
            <a:r>
              <a:rPr lang="zh-CN" altLang="en-US" sz="3200" u="sng">
                <a:latin typeface="楷体" panose="02010609060101010101" charset="-122"/>
                <a:ea typeface="楷体" panose="02010609060101010101" charset="-122"/>
                <a:cs typeface="楷体" panose="02010609060101010101" charset="-122"/>
              </a:rPr>
              <a:t>苏轼、苏洵、苏辙</a:t>
            </a:r>
            <a:r>
              <a:rPr lang="zh-CN" altLang="en-US" sz="3200">
                <a:latin typeface="楷体" panose="02010609060101010101" charset="-122"/>
                <a:ea typeface="楷体" panose="02010609060101010101" charset="-122"/>
                <a:cs typeface="楷体" panose="02010609060101010101" charset="-122"/>
              </a:rPr>
              <a:t>、</a:t>
            </a:r>
          </a:p>
        </p:txBody>
      </p:sp>
      <p:sp>
        <p:nvSpPr>
          <p:cNvPr id="15" name="左箭头 14">
            <a:hlinkClick r:id="rId3" action="ppaction://hlinksldjump"/>
          </p:cNvPr>
          <p:cNvSpPr/>
          <p:nvPr/>
        </p:nvSpPr>
        <p:spPr>
          <a:xfrm>
            <a:off x="918210" y="5659755"/>
            <a:ext cx="898525" cy="517525"/>
          </a:xfrm>
          <a:prstGeom prst="leftArrow">
            <a:avLst/>
          </a:prstGeom>
          <a:noFill/>
          <a:ln>
            <a:solidFill>
              <a:srgbClr val="74160E"/>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ppt_y</p:attrName>
                                        </p:attrNameLst>
                                      </p:cBhvr>
                                      <p:tavLst>
                                        <p:tav tm="0">
                                          <p:val>
                                            <p:strVal val="#ppt_y+#ppt_h*1.125000"/>
                                          </p:val>
                                        </p:tav>
                                        <p:tav tm="100000">
                                          <p:val>
                                            <p:strVal val="#ppt_y"/>
                                          </p:val>
                                        </p:tav>
                                      </p:tavLst>
                                    </p:anim>
                                    <p:animEffect transition="in" filter="wipe(up)">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P spid="5" grpId="0"/>
      <p:bldP spid="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司马光(1019年11月17日~1086年10月11日)，字君实，号迂叟，陕州夏县涑水乡(今山西省夏县)人 ，世称涑水先生 。北宋政治家、史学家、文学家，自称西晋安平献王司马孚之后代。</a:t>
            </a:r>
          </a:p>
          <a:p>
            <a:pPr algn="ctr"/>
            <a:endParaRPr lang="zh-CN" altLang="en-US"/>
          </a:p>
          <a:p>
            <a:pPr algn="ctr"/>
            <a:r>
              <a:rPr lang="zh-CN" altLang="en-US"/>
              <a:t>宋仁宗宝元元年(1038年)，进士及第，累迁龙图阁直学士。宋神宗时，反对王安石变法，离开朝廷十五年，主持编纂了编年体通史《资治通鉴》。历仕仁宗、英宗、神宗、哲宗四朝，官至尚书左仆射兼门下侍郎。元佑元年(1086年)，去世，追赠太师、温国公，谥号文正。名列"元佑党人"，配享宋哲宗庙廷，图形昭勋阁;从祀于孔庙，称"先儒司马子";从祀历代帝王庙。</a:t>
            </a:r>
          </a:p>
          <a:p>
            <a:pPr algn="ctr"/>
            <a:endParaRPr lang="zh-CN" altLang="en-US"/>
          </a:p>
          <a:p>
            <a:pPr algn="ctr"/>
            <a:r>
              <a:rPr lang="zh-CN" altLang="en-US"/>
              <a:t>为人温良谦恭、刚正不阿;做事用功，刻苦勤奋。以"日力不足，继之以夜"自诩，堪称儒学教化下的典范。 生平著作甚多，主要《温国文正司马公文集》、《稽古录》、《涑水记闻》、《潜虚》等。</a:t>
            </a: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624420">
            <a:off x="297815" y="347980"/>
            <a:ext cx="2327275" cy="1672590"/>
          </a:xfrm>
          <a:prstGeom prst="rect">
            <a:avLst/>
          </a:prstGeom>
        </p:spPr>
      </p:pic>
      <p:sp>
        <p:nvSpPr>
          <p:cNvPr id="4" name="文本框 3"/>
          <p:cNvSpPr txBox="1"/>
          <p:nvPr/>
        </p:nvSpPr>
        <p:spPr>
          <a:xfrm>
            <a:off x="4032885" y="485775"/>
            <a:ext cx="7258685" cy="5877560"/>
          </a:xfrm>
          <a:prstGeom prst="rect">
            <a:avLst/>
          </a:prstGeom>
          <a:noFill/>
        </p:spPr>
        <p:txBody>
          <a:bodyPr wrap="square" rtlCol="0">
            <a:spAutoFit/>
          </a:bodyPr>
          <a:lstStyle/>
          <a:p>
            <a:r>
              <a:rPr lang="en-US" altLang="zh-CN" sz="2800">
                <a:latin typeface="楷体" panose="02010609060101010101" charset="-122"/>
                <a:ea typeface="楷体" panose="02010609060101010101" charset="-122"/>
                <a:cs typeface="楷体" panose="02010609060101010101" charset="-122"/>
              </a:rPr>
              <a:t> </a:t>
            </a:r>
            <a:r>
              <a:rPr lang="zh-CN" altLang="en-US" sz="4000">
                <a:solidFill>
                  <a:srgbClr val="C00000"/>
                </a:solidFill>
                <a:latin typeface="方正宋刻本秀楷_GBK" panose="02000000000000000000" charset="-122"/>
                <a:ea typeface="方正宋刻本秀楷_GBK" panose="02000000000000000000" charset="-122"/>
                <a:cs typeface="楷体" panose="02010609060101010101" charset="-122"/>
              </a:rPr>
              <a:t>   司马光</a:t>
            </a:r>
            <a:r>
              <a:rPr lang="zh-CN" altLang="en-US" sz="2800">
                <a:latin typeface="楷体" panose="02010609060101010101" charset="-122"/>
                <a:ea typeface="楷体" panose="02010609060101010101" charset="-122"/>
                <a:cs typeface="楷体" panose="02010609060101010101" charset="-122"/>
              </a:rPr>
              <a:t>，字</a:t>
            </a:r>
            <a:r>
              <a:rPr lang="zh-CN" altLang="en-US" sz="2800" b="1">
                <a:solidFill>
                  <a:srgbClr val="C00000"/>
                </a:solidFill>
                <a:latin typeface="楷体" panose="02010609060101010101" charset="-122"/>
                <a:ea typeface="楷体" panose="02010609060101010101" charset="-122"/>
                <a:cs typeface="楷体" panose="02010609060101010101" charset="-122"/>
              </a:rPr>
              <a:t>君实</a:t>
            </a:r>
            <a:r>
              <a:rPr lang="zh-CN" altLang="en-US" sz="2800">
                <a:latin typeface="楷体" panose="02010609060101010101" charset="-122"/>
                <a:ea typeface="楷体" panose="02010609060101010101" charset="-122"/>
                <a:cs typeface="楷体" panose="02010609060101010101" charset="-122"/>
              </a:rPr>
              <a:t>，号</a:t>
            </a:r>
            <a:r>
              <a:rPr lang="zh-CN" altLang="en-US" sz="2800" b="1">
                <a:solidFill>
                  <a:srgbClr val="C00000"/>
                </a:solidFill>
                <a:latin typeface="楷体" panose="02010609060101010101" charset="-122"/>
                <a:ea typeface="楷体" panose="02010609060101010101" charset="-122"/>
                <a:cs typeface="楷体" panose="02010609060101010101" charset="-122"/>
              </a:rPr>
              <a:t>迂叟</a:t>
            </a:r>
            <a:r>
              <a:rPr lang="zh-CN" altLang="en-US" sz="2800">
                <a:latin typeface="楷体" panose="02010609060101010101" charset="-122"/>
                <a:ea typeface="楷体" panose="02010609060101010101" charset="-122"/>
                <a:cs typeface="楷体" panose="02010609060101010101" charset="-122"/>
              </a:rPr>
              <a:t>，陕州夏县涑水乡(今山西省夏县)人 ，世称</a:t>
            </a:r>
            <a:r>
              <a:rPr lang="zh-CN" altLang="en-US" sz="2800" b="1">
                <a:solidFill>
                  <a:srgbClr val="C00000"/>
                </a:solidFill>
                <a:latin typeface="楷体" panose="02010609060101010101" charset="-122"/>
                <a:ea typeface="楷体" panose="02010609060101010101" charset="-122"/>
                <a:cs typeface="楷体" panose="02010609060101010101" charset="-122"/>
              </a:rPr>
              <a:t>涑</a:t>
            </a:r>
            <a:r>
              <a:rPr lang="zh-CN" altLang="en-US" sz="2800" b="1">
                <a:solidFill>
                  <a:srgbClr val="7030A0"/>
                </a:solidFill>
                <a:latin typeface="楷体" panose="02010609060101010101" charset="-122"/>
                <a:ea typeface="楷体" panose="02010609060101010101" charset="-122"/>
                <a:cs typeface="楷体" panose="02010609060101010101" charset="-122"/>
              </a:rPr>
              <a:t>（</a:t>
            </a:r>
            <a:r>
              <a:rPr lang="en-US" altLang="zh-CN" sz="2800" b="1">
                <a:solidFill>
                  <a:srgbClr val="7030A0"/>
                </a:solidFill>
                <a:latin typeface="宋体" panose="02010600030101010101" pitchFamily="2" charset="-122"/>
                <a:ea typeface="宋体" panose="02010600030101010101" pitchFamily="2" charset="-122"/>
                <a:cs typeface="楷体" panose="02010609060101010101" charset="-122"/>
              </a:rPr>
              <a:t>sù</a:t>
            </a:r>
            <a:r>
              <a:rPr lang="zh-CN" altLang="en-US" sz="2800" b="1">
                <a:solidFill>
                  <a:srgbClr val="7030A0"/>
                </a:solidFill>
                <a:latin typeface="楷体" panose="02010609060101010101" charset="-122"/>
                <a:ea typeface="楷体" panose="02010609060101010101" charset="-122"/>
                <a:cs typeface="楷体" panose="02010609060101010101" charset="-122"/>
              </a:rPr>
              <a:t>）</a:t>
            </a:r>
            <a:r>
              <a:rPr lang="zh-CN" altLang="en-US" sz="2800" b="1">
                <a:solidFill>
                  <a:srgbClr val="C00000"/>
                </a:solidFill>
                <a:latin typeface="楷体" panose="02010609060101010101" charset="-122"/>
                <a:ea typeface="楷体" panose="02010609060101010101" charset="-122"/>
                <a:cs typeface="楷体" panose="02010609060101010101" charset="-122"/>
              </a:rPr>
              <a:t>水先生</a:t>
            </a:r>
            <a:r>
              <a:rPr lang="zh-CN" altLang="en-US" sz="2800">
                <a:latin typeface="楷体" panose="02010609060101010101" charset="-122"/>
                <a:ea typeface="楷体" panose="02010609060101010101" charset="-122"/>
                <a:cs typeface="楷体" panose="02010609060101010101" charset="-122"/>
              </a:rPr>
              <a:t>。北宋政治家、史学家、文学家，自称西晋安平献王司马孚之后代。</a:t>
            </a:r>
          </a:p>
          <a:p>
            <a:r>
              <a:rPr lang="zh-CN" altLang="en-US" sz="2800">
                <a:latin typeface="楷体" panose="02010609060101010101" charset="-122"/>
                <a:ea typeface="楷体" panose="02010609060101010101" charset="-122"/>
                <a:cs typeface="楷体" panose="02010609060101010101" charset="-122"/>
              </a:rPr>
              <a:t>    宋仁宗宝元元年，进士及第，累迁龙图阁直学士。宋神宗时，反对王安石变法，离开朝廷十五年，</a:t>
            </a:r>
            <a:r>
              <a:rPr lang="zh-CN" altLang="en-US" sz="2800" b="1">
                <a:solidFill>
                  <a:srgbClr val="C00000"/>
                </a:solidFill>
                <a:latin typeface="楷体" panose="02010609060101010101" charset="-122"/>
                <a:ea typeface="楷体" panose="02010609060101010101" charset="-122"/>
                <a:cs typeface="楷体" panose="02010609060101010101" charset="-122"/>
              </a:rPr>
              <a:t>主持编纂了编年体通史《资治通鉴》</a:t>
            </a:r>
            <a:r>
              <a:rPr lang="zh-CN" altLang="en-US" sz="2800">
                <a:latin typeface="楷体" panose="02010609060101010101" charset="-122"/>
                <a:ea typeface="楷体" panose="02010609060101010101" charset="-122"/>
                <a:cs typeface="楷体" panose="02010609060101010101" charset="-122"/>
              </a:rPr>
              <a:t>。历仕仁宗、英宗、神宗、哲宗四朝，官至尚书左仆射兼门下侍郎。元佑元年，去世，追赠太师、</a:t>
            </a:r>
            <a:r>
              <a:rPr lang="zh-CN" altLang="en-US" sz="2800" b="1">
                <a:solidFill>
                  <a:srgbClr val="C00000"/>
                </a:solidFill>
                <a:latin typeface="楷体" panose="02010609060101010101" charset="-122"/>
                <a:ea typeface="楷体" panose="02010609060101010101" charset="-122"/>
                <a:cs typeface="楷体" panose="02010609060101010101" charset="-122"/>
              </a:rPr>
              <a:t>温国公</a:t>
            </a:r>
            <a:r>
              <a:rPr lang="zh-CN" altLang="en-US" sz="2800">
                <a:latin typeface="楷体" panose="02010609060101010101" charset="-122"/>
                <a:ea typeface="楷体" panose="02010609060101010101" charset="-122"/>
                <a:cs typeface="楷体" panose="02010609060101010101" charset="-122"/>
              </a:rPr>
              <a:t>，谥号</a:t>
            </a:r>
            <a:r>
              <a:rPr lang="zh-CN" altLang="en-US" sz="2800" b="1">
                <a:solidFill>
                  <a:srgbClr val="C00000"/>
                </a:solidFill>
                <a:latin typeface="楷体" panose="02010609060101010101" charset="-122"/>
                <a:ea typeface="楷体" panose="02010609060101010101" charset="-122"/>
                <a:cs typeface="楷体" panose="02010609060101010101" charset="-122"/>
              </a:rPr>
              <a:t>文正</a:t>
            </a:r>
            <a:r>
              <a:rPr lang="zh-CN" altLang="en-US" sz="2800">
                <a:latin typeface="楷体" panose="02010609060101010101" charset="-122"/>
                <a:ea typeface="楷体" panose="02010609060101010101" charset="-122"/>
                <a:cs typeface="楷体" panose="02010609060101010101" charset="-122"/>
              </a:rPr>
              <a:t>。名列</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rPr>
              <a:t>元佑党人</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rPr>
              <a:t>，配享宋哲宗庙廷，图形昭勋阁</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从祀于孔庙，称</a:t>
            </a:r>
            <a:r>
              <a:rPr lang="en-US" altLang="zh-CN" sz="2800">
                <a:latin typeface="楷体" panose="02010609060101010101" charset="-122"/>
                <a:ea typeface="楷体" panose="02010609060101010101" charset="-122"/>
                <a:cs typeface="楷体" panose="02010609060101010101" charset="-122"/>
              </a:rPr>
              <a:t>“</a:t>
            </a:r>
            <a:r>
              <a:rPr lang="zh-CN" altLang="en-US" sz="2800">
                <a:latin typeface="楷体" panose="02010609060101010101" charset="-122"/>
                <a:ea typeface="楷体" panose="02010609060101010101" charset="-122"/>
                <a:cs typeface="楷体" panose="02010609060101010101" charset="-122"/>
              </a:rPr>
              <a:t>先儒司马子</a:t>
            </a:r>
            <a:r>
              <a:rPr lang="en-US" altLang="zh-CN" sz="2800">
                <a:latin typeface="楷体" panose="02010609060101010101" charset="-122"/>
                <a:ea typeface="楷体" panose="02010609060101010101" charset="-122"/>
                <a:cs typeface="楷体" panose="02010609060101010101" charset="-122"/>
                <a:sym typeface="+mn-ea"/>
              </a:rPr>
              <a:t>”</a:t>
            </a:r>
            <a:r>
              <a:rPr lang="zh-CN" altLang="en-US" sz="2800">
                <a:latin typeface="楷体" panose="02010609060101010101" charset="-122"/>
                <a:ea typeface="楷体" panose="02010609060101010101" charset="-122"/>
                <a:cs typeface="楷体" panose="02010609060101010101" charset="-122"/>
              </a:rPr>
              <a:t>;从祀历代帝王庙。</a:t>
            </a:r>
            <a:endParaRPr lang="zh-CN" altLang="en-US" sz="320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3"/>
          <a:srcRect t="22183"/>
          <a:stretch>
            <a:fillRect/>
          </a:stretch>
        </p:blipFill>
        <p:spPr>
          <a:xfrm>
            <a:off x="285750" y="2964180"/>
            <a:ext cx="3140710" cy="3666490"/>
          </a:xfrm>
          <a:prstGeom prst="rect">
            <a:avLst/>
          </a:prstGeom>
        </p:spPr>
      </p:pic>
      <p:sp>
        <p:nvSpPr>
          <p:cNvPr id="21" name="文本框 20"/>
          <p:cNvSpPr txBox="1"/>
          <p:nvPr/>
        </p:nvSpPr>
        <p:spPr>
          <a:xfrm>
            <a:off x="360680" y="2313305"/>
            <a:ext cx="2990850" cy="1322070"/>
          </a:xfrm>
          <a:prstGeom prst="rect">
            <a:avLst/>
          </a:prstGeom>
          <a:noFill/>
        </p:spPr>
        <p:txBody>
          <a:bodyPr wrap="square" rtlCol="0">
            <a:spAutoFit/>
          </a:bodyPr>
          <a:lstStyle/>
          <a:p>
            <a:r>
              <a:rPr lang="zh-CN" altLang="en-US" sz="4000">
                <a:latin typeface="方正宋刻本秀楷_GBK" panose="02000000000000000000" charset="-122"/>
                <a:ea typeface="方正宋刻本秀楷_GBK" panose="02000000000000000000" charset="-122"/>
              </a:rPr>
              <a:t>知人    </a:t>
            </a:r>
          </a:p>
          <a:p>
            <a:r>
              <a:rPr lang="zh-CN" altLang="en-US" sz="4000">
                <a:latin typeface="方正宋刻本秀楷_GBK" panose="02000000000000000000" charset="-122"/>
                <a:ea typeface="方正宋刻本秀楷_GBK" panose="02000000000000000000" charset="-122"/>
              </a:rPr>
              <a:t>           论世</a:t>
            </a:r>
          </a:p>
        </p:txBody>
      </p:sp>
      <p:pic>
        <p:nvPicPr>
          <p:cNvPr id="7" name="图片 6"/>
          <p:cNvPicPr>
            <a:picLocks noChangeAspect="1"/>
          </p:cNvPicPr>
          <p:nvPr/>
        </p:nvPicPr>
        <p:blipFill>
          <a:blip r:embed="rId4"/>
          <a:stretch>
            <a:fillRect/>
          </a:stretch>
        </p:blipFill>
        <p:spPr>
          <a:xfrm>
            <a:off x="523875" y="2313305"/>
            <a:ext cx="2663825" cy="37420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path" presetSubtype="0" accel="41000" decel="59000" fill="hold" nodeType="withEffect">
                                  <p:stCondLst>
                                    <p:cond delay="0"/>
                                  </p:stCondLst>
                                  <p:childTnLst>
                                    <p:animMotion origin="layout" path="M -0.56003 7.40741E-07 L -0.40977 0.22778 C -0.37852 0.27986 -0.33191 0.30833 -0.28256 0.30833 C -0.22644 0.30833 -0.18164 0.27986 -0.15039 0.22778 L 4.16667E-06 7.40741E-07" pathEditMode="relative" rAng="0" ptsTypes="AAAAA">
                                      <p:cBhvr>
                                        <p:cTn id="6" dur="2000" fill="hold"/>
                                        <p:tgtEl>
                                          <p:spTgt spid="15"/>
                                        </p:tgtEl>
                                        <p:attrNameLst>
                                          <p:attrName>ppt_x</p:attrName>
                                          <p:attrName>ppt_y</p:attrName>
                                        </p:attrNameLst>
                                      </p:cBhvr>
                                      <p:rCtr x="27995" y="154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司马光(1019年11月17日~1086年10月11日)，字君实，号迂叟，陕州夏县涑水乡(今山西省夏县)人 ，世称涑水先生 。北宋政治家、史学家、文学家，自称西晋安平献王司马孚之后代。</a:t>
            </a:r>
          </a:p>
          <a:p>
            <a:pPr algn="ctr"/>
            <a:endParaRPr lang="zh-CN" altLang="en-US"/>
          </a:p>
          <a:p>
            <a:pPr algn="ctr"/>
            <a:r>
              <a:rPr lang="zh-CN" altLang="en-US"/>
              <a:t>宋仁宗宝元元年(1038年)，进士及第，累迁龙图阁直学士。宋神宗时，反对王安石变法，离开朝廷十五年，主持编纂了编年体通史《资治通鉴》。历仕仁宗、英宗、神宗、哲宗四朝，官至尚书左仆射兼门下侍郎。元佑元年(1086年)，去世，追赠太师、温国公，谥号文正。名列"元佑党人"，配享宋哲宗庙廷，图形昭勋阁;从祀于孔庙，称"先儒司马子";从祀历代帝王庙。</a:t>
            </a:r>
          </a:p>
          <a:p>
            <a:pPr algn="ctr"/>
            <a:endParaRPr lang="zh-CN" altLang="en-US"/>
          </a:p>
          <a:p>
            <a:pPr algn="ctr"/>
            <a:r>
              <a:rPr lang="zh-CN" altLang="en-US"/>
              <a:t>为人温良谦恭、刚正不阿;做事用功，刻苦勤奋。以"日力不足，继之以夜"自诩，堪称儒学教化下的典范。 生平著作甚多，主要《温国文正司马公文集》、《稽古录》、《涑水记闻》、《潜虚》等。</a:t>
            </a:r>
          </a:p>
        </p:txBody>
      </p:sp>
      <p:pic>
        <p:nvPicPr>
          <p:cNvPr id="15" name="图片 14"/>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20624420">
            <a:off x="775970" y="373380"/>
            <a:ext cx="1615440" cy="1161415"/>
          </a:xfrm>
          <a:prstGeom prst="rect">
            <a:avLst/>
          </a:prstGeom>
        </p:spPr>
      </p:pic>
      <p:sp>
        <p:nvSpPr>
          <p:cNvPr id="4" name="文本框 3"/>
          <p:cNvSpPr txBox="1"/>
          <p:nvPr/>
        </p:nvSpPr>
        <p:spPr>
          <a:xfrm>
            <a:off x="5420995" y="1598295"/>
            <a:ext cx="5479415" cy="3661410"/>
          </a:xfrm>
          <a:prstGeom prst="rect">
            <a:avLst/>
          </a:prstGeom>
          <a:noFill/>
        </p:spPr>
        <p:txBody>
          <a:bodyPr wrap="square" rtlCol="0">
            <a:spAutoFit/>
          </a:bodyPr>
          <a:lstStyle/>
          <a:p>
            <a:r>
              <a:rPr lang="en-US" altLang="zh-CN" sz="2800">
                <a:latin typeface="楷体" panose="02010609060101010101" charset="-122"/>
                <a:ea typeface="楷体" panose="02010609060101010101" charset="-122"/>
                <a:cs typeface="楷体" panose="02010609060101010101" charset="-122"/>
              </a:rPr>
              <a:t> </a:t>
            </a:r>
            <a:r>
              <a:rPr lang="zh-CN" altLang="en-US" sz="4000">
                <a:solidFill>
                  <a:srgbClr val="C00000"/>
                </a:solidFill>
                <a:latin typeface="方正宋刻本秀楷_GBK" panose="02000000000000000000" charset="-122"/>
                <a:ea typeface="方正宋刻本秀楷_GBK" panose="02000000000000000000" charset="-122"/>
                <a:cs typeface="楷体" panose="02010609060101010101" charset="-122"/>
              </a:rPr>
              <a:t>    司马光</a:t>
            </a:r>
            <a:r>
              <a:rPr lang="zh-CN" altLang="en-US" sz="28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为人</a:t>
            </a:r>
            <a:r>
              <a:rPr lang="zh-CN" altLang="en-US" sz="3200" u="sng">
                <a:latin typeface="楷体" panose="02010609060101010101" charset="-122"/>
                <a:ea typeface="楷体" panose="02010609060101010101" charset="-122"/>
                <a:cs typeface="楷体" panose="02010609060101010101" charset="-122"/>
              </a:rPr>
              <a:t>温良谦恭、刚正不阿;做事用功，刻苦勤奋</a:t>
            </a:r>
            <a:r>
              <a:rPr lang="zh-CN" altLang="en-US" sz="3200">
                <a:latin typeface="楷体" panose="02010609060101010101" charset="-122"/>
                <a:ea typeface="楷体" panose="02010609060101010101" charset="-122"/>
                <a:cs typeface="楷体" panose="02010609060101010101" charset="-122"/>
              </a:rPr>
              <a:t>。以</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日力不足，继之以夜</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a:latin typeface="楷体" panose="02010609060101010101" charset="-122"/>
                <a:ea typeface="楷体" panose="02010609060101010101" charset="-122"/>
                <a:cs typeface="楷体" panose="02010609060101010101" charset="-122"/>
              </a:rPr>
              <a:t>自诩，堪称儒学教化下的典范。生平著作甚多，主要《温国文正司马公文集》、《稽古录》、《涑水记闻》、《潜虚》等。</a:t>
            </a:r>
          </a:p>
        </p:txBody>
      </p:sp>
      <p:sp>
        <p:nvSpPr>
          <p:cNvPr id="21" name="文本框 20"/>
          <p:cNvSpPr txBox="1"/>
          <p:nvPr/>
        </p:nvSpPr>
        <p:spPr>
          <a:xfrm>
            <a:off x="2521585" y="563880"/>
            <a:ext cx="2316480" cy="1322070"/>
          </a:xfrm>
          <a:prstGeom prst="rect">
            <a:avLst/>
          </a:prstGeom>
          <a:noFill/>
        </p:spPr>
        <p:txBody>
          <a:bodyPr wrap="square" rtlCol="0">
            <a:spAutoFit/>
          </a:bodyPr>
          <a:lstStyle/>
          <a:p>
            <a:r>
              <a:rPr lang="zh-CN" altLang="en-US" sz="4000">
                <a:latin typeface="方正宋刻本秀楷_GBK" panose="02000000000000000000" charset="-122"/>
                <a:ea typeface="方正宋刻本秀楷_GBK" panose="02000000000000000000" charset="-122"/>
              </a:rPr>
              <a:t>知人    </a:t>
            </a:r>
          </a:p>
          <a:p>
            <a:r>
              <a:rPr lang="zh-CN" altLang="en-US" sz="4000">
                <a:latin typeface="方正宋刻本秀楷_GBK" panose="02000000000000000000" charset="-122"/>
                <a:ea typeface="方正宋刻本秀楷_GBK" panose="02000000000000000000" charset="-122"/>
              </a:rPr>
              <a:t>       论世</a:t>
            </a:r>
          </a:p>
        </p:txBody>
      </p:sp>
      <p:pic>
        <p:nvPicPr>
          <p:cNvPr id="12" name="图片 11"/>
          <p:cNvPicPr>
            <a:picLocks noChangeAspect="1"/>
          </p:cNvPicPr>
          <p:nvPr>
            <p:custDataLst>
              <p:tags r:id="rId5"/>
            </p:custDataLst>
          </p:nvPr>
        </p:nvPicPr>
        <p:blipFill>
          <a:blip r:embed="rId4"/>
          <a:stretch>
            <a:fillRect/>
          </a:stretch>
        </p:blipFill>
        <p:spPr>
          <a:xfrm>
            <a:off x="10411460" y="4631690"/>
            <a:ext cx="1842770" cy="1934210"/>
          </a:xfrm>
          <a:prstGeom prst="rect">
            <a:avLst/>
          </a:prstGeom>
        </p:spPr>
      </p:pic>
      <p:sp>
        <p:nvSpPr>
          <p:cNvPr id="5" name="任意多边形: 形状 501"/>
          <p:cNvSpPr/>
          <p:nvPr>
            <p:custDataLst>
              <p:tags r:id="rId6"/>
            </p:custDataLst>
          </p:nvPr>
        </p:nvSpPr>
        <p:spPr>
          <a:xfrm>
            <a:off x="493835" y="2052955"/>
            <a:ext cx="4176784" cy="4396105"/>
          </a:xfrm>
          <a:custGeom>
            <a:gdLst>
              <a:gd name="connsiteX0" fmla="*/ 1400267 w 5119199"/>
              <a:gd name="connsiteY0" fmla="*/ 5372178 h 5388006"/>
              <a:gd name="connsiteX1" fmla="*/ 1416247 w 5119199"/>
              <a:gd name="connsiteY1" fmla="*/ 5383896 h 5388006"/>
              <a:gd name="connsiteX2" fmla="*/ 1371268 w 5119199"/>
              <a:gd name="connsiteY2" fmla="*/ 5387565 h 5388006"/>
              <a:gd name="connsiteX3" fmla="*/ 1400267 w 5119199"/>
              <a:gd name="connsiteY3" fmla="*/ 5372178 h 5388006"/>
              <a:gd name="connsiteX4" fmla="*/ 1326052 w 5119199"/>
              <a:gd name="connsiteY4" fmla="*/ 5329921 h 5388006"/>
              <a:gd name="connsiteX5" fmla="*/ 1279653 w 5119199"/>
              <a:gd name="connsiteY5" fmla="*/ 5360223 h 5388006"/>
              <a:gd name="connsiteX6" fmla="*/ 1279653 w 5119199"/>
              <a:gd name="connsiteY6" fmla="*/ 5360814 h 5388006"/>
              <a:gd name="connsiteX7" fmla="*/ 1326052 w 5119199"/>
              <a:gd name="connsiteY7" fmla="*/ 5329921 h 5388006"/>
              <a:gd name="connsiteX8" fmla="*/ 1401451 w 5119199"/>
              <a:gd name="connsiteY8" fmla="*/ 5314652 h 5388006"/>
              <a:gd name="connsiteX9" fmla="*/ 1352211 w 5119199"/>
              <a:gd name="connsiteY9" fmla="*/ 5337733 h 5388006"/>
              <a:gd name="connsiteX10" fmla="*/ 1401451 w 5119199"/>
              <a:gd name="connsiteY10" fmla="*/ 5314652 h 5388006"/>
              <a:gd name="connsiteX11" fmla="*/ 1636525 w 5119199"/>
              <a:gd name="connsiteY11" fmla="*/ 5291926 h 5388006"/>
              <a:gd name="connsiteX12" fmla="*/ 1563967 w 5119199"/>
              <a:gd name="connsiteY12" fmla="*/ 5314770 h 5388006"/>
              <a:gd name="connsiteX13" fmla="*/ 1636525 w 5119199"/>
              <a:gd name="connsiteY13" fmla="*/ 5291926 h 5388006"/>
              <a:gd name="connsiteX14" fmla="*/ 1210690 w 5119199"/>
              <a:gd name="connsiteY14" fmla="*/ 5282427 h 5388006"/>
              <a:gd name="connsiteX15" fmla="*/ 1163773 w 5119199"/>
              <a:gd name="connsiteY15" fmla="*/ 5284469 h 5388006"/>
              <a:gd name="connsiteX16" fmla="*/ 1256808 w 5119199"/>
              <a:gd name="connsiteY16" fmla="*/ 5284469 h 5388006"/>
              <a:gd name="connsiteX17" fmla="*/ 1210690 w 5119199"/>
              <a:gd name="connsiteY17" fmla="*/ 5282427 h 5388006"/>
              <a:gd name="connsiteX18" fmla="*/ 1208633 w 5119199"/>
              <a:gd name="connsiteY18" fmla="*/ 5249551 h 5388006"/>
              <a:gd name="connsiteX19" fmla="*/ 1176793 w 5119199"/>
              <a:gd name="connsiteY19" fmla="*/ 5257244 h 5388006"/>
              <a:gd name="connsiteX20" fmla="*/ 1206503 w 5119199"/>
              <a:gd name="connsiteY20" fmla="*/ 5259257 h 5388006"/>
              <a:gd name="connsiteX21" fmla="*/ 1199992 w 5119199"/>
              <a:gd name="connsiteY21" fmla="*/ 5257363 h 5388006"/>
              <a:gd name="connsiteX22" fmla="*/ 1208633 w 5119199"/>
              <a:gd name="connsiteY22" fmla="*/ 5249551 h 5388006"/>
              <a:gd name="connsiteX23" fmla="*/ 1773474 w 5119199"/>
              <a:gd name="connsiteY23" fmla="*/ 5178413 h 5388006"/>
              <a:gd name="connsiteX24" fmla="*/ 1773474 w 5119199"/>
              <a:gd name="connsiteY24" fmla="*/ 5178650 h 5388006"/>
              <a:gd name="connsiteX25" fmla="*/ 1730744 w 5119199"/>
              <a:gd name="connsiteY25" fmla="*/ 5203625 h 5388006"/>
              <a:gd name="connsiteX26" fmla="*/ 1742581 w 5119199"/>
              <a:gd name="connsiteY26" fmla="*/ 5190131 h 5388006"/>
              <a:gd name="connsiteX27" fmla="*/ 1773474 w 5119199"/>
              <a:gd name="connsiteY27" fmla="*/ 5178413 h 5388006"/>
              <a:gd name="connsiteX28" fmla="*/ 1874204 w 5119199"/>
              <a:gd name="connsiteY28" fmla="*/ 5105500 h 5388006"/>
              <a:gd name="connsiteX29" fmla="*/ 1779274 w 5119199"/>
              <a:gd name="connsiteY29" fmla="*/ 5132014 h 5388006"/>
              <a:gd name="connsiteX30" fmla="*/ 1750275 w 5119199"/>
              <a:gd name="connsiteY30" fmla="*/ 5147283 h 5388006"/>
              <a:gd name="connsiteX31" fmla="*/ 1773948 w 5119199"/>
              <a:gd name="connsiteY31" fmla="*/ 5147283 h 5388006"/>
              <a:gd name="connsiteX32" fmla="*/ 1712279 w 5119199"/>
              <a:gd name="connsiteY32" fmla="*/ 5183858 h 5388006"/>
              <a:gd name="connsiteX33" fmla="*/ 1818217 w 5119199"/>
              <a:gd name="connsiteY33" fmla="*/ 5126332 h 5388006"/>
              <a:gd name="connsiteX34" fmla="*/ 1874204 w 5119199"/>
              <a:gd name="connsiteY34" fmla="*/ 5105500 h 5388006"/>
              <a:gd name="connsiteX35" fmla="*/ 2238178 w 5119199"/>
              <a:gd name="connsiteY35" fmla="*/ 5058863 h 5388006"/>
              <a:gd name="connsiteX36" fmla="*/ 2139343 w 5119199"/>
              <a:gd name="connsiteY36" fmla="*/ 5104316 h 5388006"/>
              <a:gd name="connsiteX37" fmla="*/ 2108804 w 5119199"/>
              <a:gd name="connsiteY37" fmla="*/ 5115561 h 5388006"/>
              <a:gd name="connsiteX38" fmla="*/ 2238178 w 5119199"/>
              <a:gd name="connsiteY38" fmla="*/ 5058863 h 5388006"/>
              <a:gd name="connsiteX39" fmla="*/ 2405784 w 5119199"/>
              <a:gd name="connsiteY39" fmla="*/ 4917535 h 5388006"/>
              <a:gd name="connsiteX40" fmla="*/ 2330858 w 5119199"/>
              <a:gd name="connsiteY40" fmla="*/ 4949494 h 5388006"/>
              <a:gd name="connsiteX41" fmla="*/ 2405784 w 5119199"/>
              <a:gd name="connsiteY41" fmla="*/ 4917535 h 5388006"/>
              <a:gd name="connsiteX42" fmla="*/ 2540839 w 5119199"/>
              <a:gd name="connsiteY42" fmla="*/ 4907829 h 5388006"/>
              <a:gd name="connsiteX43" fmla="*/ 2536341 w 5119199"/>
              <a:gd name="connsiteY43" fmla="*/ 4927122 h 5388006"/>
              <a:gd name="connsiteX44" fmla="*/ 2420106 w 5119199"/>
              <a:gd name="connsiteY44" fmla="*/ 4956595 h 5388006"/>
              <a:gd name="connsiteX45" fmla="*/ 2464493 w 5119199"/>
              <a:gd name="connsiteY45" fmla="*/ 4935763 h 5388006"/>
              <a:gd name="connsiteX46" fmla="*/ 2540839 w 5119199"/>
              <a:gd name="connsiteY46" fmla="*/ 4907829 h 5388006"/>
              <a:gd name="connsiteX47" fmla="*/ 2545574 w 5119199"/>
              <a:gd name="connsiteY47" fmla="*/ 4857405 h 5388006"/>
              <a:gd name="connsiteX48" fmla="*/ 2477158 w 5119199"/>
              <a:gd name="connsiteY48" fmla="*/ 4891376 h 5388006"/>
              <a:gd name="connsiteX49" fmla="*/ 2545574 w 5119199"/>
              <a:gd name="connsiteY49" fmla="*/ 4857405 h 5388006"/>
              <a:gd name="connsiteX50" fmla="*/ 960420 w 5119199"/>
              <a:gd name="connsiteY50" fmla="*/ 4842136 h 5388006"/>
              <a:gd name="connsiteX51" fmla="*/ 935090 w 5119199"/>
              <a:gd name="connsiteY51" fmla="*/ 4851842 h 5388006"/>
              <a:gd name="connsiteX52" fmla="*/ 968706 w 5119199"/>
              <a:gd name="connsiteY52" fmla="*/ 4847936 h 5388006"/>
              <a:gd name="connsiteX53" fmla="*/ 963139 w 5119199"/>
              <a:gd name="connsiteY53" fmla="*/ 4847070 h 5388006"/>
              <a:gd name="connsiteX54" fmla="*/ 960420 w 5119199"/>
              <a:gd name="connsiteY54" fmla="*/ 4842136 h 5388006"/>
              <a:gd name="connsiteX55" fmla="*/ 937812 w 5119199"/>
              <a:gd name="connsiteY55" fmla="*/ 4828524 h 5388006"/>
              <a:gd name="connsiteX56" fmla="*/ 918164 w 5119199"/>
              <a:gd name="connsiteY56" fmla="*/ 4853854 h 5388006"/>
              <a:gd name="connsiteX57" fmla="*/ 937812 w 5119199"/>
              <a:gd name="connsiteY57" fmla="*/ 4828524 h 5388006"/>
              <a:gd name="connsiteX58" fmla="*/ 905380 w 5119199"/>
              <a:gd name="connsiteY58" fmla="*/ 4805324 h 5388006"/>
              <a:gd name="connsiteX59" fmla="*/ 909059 w 5119199"/>
              <a:gd name="connsiteY59" fmla="*/ 4822752 h 5388006"/>
              <a:gd name="connsiteX60" fmla="*/ 914215 w 5119199"/>
              <a:gd name="connsiteY60" fmla="*/ 4828348 h 5388006"/>
              <a:gd name="connsiteX61" fmla="*/ 914139 w 5119199"/>
              <a:gd name="connsiteY61" fmla="*/ 4828524 h 5388006"/>
              <a:gd name="connsiteX62" fmla="*/ 914376 w 5119199"/>
              <a:gd name="connsiteY62" fmla="*/ 4828524 h 5388006"/>
              <a:gd name="connsiteX63" fmla="*/ 914215 w 5119199"/>
              <a:gd name="connsiteY63" fmla="*/ 4828348 h 5388006"/>
              <a:gd name="connsiteX64" fmla="*/ 918060 w 5119199"/>
              <a:gd name="connsiteY64" fmla="*/ 4819395 h 5388006"/>
              <a:gd name="connsiteX65" fmla="*/ 918519 w 5119199"/>
              <a:gd name="connsiteY65" fmla="*/ 4809112 h 5388006"/>
              <a:gd name="connsiteX66" fmla="*/ 905380 w 5119199"/>
              <a:gd name="connsiteY66" fmla="*/ 4805324 h 5388006"/>
              <a:gd name="connsiteX67" fmla="*/ 2853443 w 5119199"/>
              <a:gd name="connsiteY67" fmla="*/ 4767684 h 5388006"/>
              <a:gd name="connsiteX68" fmla="*/ 2846104 w 5119199"/>
              <a:gd name="connsiteY68" fmla="*/ 4779520 h 5388006"/>
              <a:gd name="connsiteX69" fmla="*/ 2862794 w 5119199"/>
              <a:gd name="connsiteY69" fmla="*/ 4777863 h 5388006"/>
              <a:gd name="connsiteX70" fmla="*/ 2809529 w 5119199"/>
              <a:gd name="connsiteY70" fmla="*/ 4805679 h 5388006"/>
              <a:gd name="connsiteX71" fmla="*/ 2795089 w 5119199"/>
              <a:gd name="connsiteY71" fmla="*/ 4797749 h 5388006"/>
              <a:gd name="connsiteX72" fmla="*/ 2853443 w 5119199"/>
              <a:gd name="connsiteY72" fmla="*/ 4767684 h 5388006"/>
              <a:gd name="connsiteX73" fmla="*/ 2977727 w 5119199"/>
              <a:gd name="connsiteY73" fmla="*/ 4713591 h 5388006"/>
              <a:gd name="connsiteX74" fmla="*/ 2890610 w 5119199"/>
              <a:gd name="connsiteY74" fmla="*/ 4758333 h 5388006"/>
              <a:gd name="connsiteX75" fmla="*/ 2890136 w 5119199"/>
              <a:gd name="connsiteY75" fmla="*/ 4758451 h 5388006"/>
              <a:gd name="connsiteX76" fmla="*/ 2977727 w 5119199"/>
              <a:gd name="connsiteY76" fmla="*/ 4713591 h 5388006"/>
              <a:gd name="connsiteX77" fmla="*/ 3061767 w 5119199"/>
              <a:gd name="connsiteY77" fmla="*/ 4705423 h 5388006"/>
              <a:gd name="connsiteX78" fmla="*/ 2351572 w 5119199"/>
              <a:gd name="connsiteY78" fmla="*/ 5021460 h 5388006"/>
              <a:gd name="connsiteX79" fmla="*/ 2428628 w 5119199"/>
              <a:gd name="connsiteY79" fmla="*/ 4979914 h 5388006"/>
              <a:gd name="connsiteX80" fmla="*/ 3061767 w 5119199"/>
              <a:gd name="connsiteY80" fmla="*/ 4705423 h 5388006"/>
              <a:gd name="connsiteX81" fmla="*/ 882891 w 5119199"/>
              <a:gd name="connsiteY81" fmla="*/ 4623514 h 5388006"/>
              <a:gd name="connsiteX82" fmla="*/ 896148 w 5119199"/>
              <a:gd name="connsiteY82" fmla="*/ 4657840 h 5388006"/>
              <a:gd name="connsiteX83" fmla="*/ 896148 w 5119199"/>
              <a:gd name="connsiteY83" fmla="*/ 4658432 h 5388006"/>
              <a:gd name="connsiteX84" fmla="*/ 882891 w 5119199"/>
              <a:gd name="connsiteY84" fmla="*/ 4623514 h 5388006"/>
              <a:gd name="connsiteX85" fmla="*/ 3682832 w 5119199"/>
              <a:gd name="connsiteY85" fmla="*/ 4492838 h 5388006"/>
              <a:gd name="connsiteX86" fmla="*/ 3619151 w 5119199"/>
              <a:gd name="connsiteY86" fmla="*/ 4524087 h 5388006"/>
              <a:gd name="connsiteX87" fmla="*/ 3682832 w 5119199"/>
              <a:gd name="connsiteY87" fmla="*/ 4492838 h 5388006"/>
              <a:gd name="connsiteX88" fmla="*/ 946691 w 5119199"/>
              <a:gd name="connsiteY88" fmla="*/ 4473071 h 5388006"/>
              <a:gd name="connsiteX89" fmla="*/ 963972 w 5119199"/>
              <a:gd name="connsiteY89" fmla="*/ 4489760 h 5388006"/>
              <a:gd name="connsiteX90" fmla="*/ 916626 w 5119199"/>
              <a:gd name="connsiteY90" fmla="*/ 4487748 h 5388006"/>
              <a:gd name="connsiteX91" fmla="*/ 946691 w 5119199"/>
              <a:gd name="connsiteY91" fmla="*/ 4473071 h 5388006"/>
              <a:gd name="connsiteX92" fmla="*/ 3621992 w 5119199"/>
              <a:gd name="connsiteY92" fmla="*/ 4465969 h 5388006"/>
              <a:gd name="connsiteX93" fmla="*/ 3568490 w 5119199"/>
              <a:gd name="connsiteY93" fmla="*/ 4493667 h 5388006"/>
              <a:gd name="connsiteX94" fmla="*/ 3621992 w 5119199"/>
              <a:gd name="connsiteY94" fmla="*/ 4465969 h 5388006"/>
              <a:gd name="connsiteX95" fmla="*/ 3811850 w 5119199"/>
              <a:gd name="connsiteY95" fmla="*/ 4451529 h 5388006"/>
              <a:gd name="connsiteX96" fmla="*/ 3787586 w 5119199"/>
              <a:gd name="connsiteY96" fmla="*/ 4464549 h 5388006"/>
              <a:gd name="connsiteX97" fmla="*/ 3847952 w 5119199"/>
              <a:gd name="connsiteY97" fmla="*/ 4456382 h 5388006"/>
              <a:gd name="connsiteX98" fmla="*/ 3734558 w 5119199"/>
              <a:gd name="connsiteY98" fmla="*/ 4509646 h 5388006"/>
              <a:gd name="connsiteX99" fmla="*/ 3776460 w 5119199"/>
              <a:gd name="connsiteY99" fmla="*/ 4481594 h 5388006"/>
              <a:gd name="connsiteX100" fmla="*/ 3754443 w 5119199"/>
              <a:gd name="connsiteY100" fmla="*/ 4467508 h 5388006"/>
              <a:gd name="connsiteX101" fmla="*/ 3754206 w 5119199"/>
              <a:gd name="connsiteY101" fmla="*/ 4467508 h 5388006"/>
              <a:gd name="connsiteX102" fmla="*/ 3811850 w 5119199"/>
              <a:gd name="connsiteY102" fmla="*/ 4451529 h 5388006"/>
              <a:gd name="connsiteX103" fmla="*/ 3764859 w 5119199"/>
              <a:gd name="connsiteY103" fmla="*/ 4415072 h 5388006"/>
              <a:gd name="connsiteX104" fmla="*/ 3763702 w 5119199"/>
              <a:gd name="connsiteY104" fmla="*/ 4415739 h 5388006"/>
              <a:gd name="connsiteX105" fmla="*/ 3725510 w 5119199"/>
              <a:gd name="connsiteY105" fmla="*/ 4427209 h 5388006"/>
              <a:gd name="connsiteX106" fmla="*/ 3689342 w 5119199"/>
              <a:gd name="connsiteY106" fmla="*/ 4446439 h 5388006"/>
              <a:gd name="connsiteX107" fmla="*/ 3729409 w 5119199"/>
              <a:gd name="connsiteY107" fmla="*/ 4435505 h 5388006"/>
              <a:gd name="connsiteX108" fmla="*/ 3763702 w 5119199"/>
              <a:gd name="connsiteY108" fmla="*/ 4415739 h 5388006"/>
              <a:gd name="connsiteX109" fmla="*/ 3764741 w 5119199"/>
              <a:gd name="connsiteY109" fmla="*/ 4415427 h 5388006"/>
              <a:gd name="connsiteX110" fmla="*/ 870463 w 5119199"/>
              <a:gd name="connsiteY110" fmla="*/ 4409863 h 5388006"/>
              <a:gd name="connsiteX111" fmla="*/ 822288 w 5119199"/>
              <a:gd name="connsiteY111" fmla="*/ 4440875 h 5388006"/>
              <a:gd name="connsiteX112" fmla="*/ 870463 w 5119199"/>
              <a:gd name="connsiteY112" fmla="*/ 4409863 h 5388006"/>
              <a:gd name="connsiteX113" fmla="*/ 1192773 w 5119199"/>
              <a:gd name="connsiteY113" fmla="*/ 4409035 h 5388006"/>
              <a:gd name="connsiteX114" fmla="*/ 1117492 w 5119199"/>
              <a:gd name="connsiteY114" fmla="*/ 4426671 h 5388006"/>
              <a:gd name="connsiteX115" fmla="*/ 1192773 w 5119199"/>
              <a:gd name="connsiteY115" fmla="*/ 4409035 h 5388006"/>
              <a:gd name="connsiteX116" fmla="*/ 948703 w 5119199"/>
              <a:gd name="connsiteY116" fmla="*/ 4402170 h 5388006"/>
              <a:gd name="connsiteX117" fmla="*/ 897569 w 5119199"/>
              <a:gd name="connsiteY117" fmla="*/ 4423239 h 5388006"/>
              <a:gd name="connsiteX118" fmla="*/ 948703 w 5119199"/>
              <a:gd name="connsiteY118" fmla="*/ 4402170 h 5388006"/>
              <a:gd name="connsiteX119" fmla="*/ 4036508 w 5119199"/>
              <a:gd name="connsiteY119" fmla="*/ 4372579 h 5388006"/>
              <a:gd name="connsiteX120" fmla="*/ 3950930 w 5119199"/>
              <a:gd name="connsiteY120" fmla="*/ 4407023 h 5388006"/>
              <a:gd name="connsiteX121" fmla="*/ 4037219 w 5119199"/>
              <a:gd name="connsiteY121" fmla="*/ 4372579 h 5388006"/>
              <a:gd name="connsiteX122" fmla="*/ 702265 w 5119199"/>
              <a:gd name="connsiteY122" fmla="*/ 4331032 h 5388006"/>
              <a:gd name="connsiteX123" fmla="*/ 798733 w 5119199"/>
              <a:gd name="connsiteY123" fmla="*/ 4344881 h 5388006"/>
              <a:gd name="connsiteX124" fmla="*/ 702265 w 5119199"/>
              <a:gd name="connsiteY124" fmla="*/ 4331032 h 5388006"/>
              <a:gd name="connsiteX125" fmla="*/ 720621 w 5119199"/>
              <a:gd name="connsiteY125" fmla="*/ 4292866 h 5388006"/>
              <a:gd name="connsiteX126" fmla="*/ 715877 w 5119199"/>
              <a:gd name="connsiteY126" fmla="*/ 4299665 h 5388006"/>
              <a:gd name="connsiteX127" fmla="*/ 746771 w 5119199"/>
              <a:gd name="connsiteY127" fmla="*/ 4306529 h 5388006"/>
              <a:gd name="connsiteX128" fmla="*/ 739906 w 5119199"/>
              <a:gd name="connsiteY128" fmla="*/ 4303216 h 5388006"/>
              <a:gd name="connsiteX129" fmla="*/ 748901 w 5119199"/>
              <a:gd name="connsiteY129" fmla="*/ 4294930 h 5388006"/>
              <a:gd name="connsiteX130" fmla="*/ 720621 w 5119199"/>
              <a:gd name="connsiteY130" fmla="*/ 4292866 h 5388006"/>
              <a:gd name="connsiteX131" fmla="*/ 1334930 w 5119199"/>
              <a:gd name="connsiteY131" fmla="*/ 4289722 h 5388006"/>
              <a:gd name="connsiteX132" fmla="*/ 1290543 w 5119199"/>
              <a:gd name="connsiteY132" fmla="*/ 4314106 h 5388006"/>
              <a:gd name="connsiteX133" fmla="*/ 1303208 w 5119199"/>
              <a:gd name="connsiteY133" fmla="*/ 4299310 h 5388006"/>
              <a:gd name="connsiteX134" fmla="*/ 1334930 w 5119199"/>
              <a:gd name="connsiteY134" fmla="*/ 4289722 h 5388006"/>
              <a:gd name="connsiteX135" fmla="*/ 1438382 w 5119199"/>
              <a:gd name="connsiteY135" fmla="*/ 4214205 h 5388006"/>
              <a:gd name="connsiteX136" fmla="*/ 1340848 w 5119199"/>
              <a:gd name="connsiteY136" fmla="*/ 4233617 h 5388006"/>
              <a:gd name="connsiteX137" fmla="*/ 1310783 w 5119199"/>
              <a:gd name="connsiteY137" fmla="*/ 4248294 h 5388006"/>
              <a:gd name="connsiteX138" fmla="*/ 1334457 w 5119199"/>
              <a:gd name="connsiteY138" fmla="*/ 4251727 h 5388006"/>
              <a:gd name="connsiteX139" fmla="*/ 1270539 w 5119199"/>
              <a:gd name="connsiteY139" fmla="*/ 4287237 h 5388006"/>
              <a:gd name="connsiteX140" fmla="*/ 1380382 w 5119199"/>
              <a:gd name="connsiteY140" fmla="*/ 4231960 h 5388006"/>
              <a:gd name="connsiteX141" fmla="*/ 1438382 w 5119199"/>
              <a:gd name="connsiteY141" fmla="*/ 4214205 h 5388006"/>
              <a:gd name="connsiteX142" fmla="*/ 1981707 w 5119199"/>
              <a:gd name="connsiteY142" fmla="*/ 4140429 h 5388006"/>
              <a:gd name="connsiteX143" fmla="*/ 1980733 w 5119199"/>
              <a:gd name="connsiteY143" fmla="*/ 4141292 h 5388006"/>
              <a:gd name="connsiteX144" fmla="*/ 1980733 w 5119199"/>
              <a:gd name="connsiteY144" fmla="*/ 4140700 h 5388006"/>
              <a:gd name="connsiteX145" fmla="*/ 4541102 w 5119199"/>
              <a:gd name="connsiteY145" fmla="*/ 4136203 h 5388006"/>
              <a:gd name="connsiteX146" fmla="*/ 4540967 w 5119199"/>
              <a:gd name="connsiteY146" fmla="*/ 4136216 h 5388006"/>
              <a:gd name="connsiteX147" fmla="*/ 4529320 w 5119199"/>
              <a:gd name="connsiteY147" fmla="*/ 4136471 h 5388006"/>
              <a:gd name="connsiteX148" fmla="*/ 4394092 w 5119199"/>
              <a:gd name="connsiteY148" fmla="*/ 4191598 h 5388006"/>
              <a:gd name="connsiteX149" fmla="*/ 4531270 w 5119199"/>
              <a:gd name="connsiteY149" fmla="*/ 4137175 h 5388006"/>
              <a:gd name="connsiteX150" fmla="*/ 4540967 w 5119199"/>
              <a:gd name="connsiteY150" fmla="*/ 4136216 h 5388006"/>
              <a:gd name="connsiteX151" fmla="*/ 4541575 w 5119199"/>
              <a:gd name="connsiteY151" fmla="*/ 4136203 h 5388006"/>
              <a:gd name="connsiteX152" fmla="*/ 4673671 w 5119199"/>
              <a:gd name="connsiteY152" fmla="*/ 4121525 h 5388006"/>
              <a:gd name="connsiteX153" fmla="*/ 4657869 w 5119199"/>
              <a:gd name="connsiteY153" fmla="*/ 4127369 h 5388006"/>
              <a:gd name="connsiteX154" fmla="*/ 4651416 w 5119199"/>
              <a:gd name="connsiteY154" fmla="*/ 4129141 h 5388006"/>
              <a:gd name="connsiteX155" fmla="*/ 2035773 w 5119199"/>
              <a:gd name="connsiteY155" fmla="*/ 4116554 h 5388006"/>
              <a:gd name="connsiteX156" fmla="*/ 2012425 w 5119199"/>
              <a:gd name="connsiteY156" fmla="*/ 4131867 h 5388006"/>
              <a:gd name="connsiteX157" fmla="*/ 1981707 w 5119199"/>
              <a:gd name="connsiteY157" fmla="*/ 4140429 h 5388006"/>
              <a:gd name="connsiteX158" fmla="*/ 1989316 w 5119199"/>
              <a:gd name="connsiteY158" fmla="*/ 4133682 h 5388006"/>
              <a:gd name="connsiteX159" fmla="*/ 2035773 w 5119199"/>
              <a:gd name="connsiteY159" fmla="*/ 4116554 h 5388006"/>
              <a:gd name="connsiteX160" fmla="*/ 4873591 w 5119199"/>
              <a:gd name="connsiteY160" fmla="*/ 4069443 h 5388006"/>
              <a:gd name="connsiteX161" fmla="*/ 4176417 w 5119199"/>
              <a:gd name="connsiteY161" fmla="*/ 4327244 h 5388006"/>
              <a:gd name="connsiteX162" fmla="*/ 4180932 w 5119199"/>
              <a:gd name="connsiteY162" fmla="*/ 4323067 h 5388006"/>
              <a:gd name="connsiteX163" fmla="*/ 4186238 w 5119199"/>
              <a:gd name="connsiteY163" fmla="*/ 4320761 h 5388006"/>
              <a:gd name="connsiteX164" fmla="*/ 4190858 w 5119199"/>
              <a:gd name="connsiteY164" fmla="*/ 4318959 h 5388006"/>
              <a:gd name="connsiteX165" fmla="*/ 4190384 w 5119199"/>
              <a:gd name="connsiteY165" fmla="*/ 4318959 h 5388006"/>
              <a:gd name="connsiteX166" fmla="*/ 4186238 w 5119199"/>
              <a:gd name="connsiteY166" fmla="*/ 4320761 h 5388006"/>
              <a:gd name="connsiteX167" fmla="*/ 4181374 w 5119199"/>
              <a:gd name="connsiteY167" fmla="*/ 4322658 h 5388006"/>
              <a:gd name="connsiteX168" fmla="*/ 4180932 w 5119199"/>
              <a:gd name="connsiteY168" fmla="*/ 4323067 h 5388006"/>
              <a:gd name="connsiteX169" fmla="*/ 4162909 w 5119199"/>
              <a:gd name="connsiteY169" fmla="*/ 4330899 h 5388006"/>
              <a:gd name="connsiteX170" fmla="*/ 3858960 w 5119199"/>
              <a:gd name="connsiteY170" fmla="*/ 4456737 h 5388006"/>
              <a:gd name="connsiteX171" fmla="*/ 3921339 w 5119199"/>
              <a:gd name="connsiteY171" fmla="*/ 4421227 h 5388006"/>
              <a:gd name="connsiteX172" fmla="*/ 3841797 w 5119199"/>
              <a:gd name="connsiteY172" fmla="*/ 4440284 h 5388006"/>
              <a:gd name="connsiteX173" fmla="*/ 4335856 w 5119199"/>
              <a:gd name="connsiteY173" fmla="*/ 4258948 h 5388006"/>
              <a:gd name="connsiteX174" fmla="*/ 4643606 w 5119199"/>
              <a:gd name="connsiteY174" fmla="*/ 4152419 h 5388006"/>
              <a:gd name="connsiteX175" fmla="*/ 4579570 w 5119199"/>
              <a:gd name="connsiteY175" fmla="*/ 4183075 h 5388006"/>
              <a:gd name="connsiteX176" fmla="*/ 4752740 w 5119199"/>
              <a:gd name="connsiteY176" fmla="*/ 4119394 h 5388006"/>
              <a:gd name="connsiteX177" fmla="*/ 4696042 w 5119199"/>
              <a:gd name="connsiteY177" fmla="*/ 4121288 h 5388006"/>
              <a:gd name="connsiteX178" fmla="*/ 4873591 w 5119199"/>
              <a:gd name="connsiteY178" fmla="*/ 4069443 h 5388006"/>
              <a:gd name="connsiteX179" fmla="*/ 1989729 w 5119199"/>
              <a:gd name="connsiteY179" fmla="*/ 4057134 h 5388006"/>
              <a:gd name="connsiteX180" fmla="*/ 1912199 w 5119199"/>
              <a:gd name="connsiteY180" fmla="*/ 4086370 h 5388006"/>
              <a:gd name="connsiteX181" fmla="*/ 1989729 w 5119199"/>
              <a:gd name="connsiteY181" fmla="*/ 4057134 h 5388006"/>
              <a:gd name="connsiteX182" fmla="*/ 2133898 w 5119199"/>
              <a:gd name="connsiteY182" fmla="*/ 4002212 h 5388006"/>
              <a:gd name="connsiteX183" fmla="*/ 2062879 w 5119199"/>
              <a:gd name="connsiteY183" fmla="*/ 4034644 h 5388006"/>
              <a:gd name="connsiteX184" fmla="*/ 2134253 w 5119199"/>
              <a:gd name="connsiteY184" fmla="*/ 4002212 h 5388006"/>
              <a:gd name="connsiteX185" fmla="*/ 2423161 w 5119199"/>
              <a:gd name="connsiteY185" fmla="*/ 3963638 h 5388006"/>
              <a:gd name="connsiteX186" fmla="*/ 2419104 w 5119199"/>
              <a:gd name="connsiteY186" fmla="*/ 3964966 h 5388006"/>
              <a:gd name="connsiteX187" fmla="*/ 2408988 w 5119199"/>
              <a:gd name="connsiteY187" fmla="*/ 3971985 h 5388006"/>
              <a:gd name="connsiteX188" fmla="*/ 2410281 w 5119199"/>
              <a:gd name="connsiteY188" fmla="*/ 3971260 h 5388006"/>
              <a:gd name="connsiteX189" fmla="*/ 2458929 w 5119199"/>
              <a:gd name="connsiteY189" fmla="*/ 3949066 h 5388006"/>
              <a:gd name="connsiteX190" fmla="*/ 2457714 w 5119199"/>
              <a:gd name="connsiteY190" fmla="*/ 3949069 h 5388006"/>
              <a:gd name="connsiteX191" fmla="*/ 2456817 w 5119199"/>
              <a:gd name="connsiteY191" fmla="*/ 3949828 h 5388006"/>
              <a:gd name="connsiteX192" fmla="*/ 2613300 w 5119199"/>
              <a:gd name="connsiteY192" fmla="*/ 3908817 h 5388006"/>
              <a:gd name="connsiteX193" fmla="*/ 2610567 w 5119199"/>
              <a:gd name="connsiteY193" fmla="*/ 3910137 h 5388006"/>
              <a:gd name="connsiteX194" fmla="*/ 2612391 w 5119199"/>
              <a:gd name="connsiteY194" fmla="*/ 3909680 h 5388006"/>
              <a:gd name="connsiteX195" fmla="*/ 2633875 w 5119199"/>
              <a:gd name="connsiteY195" fmla="*/ 3889055 h 5388006"/>
              <a:gd name="connsiteX196" fmla="*/ 2584771 w 5119199"/>
              <a:gd name="connsiteY196" fmla="*/ 3907614 h 5388006"/>
              <a:gd name="connsiteX197" fmla="*/ 2576482 w 5119199"/>
              <a:gd name="connsiteY197" fmla="*/ 3917077 h 5388006"/>
              <a:gd name="connsiteX198" fmla="*/ 2623261 w 5119199"/>
              <a:gd name="connsiteY198" fmla="*/ 3899358 h 5388006"/>
              <a:gd name="connsiteX199" fmla="*/ 2634111 w 5119199"/>
              <a:gd name="connsiteY199" fmla="*/ 3889055 h 5388006"/>
              <a:gd name="connsiteX200" fmla="*/ 2813436 w 5119199"/>
              <a:gd name="connsiteY200" fmla="*/ 3806672 h 5388006"/>
              <a:gd name="connsiteX201" fmla="*/ 2548770 w 5119199"/>
              <a:gd name="connsiteY201" fmla="*/ 3910953 h 5388006"/>
              <a:gd name="connsiteX202" fmla="*/ 2507578 w 5119199"/>
              <a:gd name="connsiteY202" fmla="*/ 3925867 h 5388006"/>
              <a:gd name="connsiteX203" fmla="*/ 2488403 w 5119199"/>
              <a:gd name="connsiteY203" fmla="*/ 3937703 h 5388006"/>
              <a:gd name="connsiteX204" fmla="*/ 2689033 w 5119199"/>
              <a:gd name="connsiteY204" fmla="*/ 3865145 h 5388006"/>
              <a:gd name="connsiteX205" fmla="*/ 2665360 w 5119199"/>
              <a:gd name="connsiteY205" fmla="*/ 3878402 h 5388006"/>
              <a:gd name="connsiteX206" fmla="*/ 2813672 w 5119199"/>
              <a:gd name="connsiteY206" fmla="*/ 3806672 h 5388006"/>
              <a:gd name="connsiteX207" fmla="*/ 2861564 w 5119199"/>
              <a:gd name="connsiteY207" fmla="*/ 3767499 h 5388006"/>
              <a:gd name="connsiteX208" fmla="*/ 2842056 w 5119199"/>
              <a:gd name="connsiteY208" fmla="*/ 3770430 h 5388006"/>
              <a:gd name="connsiteX209" fmla="*/ 2631744 w 5119199"/>
              <a:gd name="connsiteY209" fmla="*/ 3839341 h 5388006"/>
              <a:gd name="connsiteX210" fmla="*/ 2722886 w 5119199"/>
              <a:gd name="connsiteY210" fmla="*/ 3816970 h 5388006"/>
              <a:gd name="connsiteX211" fmla="*/ 2709997 w 5119199"/>
              <a:gd name="connsiteY211" fmla="*/ 3833812 h 5388006"/>
              <a:gd name="connsiteX212" fmla="*/ 2723484 w 5119199"/>
              <a:gd name="connsiteY212" fmla="*/ 3828055 h 5388006"/>
              <a:gd name="connsiteX213" fmla="*/ 2829770 w 5119199"/>
              <a:gd name="connsiteY213" fmla="*/ 3784184 h 5388006"/>
              <a:gd name="connsiteX214" fmla="*/ 2820892 w 5119199"/>
              <a:gd name="connsiteY214" fmla="*/ 3791877 h 5388006"/>
              <a:gd name="connsiteX215" fmla="*/ 2823793 w 5119199"/>
              <a:gd name="connsiteY215" fmla="*/ 3791393 h 5388006"/>
              <a:gd name="connsiteX216" fmla="*/ 2886567 w 5119199"/>
              <a:gd name="connsiteY216" fmla="*/ 3768266 h 5388006"/>
              <a:gd name="connsiteX217" fmla="*/ 2849300 w 5119199"/>
              <a:gd name="connsiteY217" fmla="*/ 3775897 h 5388006"/>
              <a:gd name="connsiteX218" fmla="*/ 493350 w 5119199"/>
              <a:gd name="connsiteY218" fmla="*/ 3760036 h 5388006"/>
              <a:gd name="connsiteX219" fmla="*/ 467073 w 5119199"/>
              <a:gd name="connsiteY219" fmla="*/ 3768084 h 5388006"/>
              <a:gd name="connsiteX220" fmla="*/ 501754 w 5119199"/>
              <a:gd name="connsiteY220" fmla="*/ 3768084 h 5388006"/>
              <a:gd name="connsiteX221" fmla="*/ 493350 w 5119199"/>
              <a:gd name="connsiteY221" fmla="*/ 3760036 h 5388006"/>
              <a:gd name="connsiteX222" fmla="*/ 469677 w 5119199"/>
              <a:gd name="connsiteY222" fmla="*/ 3739913 h 5388006"/>
              <a:gd name="connsiteX223" fmla="*/ 449436 w 5119199"/>
              <a:gd name="connsiteY223" fmla="*/ 3767966 h 5388006"/>
              <a:gd name="connsiteX224" fmla="*/ 470032 w 5119199"/>
              <a:gd name="connsiteY224" fmla="*/ 3740387 h 5388006"/>
              <a:gd name="connsiteX225" fmla="*/ 436890 w 5119199"/>
              <a:gd name="connsiteY225" fmla="*/ 3706771 h 5388006"/>
              <a:gd name="connsiteX226" fmla="*/ 445885 w 5119199"/>
              <a:gd name="connsiteY226" fmla="*/ 3736481 h 5388006"/>
              <a:gd name="connsiteX227" fmla="*/ 446004 w 5119199"/>
              <a:gd name="connsiteY227" fmla="*/ 3736481 h 5388006"/>
              <a:gd name="connsiteX228" fmla="*/ 450502 w 5119199"/>
              <a:gd name="connsiteY228" fmla="*/ 3713399 h 5388006"/>
              <a:gd name="connsiteX229" fmla="*/ 436890 w 5119199"/>
              <a:gd name="connsiteY229" fmla="*/ 3706771 h 5388006"/>
              <a:gd name="connsiteX230" fmla="*/ 413808 w 5119199"/>
              <a:gd name="connsiteY230" fmla="*/ 3480456 h 5388006"/>
              <a:gd name="connsiteX231" fmla="*/ 427539 w 5119199"/>
              <a:gd name="connsiteY231" fmla="*/ 3525080 h 5388006"/>
              <a:gd name="connsiteX232" fmla="*/ 413808 w 5119199"/>
              <a:gd name="connsiteY232" fmla="*/ 3480456 h 5388006"/>
              <a:gd name="connsiteX233" fmla="*/ 4690442 w 5119199"/>
              <a:gd name="connsiteY233" fmla="*/ 3200946 h 5388006"/>
              <a:gd name="connsiteX234" fmla="*/ 4671141 w 5119199"/>
              <a:gd name="connsiteY234" fmla="*/ 3206498 h 5388006"/>
              <a:gd name="connsiteX235" fmla="*/ 4620464 w 5119199"/>
              <a:gd name="connsiteY235" fmla="*/ 3222174 h 5388006"/>
              <a:gd name="connsiteX236" fmla="*/ 4610534 w 5119199"/>
              <a:gd name="connsiteY236" fmla="*/ 3230981 h 5388006"/>
              <a:gd name="connsiteX237" fmla="*/ 649712 w 5119199"/>
              <a:gd name="connsiteY237" fmla="*/ 2904726 h 5388006"/>
              <a:gd name="connsiteX238" fmla="*/ 624855 w 5119199"/>
              <a:gd name="connsiteY238" fmla="*/ 2909816 h 5388006"/>
              <a:gd name="connsiteX239" fmla="*/ 656814 w 5119199"/>
              <a:gd name="connsiteY239" fmla="*/ 2913840 h 5388006"/>
              <a:gd name="connsiteX240" fmla="*/ 649712 w 5119199"/>
              <a:gd name="connsiteY240" fmla="*/ 2904726 h 5388006"/>
              <a:gd name="connsiteX241" fmla="*/ 629589 w 5119199"/>
              <a:gd name="connsiteY241" fmla="*/ 2882236 h 5388006"/>
              <a:gd name="connsiteX242" fmla="*/ 608875 w 5119199"/>
              <a:gd name="connsiteY242" fmla="*/ 2907803 h 5388006"/>
              <a:gd name="connsiteX243" fmla="*/ 629589 w 5119199"/>
              <a:gd name="connsiteY243" fmla="*/ 2882236 h 5388006"/>
              <a:gd name="connsiteX244" fmla="*/ 601655 w 5119199"/>
              <a:gd name="connsiteY244" fmla="*/ 2845780 h 5388006"/>
              <a:gd name="connsiteX245" fmla="*/ 607692 w 5119199"/>
              <a:gd name="connsiteY245" fmla="*/ 2876318 h 5388006"/>
              <a:gd name="connsiteX246" fmla="*/ 613492 w 5119199"/>
              <a:gd name="connsiteY246" fmla="*/ 2853947 h 5388006"/>
              <a:gd name="connsiteX247" fmla="*/ 601655 w 5119199"/>
              <a:gd name="connsiteY247" fmla="*/ 2845780 h 5388006"/>
              <a:gd name="connsiteX248" fmla="*/ 596565 w 5119199"/>
              <a:gd name="connsiteY248" fmla="*/ 2618991 h 5388006"/>
              <a:gd name="connsiteX249" fmla="*/ 605916 w 5119199"/>
              <a:gd name="connsiteY249" fmla="*/ 2664798 h 5388006"/>
              <a:gd name="connsiteX250" fmla="*/ 596565 w 5119199"/>
              <a:gd name="connsiteY250" fmla="*/ 2618991 h 5388006"/>
              <a:gd name="connsiteX251" fmla="*/ 593368 w 5119199"/>
              <a:gd name="connsiteY251" fmla="*/ 2123747 h 5388006"/>
              <a:gd name="connsiteX252" fmla="*/ 572298 w 5119199"/>
              <a:gd name="connsiteY252" fmla="*/ 2129547 h 5388006"/>
              <a:gd name="connsiteX253" fmla="*/ 600351 w 5119199"/>
              <a:gd name="connsiteY253" fmla="*/ 2132506 h 5388006"/>
              <a:gd name="connsiteX254" fmla="*/ 593368 w 5119199"/>
              <a:gd name="connsiteY254" fmla="*/ 2123747 h 5388006"/>
              <a:gd name="connsiteX255" fmla="*/ 573719 w 5119199"/>
              <a:gd name="connsiteY255" fmla="*/ 2102204 h 5388006"/>
              <a:gd name="connsiteX256" fmla="*/ 558331 w 5119199"/>
              <a:gd name="connsiteY256" fmla="*/ 2128127 h 5388006"/>
              <a:gd name="connsiteX257" fmla="*/ 573719 w 5119199"/>
              <a:gd name="connsiteY257" fmla="*/ 2102204 h 5388006"/>
              <a:gd name="connsiteX258" fmla="*/ 545074 w 5119199"/>
              <a:gd name="connsiteY258" fmla="*/ 2067050 h 5388006"/>
              <a:gd name="connsiteX259" fmla="*/ 554070 w 5119199"/>
              <a:gd name="connsiteY259" fmla="*/ 2096996 h 5388006"/>
              <a:gd name="connsiteX260" fmla="*/ 556911 w 5119199"/>
              <a:gd name="connsiteY260" fmla="*/ 2074625 h 5388006"/>
              <a:gd name="connsiteX261" fmla="*/ 545074 w 5119199"/>
              <a:gd name="connsiteY261" fmla="*/ 2067050 h 5388006"/>
              <a:gd name="connsiteX262" fmla="*/ 561633 w 5119199"/>
              <a:gd name="connsiteY262" fmla="*/ 2008272 h 5388006"/>
              <a:gd name="connsiteX263" fmla="*/ 561557 w 5119199"/>
              <a:gd name="connsiteY263" fmla="*/ 2008504 h 5388006"/>
              <a:gd name="connsiteX264" fmla="*/ 561601 w 5119199"/>
              <a:gd name="connsiteY264" fmla="*/ 2008536 h 5388006"/>
              <a:gd name="connsiteX265" fmla="*/ 459385 w 5119199"/>
              <a:gd name="connsiteY265" fmla="*/ 1940378 h 5388006"/>
              <a:gd name="connsiteX266" fmla="*/ 460281 w 5119199"/>
              <a:gd name="connsiteY266" fmla="*/ 1940647 h 5388006"/>
              <a:gd name="connsiteX267" fmla="*/ 470817 w 5119199"/>
              <a:gd name="connsiteY267" fmla="*/ 1954944 h 5388006"/>
              <a:gd name="connsiteX268" fmla="*/ 470741 w 5119199"/>
              <a:gd name="connsiteY268" fmla="*/ 1955076 h 5388006"/>
              <a:gd name="connsiteX269" fmla="*/ 470741 w 5119199"/>
              <a:gd name="connsiteY269" fmla="*/ 1955786 h 5388006"/>
              <a:gd name="connsiteX270" fmla="*/ 417835 w 5119199"/>
              <a:gd name="connsiteY270" fmla="*/ 1884000 h 5388006"/>
              <a:gd name="connsiteX271" fmla="*/ 459385 w 5119199"/>
              <a:gd name="connsiteY271" fmla="*/ 1940378 h 5388006"/>
              <a:gd name="connsiteX272" fmla="*/ 458667 w 5119199"/>
              <a:gd name="connsiteY272" fmla="*/ 1940162 h 5388006"/>
              <a:gd name="connsiteX273" fmla="*/ 417113 w 5119199"/>
              <a:gd name="connsiteY273" fmla="*/ 1884357 h 5388006"/>
              <a:gd name="connsiteX274" fmla="*/ 417713 w 5119199"/>
              <a:gd name="connsiteY274" fmla="*/ 1884057 h 5388006"/>
              <a:gd name="connsiteX275" fmla="*/ 412220 w 5119199"/>
              <a:gd name="connsiteY275" fmla="*/ 1876382 h 5388006"/>
              <a:gd name="connsiteX276" fmla="*/ 412945 w 5119199"/>
              <a:gd name="connsiteY276" fmla="*/ 1876780 h 5388006"/>
              <a:gd name="connsiteX277" fmla="*/ 418201 w 5119199"/>
              <a:gd name="connsiteY277" fmla="*/ 1883831 h 5388006"/>
              <a:gd name="connsiteX278" fmla="*/ 417835 w 5119199"/>
              <a:gd name="connsiteY278" fmla="*/ 1884000 h 5388006"/>
              <a:gd name="connsiteX279" fmla="*/ 410113 w 5119199"/>
              <a:gd name="connsiteY279" fmla="*/ 1875889 h 5388006"/>
              <a:gd name="connsiteX280" fmla="*/ 410808 w 5119199"/>
              <a:gd name="connsiteY280" fmla="*/ 1875889 h 5388006"/>
              <a:gd name="connsiteX281" fmla="*/ 417113 w 5119199"/>
              <a:gd name="connsiteY281" fmla="*/ 1884357 h 5388006"/>
              <a:gd name="connsiteX282" fmla="*/ 416529 w 5119199"/>
              <a:gd name="connsiteY282" fmla="*/ 1884648 h 5388006"/>
              <a:gd name="connsiteX283" fmla="*/ 372054 w 5119199"/>
              <a:gd name="connsiteY283" fmla="*/ 1826011 h 5388006"/>
              <a:gd name="connsiteX284" fmla="*/ 372278 w 5119199"/>
              <a:gd name="connsiteY284" fmla="*/ 1826228 h 5388006"/>
              <a:gd name="connsiteX285" fmla="*/ 373326 w 5119199"/>
              <a:gd name="connsiteY285" fmla="*/ 1827478 h 5388006"/>
              <a:gd name="connsiteX286" fmla="*/ 372932 w 5119199"/>
              <a:gd name="connsiteY286" fmla="*/ 1823996 h 5388006"/>
              <a:gd name="connsiteX287" fmla="*/ 374273 w 5119199"/>
              <a:gd name="connsiteY287" fmla="*/ 1825584 h 5388006"/>
              <a:gd name="connsiteX288" fmla="*/ 374323 w 5119199"/>
              <a:gd name="connsiteY288" fmla="*/ 1825648 h 5388006"/>
              <a:gd name="connsiteX289" fmla="*/ 372984 w 5119199"/>
              <a:gd name="connsiteY289" fmla="*/ 1824094 h 5388006"/>
              <a:gd name="connsiteX290" fmla="*/ 372369 w 5119199"/>
              <a:gd name="connsiteY290" fmla="*/ 1823380 h 5388006"/>
              <a:gd name="connsiteX291" fmla="*/ 372984 w 5119199"/>
              <a:gd name="connsiteY291" fmla="*/ 1824094 h 5388006"/>
              <a:gd name="connsiteX292" fmla="*/ 373013 w 5119199"/>
              <a:gd name="connsiteY292" fmla="*/ 1824149 h 5388006"/>
              <a:gd name="connsiteX293" fmla="*/ 356383 w 5119199"/>
              <a:gd name="connsiteY293" fmla="*/ 1806898 h 5388006"/>
              <a:gd name="connsiteX294" fmla="*/ 366934 w 5119199"/>
              <a:gd name="connsiteY294" fmla="*/ 1816470 h 5388006"/>
              <a:gd name="connsiteX295" fmla="*/ 372379 w 5119199"/>
              <a:gd name="connsiteY295" fmla="*/ 1822980 h 5388006"/>
              <a:gd name="connsiteX296" fmla="*/ 372431 w 5119199"/>
              <a:gd name="connsiteY296" fmla="*/ 1823043 h 5388006"/>
              <a:gd name="connsiteX297" fmla="*/ 372932 w 5119199"/>
              <a:gd name="connsiteY297" fmla="*/ 1823996 h 5388006"/>
              <a:gd name="connsiteX298" fmla="*/ 366579 w 5119199"/>
              <a:gd name="connsiteY298" fmla="*/ 1816470 h 5388006"/>
              <a:gd name="connsiteX299" fmla="*/ 372369 w 5119199"/>
              <a:gd name="connsiteY299" fmla="*/ 1823380 h 5388006"/>
              <a:gd name="connsiteX300" fmla="*/ 366105 w 5119199"/>
              <a:gd name="connsiteY300" fmla="*/ 1816115 h 5388006"/>
              <a:gd name="connsiteX301" fmla="*/ 370840 w 5119199"/>
              <a:gd name="connsiteY301" fmla="*/ 1821796 h 5388006"/>
              <a:gd name="connsiteX302" fmla="*/ 373799 w 5119199"/>
              <a:gd name="connsiteY302" fmla="*/ 1825229 h 5388006"/>
              <a:gd name="connsiteX303" fmla="*/ 373207 w 5119199"/>
              <a:gd name="connsiteY303" fmla="*/ 1824519 h 5388006"/>
              <a:gd name="connsiteX304" fmla="*/ 373013 w 5119199"/>
              <a:gd name="connsiteY304" fmla="*/ 1824149 h 5388006"/>
              <a:gd name="connsiteX305" fmla="*/ 373917 w 5119199"/>
              <a:gd name="connsiteY305" fmla="*/ 1825229 h 5388006"/>
              <a:gd name="connsiteX306" fmla="*/ 379954 w 5119199"/>
              <a:gd name="connsiteY306" fmla="*/ 1832804 h 5388006"/>
              <a:gd name="connsiteX307" fmla="*/ 382085 w 5119199"/>
              <a:gd name="connsiteY307" fmla="*/ 1835527 h 5388006"/>
              <a:gd name="connsiteX308" fmla="*/ 383717 w 5119199"/>
              <a:gd name="connsiteY308" fmla="*/ 1837708 h 5388006"/>
              <a:gd name="connsiteX309" fmla="*/ 412220 w 5119199"/>
              <a:gd name="connsiteY309" fmla="*/ 1876382 h 5388006"/>
              <a:gd name="connsiteX310" fmla="*/ 411321 w 5119199"/>
              <a:gd name="connsiteY310" fmla="*/ 1875889 h 5388006"/>
              <a:gd name="connsiteX311" fmla="*/ 410808 w 5119199"/>
              <a:gd name="connsiteY311" fmla="*/ 1875889 h 5388006"/>
              <a:gd name="connsiteX312" fmla="*/ 380664 w 5119199"/>
              <a:gd name="connsiteY312" fmla="*/ 1835408 h 5388006"/>
              <a:gd name="connsiteX313" fmla="*/ 378179 w 5119199"/>
              <a:gd name="connsiteY313" fmla="*/ 1832212 h 5388006"/>
              <a:gd name="connsiteX314" fmla="*/ 371313 w 5119199"/>
              <a:gd name="connsiteY314" fmla="*/ 1823808 h 5388006"/>
              <a:gd name="connsiteX315" fmla="*/ 364292 w 5119199"/>
              <a:gd name="connsiteY315" fmla="*/ 1815566 h 5388006"/>
              <a:gd name="connsiteX316" fmla="*/ 364685 w 5119199"/>
              <a:gd name="connsiteY316" fmla="*/ 1815996 h 5388006"/>
              <a:gd name="connsiteX317" fmla="*/ 373444 w 5119199"/>
              <a:gd name="connsiteY317" fmla="*/ 1826294 h 5388006"/>
              <a:gd name="connsiteX318" fmla="*/ 365632 w 5119199"/>
              <a:gd name="connsiteY318" fmla="*/ 1817062 h 5388006"/>
              <a:gd name="connsiteX319" fmla="*/ 363146 w 5119199"/>
              <a:gd name="connsiteY319" fmla="*/ 1814221 h 5388006"/>
              <a:gd name="connsiteX320" fmla="*/ 364292 w 5119199"/>
              <a:gd name="connsiteY320" fmla="*/ 1815566 h 5388006"/>
              <a:gd name="connsiteX321" fmla="*/ 338883 w 5119199"/>
              <a:gd name="connsiteY321" fmla="*/ 1791023 h 5388006"/>
              <a:gd name="connsiteX322" fmla="*/ 347512 w 5119199"/>
              <a:gd name="connsiteY322" fmla="*/ 1798851 h 5388006"/>
              <a:gd name="connsiteX323" fmla="*/ 366934 w 5119199"/>
              <a:gd name="connsiteY323" fmla="*/ 1818955 h 5388006"/>
              <a:gd name="connsiteX324" fmla="*/ 373917 w 5119199"/>
              <a:gd name="connsiteY324" fmla="*/ 1827241 h 5388006"/>
              <a:gd name="connsiteX325" fmla="*/ 379717 w 5119199"/>
              <a:gd name="connsiteY325" fmla="*/ 1834461 h 5388006"/>
              <a:gd name="connsiteX326" fmla="*/ 381848 w 5119199"/>
              <a:gd name="connsiteY326" fmla="*/ 1837302 h 5388006"/>
              <a:gd name="connsiteX327" fmla="*/ 410113 w 5119199"/>
              <a:gd name="connsiteY327" fmla="*/ 1875889 h 5388006"/>
              <a:gd name="connsiteX328" fmla="*/ 409782 w 5119199"/>
              <a:gd name="connsiteY328" fmla="*/ 1875889 h 5388006"/>
              <a:gd name="connsiteX329" fmla="*/ 381966 w 5119199"/>
              <a:gd name="connsiteY329" fmla="*/ 1838131 h 5388006"/>
              <a:gd name="connsiteX330" fmla="*/ 379836 w 5119199"/>
              <a:gd name="connsiteY330" fmla="*/ 1835408 h 5388006"/>
              <a:gd name="connsiteX331" fmla="*/ 373326 w 5119199"/>
              <a:gd name="connsiteY331" fmla="*/ 1827241 h 5388006"/>
              <a:gd name="connsiteX332" fmla="*/ 372278 w 5119199"/>
              <a:gd name="connsiteY332" fmla="*/ 1826228 h 5388006"/>
              <a:gd name="connsiteX333" fmla="*/ 366579 w 5119199"/>
              <a:gd name="connsiteY333" fmla="*/ 1819429 h 5388006"/>
              <a:gd name="connsiteX334" fmla="*/ 363695 w 5119199"/>
              <a:gd name="connsiteY334" fmla="*/ 1816372 h 5388006"/>
              <a:gd name="connsiteX335" fmla="*/ 360187 w 5119199"/>
              <a:gd name="connsiteY335" fmla="*/ 1812327 h 5388006"/>
              <a:gd name="connsiteX336" fmla="*/ 354743 w 5119199"/>
              <a:gd name="connsiteY336" fmla="*/ 1806883 h 5388006"/>
              <a:gd name="connsiteX337" fmla="*/ 354741 w 5119199"/>
              <a:gd name="connsiteY337" fmla="*/ 1806881 h 5388006"/>
              <a:gd name="connsiteX338" fmla="*/ 335175 w 5119199"/>
              <a:gd name="connsiteY338" fmla="*/ 1787659 h 5388006"/>
              <a:gd name="connsiteX339" fmla="*/ 336514 w 5119199"/>
              <a:gd name="connsiteY339" fmla="*/ 1788654 h 5388006"/>
              <a:gd name="connsiteX340" fmla="*/ 338883 w 5119199"/>
              <a:gd name="connsiteY340" fmla="*/ 1791023 h 5388006"/>
              <a:gd name="connsiteX341" fmla="*/ 327812 w 5119199"/>
              <a:gd name="connsiteY341" fmla="*/ 1779847 h 5388006"/>
              <a:gd name="connsiteX342" fmla="*/ 328820 w 5119199"/>
              <a:gd name="connsiteY342" fmla="*/ 1780605 h 5388006"/>
              <a:gd name="connsiteX343" fmla="*/ 333200 w 5119199"/>
              <a:gd name="connsiteY343" fmla="*/ 1784511 h 5388006"/>
              <a:gd name="connsiteX344" fmla="*/ 333684 w 5119199"/>
              <a:gd name="connsiteY344" fmla="*/ 1784511 h 5388006"/>
              <a:gd name="connsiteX345" fmla="*/ 340805 w 5119199"/>
              <a:gd name="connsiteY345" fmla="*/ 1791066 h 5388006"/>
              <a:gd name="connsiteX346" fmla="*/ 356044 w 5119199"/>
              <a:gd name="connsiteY346" fmla="*/ 1806527 h 5388006"/>
              <a:gd name="connsiteX347" fmla="*/ 356383 w 5119199"/>
              <a:gd name="connsiteY347" fmla="*/ 1806898 h 5388006"/>
              <a:gd name="connsiteX348" fmla="*/ 347512 w 5119199"/>
              <a:gd name="connsiteY348" fmla="*/ 1798851 h 5388006"/>
              <a:gd name="connsiteX349" fmla="*/ 336632 w 5119199"/>
              <a:gd name="connsiteY349" fmla="*/ 1787589 h 5388006"/>
              <a:gd name="connsiteX350" fmla="*/ 327561 w 5119199"/>
              <a:gd name="connsiteY350" fmla="*/ 1779627 h 5388006"/>
              <a:gd name="connsiteX351" fmla="*/ 327812 w 5119199"/>
              <a:gd name="connsiteY351" fmla="*/ 1779847 h 5388006"/>
              <a:gd name="connsiteX352" fmla="*/ 327540 w 5119199"/>
              <a:gd name="connsiteY352" fmla="*/ 1779642 h 5388006"/>
              <a:gd name="connsiteX353" fmla="*/ 323200 w 5119199"/>
              <a:gd name="connsiteY353" fmla="*/ 1778763 h 5388006"/>
              <a:gd name="connsiteX354" fmla="*/ 332290 w 5119199"/>
              <a:gd name="connsiteY354" fmla="*/ 1785516 h 5388006"/>
              <a:gd name="connsiteX355" fmla="*/ 354741 w 5119199"/>
              <a:gd name="connsiteY355" fmla="*/ 1806881 h 5388006"/>
              <a:gd name="connsiteX356" fmla="*/ 354742 w 5119199"/>
              <a:gd name="connsiteY356" fmla="*/ 1806882 h 5388006"/>
              <a:gd name="connsiteX357" fmla="*/ 354743 w 5119199"/>
              <a:gd name="connsiteY357" fmla="*/ 1806883 h 5388006"/>
              <a:gd name="connsiteX358" fmla="*/ 363695 w 5119199"/>
              <a:gd name="connsiteY358" fmla="*/ 1816372 h 5388006"/>
              <a:gd name="connsiteX359" fmla="*/ 372054 w 5119199"/>
              <a:gd name="connsiteY359" fmla="*/ 1826011 h 5388006"/>
              <a:gd name="connsiteX360" fmla="*/ 318153 w 5119199"/>
              <a:gd name="connsiteY360" fmla="*/ 1772871 h 5388006"/>
              <a:gd name="connsiteX361" fmla="*/ 321230 w 5119199"/>
              <a:gd name="connsiteY361" fmla="*/ 1775178 h 5388006"/>
              <a:gd name="connsiteX362" fmla="*/ 322634 w 5119199"/>
              <a:gd name="connsiteY362" fmla="*/ 1776283 h 5388006"/>
              <a:gd name="connsiteX363" fmla="*/ 335175 w 5119199"/>
              <a:gd name="connsiteY363" fmla="*/ 1787659 h 5388006"/>
              <a:gd name="connsiteX364" fmla="*/ 332290 w 5119199"/>
              <a:gd name="connsiteY364" fmla="*/ 1785516 h 5388006"/>
              <a:gd name="connsiteX365" fmla="*/ 325388 w 5119199"/>
              <a:gd name="connsiteY365" fmla="*/ 1778948 h 5388006"/>
              <a:gd name="connsiteX366" fmla="*/ 318966 w 5119199"/>
              <a:gd name="connsiteY366" fmla="*/ 1772083 h 5388006"/>
              <a:gd name="connsiteX367" fmla="*/ 323494 w 5119199"/>
              <a:gd name="connsiteY367" fmla="*/ 1775752 h 5388006"/>
              <a:gd name="connsiteX368" fmla="*/ 327804 w 5119199"/>
              <a:gd name="connsiteY368" fmla="*/ 1779453 h 5388006"/>
              <a:gd name="connsiteX369" fmla="*/ 327561 w 5119199"/>
              <a:gd name="connsiteY369" fmla="*/ 1779627 h 5388006"/>
              <a:gd name="connsiteX370" fmla="*/ 314905 w 5119199"/>
              <a:gd name="connsiteY370" fmla="*/ 1770142 h 5388006"/>
              <a:gd name="connsiteX371" fmla="*/ 327540 w 5119199"/>
              <a:gd name="connsiteY371" fmla="*/ 1779642 h 5388006"/>
              <a:gd name="connsiteX372" fmla="*/ 327518 w 5119199"/>
              <a:gd name="connsiteY372" fmla="*/ 1779657 h 5388006"/>
              <a:gd name="connsiteX373" fmla="*/ 326926 w 5119199"/>
              <a:gd name="connsiteY373" fmla="*/ 1779657 h 5388006"/>
              <a:gd name="connsiteX374" fmla="*/ 322634 w 5119199"/>
              <a:gd name="connsiteY374" fmla="*/ 1776283 h 5388006"/>
              <a:gd name="connsiteX375" fmla="*/ 322310 w 5119199"/>
              <a:gd name="connsiteY375" fmla="*/ 1775989 h 5388006"/>
              <a:gd name="connsiteX376" fmla="*/ 321230 w 5119199"/>
              <a:gd name="connsiteY376" fmla="*/ 1775178 h 5388006"/>
              <a:gd name="connsiteX377" fmla="*/ 316075 w 5119199"/>
              <a:gd name="connsiteY377" fmla="*/ 1771125 h 5388006"/>
              <a:gd name="connsiteX378" fmla="*/ 304836 w 5119199"/>
              <a:gd name="connsiteY378" fmla="*/ 1762791 h 5388006"/>
              <a:gd name="connsiteX379" fmla="*/ 305976 w 5119199"/>
              <a:gd name="connsiteY379" fmla="*/ 1763560 h 5388006"/>
              <a:gd name="connsiteX380" fmla="*/ 313551 w 5119199"/>
              <a:gd name="connsiteY380" fmla="*/ 1769005 h 5388006"/>
              <a:gd name="connsiteX381" fmla="*/ 314905 w 5119199"/>
              <a:gd name="connsiteY381" fmla="*/ 1770142 h 5388006"/>
              <a:gd name="connsiteX382" fmla="*/ 313077 w 5119199"/>
              <a:gd name="connsiteY382" fmla="*/ 1768768 h 5388006"/>
              <a:gd name="connsiteX383" fmla="*/ 316075 w 5119199"/>
              <a:gd name="connsiteY383" fmla="*/ 1771125 h 5388006"/>
              <a:gd name="connsiteX384" fmla="*/ 318153 w 5119199"/>
              <a:gd name="connsiteY384" fmla="*/ 1772871 h 5388006"/>
              <a:gd name="connsiteX385" fmla="*/ 313494 w 5119199"/>
              <a:gd name="connsiteY385" fmla="*/ 1769377 h 5388006"/>
              <a:gd name="connsiteX386" fmla="*/ 312131 w 5119199"/>
              <a:gd name="connsiteY386" fmla="*/ 1768058 h 5388006"/>
              <a:gd name="connsiteX387" fmla="*/ 304836 w 5119199"/>
              <a:gd name="connsiteY387" fmla="*/ 1762791 h 5388006"/>
              <a:gd name="connsiteX388" fmla="*/ 290943 w 5119199"/>
              <a:gd name="connsiteY388" fmla="*/ 1754801 h 5388006"/>
              <a:gd name="connsiteX389" fmla="*/ 301004 w 5119199"/>
              <a:gd name="connsiteY389" fmla="*/ 1760720 h 5388006"/>
              <a:gd name="connsiteX390" fmla="*/ 310473 w 5119199"/>
              <a:gd name="connsiteY390" fmla="*/ 1767111 h 5388006"/>
              <a:gd name="connsiteX391" fmla="*/ 313494 w 5119199"/>
              <a:gd name="connsiteY391" fmla="*/ 1769377 h 5388006"/>
              <a:gd name="connsiteX392" fmla="*/ 323200 w 5119199"/>
              <a:gd name="connsiteY392" fmla="*/ 1778763 h 5388006"/>
              <a:gd name="connsiteX393" fmla="*/ 4424513 w 5119199"/>
              <a:gd name="connsiteY393" fmla="*/ 1561155 h 5388006"/>
              <a:gd name="connsiteX394" fmla="*/ 4413386 w 5119199"/>
              <a:gd name="connsiteY394" fmla="*/ 1598677 h 5388006"/>
              <a:gd name="connsiteX395" fmla="*/ 4424513 w 5119199"/>
              <a:gd name="connsiteY395" fmla="*/ 1561155 h 5388006"/>
              <a:gd name="connsiteX396" fmla="*/ 4481447 w 5119199"/>
              <a:gd name="connsiteY396" fmla="*/ 1516295 h 5388006"/>
              <a:gd name="connsiteX397" fmla="*/ 4495651 w 5119199"/>
              <a:gd name="connsiteY397" fmla="*/ 1526948 h 5388006"/>
              <a:gd name="connsiteX398" fmla="*/ 4495177 w 5119199"/>
              <a:gd name="connsiteY398" fmla="*/ 1527066 h 5388006"/>
              <a:gd name="connsiteX399" fmla="*/ 4462508 w 5119199"/>
              <a:gd name="connsiteY399" fmla="*/ 1576898 h 5388006"/>
              <a:gd name="connsiteX400" fmla="*/ 4467480 w 5119199"/>
              <a:gd name="connsiteY400" fmla="*/ 1553225 h 5388006"/>
              <a:gd name="connsiteX401" fmla="*/ 4481447 w 5119199"/>
              <a:gd name="connsiteY401" fmla="*/ 1516295 h 5388006"/>
              <a:gd name="connsiteX402" fmla="*/ 4442386 w 5119199"/>
              <a:gd name="connsiteY402" fmla="*/ 1491438 h 5388006"/>
              <a:gd name="connsiteX403" fmla="*/ 4437888 w 5119199"/>
              <a:gd name="connsiteY403" fmla="*/ 1528013 h 5388006"/>
              <a:gd name="connsiteX404" fmla="*/ 4442386 w 5119199"/>
              <a:gd name="connsiteY404" fmla="*/ 1491438 h 5388006"/>
              <a:gd name="connsiteX405" fmla="*/ 4506422 w 5119199"/>
              <a:gd name="connsiteY405" fmla="*/ 1353660 h 5388006"/>
              <a:gd name="connsiteX406" fmla="*/ 4513169 w 5119199"/>
              <a:gd name="connsiteY406" fmla="*/ 1360762 h 5388006"/>
              <a:gd name="connsiteX407" fmla="*/ 4519205 w 5119199"/>
              <a:gd name="connsiteY407" fmla="*/ 1354370 h 5388006"/>
              <a:gd name="connsiteX408" fmla="*/ 4520271 w 5119199"/>
              <a:gd name="connsiteY408" fmla="*/ 1383844 h 5388006"/>
              <a:gd name="connsiteX409" fmla="*/ 4519797 w 5119199"/>
              <a:gd name="connsiteY409" fmla="*/ 1383844 h 5388006"/>
              <a:gd name="connsiteX410" fmla="*/ 4506422 w 5119199"/>
              <a:gd name="connsiteY410" fmla="*/ 1385501 h 5388006"/>
              <a:gd name="connsiteX411" fmla="*/ 4506422 w 5119199"/>
              <a:gd name="connsiteY411" fmla="*/ 1353660 h 5388006"/>
              <a:gd name="connsiteX412" fmla="*/ 4514234 w 5119199"/>
              <a:gd name="connsiteY412" fmla="*/ 1290216 h 5388006"/>
              <a:gd name="connsiteX413" fmla="*/ 4515654 w 5119199"/>
              <a:gd name="connsiteY413" fmla="*/ 1337563 h 5388006"/>
              <a:gd name="connsiteX414" fmla="*/ 4514234 w 5119199"/>
              <a:gd name="connsiteY414" fmla="*/ 1290216 h 5388006"/>
              <a:gd name="connsiteX415" fmla="*/ 4542523 w 5119199"/>
              <a:gd name="connsiteY415" fmla="*/ 1256956 h 5388006"/>
              <a:gd name="connsiteX416" fmla="*/ 4542523 w 5119199"/>
              <a:gd name="connsiteY416" fmla="*/ 1344665 h 5388006"/>
              <a:gd name="connsiteX417" fmla="*/ 4527964 w 5119199"/>
              <a:gd name="connsiteY417" fmla="*/ 1440304 h 5388006"/>
              <a:gd name="connsiteX418" fmla="*/ 4480618 w 5119199"/>
              <a:gd name="connsiteY418" fmla="*/ 1630873 h 5388006"/>
              <a:gd name="connsiteX419" fmla="*/ 4485945 w 5119199"/>
              <a:gd name="connsiteY419" fmla="*/ 1586249 h 5388006"/>
              <a:gd name="connsiteX420" fmla="*/ 4496598 w 5119199"/>
              <a:gd name="connsiteY420" fmla="*/ 1544347 h 5388006"/>
              <a:gd name="connsiteX421" fmla="*/ 4505712 w 5119199"/>
              <a:gd name="connsiteY421" fmla="*/ 1501973 h 5388006"/>
              <a:gd name="connsiteX422" fmla="*/ 4521691 w 5119199"/>
              <a:gd name="connsiteY422" fmla="*/ 1417696 h 5388006"/>
              <a:gd name="connsiteX423" fmla="*/ 4542523 w 5119199"/>
              <a:gd name="connsiteY423" fmla="*/ 1256956 h 5388006"/>
              <a:gd name="connsiteX424" fmla="*/ 4542050 w 5119199"/>
              <a:gd name="connsiteY424" fmla="*/ 978086 h 5388006"/>
              <a:gd name="connsiteX425" fmla="*/ 4542050 w 5119199"/>
              <a:gd name="connsiteY425" fmla="*/ 978204 h 5388006"/>
              <a:gd name="connsiteX426" fmla="*/ 4548442 w 5119199"/>
              <a:gd name="connsiteY426" fmla="*/ 1005310 h 5388006"/>
              <a:gd name="connsiteX427" fmla="*/ 4542050 w 5119199"/>
              <a:gd name="connsiteY427" fmla="*/ 978086 h 5388006"/>
              <a:gd name="connsiteX428" fmla="*/ 4588449 w 5119199"/>
              <a:gd name="connsiteY428" fmla="*/ 959029 h 5388006"/>
              <a:gd name="connsiteX429" fmla="*/ 4595196 w 5119199"/>
              <a:gd name="connsiteY429" fmla="*/ 991461 h 5388006"/>
              <a:gd name="connsiteX430" fmla="*/ 4594723 w 5119199"/>
              <a:gd name="connsiteY430" fmla="*/ 991461 h 5388006"/>
              <a:gd name="connsiteX431" fmla="*/ 4588449 w 5119199"/>
              <a:gd name="connsiteY431" fmla="*/ 959029 h 5388006"/>
              <a:gd name="connsiteX432" fmla="*/ 4590462 w 5119199"/>
              <a:gd name="connsiteY432" fmla="*/ 924940 h 5388006"/>
              <a:gd name="connsiteX433" fmla="*/ 4590565 w 5119199"/>
              <a:gd name="connsiteY433" fmla="*/ 924986 h 5388006"/>
              <a:gd name="connsiteX434" fmla="*/ 4590462 w 5119199"/>
              <a:gd name="connsiteY434" fmla="*/ 925176 h 5388006"/>
              <a:gd name="connsiteX435" fmla="*/ 4545246 w 5119199"/>
              <a:gd name="connsiteY435" fmla="*/ 911446 h 5388006"/>
              <a:gd name="connsiteX436" fmla="*/ 4547850 w 5119199"/>
              <a:gd name="connsiteY436" fmla="*/ 946955 h 5388006"/>
              <a:gd name="connsiteX437" fmla="*/ 4545246 w 5119199"/>
              <a:gd name="connsiteY437" fmla="*/ 911446 h 5388006"/>
              <a:gd name="connsiteX438" fmla="*/ 4612359 w 5119199"/>
              <a:gd name="connsiteY438" fmla="*/ 883985 h 5388006"/>
              <a:gd name="connsiteX439" fmla="*/ 4623012 w 5119199"/>
              <a:gd name="connsiteY439" fmla="*/ 940800 h 5388006"/>
              <a:gd name="connsiteX440" fmla="*/ 4611176 w 5119199"/>
              <a:gd name="connsiteY440" fmla="*/ 918193 h 5388006"/>
              <a:gd name="connsiteX441" fmla="*/ 4599132 w 5119199"/>
              <a:gd name="connsiteY441" fmla="*/ 928890 h 5388006"/>
              <a:gd name="connsiteX442" fmla="*/ 4590565 w 5119199"/>
              <a:gd name="connsiteY442" fmla="*/ 924986 h 5388006"/>
              <a:gd name="connsiteX443" fmla="*/ 4593254 w 5119199"/>
              <a:gd name="connsiteY443" fmla="*/ 920018 h 5388006"/>
              <a:gd name="connsiteX444" fmla="*/ 4595551 w 5119199"/>
              <a:gd name="connsiteY444" fmla="*/ 898662 h 5388006"/>
              <a:gd name="connsiteX445" fmla="*/ 4599339 w 5119199"/>
              <a:gd name="connsiteY445" fmla="*/ 910499 h 5388006"/>
              <a:gd name="connsiteX446" fmla="*/ 4612359 w 5119199"/>
              <a:gd name="connsiteY446" fmla="*/ 883985 h 5388006"/>
              <a:gd name="connsiteX447" fmla="*/ 725819 w 5119199"/>
              <a:gd name="connsiteY447" fmla="*/ 829892 h 5388006"/>
              <a:gd name="connsiteX448" fmla="*/ 574666 w 5119199"/>
              <a:gd name="connsiteY448" fmla="*/ 910499 h 5388006"/>
              <a:gd name="connsiteX449" fmla="*/ 574666 w 5119199"/>
              <a:gd name="connsiteY449" fmla="*/ 911445 h 5388006"/>
              <a:gd name="connsiteX450" fmla="*/ 725819 w 5119199"/>
              <a:gd name="connsiteY450" fmla="*/ 829892 h 5388006"/>
              <a:gd name="connsiteX451" fmla="*/ 4595906 w 5119199"/>
              <a:gd name="connsiteY451" fmla="*/ 793080 h 5388006"/>
              <a:gd name="connsiteX452" fmla="*/ 4600523 w 5119199"/>
              <a:gd name="connsiteY452" fmla="*/ 833798 h 5388006"/>
              <a:gd name="connsiteX453" fmla="*/ 4595906 w 5119199"/>
              <a:gd name="connsiteY453" fmla="*/ 793080 h 5388006"/>
              <a:gd name="connsiteX454" fmla="*/ 4522756 w 5119199"/>
              <a:gd name="connsiteY454" fmla="*/ 560373 h 5388006"/>
              <a:gd name="connsiteX455" fmla="*/ 4533172 w 5119199"/>
              <a:gd name="connsiteY455" fmla="*/ 625356 h 5388006"/>
              <a:gd name="connsiteX456" fmla="*/ 4522756 w 5119199"/>
              <a:gd name="connsiteY456" fmla="*/ 560373 h 5388006"/>
              <a:gd name="connsiteX457" fmla="*/ 1187681 w 5119199"/>
              <a:gd name="connsiteY457" fmla="*/ 556348 h 5388006"/>
              <a:gd name="connsiteX458" fmla="*/ 1111896 w 5119199"/>
              <a:gd name="connsiteY458" fmla="*/ 581815 h 5388006"/>
              <a:gd name="connsiteX459" fmla="*/ 1096122 w 5119199"/>
              <a:gd name="connsiteY459" fmla="*/ 596238 h 5388006"/>
              <a:gd name="connsiteX460" fmla="*/ 1095475 w 5119199"/>
              <a:gd name="connsiteY460" fmla="*/ 596356 h 5388006"/>
              <a:gd name="connsiteX461" fmla="*/ 1095475 w 5119199"/>
              <a:gd name="connsiteY461" fmla="*/ 596829 h 5388006"/>
              <a:gd name="connsiteX462" fmla="*/ 1096122 w 5119199"/>
              <a:gd name="connsiteY462" fmla="*/ 596238 h 5388006"/>
              <a:gd name="connsiteX463" fmla="*/ 1118621 w 5119199"/>
              <a:gd name="connsiteY463" fmla="*/ 592135 h 5388006"/>
              <a:gd name="connsiteX464" fmla="*/ 1187681 w 5119199"/>
              <a:gd name="connsiteY464" fmla="*/ 556348 h 5388006"/>
              <a:gd name="connsiteX465" fmla="*/ 1473416 w 5119199"/>
              <a:gd name="connsiteY465" fmla="*/ 525810 h 5388006"/>
              <a:gd name="connsiteX466" fmla="*/ 1391981 w 5119199"/>
              <a:gd name="connsiteY466" fmla="*/ 557177 h 5388006"/>
              <a:gd name="connsiteX467" fmla="*/ 1392099 w 5119199"/>
              <a:gd name="connsiteY467" fmla="*/ 557177 h 5388006"/>
              <a:gd name="connsiteX468" fmla="*/ 1473416 w 5119199"/>
              <a:gd name="connsiteY468" fmla="*/ 525810 h 5388006"/>
              <a:gd name="connsiteX469" fmla="*/ 4545246 w 5119199"/>
              <a:gd name="connsiteY469" fmla="*/ 503676 h 5388006"/>
              <a:gd name="connsiteX470" fmla="*/ 4546503 w 5119199"/>
              <a:gd name="connsiteY470" fmla="*/ 510704 h 5388006"/>
              <a:gd name="connsiteX471" fmla="*/ 4546109 w 5119199"/>
              <a:gd name="connsiteY471" fmla="*/ 511180 h 5388006"/>
              <a:gd name="connsiteX472" fmla="*/ 1286162 w 5119199"/>
              <a:gd name="connsiteY472" fmla="*/ 499769 h 5388006"/>
              <a:gd name="connsiteX473" fmla="*/ 1258227 w 5119199"/>
              <a:gd name="connsiteY473" fmla="*/ 521785 h 5388006"/>
              <a:gd name="connsiteX474" fmla="*/ 1219167 w 5119199"/>
              <a:gd name="connsiteY474" fmla="*/ 539895 h 5388006"/>
              <a:gd name="connsiteX475" fmla="*/ 1259766 w 5119199"/>
              <a:gd name="connsiteY475" fmla="*/ 532912 h 5388006"/>
              <a:gd name="connsiteX476" fmla="*/ 1305929 w 5119199"/>
              <a:gd name="connsiteY476" fmla="*/ 521075 h 5388006"/>
              <a:gd name="connsiteX477" fmla="*/ 776953 w 5119199"/>
              <a:gd name="connsiteY477" fmla="*/ 742301 h 5388006"/>
              <a:gd name="connsiteX478" fmla="*/ 717770 w 5119199"/>
              <a:gd name="connsiteY478" fmla="*/ 778521 h 5388006"/>
              <a:gd name="connsiteX479" fmla="*/ 637163 w 5119199"/>
              <a:gd name="connsiteY479" fmla="*/ 817108 h 5388006"/>
              <a:gd name="connsiteX480" fmla="*/ 455945 w 5119199"/>
              <a:gd name="connsiteY480" fmla="*/ 903160 h 5388006"/>
              <a:gd name="connsiteX481" fmla="*/ 520099 w 5119199"/>
              <a:gd name="connsiteY481" fmla="*/ 857352 h 5388006"/>
              <a:gd name="connsiteX482" fmla="*/ 431443 w 5119199"/>
              <a:gd name="connsiteY482" fmla="*/ 905409 h 5388006"/>
              <a:gd name="connsiteX483" fmla="*/ 343261 w 5119199"/>
              <a:gd name="connsiteY483" fmla="*/ 961278 h 5388006"/>
              <a:gd name="connsiteX484" fmla="*/ 405995 w 5119199"/>
              <a:gd name="connsiteY484" fmla="*/ 949441 h 5388006"/>
              <a:gd name="connsiteX485" fmla="*/ 313433 w 5119199"/>
              <a:gd name="connsiteY485" fmla="*/ 1000220 h 5388006"/>
              <a:gd name="connsiteX486" fmla="*/ 224303 w 5119199"/>
              <a:gd name="connsiteY486" fmla="*/ 1045435 h 5388006"/>
              <a:gd name="connsiteX487" fmla="*/ 365513 w 5119199"/>
              <a:gd name="connsiteY487" fmla="*/ 937249 h 5388006"/>
              <a:gd name="connsiteX488" fmla="*/ 452276 w 5119199"/>
              <a:gd name="connsiteY488" fmla="*/ 884340 h 5388006"/>
              <a:gd name="connsiteX489" fmla="*/ 546968 w 5119199"/>
              <a:gd name="connsiteY489" fmla="*/ 833797 h 5388006"/>
              <a:gd name="connsiteX490" fmla="*/ 646040 w 5119199"/>
              <a:gd name="connsiteY490" fmla="*/ 785268 h 5388006"/>
              <a:gd name="connsiteX491" fmla="*/ 747243 w 5119199"/>
              <a:gd name="connsiteY491" fmla="*/ 738750 h 5388006"/>
              <a:gd name="connsiteX492" fmla="*/ 847972 w 5119199"/>
              <a:gd name="connsiteY492" fmla="*/ 693889 h 5388006"/>
              <a:gd name="connsiteX493" fmla="*/ 945860 w 5119199"/>
              <a:gd name="connsiteY493" fmla="*/ 651514 h 5388006"/>
              <a:gd name="connsiteX494" fmla="*/ 941795 w 5119199"/>
              <a:gd name="connsiteY494" fmla="*/ 657187 h 5388006"/>
              <a:gd name="connsiteX495" fmla="*/ 930710 w 5119199"/>
              <a:gd name="connsiteY495" fmla="*/ 662877 h 5388006"/>
              <a:gd name="connsiteX496" fmla="*/ 940993 w 5119199"/>
              <a:gd name="connsiteY496" fmla="*/ 658306 h 5388006"/>
              <a:gd name="connsiteX497" fmla="*/ 941795 w 5119199"/>
              <a:gd name="connsiteY497" fmla="*/ 657187 h 5388006"/>
              <a:gd name="connsiteX498" fmla="*/ 997113 w 5119199"/>
              <a:gd name="connsiteY498" fmla="*/ 628788 h 5388006"/>
              <a:gd name="connsiteX499" fmla="*/ 1088965 w 5119199"/>
              <a:gd name="connsiteY499" fmla="*/ 586295 h 5388006"/>
              <a:gd name="connsiteX500" fmla="*/ 1190759 w 5119199"/>
              <a:gd name="connsiteY500" fmla="*/ 541079 h 5388006"/>
              <a:gd name="connsiteX501" fmla="*/ 1286162 w 5119199"/>
              <a:gd name="connsiteY501" fmla="*/ 499769 h 5388006"/>
              <a:gd name="connsiteX502" fmla="*/ 1604565 w 5119199"/>
              <a:gd name="connsiteY502" fmla="*/ 481186 h 5388006"/>
              <a:gd name="connsiteX503" fmla="*/ 1546566 w 5119199"/>
              <a:gd name="connsiteY503" fmla="*/ 509002 h 5388006"/>
              <a:gd name="connsiteX504" fmla="*/ 1604565 w 5119199"/>
              <a:gd name="connsiteY504" fmla="*/ 481186 h 5388006"/>
              <a:gd name="connsiteX505" fmla="*/ 1422756 w 5119199"/>
              <a:gd name="connsiteY505" fmla="*/ 443664 h 5388006"/>
              <a:gd name="connsiteX506" fmla="*/ 1377185 w 5119199"/>
              <a:gd name="connsiteY506" fmla="*/ 474676 h 5388006"/>
              <a:gd name="connsiteX507" fmla="*/ 1401923 w 5119199"/>
              <a:gd name="connsiteY507" fmla="*/ 493733 h 5388006"/>
              <a:gd name="connsiteX508" fmla="*/ 1339190 w 5119199"/>
              <a:gd name="connsiteY508" fmla="*/ 509357 h 5388006"/>
              <a:gd name="connsiteX509" fmla="*/ 1365348 w 5119199"/>
              <a:gd name="connsiteY509" fmla="*/ 495035 h 5388006"/>
              <a:gd name="connsiteX510" fmla="*/ 1299182 w 5119199"/>
              <a:gd name="connsiteY510" fmla="*/ 500953 h 5388006"/>
              <a:gd name="connsiteX511" fmla="*/ 1422756 w 5119199"/>
              <a:gd name="connsiteY511" fmla="*/ 443664 h 5388006"/>
              <a:gd name="connsiteX512" fmla="*/ 1549525 w 5119199"/>
              <a:gd name="connsiteY512" fmla="*/ 437036 h 5388006"/>
              <a:gd name="connsiteX513" fmla="*/ 1479926 w 5119199"/>
              <a:gd name="connsiteY513" fmla="*/ 469349 h 5388006"/>
              <a:gd name="connsiteX514" fmla="*/ 1549525 w 5119199"/>
              <a:gd name="connsiteY514" fmla="*/ 437036 h 5388006"/>
              <a:gd name="connsiteX515" fmla="*/ 4549862 w 5119199"/>
              <a:gd name="connsiteY515" fmla="*/ 416677 h 5388006"/>
              <a:gd name="connsiteX516" fmla="*/ 4598274 w 5119199"/>
              <a:gd name="connsiteY516" fmla="*/ 728926 h 5388006"/>
              <a:gd name="connsiteX517" fmla="*/ 4594410 w 5119199"/>
              <a:gd name="connsiteY517" fmla="*/ 725916 h 5388006"/>
              <a:gd name="connsiteX518" fmla="*/ 4594093 w 5119199"/>
              <a:gd name="connsiteY518" fmla="*/ 724292 h 5388006"/>
              <a:gd name="connsiteX519" fmla="*/ 4593657 w 5119199"/>
              <a:gd name="connsiteY519" fmla="*/ 721350 h 5388006"/>
              <a:gd name="connsiteX520" fmla="*/ 4593657 w 5119199"/>
              <a:gd name="connsiteY520" fmla="*/ 722061 h 5388006"/>
              <a:gd name="connsiteX521" fmla="*/ 4594093 w 5119199"/>
              <a:gd name="connsiteY521" fmla="*/ 724292 h 5388006"/>
              <a:gd name="connsiteX522" fmla="*/ 4594323 w 5119199"/>
              <a:gd name="connsiteY522" fmla="*/ 725848 h 5388006"/>
              <a:gd name="connsiteX523" fmla="*/ 4594410 w 5119199"/>
              <a:gd name="connsiteY523" fmla="*/ 725916 h 5388006"/>
              <a:gd name="connsiteX524" fmla="*/ 4599409 w 5119199"/>
              <a:gd name="connsiteY524" fmla="*/ 751513 h 5388006"/>
              <a:gd name="connsiteX525" fmla="*/ 4616620 w 5119199"/>
              <a:gd name="connsiteY525" fmla="*/ 880197 h 5388006"/>
              <a:gd name="connsiteX526" fmla="*/ 4604784 w 5119199"/>
              <a:gd name="connsiteY526" fmla="*/ 848357 h 5388006"/>
              <a:gd name="connsiteX527" fmla="*/ 4595906 w 5119199"/>
              <a:gd name="connsiteY527" fmla="*/ 884577 h 5388006"/>
              <a:gd name="connsiteX528" fmla="*/ 4581466 w 5119199"/>
              <a:gd name="connsiteY528" fmla="*/ 654592 h 5388006"/>
              <a:gd name="connsiteX529" fmla="*/ 4567854 w 5119199"/>
              <a:gd name="connsiteY529" fmla="*/ 517051 h 5388006"/>
              <a:gd name="connsiteX530" fmla="*/ 4579690 w 5119199"/>
              <a:gd name="connsiteY530" fmla="*/ 545577 h 5388006"/>
              <a:gd name="connsiteX531" fmla="*/ 4565842 w 5119199"/>
              <a:gd name="connsiteY531" fmla="*/ 469113 h 5388006"/>
              <a:gd name="connsiteX532" fmla="*/ 4552466 w 5119199"/>
              <a:gd name="connsiteY532" fmla="*/ 493733 h 5388006"/>
              <a:gd name="connsiteX533" fmla="*/ 4549862 w 5119199"/>
              <a:gd name="connsiteY533" fmla="*/ 416677 h 5388006"/>
              <a:gd name="connsiteX534" fmla="*/ 2160149 w 5119199"/>
              <a:gd name="connsiteY534" fmla="*/ 306093 h 5388006"/>
              <a:gd name="connsiteX535" fmla="*/ 2159700 w 5119199"/>
              <a:gd name="connsiteY535" fmla="*/ 306241 h 5388006"/>
              <a:gd name="connsiteX536" fmla="*/ 2159582 w 5119199"/>
              <a:gd name="connsiteY536" fmla="*/ 306241 h 5388006"/>
              <a:gd name="connsiteX537" fmla="*/ 2346008 w 5119199"/>
              <a:gd name="connsiteY537" fmla="*/ 280556 h 5388006"/>
              <a:gd name="connsiteX538" fmla="*/ 2346008 w 5119199"/>
              <a:gd name="connsiteY538" fmla="*/ 280674 h 5388006"/>
              <a:gd name="connsiteX539" fmla="*/ 2248474 w 5119199"/>
              <a:gd name="connsiteY539" fmla="*/ 314645 h 5388006"/>
              <a:gd name="connsiteX540" fmla="*/ 2346008 w 5119199"/>
              <a:gd name="connsiteY540" fmla="*/ 280556 h 5388006"/>
              <a:gd name="connsiteX541" fmla="*/ 2437268 w 5119199"/>
              <a:gd name="connsiteY541" fmla="*/ 243152 h 5388006"/>
              <a:gd name="connsiteX542" fmla="*/ 2450998 w 5119199"/>
              <a:gd name="connsiteY542" fmla="*/ 256646 h 5388006"/>
              <a:gd name="connsiteX543" fmla="*/ 2385897 w 5119199"/>
              <a:gd name="connsiteY543" fmla="*/ 278425 h 5388006"/>
              <a:gd name="connsiteX544" fmla="*/ 2395248 w 5119199"/>
              <a:gd name="connsiteY544" fmla="*/ 266589 h 5388006"/>
              <a:gd name="connsiteX545" fmla="*/ 2377612 w 5119199"/>
              <a:gd name="connsiteY545" fmla="*/ 264577 h 5388006"/>
              <a:gd name="connsiteX546" fmla="*/ 2437268 w 5119199"/>
              <a:gd name="connsiteY546" fmla="*/ 243152 h 5388006"/>
              <a:gd name="connsiteX547" fmla="*/ 2793904 w 5119199"/>
              <a:gd name="connsiteY547" fmla="*/ 230132 h 5388006"/>
              <a:gd name="connsiteX548" fmla="*/ 2717794 w 5119199"/>
              <a:gd name="connsiteY548" fmla="*/ 251438 h 5388006"/>
              <a:gd name="connsiteX549" fmla="*/ 2793904 w 5119199"/>
              <a:gd name="connsiteY549" fmla="*/ 230132 h 5388006"/>
              <a:gd name="connsiteX550" fmla="*/ 2933152 w 5119199"/>
              <a:gd name="connsiteY550" fmla="*/ 204023 h 5388006"/>
              <a:gd name="connsiteX551" fmla="*/ 2871315 w 5119199"/>
              <a:gd name="connsiteY551" fmla="*/ 219953 h 5388006"/>
              <a:gd name="connsiteX552" fmla="*/ 2953461 w 5119199"/>
              <a:gd name="connsiteY552" fmla="*/ 204092 h 5388006"/>
              <a:gd name="connsiteX553" fmla="*/ 2933152 w 5119199"/>
              <a:gd name="connsiteY553" fmla="*/ 204023 h 5388006"/>
              <a:gd name="connsiteX554" fmla="*/ 2864568 w 5119199"/>
              <a:gd name="connsiteY554" fmla="*/ 168463 h 5388006"/>
              <a:gd name="connsiteX555" fmla="*/ 2815328 w 5119199"/>
              <a:gd name="connsiteY555" fmla="*/ 180300 h 5388006"/>
              <a:gd name="connsiteX556" fmla="*/ 2732472 w 5119199"/>
              <a:gd name="connsiteY556" fmla="*/ 192137 h 5388006"/>
              <a:gd name="connsiteX557" fmla="*/ 2740166 w 5119199"/>
              <a:gd name="connsiteY557" fmla="*/ 169647 h 5388006"/>
              <a:gd name="connsiteX558" fmla="*/ 2864568 w 5119199"/>
              <a:gd name="connsiteY558" fmla="*/ 168463 h 5388006"/>
              <a:gd name="connsiteX559" fmla="*/ 4198403 w 5119199"/>
              <a:gd name="connsiteY559" fmla="*/ 139982 h 5388006"/>
              <a:gd name="connsiteX560" fmla="*/ 4194290 w 5119199"/>
              <a:gd name="connsiteY560" fmla="*/ 142068 h 5388006"/>
              <a:gd name="connsiteX561" fmla="*/ 4194290 w 5119199"/>
              <a:gd name="connsiteY561" fmla="*/ 142423 h 5388006"/>
              <a:gd name="connsiteX562" fmla="*/ 4200564 w 5119199"/>
              <a:gd name="connsiteY562" fmla="*/ 144554 h 5388006"/>
              <a:gd name="connsiteX563" fmla="*/ 4198403 w 5119199"/>
              <a:gd name="connsiteY563" fmla="*/ 139982 h 5388006"/>
              <a:gd name="connsiteX564" fmla="*/ 4218917 w 5119199"/>
              <a:gd name="connsiteY564" fmla="*/ 138686 h 5388006"/>
              <a:gd name="connsiteX565" fmla="*/ 4215122 w 5119199"/>
              <a:gd name="connsiteY565" fmla="*/ 145264 h 5388006"/>
              <a:gd name="connsiteX566" fmla="*/ 4224710 w 5119199"/>
              <a:gd name="connsiteY566" fmla="*/ 139701 h 5388006"/>
              <a:gd name="connsiteX567" fmla="*/ 4218917 w 5119199"/>
              <a:gd name="connsiteY567" fmla="*/ 138686 h 5388006"/>
              <a:gd name="connsiteX568" fmla="*/ 4024861 w 5119199"/>
              <a:gd name="connsiteY568" fmla="*/ 133084 h 5388006"/>
              <a:gd name="connsiteX569" fmla="*/ 4011650 w 5119199"/>
              <a:gd name="connsiteY569" fmla="*/ 133664 h 5388006"/>
              <a:gd name="connsiteX570" fmla="*/ 4020095 w 5119199"/>
              <a:gd name="connsiteY570" fmla="*/ 139221 h 5388006"/>
              <a:gd name="connsiteX571" fmla="*/ 4022067 w 5119199"/>
              <a:gd name="connsiteY571" fmla="*/ 136638 h 5388006"/>
              <a:gd name="connsiteX572" fmla="*/ 3621043 w 5119199"/>
              <a:gd name="connsiteY572" fmla="*/ 132007 h 5388006"/>
              <a:gd name="connsiteX573" fmla="*/ 3502678 w 5119199"/>
              <a:gd name="connsiteY573" fmla="*/ 162900 h 5388006"/>
              <a:gd name="connsiteX574" fmla="*/ 3442666 w 5119199"/>
              <a:gd name="connsiteY574" fmla="*/ 168227 h 5388006"/>
              <a:gd name="connsiteX575" fmla="*/ 3542093 w 5119199"/>
              <a:gd name="connsiteY575" fmla="*/ 169884 h 5388006"/>
              <a:gd name="connsiteX576" fmla="*/ 3574170 w 5119199"/>
              <a:gd name="connsiteY576" fmla="*/ 162072 h 5388006"/>
              <a:gd name="connsiteX577" fmla="*/ 3551681 w 5119199"/>
              <a:gd name="connsiteY577" fmla="*/ 153549 h 5388006"/>
              <a:gd name="connsiteX578" fmla="*/ 3621043 w 5119199"/>
              <a:gd name="connsiteY578" fmla="*/ 132007 h 5388006"/>
              <a:gd name="connsiteX579" fmla="*/ 4234890 w 5119199"/>
              <a:gd name="connsiteY579" fmla="*/ 126252 h 5388006"/>
              <a:gd name="connsiteX580" fmla="*/ 4218200 w 5119199"/>
              <a:gd name="connsiteY580" fmla="*/ 128575 h 5388006"/>
              <a:gd name="connsiteX581" fmla="*/ 4213702 w 5119199"/>
              <a:gd name="connsiteY581" fmla="*/ 126917 h 5388006"/>
              <a:gd name="connsiteX582" fmla="*/ 4210033 w 5119199"/>
              <a:gd name="connsiteY582" fmla="*/ 130113 h 5388006"/>
              <a:gd name="connsiteX583" fmla="*/ 4232286 w 5119199"/>
              <a:gd name="connsiteY583" fmla="*/ 137689 h 5388006"/>
              <a:gd name="connsiteX584" fmla="*/ 4228143 w 5119199"/>
              <a:gd name="connsiteY584" fmla="*/ 140648 h 5388006"/>
              <a:gd name="connsiteX585" fmla="*/ 4250514 w 5119199"/>
              <a:gd name="connsiteY585" fmla="*/ 130823 h 5388006"/>
              <a:gd name="connsiteX586" fmla="*/ 4250514 w 5119199"/>
              <a:gd name="connsiteY586" fmla="*/ 130587 h 5388006"/>
              <a:gd name="connsiteX587" fmla="*/ 4234890 w 5119199"/>
              <a:gd name="connsiteY587" fmla="*/ 126252 h 5388006"/>
              <a:gd name="connsiteX588" fmla="*/ 4151841 w 5119199"/>
              <a:gd name="connsiteY588" fmla="*/ 121754 h 5388006"/>
              <a:gd name="connsiteX589" fmla="*/ 4155111 w 5119199"/>
              <a:gd name="connsiteY589" fmla="*/ 123603 h 5388006"/>
              <a:gd name="connsiteX590" fmla="*/ 4147417 w 5119199"/>
              <a:gd name="connsiteY590" fmla="*/ 125379 h 5388006"/>
              <a:gd name="connsiteX591" fmla="*/ 4147417 w 5119199"/>
              <a:gd name="connsiteY591" fmla="*/ 125142 h 5388006"/>
              <a:gd name="connsiteX592" fmla="*/ 4151841 w 5119199"/>
              <a:gd name="connsiteY592" fmla="*/ 121754 h 5388006"/>
              <a:gd name="connsiteX593" fmla="*/ 4299399 w 5119199"/>
              <a:gd name="connsiteY593" fmla="*/ 119815 h 5388006"/>
              <a:gd name="connsiteX594" fmla="*/ 4303423 w 5119199"/>
              <a:gd name="connsiteY594" fmla="*/ 125734 h 5388006"/>
              <a:gd name="connsiteX595" fmla="*/ 4303778 w 5119199"/>
              <a:gd name="connsiteY595" fmla="*/ 125497 h 5388006"/>
              <a:gd name="connsiteX596" fmla="*/ 4299399 w 5119199"/>
              <a:gd name="connsiteY596" fmla="*/ 119815 h 5388006"/>
              <a:gd name="connsiteX597" fmla="*/ 4284233 w 5119199"/>
              <a:gd name="connsiteY597" fmla="*/ 119120 h 5388006"/>
              <a:gd name="connsiteX598" fmla="*/ 4287562 w 5119199"/>
              <a:gd name="connsiteY598" fmla="*/ 120644 h 5388006"/>
              <a:gd name="connsiteX599" fmla="*/ 4280105 w 5119199"/>
              <a:gd name="connsiteY599" fmla="*/ 122893 h 5388006"/>
              <a:gd name="connsiteX600" fmla="*/ 4280105 w 5119199"/>
              <a:gd name="connsiteY600" fmla="*/ 122656 h 5388006"/>
              <a:gd name="connsiteX601" fmla="*/ 4284233 w 5119199"/>
              <a:gd name="connsiteY601" fmla="*/ 119120 h 5388006"/>
              <a:gd name="connsiteX602" fmla="*/ 4263517 w 5119199"/>
              <a:gd name="connsiteY602" fmla="*/ 112414 h 5388006"/>
              <a:gd name="connsiteX603" fmla="*/ 4272056 w 5119199"/>
              <a:gd name="connsiteY603" fmla="*/ 120171 h 5388006"/>
              <a:gd name="connsiteX604" fmla="*/ 4260220 w 5119199"/>
              <a:gd name="connsiteY604" fmla="*/ 116501 h 5388006"/>
              <a:gd name="connsiteX605" fmla="*/ 4260220 w 5119199"/>
              <a:gd name="connsiteY605" fmla="*/ 116265 h 5388006"/>
              <a:gd name="connsiteX606" fmla="*/ 4263517 w 5119199"/>
              <a:gd name="connsiteY606" fmla="*/ 112414 h 5388006"/>
              <a:gd name="connsiteX607" fmla="*/ 2947306 w 5119199"/>
              <a:gd name="connsiteY607" fmla="*/ 110701 h 5388006"/>
              <a:gd name="connsiteX608" fmla="*/ 2860188 w 5119199"/>
              <a:gd name="connsiteY608" fmla="*/ 137570 h 5388006"/>
              <a:gd name="connsiteX609" fmla="*/ 2328126 w 5119199"/>
              <a:gd name="connsiteY609" fmla="*/ 262076 h 5388006"/>
              <a:gd name="connsiteX610" fmla="*/ 2160149 w 5119199"/>
              <a:gd name="connsiteY610" fmla="*/ 306093 h 5388006"/>
              <a:gd name="connsiteX611" fmla="*/ 2340859 w 5119199"/>
              <a:gd name="connsiteY611" fmla="*/ 246274 h 5388006"/>
              <a:gd name="connsiteX612" fmla="*/ 2544034 w 5119199"/>
              <a:gd name="connsiteY612" fmla="*/ 195806 h 5388006"/>
              <a:gd name="connsiteX613" fmla="*/ 2947306 w 5119199"/>
              <a:gd name="connsiteY613" fmla="*/ 110701 h 5388006"/>
              <a:gd name="connsiteX614" fmla="*/ 3607550 w 5119199"/>
              <a:gd name="connsiteY614" fmla="*/ 101942 h 5388006"/>
              <a:gd name="connsiteX615" fmla="*/ 3592044 w 5119199"/>
              <a:gd name="connsiteY615" fmla="*/ 113778 h 5388006"/>
              <a:gd name="connsiteX616" fmla="*/ 3559374 w 5119199"/>
              <a:gd name="connsiteY616" fmla="*/ 116501 h 5388006"/>
              <a:gd name="connsiteX617" fmla="*/ 3607550 w 5119199"/>
              <a:gd name="connsiteY617" fmla="*/ 101942 h 5388006"/>
              <a:gd name="connsiteX618" fmla="*/ 4008099 w 5119199"/>
              <a:gd name="connsiteY618" fmla="*/ 82293 h 5388006"/>
              <a:gd name="connsiteX619" fmla="*/ 3954834 w 5119199"/>
              <a:gd name="connsiteY619" fmla="*/ 91171 h 5388006"/>
              <a:gd name="connsiteX620" fmla="*/ 4008099 w 5119199"/>
              <a:gd name="connsiteY620" fmla="*/ 82293 h 5388006"/>
              <a:gd name="connsiteX621" fmla="*/ 3213155 w 5119199"/>
              <a:gd name="connsiteY621" fmla="*/ 75665 h 5388006"/>
              <a:gd name="connsiteX622" fmla="*/ 3070406 w 5119199"/>
              <a:gd name="connsiteY622" fmla="*/ 101587 h 5388006"/>
              <a:gd name="connsiteX623" fmla="*/ 3179894 w 5119199"/>
              <a:gd name="connsiteY623" fmla="*/ 79216 h 5388006"/>
              <a:gd name="connsiteX624" fmla="*/ 3847379 w 5119199"/>
              <a:gd name="connsiteY624" fmla="*/ 25727 h 5388006"/>
              <a:gd name="connsiteX625" fmla="*/ 3874227 w 5119199"/>
              <a:gd name="connsiteY625" fmla="*/ 29739 h 5388006"/>
              <a:gd name="connsiteX626" fmla="*/ 3811612 w 5119199"/>
              <a:gd name="connsiteY626" fmla="*/ 65249 h 5388006"/>
              <a:gd name="connsiteX627" fmla="*/ 3905358 w 5119199"/>
              <a:gd name="connsiteY627" fmla="*/ 84306 h 5388006"/>
              <a:gd name="connsiteX628" fmla="*/ 3739054 w 5119199"/>
              <a:gd name="connsiteY628" fmla="*/ 112358 h 5388006"/>
              <a:gd name="connsiteX629" fmla="*/ 3750890 w 5119199"/>
              <a:gd name="connsiteY629" fmla="*/ 121709 h 5388006"/>
              <a:gd name="connsiteX630" fmla="*/ 3728874 w 5119199"/>
              <a:gd name="connsiteY630" fmla="*/ 118395 h 5388006"/>
              <a:gd name="connsiteX631" fmla="*/ 3719997 w 5119199"/>
              <a:gd name="connsiteY631" fmla="*/ 145027 h 5388006"/>
              <a:gd name="connsiteX632" fmla="*/ 3987978 w 5119199"/>
              <a:gd name="connsiteY632" fmla="*/ 104428 h 5388006"/>
              <a:gd name="connsiteX633" fmla="*/ 3929624 w 5119199"/>
              <a:gd name="connsiteY633" fmla="*/ 118987 h 5388006"/>
              <a:gd name="connsiteX634" fmla="*/ 3946076 w 5119199"/>
              <a:gd name="connsiteY634" fmla="*/ 123011 h 5388006"/>
              <a:gd name="connsiteX635" fmla="*/ 3812323 w 5119199"/>
              <a:gd name="connsiteY635" fmla="*/ 143133 h 5388006"/>
              <a:gd name="connsiteX636" fmla="*/ 3995316 w 5119199"/>
              <a:gd name="connsiteY636" fmla="*/ 130231 h 5388006"/>
              <a:gd name="connsiteX637" fmla="*/ 3978862 w 5119199"/>
              <a:gd name="connsiteY637" fmla="*/ 126207 h 5388006"/>
              <a:gd name="connsiteX638" fmla="*/ 4018338 w 5119199"/>
              <a:gd name="connsiteY638" fmla="*/ 111974 h 5388006"/>
              <a:gd name="connsiteX639" fmla="*/ 4037902 w 5119199"/>
              <a:gd name="connsiteY639" fmla="*/ 119225 h 5388006"/>
              <a:gd name="connsiteX640" fmla="*/ 4040769 w 5119199"/>
              <a:gd name="connsiteY640" fmla="*/ 116975 h 5388006"/>
              <a:gd name="connsiteX641" fmla="*/ 4039731 w 5119199"/>
              <a:gd name="connsiteY641" fmla="*/ 119903 h 5388006"/>
              <a:gd name="connsiteX642" fmla="*/ 4040483 w 5119199"/>
              <a:gd name="connsiteY642" fmla="*/ 120181 h 5388006"/>
              <a:gd name="connsiteX643" fmla="*/ 4042239 w 5119199"/>
              <a:gd name="connsiteY643" fmla="*/ 121088 h 5388006"/>
              <a:gd name="connsiteX644" fmla="*/ 4051895 w 5119199"/>
              <a:gd name="connsiteY644" fmla="*/ 103599 h 5388006"/>
              <a:gd name="connsiteX645" fmla="*/ 4066454 w 5119199"/>
              <a:gd name="connsiteY645" fmla="*/ 109873 h 5388006"/>
              <a:gd name="connsiteX646" fmla="*/ 4068910 w 5119199"/>
              <a:gd name="connsiteY646" fmla="*/ 98741 h 5388006"/>
              <a:gd name="connsiteX647" fmla="*/ 4050493 w 5119199"/>
              <a:gd name="connsiteY647" fmla="*/ 100418 h 5388006"/>
              <a:gd name="connsiteX648" fmla="*/ 4031062 w 5119199"/>
              <a:gd name="connsiteY648" fmla="*/ 101350 h 5388006"/>
              <a:gd name="connsiteX649" fmla="*/ 4057871 w 5119199"/>
              <a:gd name="connsiteY649" fmla="*/ 87191 h 5388006"/>
              <a:gd name="connsiteX650" fmla="*/ 4071987 w 5119199"/>
              <a:gd name="connsiteY650" fmla="*/ 84441 h 5388006"/>
              <a:gd name="connsiteX651" fmla="*/ 4074099 w 5119199"/>
              <a:gd name="connsiteY651" fmla="*/ 80940 h 5388006"/>
              <a:gd name="connsiteX652" fmla="*/ 4077862 w 5119199"/>
              <a:gd name="connsiteY652" fmla="*/ 79275 h 5388006"/>
              <a:gd name="connsiteX653" fmla="*/ 4080707 w 5119199"/>
              <a:gd name="connsiteY653" fmla="*/ 82742 h 5388006"/>
              <a:gd name="connsiteX654" fmla="*/ 4083616 w 5119199"/>
              <a:gd name="connsiteY654" fmla="*/ 82175 h 5388006"/>
              <a:gd name="connsiteX655" fmla="*/ 4085785 w 5119199"/>
              <a:gd name="connsiteY655" fmla="*/ 89560 h 5388006"/>
              <a:gd name="connsiteX656" fmla="*/ 4092974 w 5119199"/>
              <a:gd name="connsiteY656" fmla="*/ 90196 h 5388006"/>
              <a:gd name="connsiteX657" fmla="*/ 4124218 w 5119199"/>
              <a:gd name="connsiteY657" fmla="*/ 110820 h 5388006"/>
              <a:gd name="connsiteX658" fmla="*/ 4119128 w 5119199"/>
              <a:gd name="connsiteY658" fmla="*/ 122656 h 5388006"/>
              <a:gd name="connsiteX659" fmla="*/ 4124336 w 5119199"/>
              <a:gd name="connsiteY659" fmla="*/ 115791 h 5388006"/>
              <a:gd name="connsiteX660" fmla="*/ 4137356 w 5119199"/>
              <a:gd name="connsiteY660" fmla="*/ 107387 h 5388006"/>
              <a:gd name="connsiteX661" fmla="*/ 4131083 w 5119199"/>
              <a:gd name="connsiteY661" fmla="*/ 127154 h 5388006"/>
              <a:gd name="connsiteX662" fmla="*/ 4141972 w 5119199"/>
              <a:gd name="connsiteY662" fmla="*/ 122420 h 5388006"/>
              <a:gd name="connsiteX663" fmla="*/ 4135581 w 5119199"/>
              <a:gd name="connsiteY663" fmla="*/ 128930 h 5388006"/>
              <a:gd name="connsiteX664" fmla="*/ 4141262 w 5119199"/>
              <a:gd name="connsiteY664" fmla="*/ 131060 h 5388006"/>
              <a:gd name="connsiteX665" fmla="*/ 4141262 w 5119199"/>
              <a:gd name="connsiteY665" fmla="*/ 126562 h 5388006"/>
              <a:gd name="connsiteX666" fmla="*/ 4146115 w 5119199"/>
              <a:gd name="connsiteY666" fmla="*/ 123958 h 5388006"/>
              <a:gd name="connsiteX667" fmla="*/ 4142683 w 5119199"/>
              <a:gd name="connsiteY667" fmla="*/ 131534 h 5388006"/>
              <a:gd name="connsiteX668" fmla="*/ 4158425 w 5119199"/>
              <a:gd name="connsiteY668" fmla="*/ 132954 h 5388006"/>
              <a:gd name="connsiteX669" fmla="*/ 4162686 w 5119199"/>
              <a:gd name="connsiteY669" fmla="*/ 121117 h 5388006"/>
              <a:gd name="connsiteX670" fmla="*/ 4168368 w 5119199"/>
              <a:gd name="connsiteY670" fmla="*/ 123130 h 5388006"/>
              <a:gd name="connsiteX671" fmla="*/ 4161029 w 5119199"/>
              <a:gd name="connsiteY671" fmla="*/ 129285 h 5388006"/>
              <a:gd name="connsiteX672" fmla="*/ 4174050 w 5119199"/>
              <a:gd name="connsiteY672" fmla="*/ 134019 h 5388006"/>
              <a:gd name="connsiteX673" fmla="*/ 4171801 w 5119199"/>
              <a:gd name="connsiteY673" fmla="*/ 124313 h 5388006"/>
              <a:gd name="connsiteX674" fmla="*/ 4183637 w 5119199"/>
              <a:gd name="connsiteY674" fmla="*/ 124313 h 5388006"/>
              <a:gd name="connsiteX675" fmla="*/ 4184229 w 5119199"/>
              <a:gd name="connsiteY675" fmla="*/ 133428 h 5388006"/>
              <a:gd name="connsiteX676" fmla="*/ 4188964 w 5119199"/>
              <a:gd name="connsiteY676" fmla="*/ 121591 h 5388006"/>
              <a:gd name="connsiteX677" fmla="*/ 4202339 w 5119199"/>
              <a:gd name="connsiteY677" fmla="*/ 121591 h 5388006"/>
              <a:gd name="connsiteX678" fmla="*/ 4195592 w 5119199"/>
              <a:gd name="connsiteY678" fmla="*/ 127983 h 5388006"/>
              <a:gd name="connsiteX679" fmla="*/ 4206599 w 5119199"/>
              <a:gd name="connsiteY679" fmla="*/ 127983 h 5388006"/>
              <a:gd name="connsiteX680" fmla="*/ 4206599 w 5119199"/>
              <a:gd name="connsiteY680" fmla="*/ 114607 h 5388006"/>
              <a:gd name="connsiteX681" fmla="*/ 4212754 w 5119199"/>
              <a:gd name="connsiteY681" fmla="*/ 107979 h 5388006"/>
              <a:gd name="connsiteX682" fmla="*/ 4208138 w 5119199"/>
              <a:gd name="connsiteY682" fmla="*/ 119815 h 5388006"/>
              <a:gd name="connsiteX683" fmla="*/ 4258443 w 5119199"/>
              <a:gd name="connsiteY683" fmla="*/ 114962 h 5388006"/>
              <a:gd name="connsiteX684" fmla="*/ 4255958 w 5119199"/>
              <a:gd name="connsiteY684" fmla="*/ 118632 h 5388006"/>
              <a:gd name="connsiteX685" fmla="*/ 4307802 w 5119199"/>
              <a:gd name="connsiteY685" fmla="*/ 134848 h 5388006"/>
              <a:gd name="connsiteX686" fmla="*/ 4307802 w 5119199"/>
              <a:gd name="connsiteY686" fmla="*/ 125970 h 5388006"/>
              <a:gd name="connsiteX687" fmla="*/ 4317508 w 5119199"/>
              <a:gd name="connsiteY687" fmla="*/ 133309 h 5388006"/>
              <a:gd name="connsiteX688" fmla="*/ 4321532 w 5119199"/>
              <a:gd name="connsiteY688" fmla="*/ 121473 h 5388006"/>
              <a:gd name="connsiteX689" fmla="*/ 4329581 w 5119199"/>
              <a:gd name="connsiteY689" fmla="*/ 123840 h 5388006"/>
              <a:gd name="connsiteX690" fmla="*/ 4324373 w 5119199"/>
              <a:gd name="connsiteY690" fmla="*/ 130942 h 5388006"/>
              <a:gd name="connsiteX691" fmla="*/ 4388172 w 5119199"/>
              <a:gd name="connsiteY691" fmla="*/ 157337 h 5388006"/>
              <a:gd name="connsiteX692" fmla="*/ 4388172 w 5119199"/>
              <a:gd name="connsiteY692" fmla="*/ 152958 h 5388006"/>
              <a:gd name="connsiteX693" fmla="*/ 4427588 w 5119199"/>
              <a:gd name="connsiteY693" fmla="*/ 205749 h 5388006"/>
              <a:gd name="connsiteX694" fmla="*/ 4433980 w 5119199"/>
              <a:gd name="connsiteY694" fmla="*/ 193912 h 5388006"/>
              <a:gd name="connsiteX695" fmla="*/ 4435400 w 5119199"/>
              <a:gd name="connsiteY695" fmla="*/ 185745 h 5388006"/>
              <a:gd name="connsiteX696" fmla="*/ 4438122 w 5119199"/>
              <a:gd name="connsiteY696" fmla="*/ 194859 h 5388006"/>
              <a:gd name="connsiteX697" fmla="*/ 4428416 w 5119199"/>
              <a:gd name="connsiteY697" fmla="*/ 209655 h 5388006"/>
              <a:gd name="connsiteX698" fmla="*/ 4451379 w 5119199"/>
              <a:gd name="connsiteY698" fmla="*/ 232026 h 5388006"/>
              <a:gd name="connsiteX699" fmla="*/ 4455285 w 5119199"/>
              <a:gd name="connsiteY699" fmla="*/ 245638 h 5388006"/>
              <a:gd name="connsiteX700" fmla="*/ 4446526 w 5119199"/>
              <a:gd name="connsiteY700" fmla="*/ 256528 h 5388006"/>
              <a:gd name="connsiteX701" fmla="*/ 4459192 w 5119199"/>
              <a:gd name="connsiteY701" fmla="*/ 259250 h 5388006"/>
              <a:gd name="connsiteX702" fmla="*/ 4458246 w 5119199"/>
              <a:gd name="connsiteY702" fmla="*/ 263275 h 5388006"/>
              <a:gd name="connsiteX703" fmla="*/ 4458246 w 5119199"/>
              <a:gd name="connsiteY703" fmla="*/ 267654 h 5388006"/>
              <a:gd name="connsiteX704" fmla="*/ 4454339 w 5119199"/>
              <a:gd name="connsiteY704" fmla="*/ 270969 h 5388006"/>
              <a:gd name="connsiteX705" fmla="*/ 4456470 w 5119199"/>
              <a:gd name="connsiteY705" fmla="*/ 275703 h 5388006"/>
              <a:gd name="connsiteX706" fmla="*/ 4457180 w 5119199"/>
              <a:gd name="connsiteY706" fmla="*/ 292866 h 5388006"/>
              <a:gd name="connsiteX707" fmla="*/ 4448539 w 5119199"/>
              <a:gd name="connsiteY707" fmla="*/ 320801 h 5388006"/>
              <a:gd name="connsiteX708" fmla="*/ 4438004 w 5119199"/>
              <a:gd name="connsiteY708" fmla="*/ 348143 h 5388006"/>
              <a:gd name="connsiteX709" fmla="*/ 4437680 w 5119199"/>
              <a:gd name="connsiteY709" fmla="*/ 350097 h 5388006"/>
              <a:gd name="connsiteX710" fmla="*/ 4446529 w 5119199"/>
              <a:gd name="connsiteY710" fmla="*/ 352878 h 5388006"/>
              <a:gd name="connsiteX711" fmla="*/ 4446529 w 5119199"/>
              <a:gd name="connsiteY711" fmla="*/ 353233 h 5388006"/>
              <a:gd name="connsiteX712" fmla="*/ 4470912 w 5119199"/>
              <a:gd name="connsiteY712" fmla="*/ 324588 h 5388006"/>
              <a:gd name="connsiteX713" fmla="*/ 4512576 w 5119199"/>
              <a:gd name="connsiteY713" fmla="*/ 395608 h 5388006"/>
              <a:gd name="connsiteX714" fmla="*/ 4542522 w 5119199"/>
              <a:gd name="connsiteY714" fmla="*/ 515512 h 5388006"/>
              <a:gd name="connsiteX715" fmla="*/ 4546109 w 5119199"/>
              <a:gd name="connsiteY715" fmla="*/ 511180 h 5388006"/>
              <a:gd name="connsiteX716" fmla="*/ 4551950 w 5119199"/>
              <a:gd name="connsiteY716" fmla="*/ 561991 h 5388006"/>
              <a:gd name="connsiteX717" fmla="*/ 4549270 w 5119199"/>
              <a:gd name="connsiteY717" fmla="*/ 756623 h 5388006"/>
              <a:gd name="connsiteX718" fmla="*/ 4544653 w 5119199"/>
              <a:gd name="connsiteY718" fmla="*/ 744787 h 5388006"/>
              <a:gd name="connsiteX719" fmla="*/ 4545482 w 5119199"/>
              <a:gd name="connsiteY719" fmla="*/ 768460 h 5388006"/>
              <a:gd name="connsiteX720" fmla="*/ 4550336 w 5119199"/>
              <a:gd name="connsiteY720" fmla="*/ 867059 h 5388006"/>
              <a:gd name="connsiteX721" fmla="*/ 4558739 w 5119199"/>
              <a:gd name="connsiteY721" fmla="*/ 860075 h 5388006"/>
              <a:gd name="connsiteX722" fmla="*/ 4560869 w 5119199"/>
              <a:gd name="connsiteY722" fmla="*/ 1025077 h 5388006"/>
              <a:gd name="connsiteX723" fmla="*/ 4560041 w 5119199"/>
              <a:gd name="connsiteY723" fmla="*/ 1186054 h 5388006"/>
              <a:gd name="connsiteX724" fmla="*/ 4551873 w 5119199"/>
              <a:gd name="connsiteY724" fmla="*/ 1184634 h 5388006"/>
              <a:gd name="connsiteX725" fmla="*/ 4557082 w 5119199"/>
              <a:gd name="connsiteY725" fmla="*/ 1217421 h 5388006"/>
              <a:gd name="connsiteX726" fmla="*/ 4548678 w 5119199"/>
              <a:gd name="connsiteY726" fmla="*/ 1248433 h 5388006"/>
              <a:gd name="connsiteX727" fmla="*/ 4545126 w 5119199"/>
              <a:gd name="connsiteY727" fmla="*/ 1216001 h 5388006"/>
              <a:gd name="connsiteX728" fmla="*/ 4546902 w 5119199"/>
              <a:gd name="connsiteY728" fmla="*/ 1177887 h 5388006"/>
              <a:gd name="connsiteX729" fmla="*/ 4546902 w 5119199"/>
              <a:gd name="connsiteY729" fmla="*/ 1101305 h 5388006"/>
              <a:gd name="connsiteX730" fmla="*/ 4521099 w 5119199"/>
              <a:gd name="connsiteY730" fmla="*/ 1214817 h 5388006"/>
              <a:gd name="connsiteX731" fmla="*/ 4525952 w 5119199"/>
              <a:gd name="connsiteY731" fmla="*/ 1133145 h 5388006"/>
              <a:gd name="connsiteX732" fmla="*/ 4499675 w 5119199"/>
              <a:gd name="connsiteY732" fmla="*/ 1259086 h 5388006"/>
              <a:gd name="connsiteX733" fmla="*/ 4511512 w 5119199"/>
              <a:gd name="connsiteY733" fmla="*/ 1218250 h 5388006"/>
              <a:gd name="connsiteX734" fmla="*/ 4515890 w 5119199"/>
              <a:gd name="connsiteY734" fmla="*/ 1260033 h 5388006"/>
              <a:gd name="connsiteX735" fmla="*/ 4473398 w 5119199"/>
              <a:gd name="connsiteY735" fmla="*/ 1428704 h 5388006"/>
              <a:gd name="connsiteX736" fmla="*/ 4423328 w 5119199"/>
              <a:gd name="connsiteY736" fmla="*/ 1595482 h 5388006"/>
              <a:gd name="connsiteX737" fmla="*/ 4421316 w 5119199"/>
              <a:gd name="connsiteY737" fmla="*/ 1620338 h 5388006"/>
              <a:gd name="connsiteX738" fmla="*/ 4410900 w 5119199"/>
              <a:gd name="connsiteY738" fmla="*/ 1656558 h 5388006"/>
              <a:gd name="connsiteX739" fmla="*/ 4395867 w 5119199"/>
              <a:gd name="connsiteY739" fmla="*/ 1692068 h 5388006"/>
              <a:gd name="connsiteX740" fmla="*/ 4391463 w 5119199"/>
              <a:gd name="connsiteY740" fmla="*/ 1699752 h 5388006"/>
              <a:gd name="connsiteX741" fmla="*/ 4403265 w 5119199"/>
              <a:gd name="connsiteY741" fmla="*/ 1711154 h 5388006"/>
              <a:gd name="connsiteX742" fmla="*/ 4418356 w 5119199"/>
              <a:gd name="connsiteY742" fmla="*/ 1744148 h 5388006"/>
              <a:gd name="connsiteX743" fmla="*/ 4430106 w 5119199"/>
              <a:gd name="connsiteY743" fmla="*/ 1742697 h 5388006"/>
              <a:gd name="connsiteX744" fmla="*/ 4430283 w 5119199"/>
              <a:gd name="connsiteY744" fmla="*/ 1742609 h 5388006"/>
              <a:gd name="connsiteX745" fmla="*/ 4440152 w 5119199"/>
              <a:gd name="connsiteY745" fmla="*/ 1712679 h 5388006"/>
              <a:gd name="connsiteX746" fmla="*/ 4452210 w 5119199"/>
              <a:gd name="connsiteY746" fmla="*/ 1683546 h 5388006"/>
              <a:gd name="connsiteX747" fmla="*/ 4435166 w 5119199"/>
              <a:gd name="connsiteY747" fmla="*/ 1736455 h 5388006"/>
              <a:gd name="connsiteX748" fmla="*/ 4432531 w 5119199"/>
              <a:gd name="connsiteY748" fmla="*/ 1741481 h 5388006"/>
              <a:gd name="connsiteX749" fmla="*/ 4445240 w 5119199"/>
              <a:gd name="connsiteY749" fmla="*/ 1735109 h 5388006"/>
              <a:gd name="connsiteX750" fmla="*/ 4481090 w 5119199"/>
              <a:gd name="connsiteY750" fmla="*/ 1720475 h 5388006"/>
              <a:gd name="connsiteX751" fmla="*/ 4460731 w 5119199"/>
              <a:gd name="connsiteY751" fmla="*/ 1742610 h 5388006"/>
              <a:gd name="connsiteX752" fmla="*/ 4496241 w 5119199"/>
              <a:gd name="connsiteY752" fmla="*/ 1791731 h 5388006"/>
              <a:gd name="connsiteX753" fmla="*/ 4509024 w 5119199"/>
              <a:gd name="connsiteY753" fmla="*/ 1798715 h 5388006"/>
              <a:gd name="connsiteX754" fmla="*/ 4519441 w 5119199"/>
              <a:gd name="connsiteY754" fmla="*/ 1779540 h 5388006"/>
              <a:gd name="connsiteX755" fmla="*/ 4488666 w 5119199"/>
              <a:gd name="connsiteY755" fmla="*/ 1820968 h 5388006"/>
              <a:gd name="connsiteX756" fmla="*/ 4538853 w 5119199"/>
              <a:gd name="connsiteY756" fmla="*/ 1828070 h 5388006"/>
              <a:gd name="connsiteX757" fmla="*/ 4510681 w 5119199"/>
              <a:gd name="connsiteY757" fmla="*/ 1841446 h 5388006"/>
              <a:gd name="connsiteX758" fmla="*/ 4552938 w 5119199"/>
              <a:gd name="connsiteY758" fmla="*/ 1840144 h 5388006"/>
              <a:gd name="connsiteX759" fmla="*/ 4519913 w 5119199"/>
              <a:gd name="connsiteY759" fmla="*/ 1855057 h 5388006"/>
              <a:gd name="connsiteX760" fmla="*/ 4527134 w 5119199"/>
              <a:gd name="connsiteY760" fmla="*/ 1879915 h 5388006"/>
              <a:gd name="connsiteX761" fmla="*/ 4516599 w 5119199"/>
              <a:gd name="connsiteY761" fmla="*/ 1899209 h 5388006"/>
              <a:gd name="connsiteX762" fmla="*/ 4535774 w 5119199"/>
              <a:gd name="connsiteY762" fmla="*/ 1909860 h 5388006"/>
              <a:gd name="connsiteX763" fmla="*/ 4517428 w 5119199"/>
              <a:gd name="connsiteY763" fmla="*/ 1920633 h 5388006"/>
              <a:gd name="connsiteX764" fmla="*/ 4570574 w 5119199"/>
              <a:gd name="connsiteY764" fmla="*/ 1937677 h 5388006"/>
              <a:gd name="connsiteX765" fmla="*/ 4532460 w 5119199"/>
              <a:gd name="connsiteY765" fmla="*/ 1954012 h 5388006"/>
              <a:gd name="connsiteX766" fmla="*/ 4526305 w 5119199"/>
              <a:gd name="connsiteY766" fmla="*/ 1988220 h 5388006"/>
              <a:gd name="connsiteX767" fmla="*/ 4542521 w 5119199"/>
              <a:gd name="connsiteY767" fmla="*/ 1988930 h 5388006"/>
              <a:gd name="connsiteX768" fmla="*/ 4533407 w 5119199"/>
              <a:gd name="connsiteY768" fmla="*/ 2013195 h 5388006"/>
              <a:gd name="connsiteX769" fmla="*/ 4542758 w 5119199"/>
              <a:gd name="connsiteY769" fmla="*/ 2026688 h 5388006"/>
              <a:gd name="connsiteX770" fmla="*/ 4596378 w 5119199"/>
              <a:gd name="connsiteY770" fmla="*/ 2027399 h 5388006"/>
              <a:gd name="connsiteX771" fmla="*/ 4530803 w 5119199"/>
              <a:gd name="connsiteY771" fmla="*/ 2040892 h 5388006"/>
              <a:gd name="connsiteX772" fmla="*/ 4525476 w 5119199"/>
              <a:gd name="connsiteY772" fmla="*/ 2096524 h 5388006"/>
              <a:gd name="connsiteX773" fmla="*/ 4578268 w 5119199"/>
              <a:gd name="connsiteY773" fmla="*/ 2075810 h 5388006"/>
              <a:gd name="connsiteX774" fmla="*/ 4571166 w 5119199"/>
              <a:gd name="connsiteY774" fmla="*/ 2050952 h 5388006"/>
              <a:gd name="connsiteX775" fmla="*/ 4579806 w 5119199"/>
              <a:gd name="connsiteY775" fmla="*/ 2080782 h 5388006"/>
              <a:gd name="connsiteX776" fmla="*/ 4607267 w 5119199"/>
              <a:gd name="connsiteY776" fmla="*/ 2083622 h 5388006"/>
              <a:gd name="connsiteX777" fmla="*/ 4598034 w 5119199"/>
              <a:gd name="connsiteY777" fmla="*/ 2199739 h 5388006"/>
              <a:gd name="connsiteX778" fmla="*/ 4638989 w 5119199"/>
              <a:gd name="connsiteY778" fmla="*/ 2193229 h 5388006"/>
              <a:gd name="connsiteX779" fmla="*/ 4600875 w 5119199"/>
              <a:gd name="connsiteY779" fmla="*/ 2209682 h 5388006"/>
              <a:gd name="connsiteX780" fmla="*/ 4660058 w 5119199"/>
              <a:gd name="connsiteY780" fmla="*/ 2230278 h 5388006"/>
              <a:gd name="connsiteX781" fmla="*/ 4638160 w 5119199"/>
              <a:gd name="connsiteY781" fmla="*/ 2247441 h 5388006"/>
              <a:gd name="connsiteX782" fmla="*/ 4709180 w 5119199"/>
              <a:gd name="connsiteY782" fmla="*/ 2253831 h 5388006"/>
              <a:gd name="connsiteX783" fmla="*/ 4631887 w 5119199"/>
              <a:gd name="connsiteY783" fmla="*/ 2319288 h 5388006"/>
              <a:gd name="connsiteX784" fmla="*/ 4626916 w 5119199"/>
              <a:gd name="connsiteY784" fmla="*/ 2320708 h 5388006"/>
              <a:gd name="connsiteX785" fmla="*/ 4605373 w 5119199"/>
              <a:gd name="connsiteY785" fmla="*/ 2375630 h 5388006"/>
              <a:gd name="connsiteX786" fmla="*/ 4626287 w 5119199"/>
              <a:gd name="connsiteY786" fmla="*/ 2413289 h 5388006"/>
              <a:gd name="connsiteX787" fmla="*/ 4625535 w 5119199"/>
              <a:gd name="connsiteY787" fmla="*/ 2422375 h 5388006"/>
              <a:gd name="connsiteX788" fmla="*/ 4625644 w 5119199"/>
              <a:gd name="connsiteY788" fmla="*/ 2422586 h 5388006"/>
              <a:gd name="connsiteX789" fmla="*/ 4625480 w 5119199"/>
              <a:gd name="connsiteY789" fmla="*/ 2423048 h 5388006"/>
              <a:gd name="connsiteX790" fmla="*/ 4623543 w 5119199"/>
              <a:gd name="connsiteY790" fmla="*/ 2446443 h 5388006"/>
              <a:gd name="connsiteX791" fmla="*/ 4613612 w 5119199"/>
              <a:gd name="connsiteY791" fmla="*/ 2465661 h 5388006"/>
              <a:gd name="connsiteX792" fmla="*/ 4640528 w 5119199"/>
              <a:gd name="connsiteY792" fmla="*/ 2459788 h 5388006"/>
              <a:gd name="connsiteX793" fmla="*/ 4610345 w 5119199"/>
              <a:gd name="connsiteY793" fmla="*/ 2474347 h 5388006"/>
              <a:gd name="connsiteX794" fmla="*/ 4655560 w 5119199"/>
              <a:gd name="connsiteY794" fmla="*/ 2471388 h 5388006"/>
              <a:gd name="connsiteX795" fmla="*/ 4620051 w 5119199"/>
              <a:gd name="connsiteY795" fmla="*/ 2487722 h 5388006"/>
              <a:gd name="connsiteX796" fmla="*/ 4627626 w 5119199"/>
              <a:gd name="connsiteY796" fmla="*/ 2512461 h 5388006"/>
              <a:gd name="connsiteX797" fmla="*/ 4620939 w 5119199"/>
              <a:gd name="connsiteY797" fmla="*/ 2521812 h 5388006"/>
              <a:gd name="connsiteX798" fmla="*/ 4618842 w 5119199"/>
              <a:gd name="connsiteY798" fmla="*/ 2523637 h 5388006"/>
              <a:gd name="connsiteX799" fmla="*/ 4652128 w 5119199"/>
              <a:gd name="connsiteY799" fmla="*/ 2529506 h 5388006"/>
              <a:gd name="connsiteX800" fmla="*/ 4637693 w 5119199"/>
              <a:gd name="connsiteY800" fmla="*/ 2546033 h 5388006"/>
              <a:gd name="connsiteX801" fmla="*/ 4618340 w 5119199"/>
              <a:gd name="connsiteY801" fmla="*/ 2556864 h 5388006"/>
              <a:gd name="connsiteX802" fmla="*/ 4624035 w 5119199"/>
              <a:gd name="connsiteY802" fmla="*/ 2570660 h 5388006"/>
              <a:gd name="connsiteX803" fmla="*/ 4673670 w 5119199"/>
              <a:gd name="connsiteY803" fmla="*/ 2569395 h 5388006"/>
              <a:gd name="connsiteX804" fmla="*/ 4633071 w 5119199"/>
              <a:gd name="connsiteY804" fmla="*/ 2587268 h 5388006"/>
              <a:gd name="connsiteX805" fmla="*/ 4626324 w 5119199"/>
              <a:gd name="connsiteY805" fmla="*/ 2621831 h 5388006"/>
              <a:gd name="connsiteX806" fmla="*/ 4643606 w 5119199"/>
              <a:gd name="connsiteY806" fmla="*/ 2621831 h 5388006"/>
              <a:gd name="connsiteX807" fmla="*/ 4633899 w 5119199"/>
              <a:gd name="connsiteY807" fmla="*/ 2646569 h 5388006"/>
              <a:gd name="connsiteX808" fmla="*/ 4643723 w 5119199"/>
              <a:gd name="connsiteY808" fmla="*/ 2659826 h 5388006"/>
              <a:gd name="connsiteX809" fmla="*/ 4701012 w 5119199"/>
              <a:gd name="connsiteY809" fmla="*/ 2658642 h 5388006"/>
              <a:gd name="connsiteX810" fmla="*/ 4630940 w 5119199"/>
              <a:gd name="connsiteY810" fmla="*/ 2674622 h 5388006"/>
              <a:gd name="connsiteX811" fmla="*/ 4625022 w 5119199"/>
              <a:gd name="connsiteY811" fmla="*/ 2730609 h 5388006"/>
              <a:gd name="connsiteX812" fmla="*/ 4681482 w 5119199"/>
              <a:gd name="connsiteY812" fmla="*/ 2708001 h 5388006"/>
              <a:gd name="connsiteX813" fmla="*/ 4673906 w 5119199"/>
              <a:gd name="connsiteY813" fmla="*/ 2683144 h 5388006"/>
              <a:gd name="connsiteX814" fmla="*/ 4683020 w 5119199"/>
              <a:gd name="connsiteY814" fmla="*/ 2712972 h 5388006"/>
              <a:gd name="connsiteX815" fmla="*/ 4712376 w 5119199"/>
              <a:gd name="connsiteY815" fmla="*/ 2714748 h 5388006"/>
              <a:gd name="connsiteX816" fmla="*/ 4701959 w 5119199"/>
              <a:gd name="connsiteY816" fmla="*/ 2831930 h 5388006"/>
              <a:gd name="connsiteX817" fmla="*/ 4745636 w 5119199"/>
              <a:gd name="connsiteY817" fmla="*/ 2823999 h 5388006"/>
              <a:gd name="connsiteX818" fmla="*/ 4705036 w 5119199"/>
              <a:gd name="connsiteY818" fmla="*/ 2841873 h 5388006"/>
              <a:gd name="connsiteX819" fmla="*/ 4768362 w 5119199"/>
              <a:gd name="connsiteY819" fmla="*/ 2860456 h 5388006"/>
              <a:gd name="connsiteX820" fmla="*/ 4744689 w 5119199"/>
              <a:gd name="connsiteY820" fmla="*/ 2878448 h 5388006"/>
              <a:gd name="connsiteX821" fmla="*/ 4820680 w 5119199"/>
              <a:gd name="connsiteY821" fmla="*/ 2882354 h 5388006"/>
              <a:gd name="connsiteX822" fmla="*/ 4737824 w 5119199"/>
              <a:gd name="connsiteY822" fmla="*/ 2951006 h 5388006"/>
              <a:gd name="connsiteX823" fmla="*/ 4732616 w 5119199"/>
              <a:gd name="connsiteY823" fmla="*/ 2952544 h 5388006"/>
              <a:gd name="connsiteX824" fmla="*/ 4708942 w 5119199"/>
              <a:gd name="connsiteY824" fmla="*/ 3008531 h 5388006"/>
              <a:gd name="connsiteX825" fmla="*/ 4689650 w 5119199"/>
              <a:gd name="connsiteY825" fmla="*/ 3146072 h 5388006"/>
              <a:gd name="connsiteX826" fmla="*/ 4758302 w 5119199"/>
              <a:gd name="connsiteY826" fmla="*/ 3163117 h 5388006"/>
              <a:gd name="connsiteX827" fmla="*/ 4721929 w 5119199"/>
              <a:gd name="connsiteY827" fmla="*/ 3191887 h 5388006"/>
              <a:gd name="connsiteX828" fmla="*/ 4702789 w 5119199"/>
              <a:gd name="connsiteY828" fmla="*/ 3197394 h 5388006"/>
              <a:gd name="connsiteX829" fmla="*/ 4698565 w 5119199"/>
              <a:gd name="connsiteY829" fmla="*/ 3203298 h 5388006"/>
              <a:gd name="connsiteX830" fmla="*/ 4764812 w 5119199"/>
              <a:gd name="connsiteY830" fmla="*/ 3188329 h 5388006"/>
              <a:gd name="connsiteX831" fmla="*/ 4717466 w 5119199"/>
              <a:gd name="connsiteY831" fmla="*/ 3217802 h 5388006"/>
              <a:gd name="connsiteX832" fmla="*/ 4774992 w 5119199"/>
              <a:gd name="connsiteY832" fmla="*/ 3208569 h 5388006"/>
              <a:gd name="connsiteX833" fmla="*/ 4806714 w 5119199"/>
              <a:gd name="connsiteY833" fmla="*/ 3195194 h 5388006"/>
              <a:gd name="connsiteX834" fmla="*/ 4813224 w 5119199"/>
              <a:gd name="connsiteY834" fmla="*/ 3191524 h 5388006"/>
              <a:gd name="connsiteX835" fmla="*/ 4819970 w 5119199"/>
              <a:gd name="connsiteY835" fmla="*/ 3187500 h 5388006"/>
              <a:gd name="connsiteX836" fmla="*/ 4830032 w 5119199"/>
              <a:gd name="connsiteY836" fmla="*/ 3179570 h 5388006"/>
              <a:gd name="connsiteX837" fmla="*/ 4831334 w 5119199"/>
              <a:gd name="connsiteY837" fmla="*/ 3183476 h 5388006"/>
              <a:gd name="connsiteX838" fmla="*/ 4847194 w 5119199"/>
              <a:gd name="connsiteY838" fmla="*/ 3182765 h 5388006"/>
              <a:gd name="connsiteX839" fmla="*/ 4834766 w 5119199"/>
              <a:gd name="connsiteY839" fmla="*/ 3191643 h 5388006"/>
              <a:gd name="connsiteX840" fmla="*/ 4814644 w 5119199"/>
              <a:gd name="connsiteY840" fmla="*/ 3197797 h 5388006"/>
              <a:gd name="connsiteX841" fmla="*/ 4827782 w 5119199"/>
              <a:gd name="connsiteY841" fmla="*/ 3197797 h 5388006"/>
              <a:gd name="connsiteX842" fmla="*/ 4849680 w 5119199"/>
              <a:gd name="connsiteY842" fmla="*/ 3190222 h 5388006"/>
              <a:gd name="connsiteX843" fmla="*/ 4915965 w 5119199"/>
              <a:gd name="connsiteY843" fmla="*/ 3188801 h 5388006"/>
              <a:gd name="connsiteX844" fmla="*/ 4881166 w 5119199"/>
              <a:gd name="connsiteY844" fmla="*/ 3209397 h 5388006"/>
              <a:gd name="connsiteX845" fmla="*/ 4886729 w 5119199"/>
              <a:gd name="connsiteY845" fmla="*/ 3226678 h 5388006"/>
              <a:gd name="connsiteX846" fmla="*/ 4845892 w 5119199"/>
              <a:gd name="connsiteY846" fmla="*/ 3270000 h 5388006"/>
              <a:gd name="connsiteX847" fmla="*/ 4870986 w 5119199"/>
              <a:gd name="connsiteY847" fmla="*/ 3283967 h 5388006"/>
              <a:gd name="connsiteX848" fmla="*/ 4887084 w 5119199"/>
              <a:gd name="connsiteY848" fmla="*/ 3308942 h 5388006"/>
              <a:gd name="connsiteX849" fmla="*/ 4928630 w 5119199"/>
              <a:gd name="connsiteY849" fmla="*/ 3295922 h 5388006"/>
              <a:gd name="connsiteX850" fmla="*/ 4958932 w 5119199"/>
              <a:gd name="connsiteY850" fmla="*/ 3285624 h 5388006"/>
              <a:gd name="connsiteX851" fmla="*/ 4989824 w 5119199"/>
              <a:gd name="connsiteY851" fmla="*/ 3279706 h 5388006"/>
              <a:gd name="connsiteX852" fmla="*/ 4951592 w 5119199"/>
              <a:gd name="connsiteY852" fmla="*/ 3299828 h 5388006"/>
              <a:gd name="connsiteX853" fmla="*/ 4992310 w 5119199"/>
              <a:gd name="connsiteY853" fmla="*/ 3338297 h 5388006"/>
              <a:gd name="connsiteX854" fmla="*/ 5009000 w 5119199"/>
              <a:gd name="connsiteY854" fmla="*/ 3344097 h 5388006"/>
              <a:gd name="connsiteX855" fmla="*/ 5030187 w 5119199"/>
              <a:gd name="connsiteY855" fmla="*/ 3329183 h 5388006"/>
              <a:gd name="connsiteX856" fmla="*/ 4973845 w 5119199"/>
              <a:gd name="connsiteY856" fmla="*/ 3362917 h 5388006"/>
              <a:gd name="connsiteX857" fmla="*/ 5043089 w 5119199"/>
              <a:gd name="connsiteY857" fmla="*/ 3369901 h 5388006"/>
              <a:gd name="connsiteX858" fmla="*/ 5034686 w 5119199"/>
              <a:gd name="connsiteY858" fmla="*/ 3374754 h 5388006"/>
              <a:gd name="connsiteX859" fmla="*/ 5000005 w 5119199"/>
              <a:gd name="connsiteY859" fmla="*/ 3379015 h 5388006"/>
              <a:gd name="connsiteX860" fmla="*/ 5059188 w 5119199"/>
              <a:gd name="connsiteY860" fmla="*/ 3381737 h 5388006"/>
              <a:gd name="connsiteX861" fmla="*/ 5039064 w 5119199"/>
              <a:gd name="connsiteY861" fmla="*/ 3387301 h 5388006"/>
              <a:gd name="connsiteX862" fmla="*/ 5009592 w 5119199"/>
              <a:gd name="connsiteY862" fmla="*/ 3390141 h 5388006"/>
              <a:gd name="connsiteX863" fmla="*/ 5013142 w 5119199"/>
              <a:gd name="connsiteY863" fmla="*/ 3410500 h 5388006"/>
              <a:gd name="connsiteX864" fmla="*/ 4995152 w 5119199"/>
              <a:gd name="connsiteY864" fmla="*/ 3426361 h 5388006"/>
              <a:gd name="connsiteX865" fmla="*/ 5017523 w 5119199"/>
              <a:gd name="connsiteY865" fmla="*/ 3435120 h 5388006"/>
              <a:gd name="connsiteX866" fmla="*/ 4991956 w 5119199"/>
              <a:gd name="connsiteY866" fmla="*/ 3443998 h 5388006"/>
              <a:gd name="connsiteX867" fmla="*/ 5054334 w 5119199"/>
              <a:gd name="connsiteY867" fmla="*/ 3460687 h 5388006"/>
              <a:gd name="connsiteX868" fmla="*/ 5004502 w 5119199"/>
              <a:gd name="connsiteY868" fmla="*/ 3471104 h 5388006"/>
              <a:gd name="connsiteX869" fmla="*/ 4991719 w 5119199"/>
              <a:gd name="connsiteY869" fmla="*/ 3499393 h 5388006"/>
              <a:gd name="connsiteX870" fmla="*/ 5010421 w 5119199"/>
              <a:gd name="connsiteY870" fmla="*/ 3499393 h 5388006"/>
              <a:gd name="connsiteX871" fmla="*/ 4996572 w 5119199"/>
              <a:gd name="connsiteY871" fmla="*/ 3519515 h 5388006"/>
              <a:gd name="connsiteX872" fmla="*/ 5033620 w 5119199"/>
              <a:gd name="connsiteY872" fmla="*/ 3522948 h 5388006"/>
              <a:gd name="connsiteX873" fmla="*/ 5005094 w 5119199"/>
              <a:gd name="connsiteY873" fmla="*/ 3530286 h 5388006"/>
              <a:gd name="connsiteX874" fmla="*/ 5063448 w 5119199"/>
              <a:gd name="connsiteY874" fmla="*/ 3534903 h 5388006"/>
              <a:gd name="connsiteX875" fmla="*/ 5029477 w 5119199"/>
              <a:gd name="connsiteY875" fmla="*/ 3539756 h 5388006"/>
              <a:gd name="connsiteX876" fmla="*/ 4990534 w 5119199"/>
              <a:gd name="connsiteY876" fmla="*/ 3542478 h 5388006"/>
              <a:gd name="connsiteX877" fmla="*/ 4981066 w 5119199"/>
              <a:gd name="connsiteY877" fmla="*/ 3588286 h 5388006"/>
              <a:gd name="connsiteX878" fmla="*/ 5011248 w 5119199"/>
              <a:gd name="connsiteY878" fmla="*/ 3584381 h 5388006"/>
              <a:gd name="connsiteX879" fmla="*/ 5036105 w 5119199"/>
              <a:gd name="connsiteY879" fmla="*/ 3570649 h 5388006"/>
              <a:gd name="connsiteX880" fmla="*/ 5032318 w 5119199"/>
              <a:gd name="connsiteY880" fmla="*/ 3550290 h 5388006"/>
              <a:gd name="connsiteX881" fmla="*/ 5036816 w 5119199"/>
              <a:gd name="connsiteY881" fmla="*/ 3574793 h 5388006"/>
              <a:gd name="connsiteX882" fmla="*/ 5063803 w 5119199"/>
              <a:gd name="connsiteY882" fmla="*/ 3580119 h 5388006"/>
              <a:gd name="connsiteX883" fmla="*/ 5030306 w 5119199"/>
              <a:gd name="connsiteY883" fmla="*/ 3612433 h 5388006"/>
              <a:gd name="connsiteX884" fmla="*/ 5042143 w 5119199"/>
              <a:gd name="connsiteY884" fmla="*/ 3670906 h 5388006"/>
              <a:gd name="connsiteX885" fmla="*/ 5075877 w 5119199"/>
              <a:gd name="connsiteY885" fmla="*/ 3670906 h 5388006"/>
              <a:gd name="connsiteX886" fmla="*/ 5064040 w 5119199"/>
              <a:gd name="connsiteY886" fmla="*/ 3676706 h 5388006"/>
              <a:gd name="connsiteX887" fmla="*/ 5044392 w 5119199"/>
              <a:gd name="connsiteY887" fmla="*/ 3679428 h 5388006"/>
              <a:gd name="connsiteX888" fmla="*/ 5088306 w 5119199"/>
              <a:gd name="connsiteY888" fmla="*/ 3703101 h 5388006"/>
              <a:gd name="connsiteX889" fmla="*/ 5070669 w 5119199"/>
              <a:gd name="connsiteY889" fmla="*/ 3712452 h 5388006"/>
              <a:gd name="connsiteX890" fmla="*/ 5091028 w 5119199"/>
              <a:gd name="connsiteY890" fmla="*/ 3727840 h 5388006"/>
              <a:gd name="connsiteX891" fmla="*/ 5119199 w 5119199"/>
              <a:gd name="connsiteY891" fmla="*/ 3735534 h 5388006"/>
              <a:gd name="connsiteX892" fmla="*/ 5080138 w 5119199"/>
              <a:gd name="connsiteY892" fmla="*/ 3737191 h 5388006"/>
              <a:gd name="connsiteX893" fmla="*/ 5065634 w 5119199"/>
              <a:gd name="connsiteY893" fmla="*/ 3749346 h 5388006"/>
              <a:gd name="connsiteX894" fmla="*/ 5064040 w 5119199"/>
              <a:gd name="connsiteY894" fmla="*/ 3768202 h 5388006"/>
              <a:gd name="connsiteX895" fmla="*/ 5060963 w 5119199"/>
              <a:gd name="connsiteY895" fmla="*/ 3768913 h 5388006"/>
              <a:gd name="connsiteX896" fmla="*/ 5050192 w 5119199"/>
              <a:gd name="connsiteY896" fmla="*/ 3810577 h 5388006"/>
              <a:gd name="connsiteX897" fmla="*/ 5029715 w 5119199"/>
              <a:gd name="connsiteY897" fmla="*/ 3921250 h 5388006"/>
              <a:gd name="connsiteX898" fmla="*/ 5060372 w 5119199"/>
              <a:gd name="connsiteY898" fmla="*/ 3928707 h 5388006"/>
              <a:gd name="connsiteX899" fmla="*/ 5085939 w 5119199"/>
              <a:gd name="connsiteY899" fmla="*/ 3933087 h 5388006"/>
              <a:gd name="connsiteX900" fmla="*/ 5059662 w 5119199"/>
              <a:gd name="connsiteY900" fmla="*/ 3956050 h 5388006"/>
              <a:gd name="connsiteX901" fmla="*/ 5010185 w 5119199"/>
              <a:gd name="connsiteY901" fmla="*/ 3972148 h 5388006"/>
              <a:gd name="connsiteX902" fmla="*/ 4925080 w 5119199"/>
              <a:gd name="connsiteY902" fmla="*/ 4018192 h 5388006"/>
              <a:gd name="connsiteX903" fmla="*/ 4646684 w 5119199"/>
              <a:gd name="connsiteY903" fmla="*/ 4126378 h 5388006"/>
              <a:gd name="connsiteX904" fmla="*/ 4650601 w 5119199"/>
              <a:gd name="connsiteY904" fmla="*/ 4129365 h 5388006"/>
              <a:gd name="connsiteX905" fmla="*/ 4651416 w 5119199"/>
              <a:gd name="connsiteY905" fmla="*/ 4129141 h 5388006"/>
              <a:gd name="connsiteX906" fmla="*/ 4541114 w 5119199"/>
              <a:gd name="connsiteY906" fmla="*/ 4166889 h 5388006"/>
              <a:gd name="connsiteX907" fmla="*/ 4104096 w 5119199"/>
              <a:gd name="connsiteY907" fmla="*/ 4300849 h 5388006"/>
              <a:gd name="connsiteX908" fmla="*/ 4127768 w 5119199"/>
              <a:gd name="connsiteY908" fmla="*/ 4288066 h 5388006"/>
              <a:gd name="connsiteX909" fmla="*/ 4076634 w 5119199"/>
              <a:gd name="connsiteY909" fmla="*/ 4305821 h 5388006"/>
              <a:gd name="connsiteX910" fmla="*/ 3862866 w 5119199"/>
              <a:gd name="connsiteY910" fmla="*/ 4385126 h 5388006"/>
              <a:gd name="connsiteX911" fmla="*/ 3880976 w 5119199"/>
              <a:gd name="connsiteY911" fmla="*/ 4387494 h 5388006"/>
              <a:gd name="connsiteX912" fmla="*/ 3210671 w 5119199"/>
              <a:gd name="connsiteY912" fmla="*/ 4656184 h 5388006"/>
              <a:gd name="connsiteX913" fmla="*/ 3207948 w 5119199"/>
              <a:gd name="connsiteY913" fmla="*/ 4648490 h 5388006"/>
              <a:gd name="connsiteX914" fmla="*/ 3083072 w 5119199"/>
              <a:gd name="connsiteY914" fmla="*/ 4701992 h 5388006"/>
              <a:gd name="connsiteX915" fmla="*/ 3370938 w 5119199"/>
              <a:gd name="connsiteY915" fmla="*/ 4572500 h 5388006"/>
              <a:gd name="connsiteX916" fmla="*/ 3127933 w 5119199"/>
              <a:gd name="connsiteY916" fmla="*/ 4650621 h 5388006"/>
              <a:gd name="connsiteX917" fmla="*/ 3293645 w 5119199"/>
              <a:gd name="connsiteY917" fmla="*/ 4582324 h 5388006"/>
              <a:gd name="connsiteX918" fmla="*/ 3026612 w 5119199"/>
              <a:gd name="connsiteY918" fmla="*/ 4673821 h 5388006"/>
              <a:gd name="connsiteX919" fmla="*/ 3114795 w 5119199"/>
              <a:gd name="connsiteY919" fmla="*/ 4646478 h 5388006"/>
              <a:gd name="connsiteX920" fmla="*/ 3037384 w 5119199"/>
              <a:gd name="connsiteY920" fmla="*/ 4687551 h 5388006"/>
              <a:gd name="connsiteX921" fmla="*/ 2348258 w 5119199"/>
              <a:gd name="connsiteY921" fmla="*/ 4951625 h 5388006"/>
              <a:gd name="connsiteX922" fmla="*/ 2305291 w 5119199"/>
              <a:gd name="connsiteY922" fmla="*/ 4976363 h 5388006"/>
              <a:gd name="connsiteX923" fmla="*/ 1724234 w 5119199"/>
              <a:gd name="connsiteY923" fmla="*/ 5187883 h 5388006"/>
              <a:gd name="connsiteX924" fmla="*/ 1736071 w 5119199"/>
              <a:gd name="connsiteY924" fmla="*/ 5187883 h 5388006"/>
              <a:gd name="connsiteX925" fmla="*/ 1577934 w 5119199"/>
              <a:gd name="connsiteY925" fmla="*/ 5260441 h 5388006"/>
              <a:gd name="connsiteX926" fmla="*/ 1626464 w 5119199"/>
              <a:gd name="connsiteY926" fmla="*/ 5251090 h 5388006"/>
              <a:gd name="connsiteX927" fmla="*/ 1545265 w 5119199"/>
              <a:gd name="connsiteY927" fmla="*/ 5281629 h 5388006"/>
              <a:gd name="connsiteX928" fmla="*/ 1567045 w 5119199"/>
              <a:gd name="connsiteY928" fmla="*/ 5277841 h 5388006"/>
              <a:gd name="connsiteX929" fmla="*/ 1507862 w 5119199"/>
              <a:gd name="connsiteY929" fmla="*/ 5322109 h 5388006"/>
              <a:gd name="connsiteX930" fmla="*/ 1520882 w 5119199"/>
              <a:gd name="connsiteY930" fmla="*/ 5326015 h 5388006"/>
              <a:gd name="connsiteX931" fmla="*/ 1490462 w 5119199"/>
              <a:gd name="connsiteY931" fmla="*/ 5337851 h 5388006"/>
              <a:gd name="connsiteX932" fmla="*/ 1542543 w 5119199"/>
              <a:gd name="connsiteY932" fmla="*/ 5291452 h 5388006"/>
              <a:gd name="connsiteX933" fmla="*/ 1448916 w 5119199"/>
              <a:gd name="connsiteY933" fmla="*/ 5304709 h 5388006"/>
              <a:gd name="connsiteX934" fmla="*/ 1601844 w 5119199"/>
              <a:gd name="connsiteY934" fmla="*/ 5233690 h 5388006"/>
              <a:gd name="connsiteX935" fmla="*/ 1588824 w 5119199"/>
              <a:gd name="connsiteY935" fmla="*/ 5229784 h 5388006"/>
              <a:gd name="connsiteX936" fmla="*/ 1610603 w 5119199"/>
              <a:gd name="connsiteY936" fmla="*/ 5225996 h 5388006"/>
              <a:gd name="connsiteX937" fmla="*/ 1613444 w 5119199"/>
              <a:gd name="connsiteY937" fmla="*/ 5202323 h 5388006"/>
              <a:gd name="connsiteX938" fmla="*/ 1365586 w 5119199"/>
              <a:gd name="connsiteY938" fmla="*/ 5313587 h 5388006"/>
              <a:gd name="connsiteX939" fmla="*/ 1418377 w 5119199"/>
              <a:gd name="connsiteY939" fmla="*/ 5284705 h 5388006"/>
              <a:gd name="connsiteX940" fmla="*/ 1401688 w 5119199"/>
              <a:gd name="connsiteY940" fmla="*/ 5286599 h 5388006"/>
              <a:gd name="connsiteX941" fmla="*/ 1526919 w 5119199"/>
              <a:gd name="connsiteY941" fmla="*/ 5231796 h 5388006"/>
              <a:gd name="connsiteX942" fmla="*/ 1354460 w 5119199"/>
              <a:gd name="connsiteY942" fmla="*/ 5297015 h 5388006"/>
              <a:gd name="connsiteX943" fmla="*/ 1371149 w 5119199"/>
              <a:gd name="connsiteY943" fmla="*/ 5295121 h 5388006"/>
              <a:gd name="connsiteX944" fmla="*/ 1291963 w 5119199"/>
              <a:gd name="connsiteY944" fmla="*/ 5316191 h 5388006"/>
              <a:gd name="connsiteX945" fmla="*/ 1337652 w 5119199"/>
              <a:gd name="connsiteY945" fmla="*/ 5298909 h 5388006"/>
              <a:gd name="connsiteX946" fmla="*/ 1299183 w 5119199"/>
              <a:gd name="connsiteY946" fmla="*/ 5304591 h 5388006"/>
              <a:gd name="connsiteX947" fmla="*/ 1210645 w 5119199"/>
              <a:gd name="connsiteY947" fmla="*/ 5316427 h 5388006"/>
              <a:gd name="connsiteX948" fmla="*/ 1235384 w 5119199"/>
              <a:gd name="connsiteY948" fmla="*/ 5320333 h 5388006"/>
              <a:gd name="connsiteX949" fmla="*/ 1279534 w 5119199"/>
              <a:gd name="connsiteY949" fmla="*/ 5299028 h 5388006"/>
              <a:gd name="connsiteX950" fmla="*/ 1267698 w 5119199"/>
              <a:gd name="connsiteY950" fmla="*/ 5312640 h 5388006"/>
              <a:gd name="connsiteX951" fmla="*/ 1279534 w 5119199"/>
              <a:gd name="connsiteY951" fmla="*/ 5312640 h 5388006"/>
              <a:gd name="connsiteX952" fmla="*/ 1190287 w 5119199"/>
              <a:gd name="connsiteY952" fmla="*/ 5337733 h 5388006"/>
              <a:gd name="connsiteX953" fmla="*/ 1198217 w 5119199"/>
              <a:gd name="connsiteY953" fmla="*/ 5312521 h 5388006"/>
              <a:gd name="connsiteX954" fmla="*/ 1092516 w 5119199"/>
              <a:gd name="connsiteY954" fmla="*/ 5263873 h 5388006"/>
              <a:gd name="connsiteX955" fmla="*/ 1184960 w 5119199"/>
              <a:gd name="connsiteY955" fmla="*/ 5277603 h 5388006"/>
              <a:gd name="connsiteX956" fmla="*/ 1121516 w 5119199"/>
              <a:gd name="connsiteY956" fmla="*/ 5248485 h 5388006"/>
              <a:gd name="connsiteX957" fmla="*/ 1128736 w 5119199"/>
              <a:gd name="connsiteY957" fmla="*/ 5236649 h 5388006"/>
              <a:gd name="connsiteX958" fmla="*/ 1155605 w 5119199"/>
              <a:gd name="connsiteY958" fmla="*/ 5230850 h 5388006"/>
              <a:gd name="connsiteX959" fmla="*/ 1181764 w 5119199"/>
              <a:gd name="connsiteY959" fmla="*/ 5238662 h 5388006"/>
              <a:gd name="connsiteX960" fmla="*/ 1135957 w 5119199"/>
              <a:gd name="connsiteY960" fmla="*/ 5225050 h 5388006"/>
              <a:gd name="connsiteX961" fmla="*/ 1135957 w 5119199"/>
              <a:gd name="connsiteY961" fmla="*/ 5194038 h 5388006"/>
              <a:gd name="connsiteX962" fmla="*/ 1183303 w 5119199"/>
              <a:gd name="connsiteY962" fmla="*/ 5211556 h 5388006"/>
              <a:gd name="connsiteX963" fmla="*/ 1161287 w 5119199"/>
              <a:gd name="connsiteY963" fmla="*/ 5184332 h 5388006"/>
              <a:gd name="connsiteX964" fmla="*/ 1135957 w 5119199"/>
              <a:gd name="connsiteY964" fmla="*/ 5194038 h 5388006"/>
              <a:gd name="connsiteX965" fmla="*/ 1089202 w 5119199"/>
              <a:gd name="connsiteY965" fmla="*/ 5163026 h 5388006"/>
              <a:gd name="connsiteX966" fmla="*/ 1075235 w 5119199"/>
              <a:gd name="connsiteY966" fmla="*/ 5141602 h 5388006"/>
              <a:gd name="connsiteX967" fmla="*/ 1091214 w 5119199"/>
              <a:gd name="connsiteY967" fmla="*/ 5122308 h 5388006"/>
              <a:gd name="connsiteX968" fmla="*/ 1037831 w 5119199"/>
              <a:gd name="connsiteY968" fmla="*/ 5089284 h 5388006"/>
              <a:gd name="connsiteX969" fmla="*/ 1055231 w 5119199"/>
              <a:gd name="connsiteY969" fmla="*/ 5073779 h 5388006"/>
              <a:gd name="connsiteX970" fmla="*/ 1026705 w 5119199"/>
              <a:gd name="connsiteY970" fmla="*/ 5044661 h 5388006"/>
              <a:gd name="connsiteX971" fmla="*/ 1059374 w 5119199"/>
              <a:gd name="connsiteY971" fmla="*/ 5023355 h 5388006"/>
              <a:gd name="connsiteX972" fmla="*/ 1021497 w 5119199"/>
              <a:gd name="connsiteY972" fmla="*/ 5015543 h 5388006"/>
              <a:gd name="connsiteX973" fmla="*/ 999481 w 5119199"/>
              <a:gd name="connsiteY973" fmla="*/ 4988437 h 5388006"/>
              <a:gd name="connsiteX974" fmla="*/ 958763 w 5119199"/>
              <a:gd name="connsiteY974" fmla="*/ 5003943 h 5388006"/>
              <a:gd name="connsiteX975" fmla="*/ 986342 w 5119199"/>
              <a:gd name="connsiteY975" fmla="*/ 4984531 h 5388006"/>
              <a:gd name="connsiteX976" fmla="*/ 949886 w 5119199"/>
              <a:gd name="connsiteY976" fmla="*/ 4980625 h 5388006"/>
              <a:gd name="connsiteX977" fmla="*/ 969416 w 5119199"/>
              <a:gd name="connsiteY977" fmla="*/ 4955413 h 5388006"/>
              <a:gd name="connsiteX978" fmla="*/ 861111 w 5119199"/>
              <a:gd name="connsiteY978" fmla="*/ 4885695 h 5388006"/>
              <a:gd name="connsiteX979" fmla="*/ 841936 w 5119199"/>
              <a:gd name="connsiteY979" fmla="*/ 4866283 h 5388006"/>
              <a:gd name="connsiteX980" fmla="*/ 877446 w 5119199"/>
              <a:gd name="connsiteY980" fmla="*/ 4852671 h 5388006"/>
              <a:gd name="connsiteX981" fmla="*/ 851169 w 5119199"/>
              <a:gd name="connsiteY981" fmla="*/ 4844978 h 5388006"/>
              <a:gd name="connsiteX982" fmla="*/ 878038 w 5119199"/>
              <a:gd name="connsiteY982" fmla="*/ 4839059 h 5388006"/>
              <a:gd name="connsiteX983" fmla="*/ 889874 w 5119199"/>
              <a:gd name="connsiteY983" fmla="*/ 4808047 h 5388006"/>
              <a:gd name="connsiteX984" fmla="*/ 960894 w 5119199"/>
              <a:gd name="connsiteY984" fmla="*/ 4749811 h 5388006"/>
              <a:gd name="connsiteX985" fmla="*/ 930947 w 5119199"/>
              <a:gd name="connsiteY985" fmla="*/ 4747918 h 5388006"/>
              <a:gd name="connsiteX986" fmla="*/ 933906 w 5119199"/>
              <a:gd name="connsiteY986" fmla="*/ 4755730 h 5388006"/>
              <a:gd name="connsiteX987" fmla="*/ 903131 w 5119199"/>
              <a:gd name="connsiteY987" fmla="*/ 4736318 h 5388006"/>
              <a:gd name="connsiteX988" fmla="*/ 864426 w 5119199"/>
              <a:gd name="connsiteY988" fmla="*/ 4742117 h 5388006"/>
              <a:gd name="connsiteX989" fmla="*/ 895082 w 5119199"/>
              <a:gd name="connsiteY989" fmla="*/ 4730280 h 5388006"/>
              <a:gd name="connsiteX990" fmla="*/ 903013 w 5119199"/>
              <a:gd name="connsiteY990" fmla="*/ 4705068 h 5388006"/>
              <a:gd name="connsiteX991" fmla="*/ 889046 w 5119199"/>
              <a:gd name="connsiteY991" fmla="*/ 4683763 h 5388006"/>
              <a:gd name="connsiteX992" fmla="*/ 865373 w 5119199"/>
              <a:gd name="connsiteY992" fmla="*/ 4683763 h 5388006"/>
              <a:gd name="connsiteX993" fmla="*/ 947045 w 5119199"/>
              <a:gd name="connsiteY993" fmla="*/ 4652632 h 5388006"/>
              <a:gd name="connsiteX994" fmla="*/ 949176 w 5119199"/>
              <a:gd name="connsiteY994" fmla="*/ 4642926 h 5388006"/>
              <a:gd name="connsiteX995" fmla="*/ 936747 w 5119199"/>
              <a:gd name="connsiteY995" fmla="*/ 4625408 h 5388006"/>
              <a:gd name="connsiteX996" fmla="*/ 954147 w 5119199"/>
              <a:gd name="connsiteY996" fmla="*/ 4609902 h 5388006"/>
              <a:gd name="connsiteX997" fmla="*/ 926331 w 5119199"/>
              <a:gd name="connsiteY997" fmla="*/ 4598066 h 5388006"/>
              <a:gd name="connsiteX998" fmla="*/ 1019011 w 5119199"/>
              <a:gd name="connsiteY998" fmla="*/ 4580548 h 5388006"/>
              <a:gd name="connsiteX999" fmla="*/ 1008240 w 5119199"/>
              <a:gd name="connsiteY999" fmla="*/ 4597947 h 5388006"/>
              <a:gd name="connsiteX1000" fmla="*/ 1142467 w 5119199"/>
              <a:gd name="connsiteY1000" fmla="*/ 4489524 h 5388006"/>
              <a:gd name="connsiteX1001" fmla="*/ 1177976 w 5119199"/>
              <a:gd name="connsiteY1001" fmla="*/ 4458512 h 5388006"/>
              <a:gd name="connsiteX1002" fmla="*/ 1311020 w 5119199"/>
              <a:gd name="connsiteY1002" fmla="*/ 4408325 h 5388006"/>
              <a:gd name="connsiteX1003" fmla="*/ 1253967 w 5119199"/>
              <a:gd name="connsiteY1003" fmla="*/ 4412113 h 5388006"/>
              <a:gd name="connsiteX1004" fmla="*/ 1346884 w 5119199"/>
              <a:gd name="connsiteY1004" fmla="*/ 4363938 h 5388006"/>
              <a:gd name="connsiteX1005" fmla="*/ 1365113 w 5119199"/>
              <a:gd name="connsiteY1005" fmla="*/ 4365950 h 5388006"/>
              <a:gd name="connsiteX1006" fmla="*/ 1353276 w 5119199"/>
              <a:gd name="connsiteY1006" fmla="*/ 4365950 h 5388006"/>
              <a:gd name="connsiteX1007" fmla="*/ 1759626 w 5119199"/>
              <a:gd name="connsiteY1007" fmla="*/ 4218823 h 5388006"/>
              <a:gd name="connsiteX1008" fmla="*/ 1760011 w 5119199"/>
              <a:gd name="connsiteY1008" fmla="*/ 4225806 h 5388006"/>
              <a:gd name="connsiteX1009" fmla="*/ 1759613 w 5119199"/>
              <a:gd name="connsiteY1009" fmla="*/ 4227979 h 5388006"/>
              <a:gd name="connsiteX1010" fmla="*/ 1816797 w 5119199"/>
              <a:gd name="connsiteY1010" fmla="*/ 4207576 h 5388006"/>
              <a:gd name="connsiteX1011" fmla="*/ 1816728 w 5119199"/>
              <a:gd name="connsiteY1011" fmla="*/ 4209468 h 5388006"/>
              <a:gd name="connsiteX1012" fmla="*/ 1821265 w 5119199"/>
              <a:gd name="connsiteY1012" fmla="*/ 4206941 h 5388006"/>
              <a:gd name="connsiteX1013" fmla="*/ 1776315 w 5119199"/>
              <a:gd name="connsiteY1013" fmla="*/ 4217047 h 5388006"/>
              <a:gd name="connsiteX1014" fmla="*/ 1848992 w 5119199"/>
              <a:gd name="connsiteY1014" fmla="*/ 4176920 h 5388006"/>
              <a:gd name="connsiteX1015" fmla="*/ 1866392 w 5119199"/>
              <a:gd name="connsiteY1015" fmla="*/ 4192546 h 5388006"/>
              <a:gd name="connsiteX1016" fmla="*/ 1935399 w 5119199"/>
              <a:gd name="connsiteY1016" fmla="*/ 4158219 h 5388006"/>
              <a:gd name="connsiteX1017" fmla="*/ 1907464 w 5119199"/>
              <a:gd name="connsiteY1017" fmla="*/ 4177395 h 5388006"/>
              <a:gd name="connsiteX1018" fmla="*/ 1934023 w 5119199"/>
              <a:gd name="connsiteY1018" fmla="*/ 4172408 h 5388006"/>
              <a:gd name="connsiteX1019" fmla="*/ 1939811 w 5119199"/>
              <a:gd name="connsiteY1019" fmla="*/ 4169138 h 5388006"/>
              <a:gd name="connsiteX1020" fmla="*/ 1943550 w 5119199"/>
              <a:gd name="connsiteY1020" fmla="*/ 4163968 h 5388006"/>
              <a:gd name="connsiteX1021" fmla="*/ 1955526 w 5119199"/>
              <a:gd name="connsiteY1021" fmla="*/ 4157821 h 5388006"/>
              <a:gd name="connsiteX1022" fmla="*/ 1951792 w 5119199"/>
              <a:gd name="connsiteY1022" fmla="*/ 4157080 h 5388006"/>
              <a:gd name="connsiteX1023" fmla="*/ 1942027 w 5119199"/>
              <a:gd name="connsiteY1023" fmla="*/ 4160231 h 5388006"/>
              <a:gd name="connsiteX1024" fmla="*/ 1971264 w 5119199"/>
              <a:gd name="connsiteY1024" fmla="*/ 4144962 h 5388006"/>
              <a:gd name="connsiteX1025" fmla="*/ 1969606 w 5119199"/>
              <a:gd name="connsiteY1025" fmla="*/ 4149637 h 5388006"/>
              <a:gd name="connsiteX1026" fmla="*/ 1969358 w 5119199"/>
              <a:gd name="connsiteY1026" fmla="*/ 4151749 h 5388006"/>
              <a:gd name="connsiteX1027" fmla="*/ 2013875 w 5119199"/>
              <a:gd name="connsiteY1027" fmla="*/ 4136320 h 5388006"/>
              <a:gd name="connsiteX1028" fmla="*/ 2065478 w 5119199"/>
              <a:gd name="connsiteY1028" fmla="*/ 4116039 h 5388006"/>
              <a:gd name="connsiteX1029" fmla="*/ 2095902 w 5119199"/>
              <a:gd name="connsiteY1029" fmla="*/ 4103534 h 5388006"/>
              <a:gd name="connsiteX1030" fmla="*/ 2091641 w 5119199"/>
              <a:gd name="connsiteY1030" fmla="*/ 4091697 h 5388006"/>
              <a:gd name="connsiteX1031" fmla="*/ 2107075 w 5119199"/>
              <a:gd name="connsiteY1031" fmla="*/ 4089888 h 5388006"/>
              <a:gd name="connsiteX1032" fmla="*/ 2112784 w 5119199"/>
              <a:gd name="connsiteY1032" fmla="*/ 4086175 h 5388006"/>
              <a:gd name="connsiteX1033" fmla="*/ 2073029 w 5119199"/>
              <a:gd name="connsiteY1033" fmla="*/ 4086681 h 5388006"/>
              <a:gd name="connsiteX1034" fmla="*/ 2004880 w 5119199"/>
              <a:gd name="connsiteY1034" fmla="*/ 4106610 h 5388006"/>
              <a:gd name="connsiteX1035" fmla="*/ 2050805 w 5119199"/>
              <a:gd name="connsiteY1035" fmla="*/ 4087080 h 5388006"/>
              <a:gd name="connsiteX1036" fmla="*/ 2129874 w 5119199"/>
              <a:gd name="connsiteY1036" fmla="*/ 4063407 h 5388006"/>
              <a:gd name="connsiteX1037" fmla="*/ 2127240 w 5119199"/>
              <a:gd name="connsiteY1037" fmla="*/ 4076787 h 5388006"/>
              <a:gd name="connsiteX1038" fmla="*/ 2143011 w 5119199"/>
              <a:gd name="connsiteY1038" fmla="*/ 4072877 h 5388006"/>
              <a:gd name="connsiteX1039" fmla="*/ 2104780 w 5119199"/>
              <a:gd name="connsiteY1039" fmla="*/ 4095840 h 5388006"/>
              <a:gd name="connsiteX1040" fmla="*/ 2139520 w 5119199"/>
              <a:gd name="connsiteY1040" fmla="*/ 4086938 h 5388006"/>
              <a:gd name="connsiteX1041" fmla="*/ 2216084 w 5119199"/>
              <a:gd name="connsiteY1041" fmla="*/ 4056846 h 5388006"/>
              <a:gd name="connsiteX1042" fmla="*/ 2223146 w 5119199"/>
              <a:gd name="connsiteY1042" fmla="*/ 4052400 h 5388006"/>
              <a:gd name="connsiteX1043" fmla="*/ 2174024 w 5119199"/>
              <a:gd name="connsiteY1043" fmla="*/ 4061632 h 5388006"/>
              <a:gd name="connsiteX1044" fmla="*/ 2265047 w 5119199"/>
              <a:gd name="connsiteY1044" fmla="*/ 4023873 h 5388006"/>
              <a:gd name="connsiteX1045" fmla="*/ 2298663 w 5119199"/>
              <a:gd name="connsiteY1045" fmla="*/ 4020441 h 5388006"/>
              <a:gd name="connsiteX1046" fmla="*/ 2299610 w 5119199"/>
              <a:gd name="connsiteY1046" fmla="*/ 4006829 h 5388006"/>
              <a:gd name="connsiteX1047" fmla="*/ 2406139 w 5119199"/>
              <a:gd name="connsiteY1047" fmla="*/ 3963625 h 5388006"/>
              <a:gd name="connsiteX1048" fmla="*/ 2372997 w 5119199"/>
              <a:gd name="connsiteY1048" fmla="*/ 3984576 h 5388006"/>
              <a:gd name="connsiteX1049" fmla="*/ 2392982 w 5119199"/>
              <a:gd name="connsiteY1049" fmla="*/ 3980958 h 5388006"/>
              <a:gd name="connsiteX1050" fmla="*/ 2407604 w 5119199"/>
              <a:gd name="connsiteY1050" fmla="*/ 3972761 h 5388006"/>
              <a:gd name="connsiteX1051" fmla="*/ 2410697 w 5119199"/>
              <a:gd name="connsiteY1051" fmla="*/ 3957647 h 5388006"/>
              <a:gd name="connsiteX1052" fmla="*/ 2392527 w 5119199"/>
              <a:gd name="connsiteY1052" fmla="*/ 3961139 h 5388006"/>
              <a:gd name="connsiteX1053" fmla="*/ 2413893 w 5119199"/>
              <a:gd name="connsiteY1053" fmla="*/ 3947453 h 5388006"/>
              <a:gd name="connsiteX1054" fmla="*/ 2430061 w 5119199"/>
              <a:gd name="connsiteY1054" fmla="*/ 3941115 h 5388006"/>
              <a:gd name="connsiteX1055" fmla="*/ 2441530 w 5119199"/>
              <a:gd name="connsiteY1055" fmla="*/ 3933324 h 5388006"/>
              <a:gd name="connsiteX1056" fmla="*/ 2441301 w 5119199"/>
              <a:gd name="connsiteY1056" fmla="*/ 3936584 h 5388006"/>
              <a:gd name="connsiteX1057" fmla="*/ 2452657 w 5119199"/>
              <a:gd name="connsiteY1057" fmla="*/ 3931903 h 5388006"/>
              <a:gd name="connsiteX1058" fmla="*/ 2445268 w 5119199"/>
              <a:gd name="connsiteY1058" fmla="*/ 3944922 h 5388006"/>
              <a:gd name="connsiteX1059" fmla="*/ 2496707 w 5119199"/>
              <a:gd name="connsiteY1059" fmla="*/ 3924114 h 5388006"/>
              <a:gd name="connsiteX1060" fmla="*/ 2530069 w 5119199"/>
              <a:gd name="connsiteY1060" fmla="*/ 3910287 h 5388006"/>
              <a:gd name="connsiteX1061" fmla="*/ 2516887 w 5119199"/>
              <a:gd name="connsiteY1061" fmla="*/ 3913347 h 5388006"/>
              <a:gd name="connsiteX1062" fmla="*/ 2491126 w 5119199"/>
              <a:gd name="connsiteY1062" fmla="*/ 3925748 h 5388006"/>
              <a:gd name="connsiteX1063" fmla="*/ 2491008 w 5119199"/>
              <a:gd name="connsiteY1063" fmla="*/ 3925748 h 5388006"/>
              <a:gd name="connsiteX1064" fmla="*/ 2581320 w 5119199"/>
              <a:gd name="connsiteY1064" fmla="*/ 3882071 h 5388006"/>
              <a:gd name="connsiteX1065" fmla="*/ 2581494 w 5119199"/>
              <a:gd name="connsiteY1065" fmla="*/ 3888587 h 5388006"/>
              <a:gd name="connsiteX1066" fmla="*/ 2634821 w 5119199"/>
              <a:gd name="connsiteY1066" fmla="*/ 3865900 h 5388006"/>
              <a:gd name="connsiteX1067" fmla="*/ 2667561 w 5119199"/>
              <a:gd name="connsiteY1067" fmla="*/ 3851925 h 5388006"/>
              <a:gd name="connsiteX1068" fmla="*/ 2643106 w 5119199"/>
              <a:gd name="connsiteY1068" fmla="*/ 3857569 h 5388006"/>
              <a:gd name="connsiteX1069" fmla="*/ 1931019 w 5119199"/>
              <a:gd name="connsiteY1069" fmla="*/ 4091222 h 5388006"/>
              <a:gd name="connsiteX1070" fmla="*/ 1886631 w 5119199"/>
              <a:gd name="connsiteY1070" fmla="*/ 4115725 h 5388006"/>
              <a:gd name="connsiteX1071" fmla="*/ 1284387 w 5119199"/>
              <a:gd name="connsiteY1071" fmla="*/ 4294102 h 5388006"/>
              <a:gd name="connsiteX1072" fmla="*/ 1296223 w 5119199"/>
              <a:gd name="connsiteY1072" fmla="*/ 4295877 h 5388006"/>
              <a:gd name="connsiteX1073" fmla="*/ 1132169 w 5119199"/>
              <a:gd name="connsiteY1073" fmla="*/ 4362279 h 5388006"/>
              <a:gd name="connsiteX1074" fmla="*/ 1182592 w 5119199"/>
              <a:gd name="connsiteY1074" fmla="*/ 4357782 h 5388006"/>
              <a:gd name="connsiteX1075" fmla="*/ 1098316 w 5119199"/>
              <a:gd name="connsiteY1075" fmla="*/ 4383467 h 5388006"/>
              <a:gd name="connsiteX1076" fmla="*/ 1120924 w 5119199"/>
              <a:gd name="connsiteY1076" fmla="*/ 4381928 h 5388006"/>
              <a:gd name="connsiteX1077" fmla="*/ 1059966 w 5119199"/>
              <a:gd name="connsiteY1077" fmla="*/ 4427736 h 5388006"/>
              <a:gd name="connsiteX1078" fmla="*/ 1073578 w 5119199"/>
              <a:gd name="connsiteY1078" fmla="*/ 4434364 h 5388006"/>
              <a:gd name="connsiteX1079" fmla="*/ 1041974 w 5119199"/>
              <a:gd name="connsiteY1079" fmla="*/ 4443952 h 5388006"/>
              <a:gd name="connsiteX1080" fmla="*/ 1096067 w 5119199"/>
              <a:gd name="connsiteY1080" fmla="*/ 4394948 h 5388006"/>
              <a:gd name="connsiteX1081" fmla="*/ 998889 w 5119199"/>
              <a:gd name="connsiteY1081" fmla="*/ 4397434 h 5388006"/>
              <a:gd name="connsiteX1082" fmla="*/ 1157736 w 5119199"/>
              <a:gd name="connsiteY1082" fmla="*/ 4332688 h 5388006"/>
              <a:gd name="connsiteX1083" fmla="*/ 1144242 w 5119199"/>
              <a:gd name="connsiteY1083" fmla="*/ 4326060 h 5388006"/>
              <a:gd name="connsiteX1084" fmla="*/ 1166731 w 5119199"/>
              <a:gd name="connsiteY1084" fmla="*/ 4324521 h 5388006"/>
              <a:gd name="connsiteX1085" fmla="*/ 1169691 w 5119199"/>
              <a:gd name="connsiteY1085" fmla="*/ 4296468 h 5388006"/>
              <a:gd name="connsiteX1086" fmla="*/ 912364 w 5119199"/>
              <a:gd name="connsiteY1086" fmla="*/ 4396842 h 5388006"/>
              <a:gd name="connsiteX1087" fmla="*/ 967167 w 5119199"/>
              <a:gd name="connsiteY1087" fmla="*/ 4369145 h 5388006"/>
              <a:gd name="connsiteX1088" fmla="*/ 949885 w 5119199"/>
              <a:gd name="connsiteY1088" fmla="*/ 4369145 h 5388006"/>
              <a:gd name="connsiteX1089" fmla="*/ 1078667 w 5119199"/>
              <a:gd name="connsiteY1089" fmla="*/ 4319076 h 5388006"/>
              <a:gd name="connsiteX1090" fmla="*/ 899581 w 5119199"/>
              <a:gd name="connsiteY1090" fmla="*/ 4373762 h 5388006"/>
              <a:gd name="connsiteX1091" fmla="*/ 916862 w 5119199"/>
              <a:gd name="connsiteY1091" fmla="*/ 4373762 h 5388006"/>
              <a:gd name="connsiteX1092" fmla="*/ 834835 w 5119199"/>
              <a:gd name="connsiteY1092" fmla="*/ 4387966 h 5388006"/>
              <a:gd name="connsiteX1093" fmla="*/ 882181 w 5119199"/>
              <a:gd name="connsiteY1093" fmla="*/ 4373525 h 5388006"/>
              <a:gd name="connsiteX1094" fmla="*/ 842174 w 5119199"/>
              <a:gd name="connsiteY1094" fmla="*/ 4374827 h 5388006"/>
              <a:gd name="connsiteX1095" fmla="*/ 750322 w 5119199"/>
              <a:gd name="connsiteY1095" fmla="*/ 4375774 h 5388006"/>
              <a:gd name="connsiteX1096" fmla="*/ 776007 w 5119199"/>
              <a:gd name="connsiteY1096" fmla="*/ 4384178 h 5388006"/>
              <a:gd name="connsiteX1097" fmla="*/ 821933 w 5119199"/>
              <a:gd name="connsiteY1097" fmla="*/ 4364766 h 5388006"/>
              <a:gd name="connsiteX1098" fmla="*/ 809150 w 5119199"/>
              <a:gd name="connsiteY1098" fmla="*/ 4379443 h 5388006"/>
              <a:gd name="connsiteX1099" fmla="*/ 820986 w 5119199"/>
              <a:gd name="connsiteY1099" fmla="*/ 4381218 h 5388006"/>
              <a:gd name="connsiteX1100" fmla="*/ 728424 w 5119199"/>
              <a:gd name="connsiteY1100" fmla="*/ 4398737 h 5388006"/>
              <a:gd name="connsiteX1101" fmla="*/ 736710 w 5119199"/>
              <a:gd name="connsiteY1101" fmla="*/ 4369026 h 5388006"/>
              <a:gd name="connsiteX1102" fmla="*/ 627340 w 5119199"/>
              <a:gd name="connsiteY1102" fmla="*/ 4293864 h 5388006"/>
              <a:gd name="connsiteX1103" fmla="*/ 723098 w 5119199"/>
              <a:gd name="connsiteY1103" fmla="*/ 4324402 h 5388006"/>
              <a:gd name="connsiteX1104" fmla="*/ 657405 w 5119199"/>
              <a:gd name="connsiteY1104" fmla="*/ 4279305 h 5388006"/>
              <a:gd name="connsiteX1105" fmla="*/ 664980 w 5119199"/>
              <a:gd name="connsiteY1105" fmla="*/ 4266167 h 5388006"/>
              <a:gd name="connsiteX1106" fmla="*/ 692796 w 5119199"/>
              <a:gd name="connsiteY1106" fmla="*/ 4263089 h 5388006"/>
              <a:gd name="connsiteX1107" fmla="*/ 719902 w 5119199"/>
              <a:gd name="connsiteY1107" fmla="*/ 4276464 h 5388006"/>
              <a:gd name="connsiteX1108" fmla="*/ 672556 w 5119199"/>
              <a:gd name="connsiteY1108" fmla="*/ 4252791 h 5388006"/>
              <a:gd name="connsiteX1109" fmla="*/ 672556 w 5119199"/>
              <a:gd name="connsiteY1109" fmla="*/ 4214796 h 5388006"/>
              <a:gd name="connsiteX1110" fmla="*/ 721677 w 5119199"/>
              <a:gd name="connsiteY1110" fmla="*/ 4243322 h 5388006"/>
              <a:gd name="connsiteX1111" fmla="*/ 698951 w 5119199"/>
              <a:gd name="connsiteY1111" fmla="*/ 4206748 h 5388006"/>
              <a:gd name="connsiteX1112" fmla="*/ 672556 w 5119199"/>
              <a:gd name="connsiteY1112" fmla="*/ 4214796 h 5388006"/>
              <a:gd name="connsiteX1113" fmla="*/ 624381 w 5119199"/>
              <a:gd name="connsiteY1113" fmla="*/ 4169935 h 5388006"/>
              <a:gd name="connsiteX1114" fmla="*/ 609940 w 5119199"/>
              <a:gd name="connsiteY1114" fmla="*/ 4141764 h 5388006"/>
              <a:gd name="connsiteX1115" fmla="*/ 626511 w 5119199"/>
              <a:gd name="connsiteY1115" fmla="*/ 4120458 h 5388006"/>
              <a:gd name="connsiteX1116" fmla="*/ 571471 w 5119199"/>
              <a:gd name="connsiteY1116" fmla="*/ 4072047 h 5388006"/>
              <a:gd name="connsiteX1117" fmla="*/ 589463 w 5119199"/>
              <a:gd name="connsiteY1117" fmla="*/ 4055712 h 5388006"/>
              <a:gd name="connsiteX1118" fmla="*/ 559990 w 5119199"/>
              <a:gd name="connsiteY1118" fmla="*/ 4015942 h 5388006"/>
              <a:gd name="connsiteX1119" fmla="*/ 593842 w 5119199"/>
              <a:gd name="connsiteY1119" fmla="*/ 3994754 h 5388006"/>
              <a:gd name="connsiteX1120" fmla="*/ 554663 w 5119199"/>
              <a:gd name="connsiteY1120" fmla="*/ 3979604 h 5388006"/>
              <a:gd name="connsiteX1121" fmla="*/ 532056 w 5119199"/>
              <a:gd name="connsiteY1121" fmla="*/ 3943147 h 5388006"/>
              <a:gd name="connsiteX1122" fmla="*/ 489917 w 5119199"/>
              <a:gd name="connsiteY1122" fmla="*/ 3955931 h 5388006"/>
              <a:gd name="connsiteX1123" fmla="*/ 518443 w 5119199"/>
              <a:gd name="connsiteY1123" fmla="*/ 3936401 h 5388006"/>
              <a:gd name="connsiteX1124" fmla="*/ 480803 w 5119199"/>
              <a:gd name="connsiteY1124" fmla="*/ 3926221 h 5388006"/>
              <a:gd name="connsiteX1125" fmla="*/ 501044 w 5119199"/>
              <a:gd name="connsiteY1125" fmla="*/ 3898287 h 5388006"/>
              <a:gd name="connsiteX1126" fmla="*/ 389425 w 5119199"/>
              <a:gd name="connsiteY1126" fmla="*/ 3796729 h 5388006"/>
              <a:gd name="connsiteX1127" fmla="*/ 369776 w 5119199"/>
              <a:gd name="connsiteY1127" fmla="*/ 3770215 h 5388006"/>
              <a:gd name="connsiteX1128" fmla="*/ 406706 w 5119199"/>
              <a:gd name="connsiteY1128" fmla="*/ 3758970 h 5388006"/>
              <a:gd name="connsiteX1129" fmla="*/ 396206 w 5119199"/>
              <a:gd name="connsiteY1129" fmla="*/ 3746096 h 5388006"/>
              <a:gd name="connsiteX1130" fmla="*/ 379601 w 5119199"/>
              <a:gd name="connsiteY1130" fmla="*/ 3745595 h 5388006"/>
              <a:gd name="connsiteX1131" fmla="*/ 407416 w 5119199"/>
              <a:gd name="connsiteY1131" fmla="*/ 3742399 h 5388006"/>
              <a:gd name="connsiteX1132" fmla="*/ 419253 w 5119199"/>
              <a:gd name="connsiteY1132" fmla="*/ 3706298 h 5388006"/>
              <a:gd name="connsiteX1133" fmla="*/ 492995 w 5119199"/>
              <a:gd name="connsiteY1133" fmla="*/ 3645694 h 5388006"/>
              <a:gd name="connsiteX1134" fmla="*/ 462101 w 5119199"/>
              <a:gd name="connsiteY1134" fmla="*/ 3638947 h 5388006"/>
              <a:gd name="connsiteX1135" fmla="*/ 458861 w 5119199"/>
              <a:gd name="connsiteY1135" fmla="*/ 3645398 h 5388006"/>
              <a:gd name="connsiteX1136" fmla="*/ 465179 w 5119199"/>
              <a:gd name="connsiteY1136" fmla="*/ 3648890 h 5388006"/>
              <a:gd name="connsiteX1137" fmla="*/ 433457 w 5119199"/>
              <a:gd name="connsiteY1137" fmla="*/ 3620601 h 5388006"/>
              <a:gd name="connsiteX1138" fmla="*/ 393568 w 5119199"/>
              <a:gd name="connsiteY1138" fmla="*/ 3621903 h 5388006"/>
              <a:gd name="connsiteX1139" fmla="*/ 425171 w 5119199"/>
              <a:gd name="connsiteY1139" fmla="*/ 3612197 h 5388006"/>
              <a:gd name="connsiteX1140" fmla="*/ 433339 w 5119199"/>
              <a:gd name="connsiteY1140" fmla="*/ 3582605 h 5388006"/>
              <a:gd name="connsiteX1141" fmla="*/ 419016 w 5119199"/>
              <a:gd name="connsiteY1141" fmla="*/ 3554434 h 5388006"/>
              <a:gd name="connsiteX1142" fmla="*/ 395343 w 5119199"/>
              <a:gd name="connsiteY1142" fmla="*/ 3550883 h 5388006"/>
              <a:gd name="connsiteX1143" fmla="*/ 479738 w 5119199"/>
              <a:gd name="connsiteY1143" fmla="*/ 3525198 h 5388006"/>
              <a:gd name="connsiteX1144" fmla="*/ 481868 w 5119199"/>
              <a:gd name="connsiteY1144" fmla="*/ 3513361 h 5388006"/>
              <a:gd name="connsiteX1145" fmla="*/ 469085 w 5119199"/>
              <a:gd name="connsiteY1145" fmla="*/ 3489688 h 5388006"/>
              <a:gd name="connsiteX1146" fmla="*/ 487077 w 5119199"/>
              <a:gd name="connsiteY1146" fmla="*/ 3473354 h 5388006"/>
              <a:gd name="connsiteX1147" fmla="*/ 458550 w 5119199"/>
              <a:gd name="connsiteY1147" fmla="*/ 3455007 h 5388006"/>
              <a:gd name="connsiteX1148" fmla="*/ 554072 w 5119199"/>
              <a:gd name="connsiteY1148" fmla="*/ 3447550 h 5388006"/>
              <a:gd name="connsiteX1149" fmla="*/ 542827 w 5119199"/>
              <a:gd name="connsiteY1149" fmla="*/ 3467199 h 5388006"/>
              <a:gd name="connsiteX1150" fmla="*/ 681196 w 5119199"/>
              <a:gd name="connsiteY1150" fmla="*/ 3354515 h 5388006"/>
              <a:gd name="connsiteX1151" fmla="*/ 716706 w 5119199"/>
              <a:gd name="connsiteY1151" fmla="*/ 3321727 h 5388006"/>
              <a:gd name="connsiteX1152" fmla="*/ 739068 w 5119199"/>
              <a:gd name="connsiteY1152" fmla="*/ 3318125 h 5388006"/>
              <a:gd name="connsiteX1153" fmla="*/ 737691 w 5119199"/>
              <a:gd name="connsiteY1153" fmla="*/ 3312348 h 5388006"/>
              <a:gd name="connsiteX1154" fmla="*/ 729135 w 5119199"/>
              <a:gd name="connsiteY1154" fmla="*/ 3296635 h 5388006"/>
              <a:gd name="connsiteX1155" fmla="*/ 746298 w 5119199"/>
              <a:gd name="connsiteY1155" fmla="*/ 3277223 h 5388006"/>
              <a:gd name="connsiteX1156" fmla="*/ 698360 w 5119199"/>
              <a:gd name="connsiteY1156" fmla="*/ 3223485 h 5388006"/>
              <a:gd name="connsiteX1157" fmla="*/ 716588 w 5119199"/>
              <a:gd name="connsiteY1157" fmla="*/ 3209163 h 5388006"/>
              <a:gd name="connsiteX1158" fmla="*/ 691968 w 5119199"/>
              <a:gd name="connsiteY1158" fmla="*/ 3166551 h 5388006"/>
              <a:gd name="connsiteX1159" fmla="*/ 725347 w 5119199"/>
              <a:gd name="connsiteY1159" fmla="*/ 3149151 h 5388006"/>
              <a:gd name="connsiteX1160" fmla="*/ 689838 w 5119199"/>
              <a:gd name="connsiteY1160" fmla="*/ 3129857 h 5388006"/>
              <a:gd name="connsiteX1161" fmla="*/ 671491 w 5119199"/>
              <a:gd name="connsiteY1161" fmla="*/ 3091270 h 5388006"/>
              <a:gd name="connsiteX1162" fmla="*/ 631247 w 5119199"/>
              <a:gd name="connsiteY1162" fmla="*/ 3099437 h 5388006"/>
              <a:gd name="connsiteX1163" fmla="*/ 659418 w 5119199"/>
              <a:gd name="connsiteY1163" fmla="*/ 3083103 h 5388006"/>
              <a:gd name="connsiteX1164" fmla="*/ 625092 w 5119199"/>
              <a:gd name="connsiteY1164" fmla="*/ 3068898 h 5388006"/>
              <a:gd name="connsiteX1165" fmla="*/ 646161 w 5119199"/>
              <a:gd name="connsiteY1165" fmla="*/ 3043450 h 5388006"/>
              <a:gd name="connsiteX1166" fmla="*/ 550640 w 5119199"/>
              <a:gd name="connsiteY1166" fmla="*/ 2930530 h 5388006"/>
              <a:gd name="connsiteX1167" fmla="*/ 534660 w 5119199"/>
              <a:gd name="connsiteY1167" fmla="*/ 2901885 h 5388006"/>
              <a:gd name="connsiteX1168" fmla="*/ 569460 w 5119199"/>
              <a:gd name="connsiteY1168" fmla="*/ 2894901 h 5388006"/>
              <a:gd name="connsiteX1169" fmla="*/ 561305 w 5119199"/>
              <a:gd name="connsiteY1169" fmla="*/ 2881419 h 5388006"/>
              <a:gd name="connsiteX1170" fmla="*/ 545787 w 5119199"/>
              <a:gd name="connsiteY1170" fmla="*/ 2878685 h 5388006"/>
              <a:gd name="connsiteX1171" fmla="*/ 571590 w 5119199"/>
              <a:gd name="connsiteY1171" fmla="*/ 2878685 h 5388006"/>
              <a:gd name="connsiteX1172" fmla="*/ 585439 w 5119199"/>
              <a:gd name="connsiteY1172" fmla="*/ 2844241 h 5388006"/>
              <a:gd name="connsiteX1173" fmla="*/ 657405 w 5119199"/>
              <a:gd name="connsiteY1173" fmla="*/ 2792515 h 5388006"/>
              <a:gd name="connsiteX1174" fmla="*/ 629589 w 5119199"/>
              <a:gd name="connsiteY1174" fmla="*/ 2782336 h 5388006"/>
              <a:gd name="connsiteX1175" fmla="*/ 626553 w 5119199"/>
              <a:gd name="connsiteY1175" fmla="*/ 2788224 h 5388006"/>
              <a:gd name="connsiteX1176" fmla="*/ 631602 w 5119199"/>
              <a:gd name="connsiteY1176" fmla="*/ 2792515 h 5388006"/>
              <a:gd name="connsiteX1177" fmla="*/ 604614 w 5119199"/>
              <a:gd name="connsiteY1177" fmla="*/ 2760911 h 5388006"/>
              <a:gd name="connsiteX1178" fmla="*/ 568039 w 5119199"/>
              <a:gd name="connsiteY1178" fmla="*/ 2757716 h 5388006"/>
              <a:gd name="connsiteX1179" fmla="*/ 597631 w 5119199"/>
              <a:gd name="connsiteY1179" fmla="*/ 2751679 h 5388006"/>
              <a:gd name="connsiteX1180" fmla="*/ 607218 w 5119199"/>
              <a:gd name="connsiteY1180" fmla="*/ 2723271 h 5388006"/>
              <a:gd name="connsiteX1181" fmla="*/ 596092 w 5119199"/>
              <a:gd name="connsiteY1181" fmla="*/ 2693798 h 5388006"/>
              <a:gd name="connsiteX1182" fmla="*/ 574431 w 5119199"/>
              <a:gd name="connsiteY1182" fmla="*/ 2687643 h 5388006"/>
              <a:gd name="connsiteX1183" fmla="*/ 653026 w 5119199"/>
              <a:gd name="connsiteY1183" fmla="*/ 2671664 h 5388006"/>
              <a:gd name="connsiteX1184" fmla="*/ 655867 w 5119199"/>
              <a:gd name="connsiteY1184" fmla="*/ 2660537 h 5388006"/>
              <a:gd name="connsiteX1185" fmla="*/ 645687 w 5119199"/>
              <a:gd name="connsiteY1185" fmla="*/ 2636035 h 5388006"/>
              <a:gd name="connsiteX1186" fmla="*/ 663205 w 5119199"/>
              <a:gd name="connsiteY1186" fmla="*/ 2621950 h 5388006"/>
              <a:gd name="connsiteX1187" fmla="*/ 638349 w 5119199"/>
              <a:gd name="connsiteY1187" fmla="*/ 2600526 h 5388006"/>
              <a:gd name="connsiteX1188" fmla="*/ 725821 w 5119199"/>
              <a:gd name="connsiteY1188" fmla="*/ 2603248 h 5388006"/>
              <a:gd name="connsiteX1189" fmla="*/ 713984 w 5119199"/>
              <a:gd name="connsiteY1189" fmla="*/ 2621595 h 5388006"/>
              <a:gd name="connsiteX1190" fmla="*/ 749662 w 5119199"/>
              <a:gd name="connsiteY1190" fmla="*/ 2598917 h 5388006"/>
              <a:gd name="connsiteX1191" fmla="*/ 755631 w 5119199"/>
              <a:gd name="connsiteY1191" fmla="*/ 2593172 h 5388006"/>
              <a:gd name="connsiteX1192" fmla="*/ 754108 w 5119199"/>
              <a:gd name="connsiteY1192" fmla="*/ 2583835 h 5388006"/>
              <a:gd name="connsiteX1193" fmla="*/ 761487 w 5119199"/>
              <a:gd name="connsiteY1193" fmla="*/ 2587536 h 5388006"/>
              <a:gd name="connsiteX1194" fmla="*/ 771556 w 5119199"/>
              <a:gd name="connsiteY1194" fmla="*/ 2577845 h 5388006"/>
              <a:gd name="connsiteX1195" fmla="*/ 770370 w 5119199"/>
              <a:gd name="connsiteY1195" fmla="*/ 2577776 h 5388006"/>
              <a:gd name="connsiteX1196" fmla="*/ 754108 w 5119199"/>
              <a:gd name="connsiteY1196" fmla="*/ 2583835 h 5388006"/>
              <a:gd name="connsiteX1197" fmla="*/ 713864 w 5119199"/>
              <a:gd name="connsiteY1197" fmla="*/ 2536489 h 5388006"/>
              <a:gd name="connsiteX1198" fmla="*/ 701199 w 5119199"/>
              <a:gd name="connsiteY1198" fmla="*/ 2507726 h 5388006"/>
              <a:gd name="connsiteX1199" fmla="*/ 713627 w 5119199"/>
              <a:gd name="connsiteY1199" fmla="*/ 2488077 h 5388006"/>
              <a:gd name="connsiteX1200" fmla="*/ 667701 w 5119199"/>
              <a:gd name="connsiteY1200" fmla="*/ 2436233 h 5388006"/>
              <a:gd name="connsiteX1201" fmla="*/ 681550 w 5119199"/>
              <a:gd name="connsiteY1201" fmla="*/ 2421674 h 5388006"/>
              <a:gd name="connsiteX1202" fmla="*/ 656338 w 5119199"/>
              <a:gd name="connsiteY1202" fmla="*/ 2380128 h 5388006"/>
              <a:gd name="connsiteX1203" fmla="*/ 682852 w 5119199"/>
              <a:gd name="connsiteY1203" fmla="*/ 2362018 h 5388006"/>
              <a:gd name="connsiteX1204" fmla="*/ 650775 w 5119199"/>
              <a:gd name="connsiteY1204" fmla="*/ 2344026 h 5388006"/>
              <a:gd name="connsiteX1205" fmla="*/ 631126 w 5119199"/>
              <a:gd name="connsiteY1205" fmla="*/ 2306386 h 5388006"/>
              <a:gd name="connsiteX1206" fmla="*/ 597747 w 5119199"/>
              <a:gd name="connsiteY1206" fmla="*/ 2315855 h 5388006"/>
              <a:gd name="connsiteX1207" fmla="*/ 620000 w 5119199"/>
              <a:gd name="connsiteY1207" fmla="*/ 2298811 h 5388006"/>
              <a:gd name="connsiteX1208" fmla="*/ 589225 w 5119199"/>
              <a:gd name="connsiteY1208" fmla="*/ 2285791 h 5388006"/>
              <a:gd name="connsiteX1209" fmla="*/ 604494 w 5119199"/>
              <a:gd name="connsiteY1209" fmla="*/ 2259987 h 5388006"/>
              <a:gd name="connsiteX1210" fmla="*/ 510512 w 5119199"/>
              <a:gd name="connsiteY1210" fmla="*/ 2151682 h 5388006"/>
              <a:gd name="connsiteX1211" fmla="*/ 493585 w 5119199"/>
              <a:gd name="connsiteY1211" fmla="*/ 2124103 h 5388006"/>
              <a:gd name="connsiteX1212" fmla="*/ 522940 w 5119199"/>
              <a:gd name="connsiteY1212" fmla="*/ 2115817 h 5388006"/>
              <a:gd name="connsiteX1213" fmla="*/ 500569 w 5119199"/>
              <a:gd name="connsiteY1213" fmla="*/ 2100667 h 5388006"/>
              <a:gd name="connsiteX1214" fmla="*/ 522940 w 5119199"/>
              <a:gd name="connsiteY1214" fmla="*/ 2099720 h 5388006"/>
              <a:gd name="connsiteX1215" fmla="*/ 531344 w 5119199"/>
              <a:gd name="connsiteY1215" fmla="*/ 2065039 h 5388006"/>
              <a:gd name="connsiteX1216" fmla="*/ 569909 w 5119199"/>
              <a:gd name="connsiteY1216" fmla="*/ 2048517 h 5388006"/>
              <a:gd name="connsiteX1217" fmla="*/ 573882 w 5119199"/>
              <a:gd name="connsiteY1217" fmla="*/ 2037222 h 5388006"/>
              <a:gd name="connsiteX1218" fmla="*/ 560343 w 5119199"/>
              <a:gd name="connsiteY1218" fmla="*/ 2019112 h 5388006"/>
              <a:gd name="connsiteX1219" fmla="*/ 561009 w 5119199"/>
              <a:gd name="connsiteY1219" fmla="*/ 2013513 h 5388006"/>
              <a:gd name="connsiteX1220" fmla="*/ 559855 w 5119199"/>
              <a:gd name="connsiteY1220" fmla="*/ 2013836 h 5388006"/>
              <a:gd name="connsiteX1221" fmla="*/ 539748 w 5119199"/>
              <a:gd name="connsiteY1221" fmla="*/ 1981828 h 5388006"/>
              <a:gd name="connsiteX1222" fmla="*/ 507316 w 5119199"/>
              <a:gd name="connsiteY1222" fmla="*/ 1980052 h 5388006"/>
              <a:gd name="connsiteX1223" fmla="*/ 532646 w 5119199"/>
              <a:gd name="connsiteY1223" fmla="*/ 1972950 h 5388006"/>
              <a:gd name="connsiteX1224" fmla="*/ 522881 w 5119199"/>
              <a:gd name="connsiteY1224" fmla="*/ 1962608 h 5388006"/>
              <a:gd name="connsiteX1225" fmla="*/ 531933 w 5119199"/>
              <a:gd name="connsiteY1225" fmla="*/ 1952021 h 5388006"/>
              <a:gd name="connsiteX1226" fmla="*/ 526412 w 5119199"/>
              <a:gd name="connsiteY1226" fmla="*/ 1948390 h 5388006"/>
              <a:gd name="connsiteX1227" fmla="*/ 514418 w 5119199"/>
              <a:gd name="connsiteY1227" fmla="*/ 1930811 h 5388006"/>
              <a:gd name="connsiteX1228" fmla="*/ 493348 w 5119199"/>
              <a:gd name="connsiteY1228" fmla="*/ 1947264 h 5388006"/>
              <a:gd name="connsiteX1229" fmla="*/ 480802 w 5119199"/>
              <a:gd name="connsiteY1229" fmla="*/ 1960758 h 5388006"/>
              <a:gd name="connsiteX1230" fmla="*/ 477369 w 5119199"/>
              <a:gd name="connsiteY1230" fmla="*/ 1963835 h 5388006"/>
              <a:gd name="connsiteX1231" fmla="*/ 470817 w 5119199"/>
              <a:gd name="connsiteY1231" fmla="*/ 1954944 h 5388006"/>
              <a:gd name="connsiteX1232" fmla="*/ 472634 w 5119199"/>
              <a:gd name="connsiteY1232" fmla="*/ 1951762 h 5388006"/>
              <a:gd name="connsiteX1233" fmla="*/ 475594 w 5119199"/>
              <a:gd name="connsiteY1233" fmla="*/ 1945252 h 5388006"/>
              <a:gd name="connsiteX1234" fmla="*/ 460281 w 5119199"/>
              <a:gd name="connsiteY1234" fmla="*/ 1940647 h 5388006"/>
              <a:gd name="connsiteX1235" fmla="*/ 449248 w 5119199"/>
              <a:gd name="connsiteY1235" fmla="*/ 1925677 h 5388006"/>
              <a:gd name="connsiteX1236" fmla="*/ 429949 w 5119199"/>
              <a:gd name="connsiteY1236" fmla="*/ 1899592 h 5388006"/>
              <a:gd name="connsiteX1237" fmla="*/ 418201 w 5119199"/>
              <a:gd name="connsiteY1237" fmla="*/ 1883831 h 5388006"/>
              <a:gd name="connsiteX1238" fmla="*/ 422329 w 5119199"/>
              <a:gd name="connsiteY1238" fmla="*/ 1881926 h 5388006"/>
              <a:gd name="connsiteX1239" fmla="*/ 412945 w 5119199"/>
              <a:gd name="connsiteY1239" fmla="*/ 1876780 h 5388006"/>
              <a:gd name="connsiteX1240" fmla="*/ 410539 w 5119199"/>
              <a:gd name="connsiteY1240" fmla="*/ 1873552 h 5388006"/>
              <a:gd name="connsiteX1241" fmla="*/ 383717 w 5119199"/>
              <a:gd name="connsiteY1241" fmla="*/ 1837708 h 5388006"/>
              <a:gd name="connsiteX1242" fmla="*/ 383505 w 5119199"/>
              <a:gd name="connsiteY1242" fmla="*/ 1837421 h 5388006"/>
              <a:gd name="connsiteX1243" fmla="*/ 381966 w 5119199"/>
              <a:gd name="connsiteY1243" fmla="*/ 1835290 h 5388006"/>
              <a:gd name="connsiteX1244" fmla="*/ 374323 w 5119199"/>
              <a:gd name="connsiteY1244" fmla="*/ 1825648 h 5388006"/>
              <a:gd name="connsiteX1245" fmla="*/ 377942 w 5119199"/>
              <a:gd name="connsiteY1245" fmla="*/ 1829845 h 5388006"/>
              <a:gd name="connsiteX1246" fmla="*/ 379081 w 5119199"/>
              <a:gd name="connsiteY1246" fmla="*/ 1831252 h 5388006"/>
              <a:gd name="connsiteX1247" fmla="*/ 383032 w 5119199"/>
              <a:gd name="connsiteY1247" fmla="*/ 1836355 h 5388006"/>
              <a:gd name="connsiteX1248" fmla="*/ 381848 w 5119199"/>
              <a:gd name="connsiteY1248" fmla="*/ 1834816 h 5388006"/>
              <a:gd name="connsiteX1249" fmla="*/ 379954 w 5119199"/>
              <a:gd name="connsiteY1249" fmla="*/ 1832331 h 5388006"/>
              <a:gd name="connsiteX1250" fmla="*/ 379081 w 5119199"/>
              <a:gd name="connsiteY1250" fmla="*/ 1831252 h 5388006"/>
              <a:gd name="connsiteX1251" fmla="*/ 377350 w 5119199"/>
              <a:gd name="connsiteY1251" fmla="*/ 1829017 h 5388006"/>
              <a:gd name="connsiteX1252" fmla="*/ 372431 w 5119199"/>
              <a:gd name="connsiteY1252" fmla="*/ 1823043 h 5388006"/>
              <a:gd name="connsiteX1253" fmla="*/ 372024 w 5119199"/>
              <a:gd name="connsiteY1253" fmla="*/ 1822270 h 5388006"/>
              <a:gd name="connsiteX1254" fmla="*/ 369538 w 5119199"/>
              <a:gd name="connsiteY1254" fmla="*/ 1816588 h 5388006"/>
              <a:gd name="connsiteX1255" fmla="*/ 357701 w 5119199"/>
              <a:gd name="connsiteY1255" fmla="*/ 1806290 h 5388006"/>
              <a:gd name="connsiteX1256" fmla="*/ 355452 w 5119199"/>
              <a:gd name="connsiteY1256" fmla="*/ 1801792 h 5388006"/>
              <a:gd name="connsiteX1257" fmla="*/ 356636 w 5119199"/>
              <a:gd name="connsiteY1257" fmla="*/ 1800727 h 5388006"/>
              <a:gd name="connsiteX1258" fmla="*/ 361607 w 5119199"/>
              <a:gd name="connsiteY1258" fmla="*/ 1796939 h 5388006"/>
              <a:gd name="connsiteX1259" fmla="*/ 349771 w 5119199"/>
              <a:gd name="connsiteY1259" fmla="*/ 1783446 h 5388006"/>
              <a:gd name="connsiteX1260" fmla="*/ 343024 w 5119199"/>
              <a:gd name="connsiteY1260" fmla="*/ 1783446 h 5388006"/>
              <a:gd name="connsiteX1261" fmla="*/ 339473 w 5119199"/>
              <a:gd name="connsiteY1261" fmla="*/ 1783446 h 5388006"/>
              <a:gd name="connsiteX1262" fmla="*/ 334620 w 5119199"/>
              <a:gd name="connsiteY1262" fmla="*/ 1784511 h 5388006"/>
              <a:gd name="connsiteX1263" fmla="*/ 333910 w 5119199"/>
              <a:gd name="connsiteY1263" fmla="*/ 1784511 h 5388006"/>
              <a:gd name="connsiteX1264" fmla="*/ 333684 w 5119199"/>
              <a:gd name="connsiteY1264" fmla="*/ 1784511 h 5388006"/>
              <a:gd name="connsiteX1265" fmla="*/ 333555 w 5119199"/>
              <a:gd name="connsiteY1265" fmla="*/ 1784393 h 5388006"/>
              <a:gd name="connsiteX1266" fmla="*/ 327804 w 5119199"/>
              <a:gd name="connsiteY1266" fmla="*/ 1779453 h 5388006"/>
              <a:gd name="connsiteX1267" fmla="*/ 328347 w 5119199"/>
              <a:gd name="connsiteY1267" fmla="*/ 1779065 h 5388006"/>
              <a:gd name="connsiteX1268" fmla="*/ 332253 w 5119199"/>
              <a:gd name="connsiteY1268" fmla="*/ 1777171 h 5388006"/>
              <a:gd name="connsiteX1269" fmla="*/ 334265 w 5119199"/>
              <a:gd name="connsiteY1269" fmla="*/ 1775751 h 5388006"/>
              <a:gd name="connsiteX1270" fmla="*/ 336277 w 5119199"/>
              <a:gd name="connsiteY1270" fmla="*/ 1773385 h 5388006"/>
              <a:gd name="connsiteX1271" fmla="*/ 330477 w 5119199"/>
              <a:gd name="connsiteY1271" fmla="*/ 1739294 h 5388006"/>
              <a:gd name="connsiteX1272" fmla="*/ 314616 w 5119199"/>
              <a:gd name="connsiteY1272" fmla="*/ 1744147 h 5388006"/>
              <a:gd name="connsiteX1273" fmla="*/ 315208 w 5119199"/>
              <a:gd name="connsiteY1273" fmla="*/ 1718345 h 5388006"/>
              <a:gd name="connsiteX1274" fmla="*/ 296270 w 5119199"/>
              <a:gd name="connsiteY1274" fmla="*/ 1720474 h 5388006"/>
              <a:gd name="connsiteX1275" fmla="*/ 284433 w 5119199"/>
              <a:gd name="connsiteY1275" fmla="*/ 1725328 h 5388006"/>
              <a:gd name="connsiteX1276" fmla="*/ 283131 w 5119199"/>
              <a:gd name="connsiteY1276" fmla="*/ 1725328 h 5388006"/>
              <a:gd name="connsiteX1277" fmla="*/ 288576 w 5119199"/>
              <a:gd name="connsiteY1277" fmla="*/ 1720120 h 5388006"/>
              <a:gd name="connsiteX1278" fmla="*/ 293784 w 5119199"/>
              <a:gd name="connsiteY1278" fmla="*/ 1715741 h 5388006"/>
              <a:gd name="connsiteX1279" fmla="*/ 302069 w 5119199"/>
              <a:gd name="connsiteY1279" fmla="*/ 1709349 h 5388006"/>
              <a:gd name="connsiteX1280" fmla="*/ 289641 w 5119199"/>
              <a:gd name="connsiteY1280" fmla="*/ 1710059 h 5388006"/>
              <a:gd name="connsiteX1281" fmla="*/ 277805 w 5119199"/>
              <a:gd name="connsiteY1281" fmla="*/ 1715030 h 5388006"/>
              <a:gd name="connsiteX1282" fmla="*/ 257327 w 5119199"/>
              <a:gd name="connsiteY1282" fmla="*/ 1728169 h 5388006"/>
              <a:gd name="connsiteX1283" fmla="*/ 275556 w 5119199"/>
              <a:gd name="connsiteY1283" fmla="*/ 1706863 h 5388006"/>
              <a:gd name="connsiteX1284" fmla="*/ 292955 w 5119199"/>
              <a:gd name="connsiteY1284" fmla="*/ 1699288 h 5388006"/>
              <a:gd name="connsiteX1285" fmla="*/ 308580 w 5119199"/>
              <a:gd name="connsiteY1285" fmla="*/ 1691712 h 5388006"/>
              <a:gd name="connsiteX1286" fmla="*/ 295559 w 5119199"/>
              <a:gd name="connsiteY1286" fmla="*/ 1637382 h 5388006"/>
              <a:gd name="connsiteX1287" fmla="*/ 267033 w 5119199"/>
              <a:gd name="connsiteY1287" fmla="*/ 1651113 h 5388006"/>
              <a:gd name="connsiteX1288" fmla="*/ 256144 w 5119199"/>
              <a:gd name="connsiteY1288" fmla="*/ 1664251 h 5388006"/>
              <a:gd name="connsiteX1289" fmla="*/ 249989 w 5119199"/>
              <a:gd name="connsiteY1289" fmla="*/ 1676798 h 5388006"/>
              <a:gd name="connsiteX1290" fmla="*/ 266323 w 5119199"/>
              <a:gd name="connsiteY1290" fmla="*/ 1696802 h 5388006"/>
              <a:gd name="connsiteX1291" fmla="*/ 246674 w 5119199"/>
              <a:gd name="connsiteY1291" fmla="*/ 1673129 h 5388006"/>
              <a:gd name="connsiteX1292" fmla="*/ 231524 w 5119199"/>
              <a:gd name="connsiteY1292" fmla="*/ 1678692 h 5388006"/>
              <a:gd name="connsiteX1293" fmla="*/ 215899 w 5119199"/>
              <a:gd name="connsiteY1293" fmla="*/ 1688872 h 5388006"/>
              <a:gd name="connsiteX1294" fmla="*/ 232707 w 5119199"/>
              <a:gd name="connsiteY1294" fmla="*/ 1666027 h 5388006"/>
              <a:gd name="connsiteX1295" fmla="*/ 232707 w 5119199"/>
              <a:gd name="connsiteY1295" fmla="*/ 1627321 h 5388006"/>
              <a:gd name="connsiteX1296" fmla="*/ 189622 w 5119199"/>
              <a:gd name="connsiteY1296" fmla="*/ 1566600 h 5388006"/>
              <a:gd name="connsiteX1297" fmla="*/ 184887 w 5119199"/>
              <a:gd name="connsiteY1297" fmla="*/ 1566600 h 5388006"/>
              <a:gd name="connsiteX1298" fmla="*/ 179088 w 5119199"/>
              <a:gd name="connsiteY1298" fmla="*/ 1569914 h 5388006"/>
              <a:gd name="connsiteX1299" fmla="*/ 162635 w 5119199"/>
              <a:gd name="connsiteY1299" fmla="*/ 1585065 h 5388006"/>
              <a:gd name="connsiteX1300" fmla="*/ 127125 w 5119199"/>
              <a:gd name="connsiteY1300" fmla="*/ 1616313 h 5388006"/>
              <a:gd name="connsiteX1301" fmla="*/ 148786 w 5119199"/>
              <a:gd name="connsiteY1301" fmla="*/ 1584828 h 5388006"/>
              <a:gd name="connsiteX1302" fmla="*/ 171275 w 5119199"/>
              <a:gd name="connsiteY1302" fmla="*/ 1562457 h 5388006"/>
              <a:gd name="connsiteX1303" fmla="*/ 176247 w 5119199"/>
              <a:gd name="connsiteY1303" fmla="*/ 1558788 h 5388006"/>
              <a:gd name="connsiteX1304" fmla="*/ 179324 w 5119199"/>
              <a:gd name="connsiteY1304" fmla="*/ 1557012 h 5388006"/>
              <a:gd name="connsiteX1305" fmla="*/ 183585 w 5119199"/>
              <a:gd name="connsiteY1305" fmla="*/ 1555355 h 5388006"/>
              <a:gd name="connsiteX1306" fmla="*/ 169737 w 5119199"/>
              <a:gd name="connsiteY1306" fmla="*/ 1541980 h 5388006"/>
              <a:gd name="connsiteX1307" fmla="*/ 165831 w 5119199"/>
              <a:gd name="connsiteY1307" fmla="*/ 1540678 h 5388006"/>
              <a:gd name="connsiteX1308" fmla="*/ 163818 w 5119199"/>
              <a:gd name="connsiteY1308" fmla="*/ 1540678 h 5388006"/>
              <a:gd name="connsiteX1309" fmla="*/ 160741 w 5119199"/>
              <a:gd name="connsiteY1309" fmla="*/ 1541269 h 5388006"/>
              <a:gd name="connsiteX1310" fmla="*/ 147247 w 5119199"/>
              <a:gd name="connsiteY1310" fmla="*/ 1546122 h 5388006"/>
              <a:gd name="connsiteX1311" fmla="*/ 114933 w 5119199"/>
              <a:gd name="connsiteY1311" fmla="*/ 1568967 h 5388006"/>
              <a:gd name="connsiteX1312" fmla="*/ 75636 w 5119199"/>
              <a:gd name="connsiteY1312" fmla="*/ 1615011 h 5388006"/>
              <a:gd name="connsiteX1313" fmla="*/ 75636 w 5119199"/>
              <a:gd name="connsiteY1313" fmla="*/ 1603885 h 5388006"/>
              <a:gd name="connsiteX1314" fmla="*/ 79305 w 5119199"/>
              <a:gd name="connsiteY1314" fmla="*/ 1595244 h 5388006"/>
              <a:gd name="connsiteX1315" fmla="*/ 84632 w 5119199"/>
              <a:gd name="connsiteY1315" fmla="*/ 1586130 h 5388006"/>
              <a:gd name="connsiteX1316" fmla="*/ 99664 w 5119199"/>
              <a:gd name="connsiteY1316" fmla="*/ 1567192 h 5388006"/>
              <a:gd name="connsiteX1317" fmla="*/ 116946 w 5119199"/>
              <a:gd name="connsiteY1317" fmla="*/ 1550265 h 5388006"/>
              <a:gd name="connsiteX1318" fmla="*/ 91260 w 5119199"/>
              <a:gd name="connsiteY1318" fmla="*/ 1554053 h 5388006"/>
              <a:gd name="connsiteX1319" fmla="*/ 50069 w 5119199"/>
              <a:gd name="connsiteY1319" fmla="*/ 1597612 h 5388006"/>
              <a:gd name="connsiteX1320" fmla="*/ 6865 w 5119199"/>
              <a:gd name="connsiteY1320" fmla="*/ 1708165 h 5388006"/>
              <a:gd name="connsiteX1321" fmla="*/ 3906 w 5119199"/>
              <a:gd name="connsiteY1321" fmla="*/ 1748646 h 5388006"/>
              <a:gd name="connsiteX1322" fmla="*/ 7221 w 5119199"/>
              <a:gd name="connsiteY1322" fmla="*/ 1789956 h 5388006"/>
              <a:gd name="connsiteX1323" fmla="*/ 15980 w 5119199"/>
              <a:gd name="connsiteY1323" fmla="*/ 1828188 h 5388006"/>
              <a:gd name="connsiteX1324" fmla="*/ 27816 w 5119199"/>
              <a:gd name="connsiteY1324" fmla="*/ 1860739 h 5388006"/>
              <a:gd name="connsiteX1325" fmla="*/ 9943 w 5119199"/>
              <a:gd name="connsiteY1325" fmla="*/ 1813392 h 5388006"/>
              <a:gd name="connsiteX1326" fmla="*/ 0 w 5119199"/>
              <a:gd name="connsiteY1326" fmla="*/ 1756695 h 5388006"/>
              <a:gd name="connsiteX1327" fmla="*/ 0 w 5119199"/>
              <a:gd name="connsiteY1327" fmla="*/ 1741899 h 5388006"/>
              <a:gd name="connsiteX1328" fmla="*/ 0 w 5119199"/>
              <a:gd name="connsiteY1328" fmla="*/ 1727932 h 5388006"/>
              <a:gd name="connsiteX1329" fmla="*/ 2959 w 5119199"/>
              <a:gd name="connsiteY1329" fmla="*/ 1699998 h 5388006"/>
              <a:gd name="connsiteX1330" fmla="*/ 8286 w 5119199"/>
              <a:gd name="connsiteY1330" fmla="*/ 1674431 h 5388006"/>
              <a:gd name="connsiteX1331" fmla="*/ 15151 w 5119199"/>
              <a:gd name="connsiteY1331" fmla="*/ 1651705 h 5388006"/>
              <a:gd name="connsiteX1332" fmla="*/ 19057 w 5119199"/>
              <a:gd name="connsiteY1332" fmla="*/ 1640815 h 5388006"/>
              <a:gd name="connsiteX1333" fmla="*/ 22963 w 5119199"/>
              <a:gd name="connsiteY1333" fmla="*/ 1631346 h 5388006"/>
              <a:gd name="connsiteX1334" fmla="*/ 31486 w 5119199"/>
              <a:gd name="connsiteY1334" fmla="*/ 1613236 h 5388006"/>
              <a:gd name="connsiteX1335" fmla="*/ 40008 w 5119199"/>
              <a:gd name="connsiteY1335" fmla="*/ 1597612 h 5388006"/>
              <a:gd name="connsiteX1336" fmla="*/ 48293 w 5119199"/>
              <a:gd name="connsiteY1336" fmla="*/ 1583999 h 5388006"/>
              <a:gd name="connsiteX1337" fmla="*/ 64273 w 5119199"/>
              <a:gd name="connsiteY1337" fmla="*/ 1560326 h 5388006"/>
              <a:gd name="connsiteX1338" fmla="*/ 78477 w 5119199"/>
              <a:gd name="connsiteY1338" fmla="*/ 1541625 h 5388006"/>
              <a:gd name="connsiteX1339" fmla="*/ 118366 w 5119199"/>
              <a:gd name="connsiteY1339" fmla="*/ 1489899 h 5388006"/>
              <a:gd name="connsiteX1340" fmla="*/ 121562 w 5119199"/>
              <a:gd name="connsiteY1340" fmla="*/ 1475221 h 5388006"/>
              <a:gd name="connsiteX1341" fmla="*/ 115644 w 5119199"/>
              <a:gd name="connsiteY1341" fmla="*/ 1463385 h 5388006"/>
              <a:gd name="connsiteX1342" fmla="*/ 120260 w 5119199"/>
              <a:gd name="connsiteY1342" fmla="*/ 1460071 h 5388006"/>
              <a:gd name="connsiteX1343" fmla="*/ 125468 w 5119199"/>
              <a:gd name="connsiteY1343" fmla="*/ 1398875 h 5388006"/>
              <a:gd name="connsiteX1344" fmla="*/ 106529 w 5119199"/>
              <a:gd name="connsiteY1344" fmla="*/ 1259677 h 5388006"/>
              <a:gd name="connsiteX1345" fmla="*/ 32077 w 5119199"/>
              <a:gd name="connsiteY1345" fmla="*/ 1268082 h 5388006"/>
              <a:gd name="connsiteX1346" fmla="*/ 108186 w 5119199"/>
              <a:gd name="connsiteY1346" fmla="*/ 1194576 h 5388006"/>
              <a:gd name="connsiteX1347" fmla="*/ 185243 w 5119199"/>
              <a:gd name="connsiteY1347" fmla="*/ 1119414 h 5388006"/>
              <a:gd name="connsiteX1348" fmla="*/ 220752 w 5119199"/>
              <a:gd name="connsiteY1348" fmla="*/ 1099765 h 5388006"/>
              <a:gd name="connsiteX1349" fmla="*/ 258393 w 5119199"/>
              <a:gd name="connsiteY1349" fmla="*/ 1078933 h 5388006"/>
              <a:gd name="connsiteX1350" fmla="*/ 333436 w 5119199"/>
              <a:gd name="connsiteY1350" fmla="*/ 1032297 h 5388006"/>
              <a:gd name="connsiteX1351" fmla="*/ 459969 w 5119199"/>
              <a:gd name="connsiteY1351" fmla="*/ 936184 h 5388006"/>
              <a:gd name="connsiteX1352" fmla="*/ 431325 w 5119199"/>
              <a:gd name="connsiteY1352" fmla="*/ 946481 h 5388006"/>
              <a:gd name="connsiteX1353" fmla="*/ 463639 w 5119199"/>
              <a:gd name="connsiteY1353" fmla="*/ 926596 h 5388006"/>
              <a:gd name="connsiteX1354" fmla="*/ 497254 w 5119199"/>
              <a:gd name="connsiteY1354" fmla="*/ 908250 h 5388006"/>
              <a:gd name="connsiteX1355" fmla="*/ 567445 w 5119199"/>
              <a:gd name="connsiteY1355" fmla="*/ 872740 h 5388006"/>
              <a:gd name="connsiteX1356" fmla="*/ 640950 w 5119199"/>
              <a:gd name="connsiteY1356" fmla="*/ 840426 h 5388006"/>
              <a:gd name="connsiteX1357" fmla="*/ 716823 w 5119199"/>
              <a:gd name="connsiteY1357" fmla="*/ 809414 h 5388006"/>
              <a:gd name="connsiteX1358" fmla="*/ 872474 w 5119199"/>
              <a:gd name="connsiteY1358" fmla="*/ 748929 h 5388006"/>
              <a:gd name="connsiteX1359" fmla="*/ 1028716 w 5119199"/>
              <a:gd name="connsiteY1359" fmla="*/ 683946 h 5388006"/>
              <a:gd name="connsiteX1360" fmla="*/ 1003386 w 5119199"/>
              <a:gd name="connsiteY1360" fmla="*/ 699571 h 5388006"/>
              <a:gd name="connsiteX1361" fmla="*/ 1057834 w 5119199"/>
              <a:gd name="connsiteY1361" fmla="*/ 678028 h 5388006"/>
              <a:gd name="connsiteX1362" fmla="*/ 1110981 w 5119199"/>
              <a:gd name="connsiteY1362" fmla="*/ 653053 h 5388006"/>
              <a:gd name="connsiteX1363" fmla="*/ 1143176 w 5119199"/>
              <a:gd name="connsiteY1363" fmla="*/ 639204 h 5388006"/>
              <a:gd name="connsiteX1364" fmla="*/ 1176673 w 5119199"/>
              <a:gd name="connsiteY1364" fmla="*/ 625947 h 5388006"/>
              <a:gd name="connsiteX1365" fmla="*/ 1285807 w 5119199"/>
              <a:gd name="connsiteY1365" fmla="*/ 587242 h 5388006"/>
              <a:gd name="connsiteX1366" fmla="*/ 1265921 w 5119199"/>
              <a:gd name="connsiteY1366" fmla="*/ 583336 h 5388006"/>
              <a:gd name="connsiteX1367" fmla="*/ 1641377 w 5119199"/>
              <a:gd name="connsiteY1367" fmla="*/ 451594 h 5388006"/>
              <a:gd name="connsiteX1368" fmla="*/ 1691327 w 5119199"/>
              <a:gd name="connsiteY1368" fmla="*/ 436562 h 5388006"/>
              <a:gd name="connsiteX1369" fmla="*/ 1740568 w 5119199"/>
              <a:gd name="connsiteY1369" fmla="*/ 422358 h 5388006"/>
              <a:gd name="connsiteX1370" fmla="*/ 1835260 w 5119199"/>
              <a:gd name="connsiteY1370" fmla="*/ 393477 h 5388006"/>
              <a:gd name="connsiteX1371" fmla="*/ 1996237 w 5119199"/>
              <a:gd name="connsiteY1371" fmla="*/ 335951 h 5388006"/>
              <a:gd name="connsiteX1372" fmla="*/ 1998486 w 5119199"/>
              <a:gd name="connsiteY1372" fmla="*/ 346012 h 5388006"/>
              <a:gd name="connsiteX1373" fmla="*/ 2136382 w 5119199"/>
              <a:gd name="connsiteY1373" fmla="*/ 305294 h 5388006"/>
              <a:gd name="connsiteX1374" fmla="*/ 1987123 w 5119199"/>
              <a:gd name="connsiteY1374" fmla="*/ 356429 h 5388006"/>
              <a:gd name="connsiteX1375" fmla="*/ 1818926 w 5119199"/>
              <a:gd name="connsiteY1375" fmla="*/ 410758 h 5388006"/>
              <a:gd name="connsiteX1376" fmla="*/ 1958834 w 5119199"/>
              <a:gd name="connsiteY1376" fmla="*/ 383889 h 5388006"/>
              <a:gd name="connsiteX1377" fmla="*/ 2083591 w 5119199"/>
              <a:gd name="connsiteY1377" fmla="*/ 359032 h 5388006"/>
              <a:gd name="connsiteX1378" fmla="*/ 1996948 w 5119199"/>
              <a:gd name="connsiteY1378" fmla="*/ 386967 h 5388006"/>
              <a:gd name="connsiteX1379" fmla="*/ 1902255 w 5119199"/>
              <a:gd name="connsiteY1379" fmla="*/ 411587 h 5388006"/>
              <a:gd name="connsiteX1380" fmla="*/ 2041690 w 5119199"/>
              <a:gd name="connsiteY1380" fmla="*/ 388979 h 5388006"/>
              <a:gd name="connsiteX1381" fmla="*/ 2115905 w 5119199"/>
              <a:gd name="connsiteY1381" fmla="*/ 368857 h 5388006"/>
              <a:gd name="connsiteX1382" fmla="*/ 2192843 w 5119199"/>
              <a:gd name="connsiteY1382" fmla="*/ 352049 h 5388006"/>
              <a:gd name="connsiteX1383" fmla="*/ 2097203 w 5119199"/>
              <a:gd name="connsiteY1383" fmla="*/ 366726 h 5388006"/>
              <a:gd name="connsiteX1384" fmla="*/ 2183137 w 5119199"/>
              <a:gd name="connsiteY1384" fmla="*/ 332992 h 5388006"/>
              <a:gd name="connsiteX1385" fmla="*/ 2936061 w 5119199"/>
              <a:gd name="connsiteY1385" fmla="*/ 195569 h 5388006"/>
              <a:gd name="connsiteX1386" fmla="*/ 2984591 w 5119199"/>
              <a:gd name="connsiteY1386" fmla="*/ 179235 h 5388006"/>
              <a:gd name="connsiteX1387" fmla="*/ 3609680 w 5119199"/>
              <a:gd name="connsiteY1387" fmla="*/ 122301 h 5388006"/>
              <a:gd name="connsiteX1388" fmla="*/ 3598435 w 5119199"/>
              <a:gd name="connsiteY1388" fmla="*/ 118040 h 5388006"/>
              <a:gd name="connsiteX1389" fmla="*/ 3770776 w 5119199"/>
              <a:gd name="connsiteY1389" fmla="*/ 88685 h 5388006"/>
              <a:gd name="connsiteX1390" fmla="*/ 3720707 w 5119199"/>
              <a:gd name="connsiteY1390" fmla="*/ 82885 h 5388006"/>
              <a:gd name="connsiteX1391" fmla="*/ 3807351 w 5119199"/>
              <a:gd name="connsiteY1391" fmla="*/ 76257 h 5388006"/>
              <a:gd name="connsiteX1392" fmla="*/ 3785335 w 5119199"/>
              <a:gd name="connsiteY1392" fmla="*/ 72706 h 5388006"/>
              <a:gd name="connsiteX1393" fmla="*/ 3853632 w 5119199"/>
              <a:gd name="connsiteY1393" fmla="*/ 41694 h 5388006"/>
              <a:gd name="connsiteX1394" fmla="*/ 3841795 w 5119199"/>
              <a:gd name="connsiteY1394" fmla="*/ 32106 h 5388006"/>
              <a:gd name="connsiteX1395" fmla="*/ 3847379 w 5119199"/>
              <a:gd name="connsiteY1395" fmla="*/ 25727 h 5388006"/>
              <a:gd name="connsiteX1396" fmla="*/ 3734573 w 5119199"/>
              <a:gd name="connsiteY1396" fmla="*/ 21649 h 5388006"/>
              <a:gd name="connsiteX1397" fmla="*/ 3798473 w 5119199"/>
              <a:gd name="connsiteY1397" fmla="*/ 29739 h 5388006"/>
              <a:gd name="connsiteX1398" fmla="*/ 3722128 w 5119199"/>
              <a:gd name="connsiteY1398" fmla="*/ 30331 h 5388006"/>
              <a:gd name="connsiteX1399" fmla="*/ 3734573 w 5119199"/>
              <a:gd name="connsiteY1399" fmla="*/ 21649 h 5388006"/>
              <a:gd name="connsiteX1400" fmla="*/ 3967163 w 5119199"/>
              <a:gd name="connsiteY1400" fmla="*/ 362 h 5388006"/>
              <a:gd name="connsiteX1401" fmla="*/ 4003483 w 5119199"/>
              <a:gd name="connsiteY1401" fmla="*/ 14943 h 5388006"/>
              <a:gd name="connsiteX1402" fmla="*/ 3971524 w 5119199"/>
              <a:gd name="connsiteY1402" fmla="*/ 22519 h 5388006"/>
              <a:gd name="connsiteX1403" fmla="*/ 3959332 w 5119199"/>
              <a:gd name="connsiteY1403" fmla="*/ 2396 h 5388006"/>
              <a:gd name="connsiteX1404" fmla="*/ 3967163 w 5119199"/>
              <a:gd name="connsiteY1404" fmla="*/ 362 h 538800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Lst>
            <a:rect l="l" t="t" r="r" b="b"/>
            <a:pathLst>
              <a:path w="5119199" h="5388006">
                <a:moveTo>
                  <a:pt x="1400267" y="5372178"/>
                </a:moveTo>
                <a:cubicBezTo>
                  <a:pt x="1415418" y="5370520"/>
                  <a:pt x="1395769" y="5390169"/>
                  <a:pt x="1416247" y="5383896"/>
                </a:cubicBezTo>
                <a:cubicBezTo>
                  <a:pt x="1411157" y="5393720"/>
                  <a:pt x="1386537" y="5382120"/>
                  <a:pt x="1371268" y="5387565"/>
                </a:cubicBezTo>
                <a:cubicBezTo>
                  <a:pt x="1370321" y="5372059"/>
                  <a:pt x="1401214" y="5387565"/>
                  <a:pt x="1400267" y="5372178"/>
                </a:cubicBezTo>
                <a:close/>
                <a:moveTo>
                  <a:pt x="1326052" y="5329921"/>
                </a:moveTo>
                <a:cubicBezTo>
                  <a:pt x="1313282" y="5343648"/>
                  <a:pt x="1297355" y="5354049"/>
                  <a:pt x="1279653" y="5360223"/>
                </a:cubicBezTo>
                <a:lnTo>
                  <a:pt x="1279653" y="5360814"/>
                </a:lnTo>
                <a:cubicBezTo>
                  <a:pt x="1255979" y="5352292"/>
                  <a:pt x="1307350" y="5337141"/>
                  <a:pt x="1326052" y="5329921"/>
                </a:cubicBezTo>
                <a:close/>
                <a:moveTo>
                  <a:pt x="1401451" y="5314652"/>
                </a:moveTo>
                <a:cubicBezTo>
                  <a:pt x="1397782" y="5326488"/>
                  <a:pt x="1366651" y="5329448"/>
                  <a:pt x="1352211" y="5337733"/>
                </a:cubicBezTo>
                <a:cubicBezTo>
                  <a:pt x="1355880" y="5325660"/>
                  <a:pt x="1386892" y="5322346"/>
                  <a:pt x="1401451" y="5314652"/>
                </a:cubicBezTo>
                <a:close/>
                <a:moveTo>
                  <a:pt x="1636525" y="5291926"/>
                </a:moveTo>
                <a:cubicBezTo>
                  <a:pt x="1632501" y="5310272"/>
                  <a:pt x="1585391" y="5308023"/>
                  <a:pt x="1563967" y="5314770"/>
                </a:cubicBezTo>
                <a:cubicBezTo>
                  <a:pt x="1579473" y="5296423"/>
                  <a:pt x="1609183" y="5308497"/>
                  <a:pt x="1636525" y="5291926"/>
                </a:cubicBezTo>
                <a:close/>
                <a:moveTo>
                  <a:pt x="1210690" y="5282427"/>
                </a:moveTo>
                <a:cubicBezTo>
                  <a:pt x="1196738" y="5282930"/>
                  <a:pt x="1182652" y="5284113"/>
                  <a:pt x="1163773" y="5284469"/>
                </a:cubicBezTo>
                <a:cubicBezTo>
                  <a:pt x="1180225" y="5303881"/>
                  <a:pt x="1237751" y="5290032"/>
                  <a:pt x="1256808" y="5284469"/>
                </a:cubicBezTo>
                <a:cubicBezTo>
                  <a:pt x="1238462" y="5282101"/>
                  <a:pt x="1224642" y="5281924"/>
                  <a:pt x="1210690" y="5282427"/>
                </a:cubicBezTo>
                <a:close/>
                <a:moveTo>
                  <a:pt x="1208633" y="5249551"/>
                </a:moveTo>
                <a:cubicBezTo>
                  <a:pt x="1193837" y="5262216"/>
                  <a:pt x="1180699" y="5241383"/>
                  <a:pt x="1176793" y="5257244"/>
                </a:cubicBezTo>
                <a:cubicBezTo>
                  <a:pt x="1184960" y="5257244"/>
                  <a:pt x="1201413" y="5275118"/>
                  <a:pt x="1206503" y="5259257"/>
                </a:cubicBezTo>
                <a:cubicBezTo>
                  <a:pt x="1203307" y="5260204"/>
                  <a:pt x="1200229" y="5260914"/>
                  <a:pt x="1199992" y="5257363"/>
                </a:cubicBezTo>
                <a:cubicBezTo>
                  <a:pt x="1203543" y="5254877"/>
                  <a:pt x="1209935" y="5253338"/>
                  <a:pt x="1208633" y="5249551"/>
                </a:cubicBezTo>
                <a:close/>
                <a:moveTo>
                  <a:pt x="1773474" y="5178413"/>
                </a:moveTo>
                <a:lnTo>
                  <a:pt x="1773474" y="5178650"/>
                </a:lnTo>
                <a:cubicBezTo>
                  <a:pt x="1767675" y="5189539"/>
                  <a:pt x="1749801" y="5196996"/>
                  <a:pt x="1730744" y="5203625"/>
                </a:cubicBezTo>
                <a:cubicBezTo>
                  <a:pt x="1706006" y="5205519"/>
                  <a:pt x="1767793" y="5188237"/>
                  <a:pt x="1742581" y="5190131"/>
                </a:cubicBezTo>
                <a:cubicBezTo>
                  <a:pt x="1743765" y="5177584"/>
                  <a:pt x="1760928" y="5189421"/>
                  <a:pt x="1773474" y="5178413"/>
                </a:cubicBezTo>
                <a:close/>
                <a:moveTo>
                  <a:pt x="1874204" y="5105500"/>
                </a:moveTo>
                <a:cubicBezTo>
                  <a:pt x="1825910" y="5110589"/>
                  <a:pt x="1783891" y="5151307"/>
                  <a:pt x="1779274" y="5132014"/>
                </a:cubicBezTo>
                <a:cubicBezTo>
                  <a:pt x="1762703" y="5134973"/>
                  <a:pt x="1762230" y="5142903"/>
                  <a:pt x="1750275" y="5147283"/>
                </a:cubicBezTo>
                <a:cubicBezTo>
                  <a:pt x="1677480" y="5176637"/>
                  <a:pt x="1743883" y="5151544"/>
                  <a:pt x="1773948" y="5147283"/>
                </a:cubicBezTo>
                <a:cubicBezTo>
                  <a:pt x="1764479" y="5160066"/>
                  <a:pt x="1715949" y="5156989"/>
                  <a:pt x="1712279" y="5183858"/>
                </a:cubicBezTo>
                <a:cubicBezTo>
                  <a:pt x="1770515" y="5158527"/>
                  <a:pt x="1795846" y="5156870"/>
                  <a:pt x="1818217" y="5126332"/>
                </a:cubicBezTo>
                <a:cubicBezTo>
                  <a:pt x="1839209" y="5129380"/>
                  <a:pt x="1860309" y="5121528"/>
                  <a:pt x="1874204" y="5105500"/>
                </a:cubicBezTo>
                <a:close/>
                <a:moveTo>
                  <a:pt x="2238178" y="5058863"/>
                </a:moveTo>
                <a:cubicBezTo>
                  <a:pt x="2250725" y="5072120"/>
                  <a:pt x="2148338" y="5097806"/>
                  <a:pt x="2139343" y="5104316"/>
                </a:cubicBezTo>
                <a:lnTo>
                  <a:pt x="2108804" y="5115561"/>
                </a:lnTo>
                <a:cubicBezTo>
                  <a:pt x="2158400" y="5086679"/>
                  <a:pt x="2207521" y="5075198"/>
                  <a:pt x="2238178" y="5058863"/>
                </a:cubicBezTo>
                <a:close/>
                <a:moveTo>
                  <a:pt x="2405784" y="4917535"/>
                </a:moveTo>
                <a:cubicBezTo>
                  <a:pt x="2373115" y="4930673"/>
                  <a:pt x="2351572" y="4929371"/>
                  <a:pt x="2330858" y="4949494"/>
                </a:cubicBezTo>
                <a:cubicBezTo>
                  <a:pt x="2350862" y="4946889"/>
                  <a:pt x="2398800" y="4927241"/>
                  <a:pt x="2405784" y="4917535"/>
                </a:cubicBezTo>
                <a:close/>
                <a:moveTo>
                  <a:pt x="2540839" y="4907829"/>
                </a:moveTo>
                <a:cubicBezTo>
                  <a:pt x="2540366" y="4914576"/>
                  <a:pt x="2536933" y="4920376"/>
                  <a:pt x="2536341" y="4927122"/>
                </a:cubicBezTo>
                <a:cubicBezTo>
                  <a:pt x="2503554" y="4923927"/>
                  <a:pt x="2473371" y="4936355"/>
                  <a:pt x="2420106" y="4956595"/>
                </a:cubicBezTo>
                <a:cubicBezTo>
                  <a:pt x="2399866" y="4955649"/>
                  <a:pt x="2451118" y="4941563"/>
                  <a:pt x="2464493" y="4935763"/>
                </a:cubicBezTo>
                <a:cubicBezTo>
                  <a:pt x="2495742" y="4922388"/>
                  <a:pt x="2524742" y="4906764"/>
                  <a:pt x="2540839" y="4907829"/>
                </a:cubicBezTo>
                <a:close/>
                <a:moveTo>
                  <a:pt x="2545574" y="4857405"/>
                </a:moveTo>
                <a:cubicBezTo>
                  <a:pt x="2521901" y="4878711"/>
                  <a:pt x="2481538" y="4871846"/>
                  <a:pt x="2477158" y="4891376"/>
                </a:cubicBezTo>
                <a:cubicBezTo>
                  <a:pt x="2498938" y="4879776"/>
                  <a:pt x="2544035" y="4875397"/>
                  <a:pt x="2545574" y="4857405"/>
                </a:cubicBezTo>
                <a:close/>
                <a:moveTo>
                  <a:pt x="960420" y="4842136"/>
                </a:moveTo>
                <a:lnTo>
                  <a:pt x="935090" y="4851842"/>
                </a:lnTo>
                <a:cubicBezTo>
                  <a:pt x="936274" y="4863678"/>
                  <a:pt x="969771" y="4853736"/>
                  <a:pt x="968706" y="4847936"/>
                </a:cubicBezTo>
                <a:cubicBezTo>
                  <a:pt x="966817" y="4848524"/>
                  <a:pt x="964761" y="4848204"/>
                  <a:pt x="963139" y="4847070"/>
                </a:cubicBezTo>
                <a:cubicBezTo>
                  <a:pt x="961518" y="4845935"/>
                  <a:pt x="960513" y="4844113"/>
                  <a:pt x="960420" y="4842136"/>
                </a:cubicBezTo>
                <a:close/>
                <a:moveTo>
                  <a:pt x="937812" y="4828524"/>
                </a:moveTo>
                <a:cubicBezTo>
                  <a:pt x="925976" y="4835626"/>
                  <a:pt x="916033" y="4842846"/>
                  <a:pt x="918164" y="4853854"/>
                </a:cubicBezTo>
                <a:cubicBezTo>
                  <a:pt x="935090" y="4848409"/>
                  <a:pt x="941008" y="4839887"/>
                  <a:pt x="937812" y="4828524"/>
                </a:cubicBezTo>
                <a:close/>
                <a:moveTo>
                  <a:pt x="905380" y="4805324"/>
                </a:moveTo>
                <a:cubicBezTo>
                  <a:pt x="895171" y="4821836"/>
                  <a:pt x="902673" y="4819639"/>
                  <a:pt x="909059" y="4822752"/>
                </a:cubicBezTo>
                <a:lnTo>
                  <a:pt x="914215" y="4828348"/>
                </a:lnTo>
                <a:lnTo>
                  <a:pt x="914139" y="4828524"/>
                </a:lnTo>
                <a:lnTo>
                  <a:pt x="914376" y="4828524"/>
                </a:lnTo>
                <a:lnTo>
                  <a:pt x="914215" y="4828348"/>
                </a:lnTo>
                <a:lnTo>
                  <a:pt x="918060" y="4819395"/>
                </a:lnTo>
                <a:cubicBezTo>
                  <a:pt x="920442" y="4816658"/>
                  <a:pt x="922247" y="4813728"/>
                  <a:pt x="918519" y="4809112"/>
                </a:cubicBezTo>
                <a:cubicBezTo>
                  <a:pt x="911772" y="4811716"/>
                  <a:pt x="911298" y="4804140"/>
                  <a:pt x="905380" y="4805324"/>
                </a:cubicBezTo>
                <a:close/>
                <a:moveTo>
                  <a:pt x="2853443" y="4767684"/>
                </a:moveTo>
                <a:cubicBezTo>
                  <a:pt x="2853164" y="4772619"/>
                  <a:pt x="2850402" y="4777077"/>
                  <a:pt x="2846104" y="4779520"/>
                </a:cubicBezTo>
                <a:cubicBezTo>
                  <a:pt x="2848590" y="4783781"/>
                  <a:pt x="2856639" y="4779520"/>
                  <a:pt x="2862794" y="4777863"/>
                </a:cubicBezTo>
                <a:cubicBezTo>
                  <a:pt x="2855574" y="4790055"/>
                  <a:pt x="2818762" y="4793843"/>
                  <a:pt x="2809529" y="4805679"/>
                </a:cubicBezTo>
                <a:cubicBezTo>
                  <a:pt x="2809529" y="4792067"/>
                  <a:pt x="2822668" y="4787806"/>
                  <a:pt x="2795089" y="4797749"/>
                </a:cubicBezTo>
                <a:cubicBezTo>
                  <a:pt x="2789762" y="4793487"/>
                  <a:pt x="2836517" y="4776324"/>
                  <a:pt x="2853443" y="4767684"/>
                </a:cubicBezTo>
                <a:close/>
                <a:moveTo>
                  <a:pt x="2977727" y="4713591"/>
                </a:moveTo>
                <a:cubicBezTo>
                  <a:pt x="2988854" y="4734660"/>
                  <a:pt x="2914046" y="4737737"/>
                  <a:pt x="2890610" y="4758333"/>
                </a:cubicBezTo>
                <a:lnTo>
                  <a:pt x="2890136" y="4758451"/>
                </a:lnTo>
                <a:cubicBezTo>
                  <a:pt x="2892385" y="4734778"/>
                  <a:pt x="2964944" y="4733713"/>
                  <a:pt x="2977727" y="4713591"/>
                </a:cubicBezTo>
                <a:close/>
                <a:moveTo>
                  <a:pt x="3061767" y="4705423"/>
                </a:moveTo>
                <a:cubicBezTo>
                  <a:pt x="2865635" y="4811006"/>
                  <a:pt x="2572443" y="4918482"/>
                  <a:pt x="2351572" y="5021460"/>
                </a:cubicBezTo>
                <a:cubicBezTo>
                  <a:pt x="2355242" y="5004652"/>
                  <a:pt x="2397853" y="4993644"/>
                  <a:pt x="2428628" y="4979914"/>
                </a:cubicBezTo>
                <a:cubicBezTo>
                  <a:pt x="2640148" y="4886168"/>
                  <a:pt x="2864451" y="4787924"/>
                  <a:pt x="3061767" y="4705423"/>
                </a:cubicBezTo>
                <a:close/>
                <a:moveTo>
                  <a:pt x="882891" y="4623514"/>
                </a:moveTo>
                <a:cubicBezTo>
                  <a:pt x="910233" y="4621029"/>
                  <a:pt x="879695" y="4642334"/>
                  <a:pt x="896148" y="4657840"/>
                </a:cubicBezTo>
                <a:lnTo>
                  <a:pt x="896148" y="4658432"/>
                </a:lnTo>
                <a:cubicBezTo>
                  <a:pt x="874842" y="4666363"/>
                  <a:pt x="888572" y="4633220"/>
                  <a:pt x="882891" y="4623514"/>
                </a:cubicBezTo>
                <a:close/>
                <a:moveTo>
                  <a:pt x="3682832" y="4492838"/>
                </a:moveTo>
                <a:cubicBezTo>
                  <a:pt x="3674901" y="4514736"/>
                  <a:pt x="3636314" y="4520891"/>
                  <a:pt x="3619151" y="4524087"/>
                </a:cubicBezTo>
                <a:cubicBezTo>
                  <a:pt x="3633118" y="4511304"/>
                  <a:pt x="3664248" y="4504083"/>
                  <a:pt x="3682832" y="4492838"/>
                </a:cubicBezTo>
                <a:close/>
                <a:moveTo>
                  <a:pt x="946691" y="4473071"/>
                </a:moveTo>
                <a:cubicBezTo>
                  <a:pt x="963143" y="4473189"/>
                  <a:pt x="942666" y="4494495"/>
                  <a:pt x="963972" y="4489760"/>
                </a:cubicBezTo>
                <a:cubicBezTo>
                  <a:pt x="958527" y="4501005"/>
                  <a:pt x="933078" y="4483250"/>
                  <a:pt x="916626" y="4487748"/>
                </a:cubicBezTo>
                <a:cubicBezTo>
                  <a:pt x="915679" y="4468691"/>
                  <a:pt x="947756" y="4492246"/>
                  <a:pt x="946691" y="4473071"/>
                </a:cubicBezTo>
                <a:close/>
                <a:moveTo>
                  <a:pt x="3621992" y="4465969"/>
                </a:moveTo>
                <a:cubicBezTo>
                  <a:pt x="3593347" y="4479463"/>
                  <a:pt x="3579498" y="4476859"/>
                  <a:pt x="3568490" y="4493667"/>
                </a:cubicBezTo>
                <a:cubicBezTo>
                  <a:pt x="3587074" y="4487039"/>
                  <a:pt x="3627555" y="4469284"/>
                  <a:pt x="3621992" y="4465969"/>
                </a:cubicBezTo>
                <a:close/>
                <a:moveTo>
                  <a:pt x="3811850" y="4451529"/>
                </a:moveTo>
                <a:cubicBezTo>
                  <a:pt x="3815638" y="4459696"/>
                  <a:pt x="3794332" y="4459696"/>
                  <a:pt x="3787586" y="4464549"/>
                </a:cubicBezTo>
                <a:cubicBezTo>
                  <a:pt x="3800724" y="4475439"/>
                  <a:pt x="3824871" y="4451529"/>
                  <a:pt x="3847952" y="4456382"/>
                </a:cubicBezTo>
                <a:cubicBezTo>
                  <a:pt x="3815283" y="4476031"/>
                  <a:pt x="3784271" y="4483606"/>
                  <a:pt x="3734558" y="4509646"/>
                </a:cubicBezTo>
                <a:cubicBezTo>
                  <a:pt x="3730297" y="4494377"/>
                  <a:pt x="3771488" y="4493904"/>
                  <a:pt x="3776460" y="4481594"/>
                </a:cubicBezTo>
                <a:cubicBezTo>
                  <a:pt x="3752194" y="4474255"/>
                  <a:pt x="3737043" y="4485381"/>
                  <a:pt x="3754443" y="4467508"/>
                </a:cubicBezTo>
                <a:lnTo>
                  <a:pt x="3754206" y="4467508"/>
                </a:lnTo>
                <a:cubicBezTo>
                  <a:pt x="3767463" y="4472124"/>
                  <a:pt x="3792912" y="4445137"/>
                  <a:pt x="3811850" y="4451529"/>
                </a:cubicBezTo>
                <a:close/>
                <a:moveTo>
                  <a:pt x="3764859" y="4415072"/>
                </a:moveTo>
                <a:lnTo>
                  <a:pt x="3763702" y="4415739"/>
                </a:lnTo>
                <a:lnTo>
                  <a:pt x="3725510" y="4427209"/>
                </a:lnTo>
                <a:cubicBezTo>
                  <a:pt x="3712882" y="4432403"/>
                  <a:pt x="3700765" y="4438838"/>
                  <a:pt x="3689342" y="4446439"/>
                </a:cubicBezTo>
                <a:cubicBezTo>
                  <a:pt x="3701770" y="4446143"/>
                  <a:pt x="3715974" y="4441616"/>
                  <a:pt x="3729409" y="4435505"/>
                </a:cubicBezTo>
                <a:lnTo>
                  <a:pt x="3763702" y="4415739"/>
                </a:lnTo>
                <a:lnTo>
                  <a:pt x="3764741" y="4415427"/>
                </a:lnTo>
                <a:close/>
                <a:moveTo>
                  <a:pt x="870463" y="4409863"/>
                </a:moveTo>
                <a:cubicBezTo>
                  <a:pt x="860994" y="4425251"/>
                  <a:pt x="833059" y="4438034"/>
                  <a:pt x="822288" y="4440875"/>
                </a:cubicBezTo>
                <a:cubicBezTo>
                  <a:pt x="797313" y="4426790"/>
                  <a:pt x="851051" y="4415900"/>
                  <a:pt x="870463" y="4409863"/>
                </a:cubicBezTo>
                <a:close/>
                <a:moveTo>
                  <a:pt x="1192773" y="4409035"/>
                </a:moveTo>
                <a:cubicBezTo>
                  <a:pt x="1188512" y="4430933"/>
                  <a:pt x="1139745" y="4421463"/>
                  <a:pt x="1117492" y="4426671"/>
                </a:cubicBezTo>
                <a:cubicBezTo>
                  <a:pt x="1133590" y="4406431"/>
                  <a:pt x="1164365" y="4425369"/>
                  <a:pt x="1192773" y="4409035"/>
                </a:cubicBezTo>
                <a:close/>
                <a:moveTo>
                  <a:pt x="948703" y="4402170"/>
                </a:moveTo>
                <a:cubicBezTo>
                  <a:pt x="944915" y="4415782"/>
                  <a:pt x="912601" y="4415190"/>
                  <a:pt x="897569" y="4423239"/>
                </a:cubicBezTo>
                <a:cubicBezTo>
                  <a:pt x="901356" y="4409745"/>
                  <a:pt x="933670" y="4410219"/>
                  <a:pt x="948703" y="4402170"/>
                </a:cubicBezTo>
                <a:close/>
                <a:moveTo>
                  <a:pt x="4036508" y="4372579"/>
                </a:moveTo>
                <a:cubicBezTo>
                  <a:pt x="4010705" y="4372579"/>
                  <a:pt x="3972828" y="4394713"/>
                  <a:pt x="3950930" y="4407023"/>
                </a:cubicBezTo>
                <a:cubicBezTo>
                  <a:pt x="3978746" y="4403236"/>
                  <a:pt x="4022542" y="4390334"/>
                  <a:pt x="4037219" y="4372579"/>
                </a:cubicBezTo>
                <a:close/>
                <a:moveTo>
                  <a:pt x="702265" y="4331032"/>
                </a:moveTo>
                <a:cubicBezTo>
                  <a:pt x="719192" y="4357191"/>
                  <a:pt x="778966" y="4348787"/>
                  <a:pt x="798733" y="4344881"/>
                </a:cubicBezTo>
                <a:cubicBezTo>
                  <a:pt x="760738" y="4333636"/>
                  <a:pt x="741444" y="4335885"/>
                  <a:pt x="702265" y="4331032"/>
                </a:cubicBezTo>
                <a:close/>
                <a:moveTo>
                  <a:pt x="720621" y="4292866"/>
                </a:moveTo>
                <a:cubicBezTo>
                  <a:pt x="718533" y="4293148"/>
                  <a:pt x="716913" y="4294960"/>
                  <a:pt x="715877" y="4299665"/>
                </a:cubicBezTo>
                <a:cubicBezTo>
                  <a:pt x="724281" y="4300730"/>
                  <a:pt x="741326" y="4325114"/>
                  <a:pt x="746771" y="4306529"/>
                </a:cubicBezTo>
                <a:cubicBezTo>
                  <a:pt x="743338" y="4307240"/>
                  <a:pt x="740261" y="4307714"/>
                  <a:pt x="739906" y="4303216"/>
                </a:cubicBezTo>
                <a:cubicBezTo>
                  <a:pt x="743693" y="4300849"/>
                  <a:pt x="750322" y="4299902"/>
                  <a:pt x="748901" y="4294930"/>
                </a:cubicBezTo>
                <a:cubicBezTo>
                  <a:pt x="737361" y="4304962"/>
                  <a:pt x="726885" y="4292023"/>
                  <a:pt x="720621" y="4292866"/>
                </a:cubicBezTo>
                <a:close/>
                <a:moveTo>
                  <a:pt x="1334930" y="4289722"/>
                </a:moveTo>
                <a:cubicBezTo>
                  <a:pt x="1328775" y="4301559"/>
                  <a:pt x="1311257" y="4308661"/>
                  <a:pt x="1290543" y="4314106"/>
                </a:cubicBezTo>
                <a:cubicBezTo>
                  <a:pt x="1264857" y="4312922"/>
                  <a:pt x="1328893" y="4300612"/>
                  <a:pt x="1303208" y="4299310"/>
                </a:cubicBezTo>
                <a:cubicBezTo>
                  <a:pt x="1304037" y="4284869"/>
                  <a:pt x="1321791" y="4301204"/>
                  <a:pt x="1334930" y="4289722"/>
                </a:cubicBezTo>
                <a:close/>
                <a:moveTo>
                  <a:pt x="1438382" y="4214205"/>
                </a:moveTo>
                <a:cubicBezTo>
                  <a:pt x="1389141" y="4213850"/>
                  <a:pt x="1345701" y="4258000"/>
                  <a:pt x="1340848" y="4233617"/>
                </a:cubicBezTo>
                <a:cubicBezTo>
                  <a:pt x="1323567" y="4234919"/>
                  <a:pt x="1323212" y="4244507"/>
                  <a:pt x="1310783" y="4248294"/>
                </a:cubicBezTo>
                <a:cubicBezTo>
                  <a:pt x="1235266" y="4273743"/>
                  <a:pt x="1304155" y="4252555"/>
                  <a:pt x="1334457" y="4251727"/>
                </a:cubicBezTo>
                <a:cubicBezTo>
                  <a:pt x="1324632" y="4266049"/>
                  <a:pt x="1274208" y="4255278"/>
                  <a:pt x="1270539" y="4287237"/>
                </a:cubicBezTo>
                <a:cubicBezTo>
                  <a:pt x="1330787" y="4264629"/>
                  <a:pt x="1357183" y="4266167"/>
                  <a:pt x="1380382" y="4231960"/>
                </a:cubicBezTo>
                <a:cubicBezTo>
                  <a:pt x="1396125" y="4239772"/>
                  <a:pt x="1424414" y="4231960"/>
                  <a:pt x="1438382" y="4214205"/>
                </a:cubicBezTo>
                <a:close/>
                <a:moveTo>
                  <a:pt x="1981707" y="4140429"/>
                </a:moveTo>
                <a:lnTo>
                  <a:pt x="1980733" y="4141292"/>
                </a:lnTo>
                <a:lnTo>
                  <a:pt x="1980733" y="4140700"/>
                </a:lnTo>
                <a:close/>
                <a:moveTo>
                  <a:pt x="4541102" y="4136203"/>
                </a:moveTo>
                <a:lnTo>
                  <a:pt x="4540967" y="4136216"/>
                </a:lnTo>
                <a:lnTo>
                  <a:pt x="4529320" y="4136471"/>
                </a:lnTo>
                <a:cubicBezTo>
                  <a:pt x="4492664" y="4143541"/>
                  <a:pt x="4405588" y="4191494"/>
                  <a:pt x="4394092" y="4191598"/>
                </a:cubicBezTo>
                <a:cubicBezTo>
                  <a:pt x="4421331" y="4193462"/>
                  <a:pt x="4500678" y="4145664"/>
                  <a:pt x="4531270" y="4137175"/>
                </a:cubicBezTo>
                <a:lnTo>
                  <a:pt x="4540967" y="4136216"/>
                </a:lnTo>
                <a:lnTo>
                  <a:pt x="4541575" y="4136203"/>
                </a:lnTo>
                <a:close/>
                <a:moveTo>
                  <a:pt x="4673671" y="4121525"/>
                </a:moveTo>
                <a:cubicBezTo>
                  <a:pt x="4669587" y="4121703"/>
                  <a:pt x="4663344" y="4125106"/>
                  <a:pt x="4657869" y="4127369"/>
                </a:cubicBezTo>
                <a:lnTo>
                  <a:pt x="4651416" y="4129141"/>
                </a:lnTo>
                <a:close/>
                <a:moveTo>
                  <a:pt x="2035773" y="4116554"/>
                </a:moveTo>
                <a:cubicBezTo>
                  <a:pt x="2029441" y="4124484"/>
                  <a:pt x="2021628" y="4128716"/>
                  <a:pt x="2012425" y="4131867"/>
                </a:cubicBezTo>
                <a:lnTo>
                  <a:pt x="1981707" y="4140429"/>
                </a:lnTo>
                <a:lnTo>
                  <a:pt x="1989316" y="4133682"/>
                </a:lnTo>
                <a:cubicBezTo>
                  <a:pt x="2001705" y="4127140"/>
                  <a:pt x="2023433" y="4123212"/>
                  <a:pt x="2035773" y="4116554"/>
                </a:cubicBezTo>
                <a:close/>
                <a:moveTo>
                  <a:pt x="4873591" y="4069443"/>
                </a:moveTo>
                <a:cubicBezTo>
                  <a:pt x="4709891" y="4160941"/>
                  <a:pt x="4415042" y="4239180"/>
                  <a:pt x="4176417" y="4327244"/>
                </a:cubicBezTo>
                <a:lnTo>
                  <a:pt x="4180932" y="4323067"/>
                </a:lnTo>
                <a:lnTo>
                  <a:pt x="4186238" y="4320761"/>
                </a:lnTo>
                <a:lnTo>
                  <a:pt x="4190858" y="4318959"/>
                </a:lnTo>
                <a:lnTo>
                  <a:pt x="4190384" y="4318959"/>
                </a:lnTo>
                <a:lnTo>
                  <a:pt x="4186238" y="4320761"/>
                </a:lnTo>
                <a:lnTo>
                  <a:pt x="4181374" y="4322658"/>
                </a:lnTo>
                <a:lnTo>
                  <a:pt x="4180932" y="4323067"/>
                </a:lnTo>
                <a:lnTo>
                  <a:pt x="4162909" y="4330899"/>
                </a:lnTo>
                <a:cubicBezTo>
                  <a:pt x="4089066" y="4362333"/>
                  <a:pt x="3952173" y="4416966"/>
                  <a:pt x="3858960" y="4456737"/>
                </a:cubicBezTo>
                <a:cubicBezTo>
                  <a:pt x="3863576" y="4439692"/>
                  <a:pt x="3903110" y="4434247"/>
                  <a:pt x="3921339" y="4421227"/>
                </a:cubicBezTo>
                <a:cubicBezTo>
                  <a:pt x="3898968" y="4411048"/>
                  <a:pt x="3871033" y="4443125"/>
                  <a:pt x="3841797" y="4440284"/>
                </a:cubicBezTo>
                <a:cubicBezTo>
                  <a:pt x="4011652" y="4367371"/>
                  <a:pt x="4163988" y="4303217"/>
                  <a:pt x="4335856" y="4258948"/>
                </a:cubicBezTo>
                <a:cubicBezTo>
                  <a:pt x="4395038" y="4222491"/>
                  <a:pt x="4532579" y="4190888"/>
                  <a:pt x="4643606" y="4152419"/>
                </a:cubicBezTo>
                <a:cubicBezTo>
                  <a:pt x="4654851" y="4159757"/>
                  <a:pt x="4585489" y="4169937"/>
                  <a:pt x="4579570" y="4183075"/>
                </a:cubicBezTo>
                <a:cubicBezTo>
                  <a:pt x="4642423" y="4170529"/>
                  <a:pt x="4687520" y="4137623"/>
                  <a:pt x="4752740" y="4119394"/>
                </a:cubicBezTo>
                <a:cubicBezTo>
                  <a:pt x="4744336" y="4104362"/>
                  <a:pt x="4713442" y="4122945"/>
                  <a:pt x="4696042" y="4121288"/>
                </a:cubicBezTo>
                <a:cubicBezTo>
                  <a:pt x="4749070" y="4086607"/>
                  <a:pt x="4825534" y="4095485"/>
                  <a:pt x="4873591" y="4069443"/>
                </a:cubicBezTo>
                <a:close/>
                <a:moveTo>
                  <a:pt x="1989729" y="4057134"/>
                </a:moveTo>
                <a:cubicBezTo>
                  <a:pt x="1955876" y="4068970"/>
                  <a:pt x="1933505" y="4064946"/>
                  <a:pt x="1912199" y="4086370"/>
                </a:cubicBezTo>
                <a:cubicBezTo>
                  <a:pt x="1933032" y="4085778"/>
                  <a:pt x="1982508" y="4068142"/>
                  <a:pt x="1989729" y="4057134"/>
                </a:cubicBezTo>
                <a:close/>
                <a:moveTo>
                  <a:pt x="2133898" y="4002212"/>
                </a:moveTo>
                <a:cubicBezTo>
                  <a:pt x="2110225" y="4025175"/>
                  <a:pt x="2067495" y="4011326"/>
                  <a:pt x="2062879" y="4034644"/>
                </a:cubicBezTo>
                <a:cubicBezTo>
                  <a:pt x="2086078" y="4023281"/>
                  <a:pt x="2132714" y="4024465"/>
                  <a:pt x="2134253" y="4002212"/>
                </a:cubicBezTo>
                <a:close/>
                <a:moveTo>
                  <a:pt x="2423161" y="3963638"/>
                </a:moveTo>
                <a:lnTo>
                  <a:pt x="2419104" y="3964966"/>
                </a:lnTo>
                <a:lnTo>
                  <a:pt x="2408988" y="3971985"/>
                </a:lnTo>
                <a:lnTo>
                  <a:pt x="2410281" y="3971260"/>
                </a:lnTo>
                <a:close/>
                <a:moveTo>
                  <a:pt x="2458929" y="3949066"/>
                </a:moveTo>
                <a:lnTo>
                  <a:pt x="2457714" y="3949069"/>
                </a:lnTo>
                <a:lnTo>
                  <a:pt x="2456817" y="3949828"/>
                </a:lnTo>
                <a:close/>
                <a:moveTo>
                  <a:pt x="2613300" y="3908817"/>
                </a:moveTo>
                <a:lnTo>
                  <a:pt x="2610567" y="3910137"/>
                </a:lnTo>
                <a:lnTo>
                  <a:pt x="2612391" y="3909680"/>
                </a:lnTo>
                <a:close/>
                <a:moveTo>
                  <a:pt x="2633875" y="3889055"/>
                </a:moveTo>
                <a:cubicBezTo>
                  <a:pt x="2624997" y="3897222"/>
                  <a:pt x="2599475" y="3898931"/>
                  <a:pt x="2584771" y="3907614"/>
                </a:cubicBezTo>
                <a:lnTo>
                  <a:pt x="2576482" y="3917077"/>
                </a:lnTo>
                <a:lnTo>
                  <a:pt x="2623261" y="3899358"/>
                </a:lnTo>
                <a:lnTo>
                  <a:pt x="2634111" y="3889055"/>
                </a:lnTo>
                <a:close/>
                <a:moveTo>
                  <a:pt x="2813436" y="3806672"/>
                </a:moveTo>
                <a:cubicBezTo>
                  <a:pt x="2709866" y="3845496"/>
                  <a:pt x="2633520" y="3869169"/>
                  <a:pt x="2548770" y="3910953"/>
                </a:cubicBezTo>
                <a:lnTo>
                  <a:pt x="2507578" y="3925867"/>
                </a:lnTo>
                <a:cubicBezTo>
                  <a:pt x="2496807" y="3927879"/>
                  <a:pt x="2460232" y="3944568"/>
                  <a:pt x="2488403" y="3937703"/>
                </a:cubicBezTo>
                <a:cubicBezTo>
                  <a:pt x="2561553" y="3918883"/>
                  <a:pt x="2635295" y="3867276"/>
                  <a:pt x="2689033" y="3865145"/>
                </a:cubicBezTo>
                <a:cubicBezTo>
                  <a:pt x="2682286" y="3869998"/>
                  <a:pt x="2660744" y="3870235"/>
                  <a:pt x="2665360" y="3878402"/>
                </a:cubicBezTo>
                <a:cubicBezTo>
                  <a:pt x="2729514" y="3848810"/>
                  <a:pt x="2777571" y="3835080"/>
                  <a:pt x="2813672" y="3806672"/>
                </a:cubicBezTo>
                <a:close/>
                <a:moveTo>
                  <a:pt x="2861564" y="3767499"/>
                </a:moveTo>
                <a:lnTo>
                  <a:pt x="2842056" y="3770430"/>
                </a:lnTo>
                <a:cubicBezTo>
                  <a:pt x="2775714" y="3786675"/>
                  <a:pt x="2705960" y="3819100"/>
                  <a:pt x="2631744" y="3839341"/>
                </a:cubicBezTo>
                <a:cubicBezTo>
                  <a:pt x="2654707" y="3844904"/>
                  <a:pt x="2693650" y="3822296"/>
                  <a:pt x="2722886" y="3816970"/>
                </a:cubicBezTo>
                <a:lnTo>
                  <a:pt x="2709997" y="3833812"/>
                </a:lnTo>
                <a:lnTo>
                  <a:pt x="2723484" y="3828055"/>
                </a:lnTo>
                <a:cubicBezTo>
                  <a:pt x="2755007" y="3814759"/>
                  <a:pt x="2789466" y="3800459"/>
                  <a:pt x="2829770" y="3784184"/>
                </a:cubicBezTo>
                <a:cubicBezTo>
                  <a:pt x="2830954" y="3788089"/>
                  <a:pt x="2824561" y="3789510"/>
                  <a:pt x="2820892" y="3791877"/>
                </a:cubicBezTo>
                <a:lnTo>
                  <a:pt x="2823793" y="3791393"/>
                </a:lnTo>
                <a:lnTo>
                  <a:pt x="2886567" y="3768266"/>
                </a:lnTo>
                <a:lnTo>
                  <a:pt x="2849300" y="3775897"/>
                </a:lnTo>
                <a:close/>
                <a:moveTo>
                  <a:pt x="493350" y="3760036"/>
                </a:moveTo>
                <a:lnTo>
                  <a:pt x="467073" y="3768084"/>
                </a:lnTo>
                <a:cubicBezTo>
                  <a:pt x="468256" y="3782052"/>
                  <a:pt x="502582" y="3775542"/>
                  <a:pt x="501754" y="3768084"/>
                </a:cubicBezTo>
                <a:cubicBezTo>
                  <a:pt x="497138" y="3768440"/>
                  <a:pt x="494297" y="3765954"/>
                  <a:pt x="493350" y="3760036"/>
                </a:cubicBezTo>
                <a:close/>
                <a:moveTo>
                  <a:pt x="469677" y="3739913"/>
                </a:moveTo>
                <a:cubicBezTo>
                  <a:pt x="457840" y="3746897"/>
                  <a:pt x="447187" y="3754117"/>
                  <a:pt x="449436" y="3767966"/>
                </a:cubicBezTo>
                <a:cubicBezTo>
                  <a:pt x="467310" y="3764060"/>
                  <a:pt x="473465" y="3754236"/>
                  <a:pt x="470032" y="3740387"/>
                </a:cubicBezTo>
                <a:close/>
                <a:moveTo>
                  <a:pt x="436890" y="3706771"/>
                </a:moveTo>
                <a:cubicBezTo>
                  <a:pt x="422449" y="3731628"/>
                  <a:pt x="441032" y="3720501"/>
                  <a:pt x="445885" y="3736481"/>
                </a:cubicBezTo>
                <a:lnTo>
                  <a:pt x="446004" y="3736481"/>
                </a:lnTo>
                <a:cubicBezTo>
                  <a:pt x="443045" y="3726656"/>
                  <a:pt x="457840" y="3725828"/>
                  <a:pt x="450502" y="3713399"/>
                </a:cubicBezTo>
                <a:cubicBezTo>
                  <a:pt x="443518" y="3715530"/>
                  <a:pt x="443163" y="3706179"/>
                  <a:pt x="436890" y="3706771"/>
                </a:cubicBezTo>
                <a:close/>
                <a:moveTo>
                  <a:pt x="413808" y="3480456"/>
                </a:moveTo>
                <a:cubicBezTo>
                  <a:pt x="442098" y="3482113"/>
                  <a:pt x="410494" y="3503655"/>
                  <a:pt x="427539" y="3525080"/>
                </a:cubicBezTo>
                <a:cubicBezTo>
                  <a:pt x="405523" y="3531590"/>
                  <a:pt x="419727" y="3493121"/>
                  <a:pt x="413808" y="3480456"/>
                </a:cubicBezTo>
                <a:close/>
                <a:moveTo>
                  <a:pt x="4690442" y="3200946"/>
                </a:moveTo>
                <a:lnTo>
                  <a:pt x="4671141" y="3206498"/>
                </a:lnTo>
                <a:cubicBezTo>
                  <a:pt x="4653423" y="3210700"/>
                  <a:pt x="4635724" y="3215080"/>
                  <a:pt x="4620464" y="3222174"/>
                </a:cubicBezTo>
                <a:lnTo>
                  <a:pt x="4610534" y="3230981"/>
                </a:lnTo>
                <a:close/>
                <a:moveTo>
                  <a:pt x="649712" y="2904726"/>
                </a:moveTo>
                <a:lnTo>
                  <a:pt x="624855" y="2909816"/>
                </a:lnTo>
                <a:cubicBezTo>
                  <a:pt x="624855" y="2923783"/>
                  <a:pt x="657287" y="2921652"/>
                  <a:pt x="656814" y="2913840"/>
                </a:cubicBezTo>
                <a:cubicBezTo>
                  <a:pt x="652671" y="2913603"/>
                  <a:pt x="650185" y="2910762"/>
                  <a:pt x="649712" y="2904726"/>
                </a:cubicBezTo>
                <a:close/>
                <a:moveTo>
                  <a:pt x="629589" y="2882236"/>
                </a:moveTo>
                <a:cubicBezTo>
                  <a:pt x="618463" y="2887918"/>
                  <a:pt x="607810" y="2894073"/>
                  <a:pt x="608875" y="2907803"/>
                </a:cubicBezTo>
                <a:cubicBezTo>
                  <a:pt x="625328" y="2905673"/>
                  <a:pt x="631602" y="2896795"/>
                  <a:pt x="629589" y="2882236"/>
                </a:cubicBezTo>
                <a:close/>
                <a:moveTo>
                  <a:pt x="601655" y="2845780"/>
                </a:moveTo>
                <a:cubicBezTo>
                  <a:pt x="586504" y="2868743"/>
                  <a:pt x="604378" y="2859747"/>
                  <a:pt x="607692" y="2876318"/>
                </a:cubicBezTo>
                <a:cubicBezTo>
                  <a:pt x="605680" y="2866139"/>
                  <a:pt x="619528" y="2867085"/>
                  <a:pt x="613492" y="2853947"/>
                </a:cubicBezTo>
                <a:cubicBezTo>
                  <a:pt x="606982" y="2855249"/>
                  <a:pt x="607218" y="2846016"/>
                  <a:pt x="601655" y="2845780"/>
                </a:cubicBezTo>
                <a:close/>
                <a:moveTo>
                  <a:pt x="596565" y="2618991"/>
                </a:moveTo>
                <a:cubicBezTo>
                  <a:pt x="622132" y="2623844"/>
                  <a:pt x="591831" y="2641599"/>
                  <a:pt x="605916" y="2664798"/>
                </a:cubicBezTo>
                <a:cubicBezTo>
                  <a:pt x="585439" y="2668586"/>
                  <a:pt x="601063" y="2632248"/>
                  <a:pt x="596565" y="2618991"/>
                </a:cubicBezTo>
                <a:close/>
                <a:moveTo>
                  <a:pt x="593368" y="2123747"/>
                </a:moveTo>
                <a:lnTo>
                  <a:pt x="572298" y="2129547"/>
                </a:lnTo>
                <a:cubicBezTo>
                  <a:pt x="573837" y="2143396"/>
                  <a:pt x="601535" y="2139726"/>
                  <a:pt x="600351" y="2132506"/>
                </a:cubicBezTo>
                <a:cubicBezTo>
                  <a:pt x="596800" y="2132388"/>
                  <a:pt x="594314" y="2129665"/>
                  <a:pt x="593368" y="2123747"/>
                </a:cubicBezTo>
                <a:close/>
                <a:moveTo>
                  <a:pt x="573719" y="2102204"/>
                </a:moveTo>
                <a:cubicBezTo>
                  <a:pt x="564605" y="2108241"/>
                  <a:pt x="555964" y="2114041"/>
                  <a:pt x="558331" y="2128127"/>
                </a:cubicBezTo>
                <a:cubicBezTo>
                  <a:pt x="572417" y="2125523"/>
                  <a:pt x="576915" y="2116527"/>
                  <a:pt x="573719" y="2102204"/>
                </a:cubicBezTo>
                <a:close/>
                <a:moveTo>
                  <a:pt x="545074" y="2067050"/>
                </a:moveTo>
                <a:cubicBezTo>
                  <a:pt x="534895" y="2090368"/>
                  <a:pt x="549572" y="2080899"/>
                  <a:pt x="554070" y="2096996"/>
                </a:cubicBezTo>
                <a:cubicBezTo>
                  <a:pt x="551348" y="2087054"/>
                  <a:pt x="563776" y="2087409"/>
                  <a:pt x="556911" y="2074625"/>
                </a:cubicBezTo>
                <a:cubicBezTo>
                  <a:pt x="551229" y="2076164"/>
                  <a:pt x="550638" y="2067050"/>
                  <a:pt x="545074" y="2067050"/>
                </a:cubicBezTo>
                <a:close/>
                <a:moveTo>
                  <a:pt x="561633" y="2008272"/>
                </a:moveTo>
                <a:lnTo>
                  <a:pt x="561557" y="2008504"/>
                </a:lnTo>
                <a:lnTo>
                  <a:pt x="561601" y="2008536"/>
                </a:lnTo>
                <a:close/>
                <a:moveTo>
                  <a:pt x="459385" y="1940378"/>
                </a:moveTo>
                <a:lnTo>
                  <a:pt x="460281" y="1940647"/>
                </a:lnTo>
                <a:lnTo>
                  <a:pt x="470817" y="1954944"/>
                </a:lnTo>
                <a:lnTo>
                  <a:pt x="470741" y="1955076"/>
                </a:lnTo>
                <a:lnTo>
                  <a:pt x="470741" y="1955786"/>
                </a:lnTo>
                <a:close/>
                <a:moveTo>
                  <a:pt x="417835" y="1884000"/>
                </a:moveTo>
                <a:lnTo>
                  <a:pt x="459385" y="1940378"/>
                </a:lnTo>
                <a:lnTo>
                  <a:pt x="458667" y="1940162"/>
                </a:lnTo>
                <a:lnTo>
                  <a:pt x="417113" y="1884357"/>
                </a:lnTo>
                <a:lnTo>
                  <a:pt x="417713" y="1884057"/>
                </a:lnTo>
                <a:close/>
                <a:moveTo>
                  <a:pt x="412220" y="1876382"/>
                </a:moveTo>
                <a:lnTo>
                  <a:pt x="412945" y="1876780"/>
                </a:lnTo>
                <a:lnTo>
                  <a:pt x="418201" y="1883831"/>
                </a:lnTo>
                <a:lnTo>
                  <a:pt x="417835" y="1884000"/>
                </a:lnTo>
                <a:close/>
                <a:moveTo>
                  <a:pt x="410113" y="1875889"/>
                </a:moveTo>
                <a:lnTo>
                  <a:pt x="410808" y="1875889"/>
                </a:lnTo>
                <a:lnTo>
                  <a:pt x="417113" y="1884357"/>
                </a:lnTo>
                <a:lnTo>
                  <a:pt x="416529" y="1884648"/>
                </a:lnTo>
                <a:close/>
                <a:moveTo>
                  <a:pt x="372054" y="1826011"/>
                </a:moveTo>
                <a:lnTo>
                  <a:pt x="372278" y="1826228"/>
                </a:lnTo>
                <a:lnTo>
                  <a:pt x="373326" y="1827478"/>
                </a:lnTo>
                <a:close/>
                <a:moveTo>
                  <a:pt x="372932" y="1823996"/>
                </a:moveTo>
                <a:lnTo>
                  <a:pt x="374273" y="1825584"/>
                </a:lnTo>
                <a:lnTo>
                  <a:pt x="374323" y="1825648"/>
                </a:lnTo>
                <a:lnTo>
                  <a:pt x="372984" y="1824094"/>
                </a:lnTo>
                <a:close/>
                <a:moveTo>
                  <a:pt x="372369" y="1823380"/>
                </a:moveTo>
                <a:lnTo>
                  <a:pt x="372984" y="1824094"/>
                </a:lnTo>
                <a:lnTo>
                  <a:pt x="373013" y="1824149"/>
                </a:lnTo>
                <a:close/>
                <a:moveTo>
                  <a:pt x="356383" y="1806898"/>
                </a:moveTo>
                <a:lnTo>
                  <a:pt x="366934" y="1816470"/>
                </a:lnTo>
                <a:lnTo>
                  <a:pt x="372379" y="1822980"/>
                </a:lnTo>
                <a:lnTo>
                  <a:pt x="372431" y="1823043"/>
                </a:lnTo>
                <a:lnTo>
                  <a:pt x="372932" y="1823996"/>
                </a:lnTo>
                <a:lnTo>
                  <a:pt x="366579" y="1816470"/>
                </a:lnTo>
                <a:lnTo>
                  <a:pt x="372369" y="1823380"/>
                </a:lnTo>
                <a:lnTo>
                  <a:pt x="366105" y="1816115"/>
                </a:lnTo>
                <a:lnTo>
                  <a:pt x="370840" y="1821796"/>
                </a:lnTo>
                <a:lnTo>
                  <a:pt x="373799" y="1825229"/>
                </a:lnTo>
                <a:lnTo>
                  <a:pt x="373207" y="1824519"/>
                </a:lnTo>
                <a:lnTo>
                  <a:pt x="373013" y="1824149"/>
                </a:lnTo>
                <a:lnTo>
                  <a:pt x="373917" y="1825229"/>
                </a:lnTo>
                <a:lnTo>
                  <a:pt x="379954" y="1832804"/>
                </a:lnTo>
                <a:lnTo>
                  <a:pt x="382085" y="1835527"/>
                </a:lnTo>
                <a:lnTo>
                  <a:pt x="383717" y="1837708"/>
                </a:lnTo>
                <a:lnTo>
                  <a:pt x="412220" y="1876382"/>
                </a:lnTo>
                <a:lnTo>
                  <a:pt x="411321" y="1875889"/>
                </a:lnTo>
                <a:lnTo>
                  <a:pt x="410808" y="1875889"/>
                </a:lnTo>
                <a:lnTo>
                  <a:pt x="380664" y="1835408"/>
                </a:lnTo>
                <a:lnTo>
                  <a:pt x="378179" y="1832212"/>
                </a:lnTo>
                <a:cubicBezTo>
                  <a:pt x="375811" y="1829135"/>
                  <a:pt x="373444" y="1826176"/>
                  <a:pt x="371313" y="1823808"/>
                </a:cubicBezTo>
                <a:lnTo>
                  <a:pt x="364292" y="1815566"/>
                </a:lnTo>
                <a:lnTo>
                  <a:pt x="364685" y="1815996"/>
                </a:lnTo>
                <a:lnTo>
                  <a:pt x="373444" y="1826294"/>
                </a:lnTo>
                <a:lnTo>
                  <a:pt x="365632" y="1817062"/>
                </a:lnTo>
                <a:lnTo>
                  <a:pt x="363146" y="1814221"/>
                </a:lnTo>
                <a:lnTo>
                  <a:pt x="364292" y="1815566"/>
                </a:lnTo>
                <a:close/>
                <a:moveTo>
                  <a:pt x="338883" y="1791023"/>
                </a:moveTo>
                <a:lnTo>
                  <a:pt x="347512" y="1798851"/>
                </a:lnTo>
                <a:lnTo>
                  <a:pt x="366934" y="1818955"/>
                </a:lnTo>
                <a:lnTo>
                  <a:pt x="373917" y="1827241"/>
                </a:lnTo>
                <a:lnTo>
                  <a:pt x="379717" y="1834461"/>
                </a:lnTo>
                <a:lnTo>
                  <a:pt x="381848" y="1837302"/>
                </a:lnTo>
                <a:lnTo>
                  <a:pt x="410113" y="1875889"/>
                </a:lnTo>
                <a:lnTo>
                  <a:pt x="409782" y="1875889"/>
                </a:lnTo>
                <a:lnTo>
                  <a:pt x="381966" y="1838131"/>
                </a:lnTo>
                <a:lnTo>
                  <a:pt x="379836" y="1835408"/>
                </a:lnTo>
                <a:lnTo>
                  <a:pt x="373326" y="1827241"/>
                </a:lnTo>
                <a:lnTo>
                  <a:pt x="372278" y="1826228"/>
                </a:lnTo>
                <a:lnTo>
                  <a:pt x="366579" y="1819429"/>
                </a:lnTo>
                <a:lnTo>
                  <a:pt x="363695" y="1816372"/>
                </a:lnTo>
                <a:lnTo>
                  <a:pt x="360187" y="1812327"/>
                </a:lnTo>
                <a:lnTo>
                  <a:pt x="354743" y="1806883"/>
                </a:lnTo>
                <a:lnTo>
                  <a:pt x="354741" y="1806881"/>
                </a:lnTo>
                <a:close/>
                <a:moveTo>
                  <a:pt x="335175" y="1787659"/>
                </a:moveTo>
                <a:lnTo>
                  <a:pt x="336514" y="1788654"/>
                </a:lnTo>
                <a:lnTo>
                  <a:pt x="338883" y="1791023"/>
                </a:lnTo>
                <a:close/>
                <a:moveTo>
                  <a:pt x="327812" y="1779847"/>
                </a:moveTo>
                <a:lnTo>
                  <a:pt x="328820" y="1780605"/>
                </a:lnTo>
                <a:lnTo>
                  <a:pt x="333200" y="1784511"/>
                </a:lnTo>
                <a:lnTo>
                  <a:pt x="333684" y="1784511"/>
                </a:lnTo>
                <a:lnTo>
                  <a:pt x="340805" y="1791066"/>
                </a:lnTo>
                <a:cubicBezTo>
                  <a:pt x="344385" y="1794454"/>
                  <a:pt x="349298" y="1799307"/>
                  <a:pt x="356044" y="1806527"/>
                </a:cubicBezTo>
                <a:lnTo>
                  <a:pt x="356383" y="1806898"/>
                </a:lnTo>
                <a:lnTo>
                  <a:pt x="347512" y="1798851"/>
                </a:lnTo>
                <a:lnTo>
                  <a:pt x="336632" y="1787589"/>
                </a:lnTo>
                <a:close/>
                <a:moveTo>
                  <a:pt x="327561" y="1779627"/>
                </a:moveTo>
                <a:lnTo>
                  <a:pt x="327812" y="1779847"/>
                </a:lnTo>
                <a:lnTo>
                  <a:pt x="327540" y="1779642"/>
                </a:lnTo>
                <a:close/>
                <a:moveTo>
                  <a:pt x="323200" y="1778763"/>
                </a:moveTo>
                <a:lnTo>
                  <a:pt x="332290" y="1785516"/>
                </a:lnTo>
                <a:lnTo>
                  <a:pt x="354741" y="1806881"/>
                </a:lnTo>
                <a:lnTo>
                  <a:pt x="354742" y="1806882"/>
                </a:lnTo>
                <a:lnTo>
                  <a:pt x="354743" y="1806883"/>
                </a:lnTo>
                <a:lnTo>
                  <a:pt x="363695" y="1816372"/>
                </a:lnTo>
                <a:lnTo>
                  <a:pt x="372054" y="1826011"/>
                </a:lnTo>
                <a:close/>
                <a:moveTo>
                  <a:pt x="318153" y="1772871"/>
                </a:moveTo>
                <a:lnTo>
                  <a:pt x="321230" y="1775178"/>
                </a:lnTo>
                <a:lnTo>
                  <a:pt x="322634" y="1776283"/>
                </a:lnTo>
                <a:lnTo>
                  <a:pt x="335175" y="1787659"/>
                </a:lnTo>
                <a:lnTo>
                  <a:pt x="332290" y="1785516"/>
                </a:lnTo>
                <a:lnTo>
                  <a:pt x="325388" y="1778948"/>
                </a:lnTo>
                <a:close/>
                <a:moveTo>
                  <a:pt x="318966" y="1772083"/>
                </a:moveTo>
                <a:cubicBezTo>
                  <a:pt x="316421" y="1770011"/>
                  <a:pt x="317576" y="1771136"/>
                  <a:pt x="323494" y="1775752"/>
                </a:cubicBezTo>
                <a:lnTo>
                  <a:pt x="327804" y="1779453"/>
                </a:lnTo>
                <a:lnTo>
                  <a:pt x="327561" y="1779627"/>
                </a:lnTo>
                <a:close/>
                <a:moveTo>
                  <a:pt x="314905" y="1770142"/>
                </a:moveTo>
                <a:lnTo>
                  <a:pt x="327540" y="1779642"/>
                </a:lnTo>
                <a:lnTo>
                  <a:pt x="327518" y="1779657"/>
                </a:lnTo>
                <a:cubicBezTo>
                  <a:pt x="327636" y="1780250"/>
                  <a:pt x="327518" y="1780250"/>
                  <a:pt x="326926" y="1779657"/>
                </a:cubicBezTo>
                <a:lnTo>
                  <a:pt x="322634" y="1776283"/>
                </a:lnTo>
                <a:lnTo>
                  <a:pt x="322310" y="1775989"/>
                </a:lnTo>
                <a:lnTo>
                  <a:pt x="321230" y="1775178"/>
                </a:lnTo>
                <a:lnTo>
                  <a:pt x="316075" y="1771125"/>
                </a:lnTo>
                <a:close/>
                <a:moveTo>
                  <a:pt x="304836" y="1762791"/>
                </a:moveTo>
                <a:cubicBezTo>
                  <a:pt x="303875" y="1762169"/>
                  <a:pt x="304319" y="1762554"/>
                  <a:pt x="305976" y="1763560"/>
                </a:cubicBezTo>
                <a:cubicBezTo>
                  <a:pt x="309290" y="1765573"/>
                  <a:pt x="310000" y="1766519"/>
                  <a:pt x="313551" y="1769005"/>
                </a:cubicBezTo>
                <a:lnTo>
                  <a:pt x="314905" y="1770142"/>
                </a:lnTo>
                <a:lnTo>
                  <a:pt x="313077" y="1768768"/>
                </a:lnTo>
                <a:lnTo>
                  <a:pt x="316075" y="1771125"/>
                </a:lnTo>
                <a:lnTo>
                  <a:pt x="318153" y="1772871"/>
                </a:lnTo>
                <a:lnTo>
                  <a:pt x="313494" y="1769377"/>
                </a:lnTo>
                <a:lnTo>
                  <a:pt x="312131" y="1768058"/>
                </a:lnTo>
                <a:cubicBezTo>
                  <a:pt x="308166" y="1765040"/>
                  <a:pt x="305798" y="1763412"/>
                  <a:pt x="304836" y="1762791"/>
                </a:cubicBezTo>
                <a:close/>
                <a:moveTo>
                  <a:pt x="290943" y="1754801"/>
                </a:moveTo>
                <a:cubicBezTo>
                  <a:pt x="294424" y="1756549"/>
                  <a:pt x="297785" y="1758526"/>
                  <a:pt x="301004" y="1760720"/>
                </a:cubicBezTo>
                <a:cubicBezTo>
                  <a:pt x="304294" y="1762645"/>
                  <a:pt x="307457" y="1764780"/>
                  <a:pt x="310473" y="1767111"/>
                </a:cubicBezTo>
                <a:lnTo>
                  <a:pt x="313494" y="1769377"/>
                </a:lnTo>
                <a:lnTo>
                  <a:pt x="323200" y="1778763"/>
                </a:lnTo>
                <a:close/>
                <a:moveTo>
                  <a:pt x="4424513" y="1561155"/>
                </a:moveTo>
                <a:cubicBezTo>
                  <a:pt x="4419068" y="1577135"/>
                  <a:pt x="4408178" y="1582698"/>
                  <a:pt x="4413386" y="1598677"/>
                </a:cubicBezTo>
                <a:cubicBezTo>
                  <a:pt x="4421554" y="1591812"/>
                  <a:pt x="4428892" y="1568021"/>
                  <a:pt x="4424513" y="1561155"/>
                </a:cubicBezTo>
                <a:close/>
                <a:moveTo>
                  <a:pt x="4481447" y="1516295"/>
                </a:moveTo>
                <a:cubicBezTo>
                  <a:pt x="4487247" y="1519846"/>
                  <a:pt x="4490442" y="1523752"/>
                  <a:pt x="4495651" y="1526948"/>
                </a:cubicBezTo>
                <a:lnTo>
                  <a:pt x="4495177" y="1527066"/>
                </a:lnTo>
                <a:cubicBezTo>
                  <a:pt x="4477067" y="1535825"/>
                  <a:pt x="4472451" y="1550739"/>
                  <a:pt x="4462508" y="1576898"/>
                </a:cubicBezTo>
                <a:cubicBezTo>
                  <a:pt x="4451855" y="1582343"/>
                  <a:pt x="4465586" y="1560209"/>
                  <a:pt x="4467480" y="1553225"/>
                </a:cubicBezTo>
                <a:cubicBezTo>
                  <a:pt x="4472096" y="1537127"/>
                  <a:pt x="4472806" y="1520793"/>
                  <a:pt x="4481447" y="1516295"/>
                </a:cubicBezTo>
                <a:close/>
                <a:moveTo>
                  <a:pt x="4442386" y="1491438"/>
                </a:moveTo>
                <a:cubicBezTo>
                  <a:pt x="4449014" y="1508601"/>
                  <a:pt x="4424158" y="1517360"/>
                  <a:pt x="4437888" y="1528013"/>
                </a:cubicBezTo>
                <a:cubicBezTo>
                  <a:pt x="4438717" y="1515703"/>
                  <a:pt x="4456472" y="1500079"/>
                  <a:pt x="4442386" y="1491438"/>
                </a:cubicBezTo>
                <a:close/>
                <a:moveTo>
                  <a:pt x="4506422" y="1353660"/>
                </a:moveTo>
                <a:cubicBezTo>
                  <a:pt x="4509736" y="1355673"/>
                  <a:pt x="4513050" y="1357685"/>
                  <a:pt x="4513169" y="1360762"/>
                </a:cubicBezTo>
                <a:cubicBezTo>
                  <a:pt x="4518022" y="1361591"/>
                  <a:pt x="4517785" y="1357093"/>
                  <a:pt x="4519205" y="1354370"/>
                </a:cubicBezTo>
                <a:cubicBezTo>
                  <a:pt x="4527491" y="1361827"/>
                  <a:pt x="4513997" y="1375795"/>
                  <a:pt x="4520271" y="1383844"/>
                </a:cubicBezTo>
                <a:lnTo>
                  <a:pt x="4519797" y="1383844"/>
                </a:lnTo>
                <a:cubicBezTo>
                  <a:pt x="4507961" y="1378280"/>
                  <a:pt x="4510210" y="1372007"/>
                  <a:pt x="4506422" y="1385501"/>
                </a:cubicBezTo>
                <a:cubicBezTo>
                  <a:pt x="4500504" y="1385501"/>
                  <a:pt x="4506422" y="1362774"/>
                  <a:pt x="4506422" y="1353660"/>
                </a:cubicBezTo>
                <a:close/>
                <a:moveTo>
                  <a:pt x="4514234" y="1290216"/>
                </a:moveTo>
                <a:cubicBezTo>
                  <a:pt x="4537670" y="1294004"/>
                  <a:pt x="4507724" y="1321347"/>
                  <a:pt x="4515654" y="1337563"/>
                </a:cubicBezTo>
                <a:cubicBezTo>
                  <a:pt x="4496242" y="1327856"/>
                  <a:pt x="4526426" y="1302053"/>
                  <a:pt x="4514234" y="1290216"/>
                </a:cubicBezTo>
                <a:close/>
                <a:moveTo>
                  <a:pt x="4542523" y="1256956"/>
                </a:moveTo>
                <a:cubicBezTo>
                  <a:pt x="4545246" y="1286128"/>
                  <a:pt x="4545246" y="1315491"/>
                  <a:pt x="4542523" y="1344665"/>
                </a:cubicBezTo>
                <a:cubicBezTo>
                  <a:pt x="4539353" y="1376778"/>
                  <a:pt x="4534493" y="1408702"/>
                  <a:pt x="4527964" y="1440304"/>
                </a:cubicBezTo>
                <a:cubicBezTo>
                  <a:pt x="4515299" y="1505405"/>
                  <a:pt x="4495651" y="1570506"/>
                  <a:pt x="4480618" y="1630873"/>
                </a:cubicBezTo>
                <a:cubicBezTo>
                  <a:pt x="4469492" y="1620812"/>
                  <a:pt x="4481802" y="1602583"/>
                  <a:pt x="4485945" y="1586249"/>
                </a:cubicBezTo>
                <a:cubicBezTo>
                  <a:pt x="4489377" y="1572400"/>
                  <a:pt x="4492928" y="1558315"/>
                  <a:pt x="4496598" y="1544347"/>
                </a:cubicBezTo>
                <a:cubicBezTo>
                  <a:pt x="4500267" y="1530380"/>
                  <a:pt x="4502634" y="1516176"/>
                  <a:pt x="4505712" y="1501973"/>
                </a:cubicBezTo>
                <a:cubicBezTo>
                  <a:pt x="4512222" y="1473801"/>
                  <a:pt x="4516483" y="1445512"/>
                  <a:pt x="4521691" y="1417696"/>
                </a:cubicBezTo>
                <a:cubicBezTo>
                  <a:pt x="4530687" y="1361827"/>
                  <a:pt x="4537789" y="1307498"/>
                  <a:pt x="4542523" y="1256956"/>
                </a:cubicBezTo>
                <a:close/>
                <a:moveTo>
                  <a:pt x="4542050" y="978086"/>
                </a:moveTo>
                <a:lnTo>
                  <a:pt x="4542050" y="978204"/>
                </a:lnTo>
                <a:cubicBezTo>
                  <a:pt x="4544180" y="992408"/>
                  <a:pt x="4536724" y="997261"/>
                  <a:pt x="4548442" y="1005310"/>
                </a:cubicBezTo>
                <a:cubicBezTo>
                  <a:pt x="4549152" y="996196"/>
                  <a:pt x="4547140" y="976429"/>
                  <a:pt x="4542050" y="978086"/>
                </a:cubicBezTo>
                <a:close/>
                <a:moveTo>
                  <a:pt x="4588449" y="959029"/>
                </a:moveTo>
                <a:cubicBezTo>
                  <a:pt x="4606796" y="966604"/>
                  <a:pt x="4598392" y="983767"/>
                  <a:pt x="4595196" y="991461"/>
                </a:cubicBezTo>
                <a:lnTo>
                  <a:pt x="4594723" y="991461"/>
                </a:lnTo>
                <a:cubicBezTo>
                  <a:pt x="4587858" y="983057"/>
                  <a:pt x="4592474" y="968853"/>
                  <a:pt x="4588449" y="959029"/>
                </a:cubicBezTo>
                <a:close/>
                <a:moveTo>
                  <a:pt x="4590462" y="924940"/>
                </a:moveTo>
                <a:lnTo>
                  <a:pt x="4590565" y="924986"/>
                </a:lnTo>
                <a:lnTo>
                  <a:pt x="4590462" y="925176"/>
                </a:lnTo>
                <a:close/>
                <a:moveTo>
                  <a:pt x="4545246" y="911446"/>
                </a:moveTo>
                <a:cubicBezTo>
                  <a:pt x="4541000" y="923111"/>
                  <a:pt x="4541948" y="936035"/>
                  <a:pt x="4547850" y="946955"/>
                </a:cubicBezTo>
                <a:cubicBezTo>
                  <a:pt x="4556017" y="937250"/>
                  <a:pt x="4550927" y="921152"/>
                  <a:pt x="4545246" y="911446"/>
                </a:cubicBezTo>
                <a:close/>
                <a:moveTo>
                  <a:pt x="4612359" y="883985"/>
                </a:moveTo>
                <a:cubicBezTo>
                  <a:pt x="4620053" y="900911"/>
                  <a:pt x="4616028" y="915233"/>
                  <a:pt x="4623012" y="940800"/>
                </a:cubicBezTo>
                <a:cubicBezTo>
                  <a:pt x="4607269" y="939735"/>
                  <a:pt x="4621237" y="922572"/>
                  <a:pt x="4611176" y="918193"/>
                </a:cubicBezTo>
                <a:cubicBezTo>
                  <a:pt x="4603660" y="922868"/>
                  <a:pt x="4601114" y="927100"/>
                  <a:pt x="4599132" y="928890"/>
                </a:cubicBezTo>
                <a:lnTo>
                  <a:pt x="4590565" y="924986"/>
                </a:lnTo>
                <a:lnTo>
                  <a:pt x="4593254" y="920018"/>
                </a:lnTo>
                <a:cubicBezTo>
                  <a:pt x="4593021" y="913465"/>
                  <a:pt x="4586230" y="903634"/>
                  <a:pt x="4595551" y="898662"/>
                </a:cubicBezTo>
                <a:cubicBezTo>
                  <a:pt x="4604664" y="898662"/>
                  <a:pt x="4597208" y="907303"/>
                  <a:pt x="4599339" y="910499"/>
                </a:cubicBezTo>
                <a:cubicBezTo>
                  <a:pt x="4614253" y="906948"/>
                  <a:pt x="4600168" y="892744"/>
                  <a:pt x="4612359" y="883985"/>
                </a:cubicBezTo>
                <a:close/>
                <a:moveTo>
                  <a:pt x="725819" y="829892"/>
                </a:moveTo>
                <a:cubicBezTo>
                  <a:pt x="690427" y="829181"/>
                  <a:pt x="593841" y="914286"/>
                  <a:pt x="574666" y="910499"/>
                </a:cubicBezTo>
                <a:lnTo>
                  <a:pt x="574666" y="911445"/>
                </a:lnTo>
                <a:cubicBezTo>
                  <a:pt x="600469" y="916654"/>
                  <a:pt x="711260" y="831430"/>
                  <a:pt x="725819" y="829892"/>
                </a:cubicBezTo>
                <a:close/>
                <a:moveTo>
                  <a:pt x="4595906" y="793080"/>
                </a:moveTo>
                <a:cubicBezTo>
                  <a:pt x="4587266" y="803970"/>
                  <a:pt x="4595906" y="822790"/>
                  <a:pt x="4600523" y="833798"/>
                </a:cubicBezTo>
                <a:cubicBezTo>
                  <a:pt x="4605494" y="821369"/>
                  <a:pt x="4607980" y="801010"/>
                  <a:pt x="4595906" y="793080"/>
                </a:cubicBezTo>
                <a:close/>
                <a:moveTo>
                  <a:pt x="4522756" y="560373"/>
                </a:moveTo>
                <a:cubicBezTo>
                  <a:pt x="4509381" y="569487"/>
                  <a:pt x="4537197" y="619556"/>
                  <a:pt x="4533172" y="625356"/>
                </a:cubicBezTo>
                <a:cubicBezTo>
                  <a:pt x="4545246" y="611862"/>
                  <a:pt x="4512695" y="567120"/>
                  <a:pt x="4522756" y="560373"/>
                </a:cubicBezTo>
                <a:close/>
                <a:moveTo>
                  <a:pt x="1187681" y="556348"/>
                </a:moveTo>
                <a:cubicBezTo>
                  <a:pt x="1165399" y="559811"/>
                  <a:pt x="1132930" y="568399"/>
                  <a:pt x="1111896" y="581815"/>
                </a:cubicBezTo>
                <a:lnTo>
                  <a:pt x="1096122" y="596238"/>
                </a:lnTo>
                <a:lnTo>
                  <a:pt x="1095475" y="596356"/>
                </a:lnTo>
                <a:lnTo>
                  <a:pt x="1095475" y="596829"/>
                </a:lnTo>
                <a:lnTo>
                  <a:pt x="1096122" y="596238"/>
                </a:lnTo>
                <a:lnTo>
                  <a:pt x="1118621" y="592135"/>
                </a:lnTo>
                <a:cubicBezTo>
                  <a:pt x="1143073" y="584268"/>
                  <a:pt x="1170104" y="567179"/>
                  <a:pt x="1187681" y="556348"/>
                </a:cubicBezTo>
                <a:close/>
                <a:moveTo>
                  <a:pt x="1473416" y="525810"/>
                </a:moveTo>
                <a:cubicBezTo>
                  <a:pt x="1446311" y="524034"/>
                  <a:pt x="1411866" y="542381"/>
                  <a:pt x="1391981" y="557177"/>
                </a:cubicBezTo>
                <a:lnTo>
                  <a:pt x="1392099" y="557177"/>
                </a:lnTo>
                <a:cubicBezTo>
                  <a:pt x="1421141" y="552674"/>
                  <a:pt x="1448874" y="541976"/>
                  <a:pt x="1473416" y="525810"/>
                </a:cubicBezTo>
                <a:close/>
                <a:moveTo>
                  <a:pt x="4545246" y="503676"/>
                </a:moveTo>
                <a:cubicBezTo>
                  <a:pt x="4544299" y="505510"/>
                  <a:pt x="4545838" y="508292"/>
                  <a:pt x="4546503" y="510704"/>
                </a:cubicBezTo>
                <a:lnTo>
                  <a:pt x="4546109" y="511180"/>
                </a:lnTo>
                <a:close/>
                <a:moveTo>
                  <a:pt x="1286162" y="499769"/>
                </a:moveTo>
                <a:cubicBezTo>
                  <a:pt x="1283913" y="510067"/>
                  <a:pt x="1271958" y="516222"/>
                  <a:pt x="1258227" y="521785"/>
                </a:cubicBezTo>
                <a:cubicBezTo>
                  <a:pt x="1244588" y="526385"/>
                  <a:pt x="1231491" y="532458"/>
                  <a:pt x="1219167" y="539895"/>
                </a:cubicBezTo>
                <a:cubicBezTo>
                  <a:pt x="1231832" y="546524"/>
                  <a:pt x="1245326" y="539895"/>
                  <a:pt x="1259766" y="532912"/>
                </a:cubicBezTo>
                <a:cubicBezTo>
                  <a:pt x="1273558" y="524284"/>
                  <a:pt x="1289688" y="520148"/>
                  <a:pt x="1305929" y="521075"/>
                </a:cubicBezTo>
                <a:cubicBezTo>
                  <a:pt x="1121989" y="600262"/>
                  <a:pt x="960893" y="678147"/>
                  <a:pt x="776953" y="742301"/>
                </a:cubicBezTo>
                <a:cubicBezTo>
                  <a:pt x="758516" y="756368"/>
                  <a:pt x="738685" y="768505"/>
                  <a:pt x="717770" y="778521"/>
                </a:cubicBezTo>
                <a:cubicBezTo>
                  <a:pt x="694097" y="791186"/>
                  <a:pt x="666399" y="804088"/>
                  <a:pt x="637163" y="817108"/>
                </a:cubicBezTo>
                <a:cubicBezTo>
                  <a:pt x="577980" y="842439"/>
                  <a:pt x="513352" y="873095"/>
                  <a:pt x="455945" y="903160"/>
                </a:cubicBezTo>
                <a:cubicBezTo>
                  <a:pt x="441504" y="895821"/>
                  <a:pt x="516666" y="874160"/>
                  <a:pt x="520099" y="857352"/>
                </a:cubicBezTo>
                <a:cubicBezTo>
                  <a:pt x="488485" y="869236"/>
                  <a:pt x="458654" y="885405"/>
                  <a:pt x="431443" y="905409"/>
                </a:cubicBezTo>
                <a:cubicBezTo>
                  <a:pt x="403678" y="926486"/>
                  <a:pt x="374178" y="945175"/>
                  <a:pt x="343261" y="961278"/>
                </a:cubicBezTo>
                <a:cubicBezTo>
                  <a:pt x="356991" y="977849"/>
                  <a:pt x="386227" y="950388"/>
                  <a:pt x="405995" y="949441"/>
                </a:cubicBezTo>
                <a:cubicBezTo>
                  <a:pt x="381374" y="974890"/>
                  <a:pt x="346812" y="987555"/>
                  <a:pt x="313433" y="1000220"/>
                </a:cubicBezTo>
                <a:cubicBezTo>
                  <a:pt x="280053" y="1012886"/>
                  <a:pt x="246674" y="1024840"/>
                  <a:pt x="224303" y="1045435"/>
                </a:cubicBezTo>
                <a:cubicBezTo>
                  <a:pt x="267871" y="1005019"/>
                  <a:pt x="315150" y="968797"/>
                  <a:pt x="365513" y="937249"/>
                </a:cubicBezTo>
                <a:cubicBezTo>
                  <a:pt x="392974" y="919731"/>
                  <a:pt x="421856" y="901739"/>
                  <a:pt x="452276" y="884340"/>
                </a:cubicBezTo>
                <a:cubicBezTo>
                  <a:pt x="482696" y="866939"/>
                  <a:pt x="514299" y="850606"/>
                  <a:pt x="546968" y="833797"/>
                </a:cubicBezTo>
                <a:cubicBezTo>
                  <a:pt x="579636" y="816987"/>
                  <a:pt x="612543" y="801365"/>
                  <a:pt x="646040" y="785268"/>
                </a:cubicBezTo>
                <a:cubicBezTo>
                  <a:pt x="679537" y="769168"/>
                  <a:pt x="713272" y="753190"/>
                  <a:pt x="747243" y="738750"/>
                </a:cubicBezTo>
                <a:lnTo>
                  <a:pt x="847972" y="693889"/>
                </a:lnTo>
                <a:cubicBezTo>
                  <a:pt x="881233" y="679922"/>
                  <a:pt x="914020" y="665718"/>
                  <a:pt x="945860" y="651514"/>
                </a:cubicBezTo>
                <a:lnTo>
                  <a:pt x="941795" y="657187"/>
                </a:lnTo>
                <a:lnTo>
                  <a:pt x="930710" y="662877"/>
                </a:lnTo>
                <a:cubicBezTo>
                  <a:pt x="933787" y="661339"/>
                  <a:pt x="937841" y="660007"/>
                  <a:pt x="940993" y="658306"/>
                </a:cubicBezTo>
                <a:lnTo>
                  <a:pt x="941795" y="657187"/>
                </a:lnTo>
                <a:lnTo>
                  <a:pt x="997113" y="628788"/>
                </a:lnTo>
                <a:lnTo>
                  <a:pt x="1088965" y="586295"/>
                </a:lnTo>
                <a:cubicBezTo>
                  <a:pt x="1122107" y="570552"/>
                  <a:pt x="1157025" y="555993"/>
                  <a:pt x="1190759" y="541079"/>
                </a:cubicBezTo>
                <a:cubicBezTo>
                  <a:pt x="1224493" y="526165"/>
                  <a:pt x="1257162" y="511724"/>
                  <a:pt x="1286162" y="499769"/>
                </a:cubicBezTo>
                <a:close/>
                <a:moveTo>
                  <a:pt x="1604565" y="481186"/>
                </a:moveTo>
                <a:cubicBezTo>
                  <a:pt x="1583851" y="486276"/>
                  <a:pt x="1540175" y="503439"/>
                  <a:pt x="1546566" y="509002"/>
                </a:cubicBezTo>
                <a:cubicBezTo>
                  <a:pt x="1577696" y="495271"/>
                  <a:pt x="1592611" y="500716"/>
                  <a:pt x="1604565" y="481186"/>
                </a:cubicBezTo>
                <a:close/>
                <a:moveTo>
                  <a:pt x="1422756" y="443664"/>
                </a:moveTo>
                <a:cubicBezTo>
                  <a:pt x="1427727" y="462721"/>
                  <a:pt x="1382393" y="459643"/>
                  <a:pt x="1377185" y="474676"/>
                </a:cubicBezTo>
                <a:cubicBezTo>
                  <a:pt x="1404883" y="485329"/>
                  <a:pt x="1420388" y="473492"/>
                  <a:pt x="1401923" y="493733"/>
                </a:cubicBezTo>
                <a:cubicBezTo>
                  <a:pt x="1387246" y="487104"/>
                  <a:pt x="1360140" y="518590"/>
                  <a:pt x="1339190" y="509357"/>
                </a:cubicBezTo>
                <a:cubicBezTo>
                  <a:pt x="1334692" y="498941"/>
                  <a:pt x="1358246" y="500479"/>
                  <a:pt x="1365348" y="495035"/>
                </a:cubicBezTo>
                <a:cubicBezTo>
                  <a:pt x="1350671" y="480594"/>
                  <a:pt x="1324749" y="508292"/>
                  <a:pt x="1299182" y="500953"/>
                </a:cubicBezTo>
                <a:cubicBezTo>
                  <a:pt x="1334692" y="479055"/>
                  <a:pt x="1368426" y="471006"/>
                  <a:pt x="1422756" y="443664"/>
                </a:cubicBezTo>
                <a:close/>
                <a:moveTo>
                  <a:pt x="1549525" y="437036"/>
                </a:moveTo>
                <a:cubicBezTo>
                  <a:pt x="1534138" y="451121"/>
                  <a:pt x="1500285" y="457276"/>
                  <a:pt x="1479926" y="469349"/>
                </a:cubicBezTo>
                <a:cubicBezTo>
                  <a:pt x="1488449" y="443072"/>
                  <a:pt x="1530705" y="438929"/>
                  <a:pt x="1549525" y="437036"/>
                </a:cubicBezTo>
                <a:close/>
                <a:moveTo>
                  <a:pt x="4549862" y="416677"/>
                </a:moveTo>
                <a:cubicBezTo>
                  <a:pt x="4595433" y="486986"/>
                  <a:pt x="4589396" y="618609"/>
                  <a:pt x="4598274" y="728926"/>
                </a:cubicBezTo>
                <a:lnTo>
                  <a:pt x="4594410" y="725916"/>
                </a:lnTo>
                <a:lnTo>
                  <a:pt x="4594093" y="724292"/>
                </a:lnTo>
                <a:lnTo>
                  <a:pt x="4593657" y="721350"/>
                </a:lnTo>
                <a:lnTo>
                  <a:pt x="4593657" y="722061"/>
                </a:lnTo>
                <a:lnTo>
                  <a:pt x="4594093" y="724292"/>
                </a:lnTo>
                <a:lnTo>
                  <a:pt x="4594323" y="725848"/>
                </a:lnTo>
                <a:lnTo>
                  <a:pt x="4594410" y="725916"/>
                </a:lnTo>
                <a:lnTo>
                  <a:pt x="4599409" y="751513"/>
                </a:lnTo>
                <a:cubicBezTo>
                  <a:pt x="4605479" y="787717"/>
                  <a:pt x="4612182" y="840781"/>
                  <a:pt x="4616620" y="880197"/>
                </a:cubicBezTo>
                <a:cubicBezTo>
                  <a:pt x="4602298" y="875344"/>
                  <a:pt x="4610347" y="858063"/>
                  <a:pt x="4604784" y="848357"/>
                </a:cubicBezTo>
                <a:cubicBezTo>
                  <a:pt x="4587739" y="856169"/>
                  <a:pt x="4608453" y="872977"/>
                  <a:pt x="4595906" y="884577"/>
                </a:cubicBezTo>
                <a:cubicBezTo>
                  <a:pt x="4585017" y="801721"/>
                  <a:pt x="4572233" y="730701"/>
                  <a:pt x="4581466" y="654592"/>
                </a:cubicBezTo>
                <a:cubicBezTo>
                  <a:pt x="4563948" y="626894"/>
                  <a:pt x="4574127" y="565936"/>
                  <a:pt x="4567854" y="517051"/>
                </a:cubicBezTo>
                <a:cubicBezTo>
                  <a:pt x="4577915" y="512317"/>
                  <a:pt x="4568801" y="542500"/>
                  <a:pt x="4579690" y="545577"/>
                </a:cubicBezTo>
                <a:cubicBezTo>
                  <a:pt x="4584898" y="517880"/>
                  <a:pt x="4565842" y="497521"/>
                  <a:pt x="4565842" y="469113"/>
                </a:cubicBezTo>
                <a:cubicBezTo>
                  <a:pt x="4549270" y="472664"/>
                  <a:pt x="4558740" y="486157"/>
                  <a:pt x="4552466" y="493733"/>
                </a:cubicBezTo>
                <a:cubicBezTo>
                  <a:pt x="4533646" y="470060"/>
                  <a:pt x="4562409" y="437273"/>
                  <a:pt x="4549862" y="416677"/>
                </a:cubicBezTo>
                <a:close/>
                <a:moveTo>
                  <a:pt x="2160149" y="306093"/>
                </a:moveTo>
                <a:lnTo>
                  <a:pt x="2159700" y="306241"/>
                </a:lnTo>
                <a:lnTo>
                  <a:pt x="2159582" y="306241"/>
                </a:lnTo>
                <a:close/>
                <a:moveTo>
                  <a:pt x="2346008" y="280556"/>
                </a:moveTo>
                <a:lnTo>
                  <a:pt x="2346008" y="280674"/>
                </a:lnTo>
                <a:cubicBezTo>
                  <a:pt x="2340445" y="308727"/>
                  <a:pt x="2264454" y="292511"/>
                  <a:pt x="2248474" y="314645"/>
                </a:cubicBezTo>
                <a:cubicBezTo>
                  <a:pt x="2240071" y="285764"/>
                  <a:pt x="2318666" y="300205"/>
                  <a:pt x="2346008" y="280556"/>
                </a:cubicBezTo>
                <a:close/>
                <a:moveTo>
                  <a:pt x="2437268" y="243152"/>
                </a:moveTo>
                <a:cubicBezTo>
                  <a:pt x="2435137" y="259842"/>
                  <a:pt x="2420934" y="261617"/>
                  <a:pt x="2450998" y="256646"/>
                </a:cubicBezTo>
                <a:cubicBezTo>
                  <a:pt x="2455970" y="263156"/>
                  <a:pt x="2404836" y="271915"/>
                  <a:pt x="2385897" y="278425"/>
                </a:cubicBezTo>
                <a:cubicBezTo>
                  <a:pt x="2387673" y="273336"/>
                  <a:pt x="2389212" y="268246"/>
                  <a:pt x="2395248" y="266589"/>
                </a:cubicBezTo>
                <a:cubicBezTo>
                  <a:pt x="2393354" y="260671"/>
                  <a:pt x="2384358" y="264103"/>
                  <a:pt x="2377612" y="264577"/>
                </a:cubicBezTo>
                <a:cubicBezTo>
                  <a:pt x="2387081" y="250136"/>
                  <a:pt x="2425786" y="255581"/>
                  <a:pt x="2437268" y="243152"/>
                </a:cubicBezTo>
                <a:close/>
                <a:moveTo>
                  <a:pt x="2793904" y="230132"/>
                </a:moveTo>
                <a:cubicBezTo>
                  <a:pt x="2769757" y="237944"/>
                  <a:pt x="2722411" y="230132"/>
                  <a:pt x="2717794" y="251438"/>
                </a:cubicBezTo>
                <a:cubicBezTo>
                  <a:pt x="2745492" y="232263"/>
                  <a:pt x="2785736" y="252503"/>
                  <a:pt x="2793904" y="230132"/>
                </a:cubicBezTo>
                <a:close/>
                <a:moveTo>
                  <a:pt x="2933152" y="204023"/>
                </a:moveTo>
                <a:cubicBezTo>
                  <a:pt x="2909244" y="205838"/>
                  <a:pt x="2878062" y="212762"/>
                  <a:pt x="2871315" y="219953"/>
                </a:cubicBezTo>
                <a:cubicBezTo>
                  <a:pt x="2906824" y="214034"/>
                  <a:pt x="2928486" y="221610"/>
                  <a:pt x="2953461" y="204092"/>
                </a:cubicBezTo>
                <a:cubicBezTo>
                  <a:pt x="2948283" y="203381"/>
                  <a:pt x="2941121" y="203418"/>
                  <a:pt x="2933152" y="204023"/>
                </a:cubicBezTo>
                <a:close/>
                <a:moveTo>
                  <a:pt x="2864568" y="168463"/>
                </a:moveTo>
                <a:cubicBezTo>
                  <a:pt x="2884927" y="175684"/>
                  <a:pt x="2830124" y="177223"/>
                  <a:pt x="2815328" y="180300"/>
                </a:cubicBezTo>
                <a:cubicBezTo>
                  <a:pt x="2780884" y="187284"/>
                  <a:pt x="2748214" y="198055"/>
                  <a:pt x="2732472" y="192137"/>
                </a:cubicBezTo>
                <a:cubicBezTo>
                  <a:pt x="2734248" y="183733"/>
                  <a:pt x="2738272" y="177578"/>
                  <a:pt x="2740166" y="169647"/>
                </a:cubicBezTo>
                <a:cubicBezTo>
                  <a:pt x="2773190" y="183023"/>
                  <a:pt x="2806450" y="176394"/>
                  <a:pt x="2864568" y="168463"/>
                </a:cubicBezTo>
                <a:close/>
                <a:moveTo>
                  <a:pt x="4198403" y="139982"/>
                </a:moveTo>
                <a:cubicBezTo>
                  <a:pt x="4197131" y="139938"/>
                  <a:pt x="4195533" y="141003"/>
                  <a:pt x="4194290" y="142068"/>
                </a:cubicBezTo>
                <a:lnTo>
                  <a:pt x="4194290" y="142423"/>
                </a:lnTo>
                <a:cubicBezTo>
                  <a:pt x="4194290" y="149762"/>
                  <a:pt x="4198315" y="146211"/>
                  <a:pt x="4200564" y="144554"/>
                </a:cubicBezTo>
                <a:cubicBezTo>
                  <a:pt x="4200623" y="141180"/>
                  <a:pt x="4199676" y="140026"/>
                  <a:pt x="4198403" y="139982"/>
                </a:cubicBezTo>
                <a:close/>
                <a:moveTo>
                  <a:pt x="4218917" y="138686"/>
                </a:moveTo>
                <a:cubicBezTo>
                  <a:pt x="4217985" y="139494"/>
                  <a:pt x="4216779" y="141417"/>
                  <a:pt x="4215122" y="145264"/>
                </a:cubicBezTo>
                <a:cubicBezTo>
                  <a:pt x="4215951" y="153195"/>
                  <a:pt x="4218555" y="152248"/>
                  <a:pt x="4224710" y="139701"/>
                </a:cubicBezTo>
                <a:cubicBezTo>
                  <a:pt x="4222047" y="143873"/>
                  <a:pt x="4221714" y="136261"/>
                  <a:pt x="4218917" y="138686"/>
                </a:cubicBezTo>
                <a:close/>
                <a:moveTo>
                  <a:pt x="4024861" y="133084"/>
                </a:moveTo>
                <a:lnTo>
                  <a:pt x="4011650" y="133664"/>
                </a:lnTo>
                <a:lnTo>
                  <a:pt x="4020095" y="139221"/>
                </a:lnTo>
                <a:lnTo>
                  <a:pt x="4022067" y="136638"/>
                </a:lnTo>
                <a:close/>
                <a:moveTo>
                  <a:pt x="3621043" y="132007"/>
                </a:moveTo>
                <a:cubicBezTo>
                  <a:pt x="3557836" y="141358"/>
                  <a:pt x="3532624" y="134256"/>
                  <a:pt x="3502678" y="162900"/>
                </a:cubicBezTo>
                <a:cubicBezTo>
                  <a:pt x="3489065" y="152011"/>
                  <a:pt x="3459948" y="153313"/>
                  <a:pt x="3442666" y="168227"/>
                </a:cubicBezTo>
                <a:cubicBezTo>
                  <a:pt x="3491788" y="178761"/>
                  <a:pt x="3542448" y="145027"/>
                  <a:pt x="3542093" y="169884"/>
                </a:cubicBezTo>
                <a:cubicBezTo>
                  <a:pt x="3559020" y="172251"/>
                  <a:pt x="3561387" y="163019"/>
                  <a:pt x="3574170" y="162072"/>
                </a:cubicBezTo>
                <a:cubicBezTo>
                  <a:pt x="3652528" y="153076"/>
                  <a:pt x="3581509" y="159231"/>
                  <a:pt x="3551681" y="153549"/>
                </a:cubicBezTo>
                <a:cubicBezTo>
                  <a:pt x="3564109" y="141713"/>
                  <a:pt x="3610864" y="162782"/>
                  <a:pt x="3621043" y="132007"/>
                </a:cubicBezTo>
                <a:close/>
                <a:moveTo>
                  <a:pt x="4234890" y="126252"/>
                </a:moveTo>
                <a:cubicBezTo>
                  <a:pt x="4229948" y="125201"/>
                  <a:pt x="4224829" y="125260"/>
                  <a:pt x="4218200" y="128575"/>
                </a:cubicBezTo>
                <a:lnTo>
                  <a:pt x="4213702" y="126917"/>
                </a:lnTo>
                <a:cubicBezTo>
                  <a:pt x="4213110" y="124905"/>
                  <a:pt x="4207902" y="126917"/>
                  <a:pt x="4210033" y="130113"/>
                </a:cubicBezTo>
                <a:cubicBezTo>
                  <a:pt x="4215478" y="139701"/>
                  <a:pt x="4232167" y="120407"/>
                  <a:pt x="4232286" y="137689"/>
                </a:cubicBezTo>
                <a:cubicBezTo>
                  <a:pt x="4230747" y="139464"/>
                  <a:pt x="4230865" y="132007"/>
                  <a:pt x="4228143" y="140648"/>
                </a:cubicBezTo>
                <a:cubicBezTo>
                  <a:pt x="4237494" y="138280"/>
                  <a:pt x="4241518" y="143015"/>
                  <a:pt x="4250514" y="130823"/>
                </a:cubicBezTo>
                <a:lnTo>
                  <a:pt x="4250514" y="130587"/>
                </a:lnTo>
                <a:cubicBezTo>
                  <a:pt x="4244596" y="129462"/>
                  <a:pt x="4239831" y="127302"/>
                  <a:pt x="4234890" y="126252"/>
                </a:cubicBezTo>
                <a:close/>
                <a:moveTo>
                  <a:pt x="4151841" y="121754"/>
                </a:moveTo>
                <a:cubicBezTo>
                  <a:pt x="4152862" y="122627"/>
                  <a:pt x="4153691" y="124372"/>
                  <a:pt x="4155111" y="123603"/>
                </a:cubicBezTo>
                <a:cubicBezTo>
                  <a:pt x="4149430" y="133546"/>
                  <a:pt x="4149430" y="127746"/>
                  <a:pt x="4147417" y="125379"/>
                </a:cubicBezTo>
                <a:lnTo>
                  <a:pt x="4147417" y="125142"/>
                </a:lnTo>
                <a:cubicBezTo>
                  <a:pt x="4149607" y="120881"/>
                  <a:pt x="4150820" y="120881"/>
                  <a:pt x="4151841" y="121754"/>
                </a:cubicBezTo>
                <a:close/>
                <a:moveTo>
                  <a:pt x="4299399" y="119815"/>
                </a:moveTo>
                <a:cubicBezTo>
                  <a:pt x="4297623" y="130823"/>
                  <a:pt x="4304015" y="118395"/>
                  <a:pt x="4303423" y="125734"/>
                </a:cubicBezTo>
                <a:lnTo>
                  <a:pt x="4303778" y="125497"/>
                </a:lnTo>
                <a:cubicBezTo>
                  <a:pt x="4301648" y="130587"/>
                  <a:pt x="4294664" y="133901"/>
                  <a:pt x="4299399" y="119815"/>
                </a:cubicBezTo>
                <a:close/>
                <a:moveTo>
                  <a:pt x="4284233" y="119120"/>
                </a:moveTo>
                <a:cubicBezTo>
                  <a:pt x="4285284" y="119963"/>
                  <a:pt x="4286201" y="121650"/>
                  <a:pt x="4287562" y="120644"/>
                </a:cubicBezTo>
                <a:cubicBezTo>
                  <a:pt x="4283538" y="131652"/>
                  <a:pt x="4279395" y="130232"/>
                  <a:pt x="4280105" y="122893"/>
                </a:cubicBezTo>
                <a:lnTo>
                  <a:pt x="4280105" y="122656"/>
                </a:lnTo>
                <a:cubicBezTo>
                  <a:pt x="4281999" y="118277"/>
                  <a:pt x="4283183" y="118277"/>
                  <a:pt x="4284233" y="119120"/>
                </a:cubicBezTo>
                <a:close/>
                <a:moveTo>
                  <a:pt x="4263517" y="112414"/>
                </a:moveTo>
                <a:cubicBezTo>
                  <a:pt x="4266463" y="112336"/>
                  <a:pt x="4268594" y="121413"/>
                  <a:pt x="4272056" y="120171"/>
                </a:cubicBezTo>
                <a:cubicBezTo>
                  <a:pt x="4263416" y="135913"/>
                  <a:pt x="4263416" y="124077"/>
                  <a:pt x="4260220" y="116501"/>
                </a:cubicBezTo>
                <a:lnTo>
                  <a:pt x="4260220" y="116265"/>
                </a:lnTo>
                <a:cubicBezTo>
                  <a:pt x="4261463" y="113483"/>
                  <a:pt x="4262535" y="112440"/>
                  <a:pt x="4263517" y="112414"/>
                </a:cubicBezTo>
                <a:close/>
                <a:moveTo>
                  <a:pt x="2947306" y="110701"/>
                </a:moveTo>
                <a:cubicBezTo>
                  <a:pt x="2939967" y="129876"/>
                  <a:pt x="2894396" y="130468"/>
                  <a:pt x="2860188" y="137570"/>
                </a:cubicBezTo>
                <a:cubicBezTo>
                  <a:pt x="2684682" y="174145"/>
                  <a:pt x="2500986" y="217844"/>
                  <a:pt x="2328126" y="262076"/>
                </a:cubicBezTo>
                <a:lnTo>
                  <a:pt x="2160149" y="306093"/>
                </a:lnTo>
                <a:lnTo>
                  <a:pt x="2340859" y="246274"/>
                </a:lnTo>
                <a:cubicBezTo>
                  <a:pt x="2405871" y="228120"/>
                  <a:pt x="2474553" y="211549"/>
                  <a:pt x="2544034" y="195806"/>
                </a:cubicBezTo>
                <a:cubicBezTo>
                  <a:pt x="2682993" y="164311"/>
                  <a:pt x="2824560" y="139109"/>
                  <a:pt x="2947306" y="110701"/>
                </a:cubicBezTo>
                <a:close/>
                <a:moveTo>
                  <a:pt x="3607550" y="101942"/>
                </a:moveTo>
                <a:cubicBezTo>
                  <a:pt x="3632170" y="108570"/>
                  <a:pt x="3567424" y="107032"/>
                  <a:pt x="3592044" y="113778"/>
                </a:cubicBezTo>
                <a:cubicBezTo>
                  <a:pt x="3588256" y="128219"/>
                  <a:pt x="3574644" y="107860"/>
                  <a:pt x="3559374" y="116501"/>
                </a:cubicBezTo>
                <a:cubicBezTo>
                  <a:pt x="3567897" y="105611"/>
                  <a:pt x="3586717" y="102889"/>
                  <a:pt x="3607550" y="101942"/>
                </a:cubicBezTo>
                <a:close/>
                <a:moveTo>
                  <a:pt x="4008099" y="82293"/>
                </a:moveTo>
                <a:cubicBezTo>
                  <a:pt x="4001470" y="94722"/>
                  <a:pt x="3970932" y="86791"/>
                  <a:pt x="3954834" y="91171"/>
                </a:cubicBezTo>
                <a:cubicBezTo>
                  <a:pt x="3961344" y="79334"/>
                  <a:pt x="3992001" y="86673"/>
                  <a:pt x="4008099" y="82293"/>
                </a:cubicBezTo>
                <a:close/>
                <a:moveTo>
                  <a:pt x="3213155" y="75665"/>
                </a:moveTo>
                <a:cubicBezTo>
                  <a:pt x="3156813" y="94248"/>
                  <a:pt x="3104969" y="91763"/>
                  <a:pt x="3070406" y="101587"/>
                </a:cubicBezTo>
                <a:cubicBezTo>
                  <a:pt x="3060818" y="81346"/>
                  <a:pt x="3169360" y="84187"/>
                  <a:pt x="3179894" y="79216"/>
                </a:cubicBezTo>
                <a:close/>
                <a:moveTo>
                  <a:pt x="3847379" y="25727"/>
                </a:moveTo>
                <a:cubicBezTo>
                  <a:pt x="3854897" y="23503"/>
                  <a:pt x="3867125" y="31514"/>
                  <a:pt x="3874227" y="29739"/>
                </a:cubicBezTo>
                <a:cubicBezTo>
                  <a:pt x="3860497" y="47612"/>
                  <a:pt x="3846412" y="65249"/>
                  <a:pt x="3811612" y="65249"/>
                </a:cubicBezTo>
                <a:cubicBezTo>
                  <a:pt x="3836942" y="78150"/>
                  <a:pt x="3861680" y="91644"/>
                  <a:pt x="3905358" y="84306"/>
                </a:cubicBezTo>
                <a:cubicBezTo>
                  <a:pt x="3876358" y="112358"/>
                  <a:pt x="3813151" y="98154"/>
                  <a:pt x="3739054" y="112358"/>
                </a:cubicBezTo>
                <a:cubicBezTo>
                  <a:pt x="3741776" y="116738"/>
                  <a:pt x="3744498" y="121236"/>
                  <a:pt x="3750890" y="121709"/>
                </a:cubicBezTo>
                <a:cubicBezTo>
                  <a:pt x="3750890" y="134137"/>
                  <a:pt x="3735976" y="117093"/>
                  <a:pt x="3728874" y="118395"/>
                </a:cubicBezTo>
                <a:cubicBezTo>
                  <a:pt x="3717038" y="120052"/>
                  <a:pt x="3718221" y="132244"/>
                  <a:pt x="3719997" y="145027"/>
                </a:cubicBezTo>
                <a:cubicBezTo>
                  <a:pt x="3827946" y="144435"/>
                  <a:pt x="3899321" y="90816"/>
                  <a:pt x="3987978" y="104428"/>
                </a:cubicBezTo>
                <a:cubicBezTo>
                  <a:pt x="3975194" y="118750"/>
                  <a:pt x="3960280" y="113187"/>
                  <a:pt x="3929624" y="118987"/>
                </a:cubicBezTo>
                <a:cubicBezTo>
                  <a:pt x="3930924" y="125023"/>
                  <a:pt x="3939802" y="122656"/>
                  <a:pt x="3946076" y="123011"/>
                </a:cubicBezTo>
                <a:cubicBezTo>
                  <a:pt x="3902302" y="134302"/>
                  <a:pt x="3857481" y="141045"/>
                  <a:pt x="3812323" y="143133"/>
                </a:cubicBezTo>
                <a:cubicBezTo>
                  <a:pt x="3873404" y="154840"/>
                  <a:pt x="3936482" y="150393"/>
                  <a:pt x="3995316" y="130231"/>
                </a:cubicBezTo>
                <a:cubicBezTo>
                  <a:pt x="3994014" y="124195"/>
                  <a:pt x="3985254" y="126444"/>
                  <a:pt x="3978862" y="126207"/>
                </a:cubicBezTo>
                <a:cubicBezTo>
                  <a:pt x="3988805" y="110464"/>
                  <a:pt x="4003394" y="108511"/>
                  <a:pt x="4018338" y="111974"/>
                </a:cubicBezTo>
                <a:lnTo>
                  <a:pt x="4037902" y="119225"/>
                </a:lnTo>
                <a:lnTo>
                  <a:pt x="4040769" y="116975"/>
                </a:lnTo>
                <a:lnTo>
                  <a:pt x="4039731" y="119903"/>
                </a:lnTo>
                <a:lnTo>
                  <a:pt x="4040483" y="120181"/>
                </a:lnTo>
                <a:lnTo>
                  <a:pt x="4042239" y="121088"/>
                </a:lnTo>
                <a:lnTo>
                  <a:pt x="4051895" y="103599"/>
                </a:lnTo>
                <a:cubicBezTo>
                  <a:pt x="4056985" y="114371"/>
                  <a:pt x="4051895" y="118040"/>
                  <a:pt x="4066454" y="109873"/>
                </a:cubicBezTo>
                <a:lnTo>
                  <a:pt x="4068910" y="98741"/>
                </a:lnTo>
                <a:lnTo>
                  <a:pt x="4050493" y="100418"/>
                </a:lnTo>
                <a:cubicBezTo>
                  <a:pt x="4043039" y="100781"/>
                  <a:pt x="4036004" y="100966"/>
                  <a:pt x="4031062" y="101350"/>
                </a:cubicBezTo>
                <a:cubicBezTo>
                  <a:pt x="4037217" y="94899"/>
                  <a:pt x="4047633" y="90283"/>
                  <a:pt x="4057871" y="87191"/>
                </a:cubicBezTo>
                <a:lnTo>
                  <a:pt x="4071987" y="84441"/>
                </a:lnTo>
                <a:lnTo>
                  <a:pt x="4074099" y="80940"/>
                </a:lnTo>
                <a:cubicBezTo>
                  <a:pt x="4075773" y="79053"/>
                  <a:pt x="4076938" y="78772"/>
                  <a:pt x="4077862" y="79275"/>
                </a:cubicBezTo>
                <a:lnTo>
                  <a:pt x="4080707" y="82742"/>
                </a:lnTo>
                <a:lnTo>
                  <a:pt x="4083616" y="82175"/>
                </a:lnTo>
                <a:lnTo>
                  <a:pt x="4085785" y="89560"/>
                </a:lnTo>
                <a:lnTo>
                  <a:pt x="4092974" y="90196"/>
                </a:lnTo>
                <a:cubicBezTo>
                  <a:pt x="4103622" y="94774"/>
                  <a:pt x="4111789" y="107890"/>
                  <a:pt x="4124218" y="110820"/>
                </a:cubicBezTo>
                <a:cubicBezTo>
                  <a:pt x="4121849" y="117211"/>
                  <a:pt x="4121022" y="117330"/>
                  <a:pt x="4119128" y="122656"/>
                </a:cubicBezTo>
                <a:cubicBezTo>
                  <a:pt x="4123152" y="132481"/>
                  <a:pt x="4134159" y="116856"/>
                  <a:pt x="4124336" y="115791"/>
                </a:cubicBezTo>
                <a:cubicBezTo>
                  <a:pt x="4127058" y="109636"/>
                  <a:pt x="4133095" y="111411"/>
                  <a:pt x="4137356" y="107387"/>
                </a:cubicBezTo>
                <a:cubicBezTo>
                  <a:pt x="4133800" y="113418"/>
                  <a:pt x="4131655" y="120176"/>
                  <a:pt x="4131083" y="127154"/>
                </a:cubicBezTo>
                <a:cubicBezTo>
                  <a:pt x="4139605" y="109636"/>
                  <a:pt x="4137830" y="122183"/>
                  <a:pt x="4141972" y="122420"/>
                </a:cubicBezTo>
                <a:cubicBezTo>
                  <a:pt x="4136173" y="134966"/>
                  <a:pt x="4140079" y="121117"/>
                  <a:pt x="4135581" y="128930"/>
                </a:cubicBezTo>
                <a:cubicBezTo>
                  <a:pt x="4133095" y="138636"/>
                  <a:pt x="4139250" y="132717"/>
                  <a:pt x="4141262" y="131060"/>
                </a:cubicBezTo>
                <a:cubicBezTo>
                  <a:pt x="4142919" y="126562"/>
                  <a:pt x="4141262" y="127391"/>
                  <a:pt x="4141262" y="126562"/>
                </a:cubicBezTo>
                <a:cubicBezTo>
                  <a:pt x="4144577" y="118040"/>
                  <a:pt x="4144340" y="125852"/>
                  <a:pt x="4146115" y="123958"/>
                </a:cubicBezTo>
                <a:cubicBezTo>
                  <a:pt x="4144932" y="127036"/>
                  <a:pt x="4144103" y="127628"/>
                  <a:pt x="4142683" y="131534"/>
                </a:cubicBezTo>
                <a:cubicBezTo>
                  <a:pt x="4148719" y="134848"/>
                  <a:pt x="4152389" y="132125"/>
                  <a:pt x="4158425" y="132954"/>
                </a:cubicBezTo>
                <a:cubicBezTo>
                  <a:pt x="4160156" y="129127"/>
                  <a:pt x="4161580" y="125169"/>
                  <a:pt x="4162686" y="121117"/>
                </a:cubicBezTo>
                <a:cubicBezTo>
                  <a:pt x="4161502" y="132954"/>
                  <a:pt x="4168250" y="114252"/>
                  <a:pt x="4168368" y="123130"/>
                </a:cubicBezTo>
                <a:cubicBezTo>
                  <a:pt x="4163515" y="133901"/>
                  <a:pt x="4164699" y="127509"/>
                  <a:pt x="4161029" y="129285"/>
                </a:cubicBezTo>
                <a:cubicBezTo>
                  <a:pt x="4163160" y="136032"/>
                  <a:pt x="4166593" y="144435"/>
                  <a:pt x="4174050" y="134019"/>
                </a:cubicBezTo>
                <a:cubicBezTo>
                  <a:pt x="4176180" y="125615"/>
                  <a:pt x="4170617" y="131297"/>
                  <a:pt x="4171801" y="124313"/>
                </a:cubicBezTo>
                <a:cubicBezTo>
                  <a:pt x="4178429" y="113305"/>
                  <a:pt x="4180678" y="122420"/>
                  <a:pt x="4183637" y="124313"/>
                </a:cubicBezTo>
                <a:cubicBezTo>
                  <a:pt x="4173576" y="144317"/>
                  <a:pt x="4189792" y="117211"/>
                  <a:pt x="4184229" y="133428"/>
                </a:cubicBezTo>
                <a:cubicBezTo>
                  <a:pt x="4186241" y="131652"/>
                  <a:pt x="4185649" y="127036"/>
                  <a:pt x="4188964" y="121591"/>
                </a:cubicBezTo>
                <a:cubicBezTo>
                  <a:pt x="4192514" y="126207"/>
                  <a:pt x="4198670" y="117803"/>
                  <a:pt x="4202339" y="121591"/>
                </a:cubicBezTo>
                <a:cubicBezTo>
                  <a:pt x="4196894" y="132836"/>
                  <a:pt x="4199616" y="120881"/>
                  <a:pt x="4195592" y="127983"/>
                </a:cubicBezTo>
                <a:cubicBezTo>
                  <a:pt x="4194645" y="139819"/>
                  <a:pt x="4203523" y="120762"/>
                  <a:pt x="4206599" y="127983"/>
                </a:cubicBezTo>
                <a:cubicBezTo>
                  <a:pt x="4208493" y="117093"/>
                  <a:pt x="4202456" y="127036"/>
                  <a:pt x="4206599" y="114607"/>
                </a:cubicBezTo>
                <a:cubicBezTo>
                  <a:pt x="4209323" y="109281"/>
                  <a:pt x="4211216" y="107860"/>
                  <a:pt x="4212754" y="107979"/>
                </a:cubicBezTo>
                <a:cubicBezTo>
                  <a:pt x="4210963" y="111821"/>
                  <a:pt x="4209420" y="115774"/>
                  <a:pt x="4208138" y="119815"/>
                </a:cubicBezTo>
                <a:cubicBezTo>
                  <a:pt x="4227787" y="120881"/>
                  <a:pt x="4238321" y="115318"/>
                  <a:pt x="4258443" y="114962"/>
                </a:cubicBezTo>
                <a:cubicBezTo>
                  <a:pt x="4257141" y="118868"/>
                  <a:pt x="4256668" y="117803"/>
                  <a:pt x="4255958" y="118632"/>
                </a:cubicBezTo>
                <a:cubicBezTo>
                  <a:pt x="4260219" y="159468"/>
                  <a:pt x="4292178" y="123366"/>
                  <a:pt x="4307802" y="134848"/>
                </a:cubicBezTo>
                <a:cubicBezTo>
                  <a:pt x="4309104" y="128811"/>
                  <a:pt x="4308986" y="125852"/>
                  <a:pt x="4307802" y="125970"/>
                </a:cubicBezTo>
                <a:cubicBezTo>
                  <a:pt x="4315732" y="112832"/>
                  <a:pt x="4313365" y="133664"/>
                  <a:pt x="4317508" y="133309"/>
                </a:cubicBezTo>
                <a:cubicBezTo>
                  <a:pt x="4320940" y="111648"/>
                  <a:pt x="4315969" y="147750"/>
                  <a:pt x="4321532" y="121473"/>
                </a:cubicBezTo>
                <a:lnTo>
                  <a:pt x="4329581" y="123840"/>
                </a:lnTo>
                <a:cubicBezTo>
                  <a:pt x="4327332" y="129521"/>
                  <a:pt x="4325557" y="132007"/>
                  <a:pt x="4324373" y="130942"/>
                </a:cubicBezTo>
                <a:cubicBezTo>
                  <a:pt x="4343312" y="145738"/>
                  <a:pt x="4373495" y="138280"/>
                  <a:pt x="4388172" y="157337"/>
                </a:cubicBezTo>
                <a:cubicBezTo>
                  <a:pt x="4389119" y="153431"/>
                  <a:pt x="4388172" y="154023"/>
                  <a:pt x="4388172" y="152958"/>
                </a:cubicBezTo>
                <a:cubicBezTo>
                  <a:pt x="4402613" y="147395"/>
                  <a:pt x="4412437" y="210602"/>
                  <a:pt x="4427588" y="205749"/>
                </a:cubicBezTo>
                <a:cubicBezTo>
                  <a:pt x="4429600" y="205039"/>
                  <a:pt x="4433743" y="189651"/>
                  <a:pt x="4433980" y="193912"/>
                </a:cubicBezTo>
                <a:cubicBezTo>
                  <a:pt x="4434883" y="191282"/>
                  <a:pt x="4435362" y="188525"/>
                  <a:pt x="4435400" y="185745"/>
                </a:cubicBezTo>
                <a:cubicBezTo>
                  <a:pt x="4439424" y="173909"/>
                  <a:pt x="4431020" y="213916"/>
                  <a:pt x="4438122" y="194859"/>
                </a:cubicBezTo>
                <a:cubicBezTo>
                  <a:pt x="4436939" y="203263"/>
                  <a:pt x="4431258" y="204684"/>
                  <a:pt x="4428416" y="209655"/>
                </a:cubicBezTo>
                <a:cubicBezTo>
                  <a:pt x="4431376" y="233328"/>
                  <a:pt x="4440253" y="239602"/>
                  <a:pt x="4451379" y="232026"/>
                </a:cubicBezTo>
                <a:cubicBezTo>
                  <a:pt x="4444277" y="247532"/>
                  <a:pt x="4452681" y="244810"/>
                  <a:pt x="4455285" y="245638"/>
                </a:cubicBezTo>
                <a:cubicBezTo>
                  <a:pt x="4454457" y="252385"/>
                  <a:pt x="4449486" y="246940"/>
                  <a:pt x="4446526" y="256528"/>
                </a:cubicBezTo>
                <a:cubicBezTo>
                  <a:pt x="4445580" y="269666"/>
                  <a:pt x="4454338" y="271560"/>
                  <a:pt x="4459192" y="259250"/>
                </a:cubicBezTo>
                <a:cubicBezTo>
                  <a:pt x="4459418" y="260664"/>
                  <a:pt x="4459078" y="262110"/>
                  <a:pt x="4458246" y="263275"/>
                </a:cubicBezTo>
                <a:cubicBezTo>
                  <a:pt x="4457416" y="267299"/>
                  <a:pt x="4458246" y="266707"/>
                  <a:pt x="4458246" y="267654"/>
                </a:cubicBezTo>
                <a:cubicBezTo>
                  <a:pt x="4456470" y="276413"/>
                  <a:pt x="4455642" y="268956"/>
                  <a:pt x="4454339" y="270969"/>
                </a:cubicBezTo>
                <a:cubicBezTo>
                  <a:pt x="4452327" y="279846"/>
                  <a:pt x="4456115" y="273336"/>
                  <a:pt x="4456470" y="275703"/>
                </a:cubicBezTo>
                <a:cubicBezTo>
                  <a:pt x="4450788" y="287540"/>
                  <a:pt x="4453984" y="294523"/>
                  <a:pt x="4457180" y="292866"/>
                </a:cubicBezTo>
                <a:cubicBezTo>
                  <a:pt x="4458009" y="292866"/>
                  <a:pt x="4446409" y="310858"/>
                  <a:pt x="4448539" y="320801"/>
                </a:cubicBezTo>
                <a:cubicBezTo>
                  <a:pt x="4443818" y="329401"/>
                  <a:pt x="4440275" y="338598"/>
                  <a:pt x="4438004" y="348143"/>
                </a:cubicBezTo>
                <a:lnTo>
                  <a:pt x="4437680" y="350097"/>
                </a:lnTo>
                <a:lnTo>
                  <a:pt x="4446529" y="352878"/>
                </a:lnTo>
                <a:lnTo>
                  <a:pt x="4446529" y="353233"/>
                </a:lnTo>
                <a:cubicBezTo>
                  <a:pt x="4461916" y="346012"/>
                  <a:pt x="4462508" y="334058"/>
                  <a:pt x="4470912" y="324588"/>
                </a:cubicBezTo>
                <a:cubicBezTo>
                  <a:pt x="4507842" y="336425"/>
                  <a:pt x="4471741" y="382351"/>
                  <a:pt x="4512576" y="395608"/>
                </a:cubicBezTo>
                <a:cubicBezTo>
                  <a:pt x="4510919" y="434905"/>
                  <a:pt x="4520270" y="485684"/>
                  <a:pt x="4542522" y="515512"/>
                </a:cubicBezTo>
                <a:lnTo>
                  <a:pt x="4546109" y="511180"/>
                </a:lnTo>
                <a:lnTo>
                  <a:pt x="4551950" y="561991"/>
                </a:lnTo>
                <a:cubicBezTo>
                  <a:pt x="4553021" y="622707"/>
                  <a:pt x="4540926" y="689865"/>
                  <a:pt x="4549270" y="756623"/>
                </a:cubicBezTo>
                <a:cubicBezTo>
                  <a:pt x="4549270" y="774496"/>
                  <a:pt x="4542050" y="744787"/>
                  <a:pt x="4544653" y="744787"/>
                </a:cubicBezTo>
                <a:cubicBezTo>
                  <a:pt x="4531041" y="745734"/>
                  <a:pt x="4546784" y="773431"/>
                  <a:pt x="4545482" y="768460"/>
                </a:cubicBezTo>
                <a:cubicBezTo>
                  <a:pt x="4551312" y="800983"/>
                  <a:pt x="4552942" y="834120"/>
                  <a:pt x="4550336" y="867059"/>
                </a:cubicBezTo>
                <a:cubicBezTo>
                  <a:pt x="4559213" y="868361"/>
                  <a:pt x="4558384" y="863863"/>
                  <a:pt x="4558739" y="860075"/>
                </a:cubicBezTo>
                <a:cubicBezTo>
                  <a:pt x="4567261" y="906356"/>
                  <a:pt x="4564183" y="966604"/>
                  <a:pt x="4560869" y="1025077"/>
                </a:cubicBezTo>
                <a:cubicBezTo>
                  <a:pt x="4557560" y="1083550"/>
                  <a:pt x="4552820" y="1141667"/>
                  <a:pt x="4560041" y="1186054"/>
                </a:cubicBezTo>
                <a:lnTo>
                  <a:pt x="4551873" y="1184634"/>
                </a:lnTo>
                <a:cubicBezTo>
                  <a:pt x="4558276" y="1194293"/>
                  <a:pt x="4560176" y="1206254"/>
                  <a:pt x="4557082" y="1217421"/>
                </a:cubicBezTo>
                <a:cubicBezTo>
                  <a:pt x="4554596" y="1228429"/>
                  <a:pt x="4549980" y="1238964"/>
                  <a:pt x="4548678" y="1248433"/>
                </a:cubicBezTo>
                <a:cubicBezTo>
                  <a:pt x="4545821" y="1237871"/>
                  <a:pt x="4544623" y="1226931"/>
                  <a:pt x="4545126" y="1216001"/>
                </a:cubicBezTo>
                <a:cubicBezTo>
                  <a:pt x="4545126" y="1204164"/>
                  <a:pt x="4545837" y="1191144"/>
                  <a:pt x="4546902" y="1177887"/>
                </a:cubicBezTo>
                <a:cubicBezTo>
                  <a:pt x="4549916" y="1152449"/>
                  <a:pt x="4549916" y="1126743"/>
                  <a:pt x="4546902" y="1101305"/>
                </a:cubicBezTo>
                <a:cubicBezTo>
                  <a:pt x="4534237" y="1136814"/>
                  <a:pt x="4530449" y="1186765"/>
                  <a:pt x="4521099" y="1214817"/>
                </a:cubicBezTo>
                <a:cubicBezTo>
                  <a:pt x="4519598" y="1187497"/>
                  <a:pt x="4521226" y="1160095"/>
                  <a:pt x="4525952" y="1133145"/>
                </a:cubicBezTo>
                <a:cubicBezTo>
                  <a:pt x="4503463" y="1166879"/>
                  <a:pt x="4511630" y="1213515"/>
                  <a:pt x="4499675" y="1259086"/>
                </a:cubicBezTo>
                <a:cubicBezTo>
                  <a:pt x="4510801" y="1251984"/>
                  <a:pt x="4506777" y="1230797"/>
                  <a:pt x="4511512" y="1218250"/>
                </a:cubicBezTo>
                <a:cubicBezTo>
                  <a:pt x="4531515" y="1233045"/>
                  <a:pt x="4519087" y="1248197"/>
                  <a:pt x="4515890" y="1260033"/>
                </a:cubicBezTo>
                <a:cubicBezTo>
                  <a:pt x="4499793" y="1316493"/>
                  <a:pt x="4487601" y="1372599"/>
                  <a:pt x="4473398" y="1428704"/>
                </a:cubicBezTo>
                <a:cubicBezTo>
                  <a:pt x="4460177" y="1485279"/>
                  <a:pt x="4443455" y="1540979"/>
                  <a:pt x="4423328" y="1595482"/>
                </a:cubicBezTo>
                <a:cubicBezTo>
                  <a:pt x="4420369" y="1602820"/>
                  <a:pt x="4423328" y="1612289"/>
                  <a:pt x="4421316" y="1620338"/>
                </a:cubicBezTo>
                <a:cubicBezTo>
                  <a:pt x="4418534" y="1632600"/>
                  <a:pt x="4415057" y="1644693"/>
                  <a:pt x="4410900" y="1656558"/>
                </a:cubicBezTo>
                <a:cubicBezTo>
                  <a:pt x="4406522" y="1668653"/>
                  <a:pt x="4401504" y="1680506"/>
                  <a:pt x="4395867" y="1692068"/>
                </a:cubicBezTo>
                <a:lnTo>
                  <a:pt x="4391463" y="1699752"/>
                </a:lnTo>
                <a:lnTo>
                  <a:pt x="4403265" y="1711154"/>
                </a:lnTo>
                <a:cubicBezTo>
                  <a:pt x="4410663" y="1717842"/>
                  <a:pt x="4416936" y="1726512"/>
                  <a:pt x="4418356" y="1744148"/>
                </a:cubicBezTo>
                <a:cubicBezTo>
                  <a:pt x="4421582" y="1745214"/>
                  <a:pt x="4425562" y="1744467"/>
                  <a:pt x="4430106" y="1742697"/>
                </a:cubicBezTo>
                <a:lnTo>
                  <a:pt x="4430283" y="1742609"/>
                </a:lnTo>
                <a:lnTo>
                  <a:pt x="4440152" y="1712679"/>
                </a:lnTo>
                <a:cubicBezTo>
                  <a:pt x="4445316" y="1701744"/>
                  <a:pt x="4450375" y="1692364"/>
                  <a:pt x="4452210" y="1683546"/>
                </a:cubicBezTo>
                <a:cubicBezTo>
                  <a:pt x="4468900" y="1687570"/>
                  <a:pt x="4434929" y="1730892"/>
                  <a:pt x="4435166" y="1736455"/>
                </a:cubicBezTo>
                <a:lnTo>
                  <a:pt x="4432531" y="1741481"/>
                </a:lnTo>
                <a:lnTo>
                  <a:pt x="4445240" y="1735109"/>
                </a:lnTo>
                <a:cubicBezTo>
                  <a:pt x="4456204" y="1729058"/>
                  <a:pt x="4468662" y="1722074"/>
                  <a:pt x="4481090" y="1720475"/>
                </a:cubicBezTo>
                <a:cubicBezTo>
                  <a:pt x="4479196" y="1730537"/>
                  <a:pt x="4466531" y="1734562"/>
                  <a:pt x="4460731" y="1742610"/>
                </a:cubicBezTo>
                <a:cubicBezTo>
                  <a:pt x="4478486" y="1757760"/>
                  <a:pt x="4508078" y="1764271"/>
                  <a:pt x="4496241" y="1791731"/>
                </a:cubicBezTo>
                <a:cubicBezTo>
                  <a:pt x="4498964" y="1796703"/>
                  <a:pt x="4507012" y="1791731"/>
                  <a:pt x="4509024" y="1798715"/>
                </a:cubicBezTo>
                <a:cubicBezTo>
                  <a:pt x="4523228" y="1798715"/>
                  <a:pt x="4515534" y="1785695"/>
                  <a:pt x="4519441" y="1779540"/>
                </a:cubicBezTo>
                <a:cubicBezTo>
                  <a:pt x="4533881" y="1790548"/>
                  <a:pt x="4517428" y="1820021"/>
                  <a:pt x="4488666" y="1820968"/>
                </a:cubicBezTo>
                <a:cubicBezTo>
                  <a:pt x="4497543" y="1837776"/>
                  <a:pt x="4516126" y="1836474"/>
                  <a:pt x="4538853" y="1828070"/>
                </a:cubicBezTo>
                <a:cubicBezTo>
                  <a:pt x="4556133" y="1831267"/>
                  <a:pt x="4518730" y="1838604"/>
                  <a:pt x="4510681" y="1841446"/>
                </a:cubicBezTo>
                <a:cubicBezTo>
                  <a:pt x="4520268" y="1849258"/>
                  <a:pt x="4541692" y="1835409"/>
                  <a:pt x="4552938" y="1840144"/>
                </a:cubicBezTo>
                <a:cubicBezTo>
                  <a:pt x="4554122" y="1851981"/>
                  <a:pt x="4529265" y="1849139"/>
                  <a:pt x="4519913" y="1855057"/>
                </a:cubicBezTo>
                <a:cubicBezTo>
                  <a:pt x="4514350" y="1864764"/>
                  <a:pt x="4502395" y="1887016"/>
                  <a:pt x="4527134" y="1879915"/>
                </a:cubicBezTo>
                <a:cubicBezTo>
                  <a:pt x="4529264" y="1889502"/>
                  <a:pt x="4511746" y="1888200"/>
                  <a:pt x="4516599" y="1899209"/>
                </a:cubicBezTo>
                <a:cubicBezTo>
                  <a:pt x="4540272" y="1901102"/>
                  <a:pt x="4506183" y="1918620"/>
                  <a:pt x="4535774" y="1909860"/>
                </a:cubicBezTo>
                <a:cubicBezTo>
                  <a:pt x="4535774" y="1917082"/>
                  <a:pt x="4524530" y="1917554"/>
                  <a:pt x="4517428" y="1920633"/>
                </a:cubicBezTo>
                <a:cubicBezTo>
                  <a:pt x="4519322" y="1955077"/>
                  <a:pt x="4551872" y="1933771"/>
                  <a:pt x="4570574" y="1937677"/>
                </a:cubicBezTo>
                <a:cubicBezTo>
                  <a:pt x="4570574" y="1949514"/>
                  <a:pt x="4543350" y="1947620"/>
                  <a:pt x="4532460" y="1954012"/>
                </a:cubicBezTo>
                <a:cubicBezTo>
                  <a:pt x="4516244" y="1965848"/>
                  <a:pt x="4539325" y="1974371"/>
                  <a:pt x="4526305" y="1988220"/>
                </a:cubicBezTo>
                <a:cubicBezTo>
                  <a:pt x="4532223" y="1998636"/>
                  <a:pt x="4532223" y="1979934"/>
                  <a:pt x="4542521" y="1988930"/>
                </a:cubicBezTo>
                <a:cubicBezTo>
                  <a:pt x="4540680" y="1997419"/>
                  <a:pt x="4537609" y="2005592"/>
                  <a:pt x="4533407" y="2013195"/>
                </a:cubicBezTo>
                <a:cubicBezTo>
                  <a:pt x="4553292" y="2025031"/>
                  <a:pt x="4600638" y="2007040"/>
                  <a:pt x="4542758" y="2026688"/>
                </a:cubicBezTo>
                <a:cubicBezTo>
                  <a:pt x="4555896" y="2035566"/>
                  <a:pt x="4579570" y="2025268"/>
                  <a:pt x="4596378" y="2027399"/>
                </a:cubicBezTo>
                <a:cubicBezTo>
                  <a:pt x="4585724" y="2041484"/>
                  <a:pt x="4549623" y="2037105"/>
                  <a:pt x="4530803" y="2040892"/>
                </a:cubicBezTo>
                <a:cubicBezTo>
                  <a:pt x="4514468" y="2056753"/>
                  <a:pt x="4526068" y="2067998"/>
                  <a:pt x="4525476" y="2096524"/>
                </a:cubicBezTo>
                <a:cubicBezTo>
                  <a:pt x="4541692" y="2105283"/>
                  <a:pt x="4571757" y="2086226"/>
                  <a:pt x="4578268" y="2075810"/>
                </a:cubicBezTo>
                <a:lnTo>
                  <a:pt x="4571166" y="2050952"/>
                </a:lnTo>
                <a:cubicBezTo>
                  <a:pt x="4585014" y="2053320"/>
                  <a:pt x="4586316" y="2069892"/>
                  <a:pt x="4579806" y="2080782"/>
                </a:cubicBezTo>
                <a:cubicBezTo>
                  <a:pt x="4583949" y="2090723"/>
                  <a:pt x="4601822" y="2075810"/>
                  <a:pt x="4607267" y="2083622"/>
                </a:cubicBezTo>
                <a:cubicBezTo>
                  <a:pt x="4577439" y="2071786"/>
                  <a:pt x="4563708" y="2174291"/>
                  <a:pt x="4598034" y="2199739"/>
                </a:cubicBezTo>
                <a:cubicBezTo>
                  <a:pt x="4608332" y="2207315"/>
                  <a:pt x="4627034" y="2184588"/>
                  <a:pt x="4638989" y="2193229"/>
                </a:cubicBezTo>
                <a:cubicBezTo>
                  <a:pt x="4643724" y="2196661"/>
                  <a:pt x="4609516" y="2211576"/>
                  <a:pt x="4600875" y="2209682"/>
                </a:cubicBezTo>
                <a:cubicBezTo>
                  <a:pt x="4607267" y="2241167"/>
                  <a:pt x="4633426" y="2236432"/>
                  <a:pt x="4660058" y="2230278"/>
                </a:cubicBezTo>
                <a:cubicBezTo>
                  <a:pt x="4662426" y="2241404"/>
                  <a:pt x="4650707" y="2244600"/>
                  <a:pt x="4638160" y="2247441"/>
                </a:cubicBezTo>
                <a:cubicBezTo>
                  <a:pt x="4647748" y="2275612"/>
                  <a:pt x="4685507" y="2251819"/>
                  <a:pt x="4709180" y="2253831"/>
                </a:cubicBezTo>
                <a:cubicBezTo>
                  <a:pt x="4678523" y="2263656"/>
                  <a:pt x="4619104" y="2281293"/>
                  <a:pt x="4631887" y="2319288"/>
                </a:cubicBezTo>
                <a:cubicBezTo>
                  <a:pt x="4642303" y="2320117"/>
                  <a:pt x="4628810" y="2328639"/>
                  <a:pt x="4626916" y="2320708"/>
                </a:cubicBezTo>
                <a:cubicBezTo>
                  <a:pt x="4598745" y="2334675"/>
                  <a:pt x="4616618" y="2360006"/>
                  <a:pt x="4605373" y="2375630"/>
                </a:cubicBezTo>
                <a:cubicBezTo>
                  <a:pt x="4617417" y="2389242"/>
                  <a:pt x="4623824" y="2401641"/>
                  <a:pt x="4626287" y="2413289"/>
                </a:cubicBezTo>
                <a:lnTo>
                  <a:pt x="4625535" y="2422375"/>
                </a:lnTo>
                <a:lnTo>
                  <a:pt x="4625644" y="2422586"/>
                </a:lnTo>
                <a:lnTo>
                  <a:pt x="4625480" y="2423048"/>
                </a:lnTo>
                <a:lnTo>
                  <a:pt x="4623543" y="2446443"/>
                </a:lnTo>
                <a:lnTo>
                  <a:pt x="4613612" y="2465661"/>
                </a:lnTo>
                <a:lnTo>
                  <a:pt x="4640528" y="2459788"/>
                </a:lnTo>
                <a:cubicBezTo>
                  <a:pt x="4658874" y="2462510"/>
                  <a:pt x="4618985" y="2471624"/>
                  <a:pt x="4610345" y="2474347"/>
                </a:cubicBezTo>
                <a:cubicBezTo>
                  <a:pt x="4620524" y="2481922"/>
                  <a:pt x="4643486" y="2467245"/>
                  <a:pt x="4655560" y="2471388"/>
                </a:cubicBezTo>
                <a:cubicBezTo>
                  <a:pt x="4656626" y="2483224"/>
                  <a:pt x="4630230" y="2481449"/>
                  <a:pt x="4620051" y="2487722"/>
                </a:cubicBezTo>
                <a:cubicBezTo>
                  <a:pt x="4614132" y="2497547"/>
                  <a:pt x="4601231" y="2520510"/>
                  <a:pt x="4627626" y="2512461"/>
                </a:cubicBezTo>
                <a:cubicBezTo>
                  <a:pt x="4628751" y="2517255"/>
                  <a:pt x="4624668" y="2519444"/>
                  <a:pt x="4620939" y="2521812"/>
                </a:cubicBezTo>
                <a:lnTo>
                  <a:pt x="4618842" y="2523637"/>
                </a:lnTo>
                <a:lnTo>
                  <a:pt x="4652128" y="2529506"/>
                </a:lnTo>
                <a:cubicBezTo>
                  <a:pt x="4648355" y="2536164"/>
                  <a:pt x="4643449" y="2541565"/>
                  <a:pt x="4637693" y="2546033"/>
                </a:cubicBezTo>
                <a:lnTo>
                  <a:pt x="4618340" y="2556864"/>
                </a:lnTo>
                <a:lnTo>
                  <a:pt x="4624035" y="2570660"/>
                </a:lnTo>
                <a:cubicBezTo>
                  <a:pt x="4635520" y="2579027"/>
                  <a:pt x="4658756" y="2566820"/>
                  <a:pt x="4673670" y="2569395"/>
                </a:cubicBezTo>
                <a:cubicBezTo>
                  <a:pt x="4673670" y="2581231"/>
                  <a:pt x="4644671" y="2580403"/>
                  <a:pt x="4633071" y="2587268"/>
                </a:cubicBezTo>
                <a:cubicBezTo>
                  <a:pt x="4615672" y="2599933"/>
                  <a:pt x="4640292" y="2607390"/>
                  <a:pt x="4626324" y="2621831"/>
                </a:cubicBezTo>
                <a:cubicBezTo>
                  <a:pt x="4632716" y="2632128"/>
                  <a:pt x="4632716" y="2613308"/>
                  <a:pt x="4643606" y="2621831"/>
                </a:cubicBezTo>
                <a:cubicBezTo>
                  <a:pt x="4641614" y="2630512"/>
                  <a:pt x="4638342" y="2638850"/>
                  <a:pt x="4633899" y="2646569"/>
                </a:cubicBezTo>
                <a:cubicBezTo>
                  <a:pt x="4654968" y="2658406"/>
                  <a:pt x="4705628" y="2638047"/>
                  <a:pt x="4643723" y="2659826"/>
                </a:cubicBezTo>
                <a:cubicBezTo>
                  <a:pt x="4657690" y="2668230"/>
                  <a:pt x="4683020" y="2657104"/>
                  <a:pt x="4701012" y="2658642"/>
                </a:cubicBezTo>
                <a:cubicBezTo>
                  <a:pt x="4689176" y="2673201"/>
                  <a:pt x="4651062" y="2670479"/>
                  <a:pt x="4630940" y="2674622"/>
                </a:cubicBezTo>
                <a:cubicBezTo>
                  <a:pt x="4613540" y="2691075"/>
                  <a:pt x="4625850" y="2701964"/>
                  <a:pt x="4625022" y="2730609"/>
                </a:cubicBezTo>
                <a:cubicBezTo>
                  <a:pt x="4642303" y="2738894"/>
                  <a:pt x="4674380" y="2718772"/>
                  <a:pt x="4681482" y="2708001"/>
                </a:cubicBezTo>
                <a:cubicBezTo>
                  <a:pt x="4678996" y="2699597"/>
                  <a:pt x="4676392" y="2691430"/>
                  <a:pt x="4673906" y="2683144"/>
                </a:cubicBezTo>
                <a:cubicBezTo>
                  <a:pt x="4688702" y="2685038"/>
                  <a:pt x="4690004" y="2701727"/>
                  <a:pt x="4683020" y="2712972"/>
                </a:cubicBezTo>
                <a:cubicBezTo>
                  <a:pt x="4687400" y="2722797"/>
                  <a:pt x="4706694" y="2707172"/>
                  <a:pt x="4712376" y="2714748"/>
                </a:cubicBezTo>
                <a:cubicBezTo>
                  <a:pt x="4680535" y="2704332"/>
                  <a:pt x="4665029" y="2807546"/>
                  <a:pt x="4701959" y="2831930"/>
                </a:cubicBezTo>
                <a:cubicBezTo>
                  <a:pt x="4712967" y="2839150"/>
                  <a:pt x="4732971" y="2815595"/>
                  <a:pt x="4745636" y="2823999"/>
                </a:cubicBezTo>
                <a:cubicBezTo>
                  <a:pt x="4750726" y="2827195"/>
                  <a:pt x="4714269" y="2843411"/>
                  <a:pt x="4705036" y="2841873"/>
                </a:cubicBezTo>
                <a:cubicBezTo>
                  <a:pt x="4711665" y="2873239"/>
                  <a:pt x="4739600" y="2867558"/>
                  <a:pt x="4768362" y="2860456"/>
                </a:cubicBezTo>
                <a:cubicBezTo>
                  <a:pt x="4770848" y="2871582"/>
                  <a:pt x="4758301" y="2875133"/>
                  <a:pt x="4744689" y="2878448"/>
                </a:cubicBezTo>
                <a:cubicBezTo>
                  <a:pt x="4754750" y="2906500"/>
                  <a:pt x="4795350" y="2881170"/>
                  <a:pt x="4820680" y="2882354"/>
                </a:cubicBezTo>
                <a:cubicBezTo>
                  <a:pt x="4788011" y="2893243"/>
                  <a:pt x="4724448" y="2913129"/>
                  <a:pt x="4737824" y="2951006"/>
                </a:cubicBezTo>
                <a:cubicBezTo>
                  <a:pt x="4749068" y="2951006"/>
                  <a:pt x="4734628" y="2960475"/>
                  <a:pt x="4732616" y="2952544"/>
                </a:cubicBezTo>
                <a:cubicBezTo>
                  <a:pt x="4702551" y="2967577"/>
                  <a:pt x="4721371" y="2992434"/>
                  <a:pt x="4708942" y="3008531"/>
                </a:cubicBezTo>
                <a:cubicBezTo>
                  <a:pt x="4760196" y="3062980"/>
                  <a:pt x="4715217" y="3099673"/>
                  <a:pt x="4689650" y="3146072"/>
                </a:cubicBezTo>
                <a:cubicBezTo>
                  <a:pt x="4706458" y="3162407"/>
                  <a:pt x="4735694" y="3156962"/>
                  <a:pt x="4758302" y="3163117"/>
                </a:cubicBezTo>
                <a:cubicBezTo>
                  <a:pt x="4750194" y="3176759"/>
                  <a:pt x="4737263" y="3185503"/>
                  <a:pt x="4721929" y="3191887"/>
                </a:cubicBezTo>
                <a:lnTo>
                  <a:pt x="4702789" y="3197394"/>
                </a:lnTo>
                <a:lnTo>
                  <a:pt x="4698565" y="3203298"/>
                </a:lnTo>
                <a:cubicBezTo>
                  <a:pt x="4694541" y="3215542"/>
                  <a:pt x="4744719" y="3194957"/>
                  <a:pt x="4764812" y="3188329"/>
                </a:cubicBezTo>
                <a:cubicBezTo>
                  <a:pt x="4773216" y="3192471"/>
                  <a:pt x="4720662" y="3205965"/>
                  <a:pt x="4717466" y="3217802"/>
                </a:cubicBezTo>
                <a:cubicBezTo>
                  <a:pt x="4728238" y="3220998"/>
                  <a:pt x="4752147" y="3216263"/>
                  <a:pt x="4774992" y="3208569"/>
                </a:cubicBezTo>
                <a:cubicBezTo>
                  <a:pt x="4785890" y="3204923"/>
                  <a:pt x="4796495" y="3200451"/>
                  <a:pt x="4806714" y="3195194"/>
                </a:cubicBezTo>
                <a:lnTo>
                  <a:pt x="4813224" y="3191524"/>
                </a:lnTo>
                <a:lnTo>
                  <a:pt x="4819970" y="3187500"/>
                </a:lnTo>
                <a:cubicBezTo>
                  <a:pt x="4823588" y="3185210"/>
                  <a:pt x="4826960" y="3182552"/>
                  <a:pt x="4830032" y="3179570"/>
                </a:cubicBezTo>
                <a:cubicBezTo>
                  <a:pt x="4838199" y="3177794"/>
                  <a:pt x="4835121" y="3182292"/>
                  <a:pt x="4831334" y="3183476"/>
                </a:cubicBezTo>
                <a:cubicBezTo>
                  <a:pt x="4832754" y="3187263"/>
                  <a:pt x="4840566" y="3183476"/>
                  <a:pt x="4847194" y="3182765"/>
                </a:cubicBezTo>
                <a:cubicBezTo>
                  <a:pt x="4849325" y="3186908"/>
                  <a:pt x="4842105" y="3189630"/>
                  <a:pt x="4834766" y="3191643"/>
                </a:cubicBezTo>
                <a:cubicBezTo>
                  <a:pt x="4827858" y="3192968"/>
                  <a:pt x="4821111" y="3195031"/>
                  <a:pt x="4814644" y="3197797"/>
                </a:cubicBezTo>
                <a:cubicBezTo>
                  <a:pt x="4815591" y="3202296"/>
                  <a:pt x="4821154" y="3200875"/>
                  <a:pt x="4827782" y="3197797"/>
                </a:cubicBezTo>
                <a:cubicBezTo>
                  <a:pt x="4834808" y="3194542"/>
                  <a:pt x="4842145" y="3192004"/>
                  <a:pt x="4849680" y="3190222"/>
                </a:cubicBezTo>
                <a:cubicBezTo>
                  <a:pt x="4817840" y="3213895"/>
                  <a:pt x="4869329" y="3202058"/>
                  <a:pt x="4915965" y="3188801"/>
                </a:cubicBezTo>
                <a:cubicBezTo>
                  <a:pt x="4921646" y="3187262"/>
                  <a:pt x="4895843" y="3198625"/>
                  <a:pt x="4881166" y="3209397"/>
                </a:cubicBezTo>
                <a:cubicBezTo>
                  <a:pt x="4866487" y="3220167"/>
                  <a:pt x="4858913" y="3230229"/>
                  <a:pt x="4886729" y="3226678"/>
                </a:cubicBezTo>
                <a:cubicBezTo>
                  <a:pt x="4863056" y="3240527"/>
                  <a:pt x="4846958" y="3253784"/>
                  <a:pt x="4845892" y="3270000"/>
                </a:cubicBezTo>
                <a:cubicBezTo>
                  <a:pt x="4853156" y="3276406"/>
                  <a:pt x="4861714" y="3281170"/>
                  <a:pt x="4870986" y="3283967"/>
                </a:cubicBezTo>
                <a:cubicBezTo>
                  <a:pt x="4881559" y="3287469"/>
                  <a:pt x="4888261" y="3297867"/>
                  <a:pt x="4887084" y="3308942"/>
                </a:cubicBezTo>
                <a:cubicBezTo>
                  <a:pt x="4901538" y="3306847"/>
                  <a:pt x="4915564" y="3302452"/>
                  <a:pt x="4928630" y="3295922"/>
                </a:cubicBezTo>
                <a:cubicBezTo>
                  <a:pt x="4938573" y="3292134"/>
                  <a:pt x="4948752" y="3288465"/>
                  <a:pt x="4958932" y="3285624"/>
                </a:cubicBezTo>
                <a:cubicBezTo>
                  <a:pt x="4969012" y="3282650"/>
                  <a:pt x="4979359" y="3280668"/>
                  <a:pt x="4989824" y="3279706"/>
                </a:cubicBezTo>
                <a:cubicBezTo>
                  <a:pt x="4983551" y="3288110"/>
                  <a:pt x="4962482" y="3291543"/>
                  <a:pt x="4951592" y="3299828"/>
                </a:cubicBezTo>
                <a:cubicBezTo>
                  <a:pt x="4975265" y="3310126"/>
                  <a:pt x="5017167" y="3315452"/>
                  <a:pt x="4992310" y="3338297"/>
                </a:cubicBezTo>
                <a:cubicBezTo>
                  <a:pt x="4995032" y="3342322"/>
                  <a:pt x="5008052" y="3338297"/>
                  <a:pt x="5009000" y="3344097"/>
                </a:cubicBezTo>
                <a:cubicBezTo>
                  <a:pt x="5029832" y="3344097"/>
                  <a:pt x="5022494" y="3333918"/>
                  <a:pt x="5030187" y="3329183"/>
                </a:cubicBezTo>
                <a:cubicBezTo>
                  <a:pt x="5047706" y="3339836"/>
                  <a:pt x="5014563" y="3359840"/>
                  <a:pt x="4973845" y="3362917"/>
                </a:cubicBezTo>
                <a:cubicBezTo>
                  <a:pt x="4982722" y="3376529"/>
                  <a:pt x="5009354" y="3373452"/>
                  <a:pt x="5043089" y="3369901"/>
                </a:cubicBezTo>
                <a:cubicBezTo>
                  <a:pt x="5054926" y="3372505"/>
                  <a:pt x="5046758" y="3373688"/>
                  <a:pt x="5034686" y="3374754"/>
                </a:cubicBezTo>
                <a:cubicBezTo>
                  <a:pt x="5022612" y="3375818"/>
                  <a:pt x="5005923" y="3377713"/>
                  <a:pt x="5000005" y="3379015"/>
                </a:cubicBezTo>
                <a:cubicBezTo>
                  <a:pt x="5011131" y="3384933"/>
                  <a:pt x="5044747" y="3375464"/>
                  <a:pt x="5059188" y="3381737"/>
                </a:cubicBezTo>
                <a:cubicBezTo>
                  <a:pt x="5058122" y="3386354"/>
                  <a:pt x="5049363" y="3386945"/>
                  <a:pt x="5039064" y="3387301"/>
                </a:cubicBezTo>
                <a:cubicBezTo>
                  <a:pt x="5029163" y="3387081"/>
                  <a:pt x="5019269" y="3388035"/>
                  <a:pt x="5009592" y="3390141"/>
                </a:cubicBezTo>
                <a:cubicBezTo>
                  <a:pt x="4999413" y="3398072"/>
                  <a:pt x="4978817" y="3416537"/>
                  <a:pt x="5013142" y="3410500"/>
                </a:cubicBezTo>
                <a:cubicBezTo>
                  <a:pt x="5013734" y="3418312"/>
                  <a:pt x="4991008" y="3417365"/>
                  <a:pt x="4995152" y="3426361"/>
                </a:cubicBezTo>
                <a:cubicBezTo>
                  <a:pt x="5025453" y="3427663"/>
                  <a:pt x="4977752" y="3442222"/>
                  <a:pt x="5017523" y="3435120"/>
                </a:cubicBezTo>
                <a:cubicBezTo>
                  <a:pt x="5016339" y="3440919"/>
                  <a:pt x="5001544" y="3441157"/>
                  <a:pt x="4991956" y="3443998"/>
                </a:cubicBezTo>
                <a:cubicBezTo>
                  <a:pt x="4988168" y="3472169"/>
                  <a:pt x="5032200" y="3453466"/>
                  <a:pt x="5054334" y="3460687"/>
                </a:cubicBezTo>
                <a:cubicBezTo>
                  <a:pt x="5050784" y="3469683"/>
                  <a:pt x="5018825" y="3465185"/>
                  <a:pt x="5004502" y="3471104"/>
                </a:cubicBezTo>
                <a:cubicBezTo>
                  <a:pt x="4982960" y="3481520"/>
                  <a:pt x="5009119" y="3487438"/>
                  <a:pt x="4991719" y="3499393"/>
                </a:cubicBezTo>
                <a:cubicBezTo>
                  <a:pt x="4997164" y="3507797"/>
                  <a:pt x="4999886" y="3492173"/>
                  <a:pt x="5010421" y="3499393"/>
                </a:cubicBezTo>
                <a:cubicBezTo>
                  <a:pt x="5006630" y="3506633"/>
                  <a:pt x="5001980" y="3513389"/>
                  <a:pt x="4996572" y="3519515"/>
                </a:cubicBezTo>
                <a:cubicBezTo>
                  <a:pt x="5008663" y="3522606"/>
                  <a:pt x="5021167" y="3523764"/>
                  <a:pt x="5033620" y="3522948"/>
                </a:cubicBezTo>
                <a:cubicBezTo>
                  <a:pt x="5041668" y="3522948"/>
                  <a:pt x="5038354" y="3522001"/>
                  <a:pt x="5005094" y="3530286"/>
                </a:cubicBezTo>
                <a:cubicBezTo>
                  <a:pt x="5018232" y="3537033"/>
                  <a:pt x="5045576" y="3529458"/>
                  <a:pt x="5063448" y="3534903"/>
                </a:cubicBezTo>
                <a:cubicBezTo>
                  <a:pt x="5052599" y="3538922"/>
                  <a:pt x="5041017" y="3540577"/>
                  <a:pt x="5029477" y="3539756"/>
                </a:cubicBezTo>
                <a:cubicBezTo>
                  <a:pt x="5016444" y="3539595"/>
                  <a:pt x="5003420" y="3540506"/>
                  <a:pt x="4990534" y="3542478"/>
                </a:cubicBezTo>
                <a:cubicBezTo>
                  <a:pt x="4971714" y="3556564"/>
                  <a:pt x="4983315" y="3565086"/>
                  <a:pt x="4981066" y="3588286"/>
                </a:cubicBezTo>
                <a:cubicBezTo>
                  <a:pt x="4991283" y="3590342"/>
                  <a:pt x="5001892" y="3588968"/>
                  <a:pt x="5011248" y="3584381"/>
                </a:cubicBezTo>
                <a:cubicBezTo>
                  <a:pt x="5020210" y="3581150"/>
                  <a:pt x="5028601" y="3576515"/>
                  <a:pt x="5036105" y="3570649"/>
                </a:cubicBezTo>
                <a:cubicBezTo>
                  <a:pt x="5034804" y="3563902"/>
                  <a:pt x="5033501" y="3557155"/>
                  <a:pt x="5032318" y="3550290"/>
                </a:cubicBezTo>
                <a:cubicBezTo>
                  <a:pt x="5046522" y="3553249"/>
                  <a:pt x="5044746" y="3566626"/>
                  <a:pt x="5036816" y="3574793"/>
                </a:cubicBezTo>
                <a:cubicBezTo>
                  <a:pt x="5039656" y="3582723"/>
                  <a:pt x="5059660" y="3573017"/>
                  <a:pt x="5063803" y="3580119"/>
                </a:cubicBezTo>
                <a:cubicBezTo>
                  <a:pt x="5049836" y="3573017"/>
                  <a:pt x="5035277" y="3590536"/>
                  <a:pt x="5030306" y="3612433"/>
                </a:cubicBezTo>
                <a:cubicBezTo>
                  <a:pt x="5025335" y="3634331"/>
                  <a:pt x="5028768" y="3659779"/>
                  <a:pt x="5042143" y="3670906"/>
                </a:cubicBezTo>
                <a:cubicBezTo>
                  <a:pt x="5049718" y="3677298"/>
                  <a:pt x="5067000" y="3661200"/>
                  <a:pt x="5075877" y="3670906"/>
                </a:cubicBezTo>
                <a:cubicBezTo>
                  <a:pt x="5077652" y="3672681"/>
                  <a:pt x="5071142" y="3674694"/>
                  <a:pt x="5064040" y="3676706"/>
                </a:cubicBezTo>
                <a:cubicBezTo>
                  <a:pt x="5057711" y="3678803"/>
                  <a:pt x="5051052" y="3679726"/>
                  <a:pt x="5044392" y="3679428"/>
                </a:cubicBezTo>
                <a:cubicBezTo>
                  <a:pt x="5048180" y="3704995"/>
                  <a:pt x="5068065" y="3702036"/>
                  <a:pt x="5088306" y="3703101"/>
                </a:cubicBezTo>
                <a:cubicBezTo>
                  <a:pt x="5088306" y="3712097"/>
                  <a:pt x="5080019" y="3711860"/>
                  <a:pt x="5070669" y="3712452"/>
                </a:cubicBezTo>
                <a:cubicBezTo>
                  <a:pt x="5073154" y="3724289"/>
                  <a:pt x="5081322" y="3726538"/>
                  <a:pt x="5091028" y="3727840"/>
                </a:cubicBezTo>
                <a:cubicBezTo>
                  <a:pt x="5100890" y="3728170"/>
                  <a:pt x="5110538" y="3730805"/>
                  <a:pt x="5119199" y="3735534"/>
                </a:cubicBezTo>
                <a:cubicBezTo>
                  <a:pt x="5106322" y="3732025"/>
                  <a:pt x="5092672" y="3732603"/>
                  <a:pt x="5080138" y="3737191"/>
                </a:cubicBezTo>
                <a:cubicBezTo>
                  <a:pt x="5073877" y="3739149"/>
                  <a:pt x="5068657" y="3743524"/>
                  <a:pt x="5065634" y="3749346"/>
                </a:cubicBezTo>
                <a:cubicBezTo>
                  <a:pt x="5062612" y="3755168"/>
                  <a:pt x="5062038" y="3761955"/>
                  <a:pt x="5064040" y="3768202"/>
                </a:cubicBezTo>
                <a:cubicBezTo>
                  <a:pt x="5070432" y="3769860"/>
                  <a:pt x="5062146" y="3775186"/>
                  <a:pt x="5060963" y="3768913"/>
                </a:cubicBezTo>
                <a:cubicBezTo>
                  <a:pt x="5044984" y="3777435"/>
                  <a:pt x="5056584" y="3798859"/>
                  <a:pt x="5050192" y="3810577"/>
                </a:cubicBezTo>
                <a:cubicBezTo>
                  <a:pt x="5078719" y="3855794"/>
                  <a:pt x="5062266" y="3878639"/>
                  <a:pt x="5029715" y="3921250"/>
                </a:cubicBezTo>
                <a:cubicBezTo>
                  <a:pt x="5038935" y="3926803"/>
                  <a:pt x="5049632" y="3929405"/>
                  <a:pt x="5060372" y="3928707"/>
                </a:cubicBezTo>
                <a:cubicBezTo>
                  <a:pt x="5069102" y="3928444"/>
                  <a:pt x="5077795" y="3929933"/>
                  <a:pt x="5085939" y="3933087"/>
                </a:cubicBezTo>
                <a:cubicBezTo>
                  <a:pt x="5082743" y="3943030"/>
                  <a:pt x="5075642" y="3949185"/>
                  <a:pt x="5059662" y="3956050"/>
                </a:cubicBezTo>
                <a:cubicBezTo>
                  <a:pt x="5043539" y="3962490"/>
                  <a:pt x="5027012" y="3967868"/>
                  <a:pt x="5010185" y="3972148"/>
                </a:cubicBezTo>
                <a:cubicBezTo>
                  <a:pt x="4975740" y="3981972"/>
                  <a:pt x="4941296" y="3992270"/>
                  <a:pt x="4925080" y="4018192"/>
                </a:cubicBezTo>
                <a:cubicBezTo>
                  <a:pt x="4832873" y="4040681"/>
                  <a:pt x="4713916" y="4083648"/>
                  <a:pt x="4646684" y="4126378"/>
                </a:cubicBezTo>
                <a:cubicBezTo>
                  <a:pt x="4647187" y="4128568"/>
                  <a:pt x="4648615" y="4129382"/>
                  <a:pt x="4650601" y="4129365"/>
                </a:cubicBezTo>
                <a:lnTo>
                  <a:pt x="4651416" y="4129141"/>
                </a:lnTo>
                <a:lnTo>
                  <a:pt x="4541114" y="4166889"/>
                </a:lnTo>
                <a:cubicBezTo>
                  <a:pt x="4402998" y="4208746"/>
                  <a:pt x="4250484" y="4243412"/>
                  <a:pt x="4104096" y="4300849"/>
                </a:cubicBezTo>
                <a:cubicBezTo>
                  <a:pt x="4064680" y="4314343"/>
                  <a:pt x="4127768" y="4285580"/>
                  <a:pt x="4127768" y="4288066"/>
                </a:cubicBezTo>
                <a:cubicBezTo>
                  <a:pt x="4122442" y="4275401"/>
                  <a:pt x="4064680" y="4311029"/>
                  <a:pt x="4076634" y="4305821"/>
                </a:cubicBezTo>
                <a:cubicBezTo>
                  <a:pt x="4023252" y="4329494"/>
                  <a:pt x="3902755" y="4373763"/>
                  <a:pt x="3862866" y="4385126"/>
                </a:cubicBezTo>
                <a:cubicBezTo>
                  <a:pt x="3862866" y="4394240"/>
                  <a:pt x="3872809" y="4389979"/>
                  <a:pt x="3880976" y="4387494"/>
                </a:cubicBezTo>
                <a:cubicBezTo>
                  <a:pt x="3686856" y="4473783"/>
                  <a:pt x="3372832" y="4565989"/>
                  <a:pt x="3210671" y="4656184"/>
                </a:cubicBezTo>
                <a:lnTo>
                  <a:pt x="3207948" y="4648490"/>
                </a:lnTo>
                <a:cubicBezTo>
                  <a:pt x="3175990" y="4679029"/>
                  <a:pt x="3120713" y="4687433"/>
                  <a:pt x="3083072" y="4701992"/>
                </a:cubicBezTo>
                <a:cubicBezTo>
                  <a:pt x="3144978" y="4660209"/>
                  <a:pt x="3284294" y="4617360"/>
                  <a:pt x="3370938" y="4572500"/>
                </a:cubicBezTo>
                <a:cubicBezTo>
                  <a:pt x="3290804" y="4591912"/>
                  <a:pt x="3189247" y="4633221"/>
                  <a:pt x="3127933" y="4650621"/>
                </a:cubicBezTo>
                <a:cubicBezTo>
                  <a:pt x="3181733" y="4624512"/>
                  <a:pt x="3237073" y="4601704"/>
                  <a:pt x="3293645" y="4582324"/>
                </a:cubicBezTo>
                <a:cubicBezTo>
                  <a:pt x="3210789" y="4593332"/>
                  <a:pt x="3122370" y="4641507"/>
                  <a:pt x="3026612" y="4673821"/>
                </a:cubicBezTo>
                <a:cubicBezTo>
                  <a:pt x="3048628" y="4675951"/>
                  <a:pt x="3086624" y="4653698"/>
                  <a:pt x="3114795" y="4646478"/>
                </a:cubicBezTo>
                <a:cubicBezTo>
                  <a:pt x="3100236" y="4675596"/>
                  <a:pt x="3062595" y="4679265"/>
                  <a:pt x="3037384" y="4687551"/>
                </a:cubicBezTo>
                <a:cubicBezTo>
                  <a:pt x="2798285" y="4765436"/>
                  <a:pt x="2574928" y="4863798"/>
                  <a:pt x="2348258" y="4951625"/>
                </a:cubicBezTo>
                <a:cubicBezTo>
                  <a:pt x="2332989" y="4957662"/>
                  <a:pt x="2320324" y="4969025"/>
                  <a:pt x="2305291" y="4976363"/>
                </a:cubicBezTo>
                <a:cubicBezTo>
                  <a:pt x="2122061" y="5065019"/>
                  <a:pt x="1908175" y="5117692"/>
                  <a:pt x="1724234" y="5187883"/>
                </a:cubicBezTo>
                <a:cubicBezTo>
                  <a:pt x="1725773" y="5191552"/>
                  <a:pt x="1731455" y="5188593"/>
                  <a:pt x="1736071" y="5187883"/>
                </a:cubicBezTo>
                <a:cubicBezTo>
                  <a:pt x="1690500" y="5211556"/>
                  <a:pt x="1616877" y="5227536"/>
                  <a:pt x="1577934" y="5260441"/>
                </a:cubicBezTo>
                <a:cubicBezTo>
                  <a:pt x="1587404" y="5271213"/>
                  <a:pt x="1617705" y="5229903"/>
                  <a:pt x="1626464" y="5251090"/>
                </a:cubicBezTo>
                <a:cubicBezTo>
                  <a:pt x="1609183" y="5252037"/>
                  <a:pt x="1575922" y="5273580"/>
                  <a:pt x="1545265" y="5281629"/>
                </a:cubicBezTo>
                <a:cubicBezTo>
                  <a:pt x="1549645" y="5298082"/>
                  <a:pt x="1557102" y="5279735"/>
                  <a:pt x="1567045" y="5277841"/>
                </a:cubicBezTo>
                <a:cubicBezTo>
                  <a:pt x="1553433" y="5299501"/>
                  <a:pt x="1532955" y="5301514"/>
                  <a:pt x="1507862" y="5322109"/>
                </a:cubicBezTo>
                <a:cubicBezTo>
                  <a:pt x="1507862" y="5329448"/>
                  <a:pt x="1514609" y="5328027"/>
                  <a:pt x="1520882" y="5326015"/>
                </a:cubicBezTo>
                <a:cubicBezTo>
                  <a:pt x="1519935" y="5339035"/>
                  <a:pt x="1498984" y="5333235"/>
                  <a:pt x="1490462" y="5337851"/>
                </a:cubicBezTo>
                <a:cubicBezTo>
                  <a:pt x="1499723" y="5315171"/>
                  <a:pt x="1518948" y="5298044"/>
                  <a:pt x="1542543" y="5291452"/>
                </a:cubicBezTo>
                <a:cubicBezTo>
                  <a:pt x="1510713" y="5286210"/>
                  <a:pt x="1478040" y="5290837"/>
                  <a:pt x="1448916" y="5304709"/>
                </a:cubicBezTo>
                <a:cubicBezTo>
                  <a:pt x="1470695" y="5274526"/>
                  <a:pt x="1534257" y="5266240"/>
                  <a:pt x="1601844" y="5233690"/>
                </a:cubicBezTo>
                <a:cubicBezTo>
                  <a:pt x="1598438" y="5230279"/>
                  <a:pt x="1593545" y="5228812"/>
                  <a:pt x="1588824" y="5229784"/>
                </a:cubicBezTo>
                <a:cubicBezTo>
                  <a:pt x="1586812" y="5220078"/>
                  <a:pt x="1604093" y="5229073"/>
                  <a:pt x="1610603" y="5225996"/>
                </a:cubicBezTo>
                <a:cubicBezTo>
                  <a:pt x="1621493" y="5221261"/>
                  <a:pt x="1617823" y="5212147"/>
                  <a:pt x="1613444" y="5202323"/>
                </a:cubicBezTo>
                <a:cubicBezTo>
                  <a:pt x="1510347" y="5234163"/>
                  <a:pt x="1453650" y="5297015"/>
                  <a:pt x="1365586" y="5313587"/>
                </a:cubicBezTo>
                <a:cubicBezTo>
                  <a:pt x="1374700" y="5298672"/>
                  <a:pt x="1390206" y="5298436"/>
                  <a:pt x="1418377" y="5284705"/>
                </a:cubicBezTo>
                <a:cubicBezTo>
                  <a:pt x="1415892" y="5280444"/>
                  <a:pt x="1407961" y="5284705"/>
                  <a:pt x="1401688" y="5286599"/>
                </a:cubicBezTo>
                <a:cubicBezTo>
                  <a:pt x="1441871" y="5264955"/>
                  <a:pt x="1483753" y="5246626"/>
                  <a:pt x="1526919" y="5231796"/>
                </a:cubicBezTo>
                <a:cubicBezTo>
                  <a:pt x="1465522" y="5241306"/>
                  <a:pt x="1406785" y="5263520"/>
                  <a:pt x="1354460" y="5297015"/>
                </a:cubicBezTo>
                <a:cubicBezTo>
                  <a:pt x="1356945" y="5301276"/>
                  <a:pt x="1364876" y="5297015"/>
                  <a:pt x="1371149" y="5295121"/>
                </a:cubicBezTo>
                <a:cubicBezTo>
                  <a:pt x="1359313" y="5325305"/>
                  <a:pt x="1316819" y="5318795"/>
                  <a:pt x="1291963" y="5316191"/>
                </a:cubicBezTo>
                <a:cubicBezTo>
                  <a:pt x="1291963" y="5310627"/>
                  <a:pt x="1322501" y="5308378"/>
                  <a:pt x="1337652" y="5298909"/>
                </a:cubicBezTo>
                <a:cubicBezTo>
                  <a:pt x="1324513" y="5294766"/>
                  <a:pt x="1313979" y="5291689"/>
                  <a:pt x="1299183" y="5304591"/>
                </a:cubicBezTo>
                <a:cubicBezTo>
                  <a:pt x="1309481" y="5280918"/>
                  <a:pt x="1231241" y="5303762"/>
                  <a:pt x="1210645" y="5316427"/>
                </a:cubicBezTo>
                <a:cubicBezTo>
                  <a:pt x="1214196" y="5332170"/>
                  <a:pt x="1225204" y="5308615"/>
                  <a:pt x="1235384" y="5320333"/>
                </a:cubicBezTo>
                <a:cubicBezTo>
                  <a:pt x="1228755" y="5306958"/>
                  <a:pt x="1255033" y="5311456"/>
                  <a:pt x="1279534" y="5299028"/>
                </a:cubicBezTo>
                <a:cubicBezTo>
                  <a:pt x="1285097" y="5306485"/>
                  <a:pt x="1275155" y="5309207"/>
                  <a:pt x="1267698" y="5312640"/>
                </a:cubicBezTo>
                <a:cubicBezTo>
                  <a:pt x="1269236" y="5316309"/>
                  <a:pt x="1275036" y="5313231"/>
                  <a:pt x="1279534" y="5312640"/>
                </a:cubicBezTo>
                <a:cubicBezTo>
                  <a:pt x="1250610" y="5323702"/>
                  <a:pt x="1220737" y="5332101"/>
                  <a:pt x="1190287" y="5337733"/>
                </a:cubicBezTo>
                <a:cubicBezTo>
                  <a:pt x="1206384" y="5333590"/>
                  <a:pt x="1199874" y="5324121"/>
                  <a:pt x="1198217" y="5312521"/>
                </a:cubicBezTo>
                <a:cubicBezTo>
                  <a:pt x="1157736" y="5304709"/>
                  <a:pt x="1110390" y="5308142"/>
                  <a:pt x="1092516" y="5263873"/>
                </a:cubicBezTo>
                <a:cubicBezTo>
                  <a:pt x="1122108" y="5275118"/>
                  <a:pt x="1145071" y="5299383"/>
                  <a:pt x="1184960" y="5277603"/>
                </a:cubicBezTo>
                <a:cubicBezTo>
                  <a:pt x="1183895" y="5260440"/>
                  <a:pt x="1151463" y="5239845"/>
                  <a:pt x="1121516" y="5248485"/>
                </a:cubicBezTo>
                <a:cubicBezTo>
                  <a:pt x="1116900" y="5244225"/>
                  <a:pt x="1150752" y="5241147"/>
                  <a:pt x="1128736" y="5236649"/>
                </a:cubicBezTo>
                <a:cubicBezTo>
                  <a:pt x="1126487" y="5229073"/>
                  <a:pt x="1148858" y="5232506"/>
                  <a:pt x="1155605" y="5230850"/>
                </a:cubicBezTo>
                <a:cubicBezTo>
                  <a:pt x="1139389" y="5243752"/>
                  <a:pt x="1164009" y="5245171"/>
                  <a:pt x="1181764" y="5238662"/>
                </a:cubicBezTo>
                <a:cubicBezTo>
                  <a:pt x="1168981" y="5230020"/>
                  <a:pt x="1159630" y="5216054"/>
                  <a:pt x="1135957" y="5225050"/>
                </a:cubicBezTo>
                <a:cubicBezTo>
                  <a:pt x="1148622" y="5210846"/>
                  <a:pt x="1130393" y="5207413"/>
                  <a:pt x="1135957" y="5194038"/>
                </a:cubicBezTo>
                <a:cubicBezTo>
                  <a:pt x="1157026" y="5191434"/>
                  <a:pt x="1161760" y="5214989"/>
                  <a:pt x="1183303" y="5211556"/>
                </a:cubicBezTo>
                <a:cubicBezTo>
                  <a:pt x="1195139" y="5193683"/>
                  <a:pt x="1147793" y="5205993"/>
                  <a:pt x="1161287" y="5184332"/>
                </a:cubicBezTo>
                <a:cubicBezTo>
                  <a:pt x="1160340" y="5187291"/>
                  <a:pt x="1128855" y="5180189"/>
                  <a:pt x="1135957" y="5194038"/>
                </a:cubicBezTo>
                <a:cubicBezTo>
                  <a:pt x="1137614" y="5176165"/>
                  <a:pt x="1120806" y="5158528"/>
                  <a:pt x="1089202" y="5163026"/>
                </a:cubicBezTo>
                <a:cubicBezTo>
                  <a:pt x="1080325" y="5152610"/>
                  <a:pt x="1086243" y="5122545"/>
                  <a:pt x="1075235" y="5141602"/>
                </a:cubicBezTo>
                <a:cubicBezTo>
                  <a:pt x="1058664" y="5141602"/>
                  <a:pt x="1078549" y="5114615"/>
                  <a:pt x="1091214" y="5122308"/>
                </a:cubicBezTo>
                <a:cubicBezTo>
                  <a:pt x="1072394" y="5112839"/>
                  <a:pt x="1059729" y="5093782"/>
                  <a:pt x="1037831" y="5089284"/>
                </a:cubicBezTo>
                <a:cubicBezTo>
                  <a:pt x="1036529" y="5081946"/>
                  <a:pt x="1043276" y="5077448"/>
                  <a:pt x="1055231" y="5073779"/>
                </a:cubicBezTo>
                <a:cubicBezTo>
                  <a:pt x="1044697" y="5051644"/>
                  <a:pt x="1042684" y="5048093"/>
                  <a:pt x="1026705" y="5044661"/>
                </a:cubicBezTo>
                <a:cubicBezTo>
                  <a:pt x="1043040" y="5039216"/>
                  <a:pt x="1039725" y="5027853"/>
                  <a:pt x="1059374" y="5023355"/>
                </a:cubicBezTo>
                <a:cubicBezTo>
                  <a:pt x="1049036" y="5014200"/>
                  <a:pt x="1034613" y="5011225"/>
                  <a:pt x="1021497" y="5015543"/>
                </a:cubicBezTo>
                <a:cubicBezTo>
                  <a:pt x="1040317" y="4997551"/>
                  <a:pt x="999481" y="4999918"/>
                  <a:pt x="999481" y="4988437"/>
                </a:cubicBezTo>
                <a:cubicBezTo>
                  <a:pt x="987965" y="4997913"/>
                  <a:pt x="973664" y="5003358"/>
                  <a:pt x="958763" y="5003943"/>
                </a:cubicBezTo>
                <a:cubicBezTo>
                  <a:pt x="946927" y="4998498"/>
                  <a:pt x="987171" y="4999563"/>
                  <a:pt x="986342" y="4984531"/>
                </a:cubicBezTo>
                <a:cubicBezTo>
                  <a:pt x="977347" y="4978139"/>
                  <a:pt x="958053" y="4988437"/>
                  <a:pt x="949886" y="4980625"/>
                </a:cubicBezTo>
                <a:cubicBezTo>
                  <a:pt x="954265" y="4971629"/>
                  <a:pt x="975453" y="4967604"/>
                  <a:pt x="969416" y="4955413"/>
                </a:cubicBezTo>
                <a:cubicBezTo>
                  <a:pt x="926331" y="4937776"/>
                  <a:pt x="918756" y="4875398"/>
                  <a:pt x="861111" y="4885695"/>
                </a:cubicBezTo>
                <a:cubicBezTo>
                  <a:pt x="857087" y="4881789"/>
                  <a:pt x="854365" y="4871018"/>
                  <a:pt x="841936" y="4866283"/>
                </a:cubicBezTo>
                <a:cubicBezTo>
                  <a:pt x="855241" y="4867479"/>
                  <a:pt x="868350" y="4862454"/>
                  <a:pt x="877446" y="4852671"/>
                </a:cubicBezTo>
                <a:cubicBezTo>
                  <a:pt x="873066" y="4843084"/>
                  <a:pt x="864307" y="4840835"/>
                  <a:pt x="851169" y="4844978"/>
                </a:cubicBezTo>
                <a:cubicBezTo>
                  <a:pt x="852944" y="4830892"/>
                  <a:pt x="871646" y="4840243"/>
                  <a:pt x="878038" y="4839059"/>
                </a:cubicBezTo>
                <a:cubicBezTo>
                  <a:pt x="888270" y="4832366"/>
                  <a:pt x="893045" y="4819856"/>
                  <a:pt x="889874" y="4808047"/>
                </a:cubicBezTo>
                <a:cubicBezTo>
                  <a:pt x="927870" y="4793607"/>
                  <a:pt x="955922" y="4780587"/>
                  <a:pt x="960894" y="4749811"/>
                </a:cubicBezTo>
                <a:cubicBezTo>
                  <a:pt x="957461" y="4738567"/>
                  <a:pt x="944086" y="4743420"/>
                  <a:pt x="930947" y="4747918"/>
                </a:cubicBezTo>
                <a:cubicBezTo>
                  <a:pt x="924911" y="4751350"/>
                  <a:pt x="928698" y="4757624"/>
                  <a:pt x="933906" y="4755730"/>
                </a:cubicBezTo>
                <a:cubicBezTo>
                  <a:pt x="930000" y="4764962"/>
                  <a:pt x="892597" y="4751350"/>
                  <a:pt x="903131" y="4736318"/>
                </a:cubicBezTo>
                <a:cubicBezTo>
                  <a:pt x="885495" y="4745905"/>
                  <a:pt x="880405" y="4735371"/>
                  <a:pt x="864426" y="4742117"/>
                </a:cubicBezTo>
                <a:cubicBezTo>
                  <a:pt x="858271" y="4723652"/>
                  <a:pt x="879103" y="4745668"/>
                  <a:pt x="895082" y="4730280"/>
                </a:cubicBezTo>
                <a:cubicBezTo>
                  <a:pt x="863360" y="4734069"/>
                  <a:pt x="894017" y="4717378"/>
                  <a:pt x="903013" y="4705068"/>
                </a:cubicBezTo>
                <a:cubicBezTo>
                  <a:pt x="897923" y="4695836"/>
                  <a:pt x="879340" y="4699387"/>
                  <a:pt x="889046" y="4683763"/>
                </a:cubicBezTo>
                <a:cubicBezTo>
                  <a:pt x="879458" y="4676425"/>
                  <a:pt x="871409" y="4701163"/>
                  <a:pt x="865373" y="4683763"/>
                </a:cubicBezTo>
                <a:cubicBezTo>
                  <a:pt x="896384" y="4661391"/>
                  <a:pt x="919584" y="4670980"/>
                  <a:pt x="947045" y="4652632"/>
                </a:cubicBezTo>
                <a:cubicBezTo>
                  <a:pt x="936155" y="4645295"/>
                  <a:pt x="925857" y="4646714"/>
                  <a:pt x="949176" y="4642926"/>
                </a:cubicBezTo>
                <a:cubicBezTo>
                  <a:pt x="949886" y="4639494"/>
                  <a:pt x="951188" y="4621857"/>
                  <a:pt x="936747" y="4625408"/>
                </a:cubicBezTo>
                <a:cubicBezTo>
                  <a:pt x="938049" y="4618898"/>
                  <a:pt x="944914" y="4613572"/>
                  <a:pt x="954147" y="4609902"/>
                </a:cubicBezTo>
                <a:cubicBezTo>
                  <a:pt x="946098" y="4604102"/>
                  <a:pt x="929172" y="4612388"/>
                  <a:pt x="926331" y="4598066"/>
                </a:cubicBezTo>
                <a:cubicBezTo>
                  <a:pt x="967285" y="4576168"/>
                  <a:pt x="976518" y="4604931"/>
                  <a:pt x="1019011" y="4580548"/>
                </a:cubicBezTo>
                <a:cubicBezTo>
                  <a:pt x="1024101" y="4588833"/>
                  <a:pt x="1005991" y="4590372"/>
                  <a:pt x="1008240" y="4597947"/>
                </a:cubicBezTo>
                <a:cubicBezTo>
                  <a:pt x="1065647" y="4565515"/>
                  <a:pt x="1078194" y="4519944"/>
                  <a:pt x="1142467" y="4489524"/>
                </a:cubicBezTo>
                <a:cubicBezTo>
                  <a:pt x="1141520" y="4511067"/>
                  <a:pt x="1194548" y="4474610"/>
                  <a:pt x="1177976" y="4458512"/>
                </a:cubicBezTo>
                <a:cubicBezTo>
                  <a:pt x="1255033" y="4437798"/>
                  <a:pt x="1233017" y="4451529"/>
                  <a:pt x="1311020" y="4408325"/>
                </a:cubicBezTo>
                <a:cubicBezTo>
                  <a:pt x="1297171" y="4401460"/>
                  <a:pt x="1278942" y="4401342"/>
                  <a:pt x="1253967" y="4412113"/>
                </a:cubicBezTo>
                <a:cubicBezTo>
                  <a:pt x="1259530" y="4382286"/>
                  <a:pt x="1309718" y="4378142"/>
                  <a:pt x="1346884" y="4363938"/>
                </a:cubicBezTo>
                <a:cubicBezTo>
                  <a:pt x="1332799" y="4378260"/>
                  <a:pt x="1345937" y="4373881"/>
                  <a:pt x="1365113" y="4365950"/>
                </a:cubicBezTo>
                <a:cubicBezTo>
                  <a:pt x="1363574" y="4362163"/>
                  <a:pt x="1357774" y="4365240"/>
                  <a:pt x="1353276" y="4365950"/>
                </a:cubicBezTo>
                <a:cubicBezTo>
                  <a:pt x="1471642" y="4309963"/>
                  <a:pt x="1618534" y="4273743"/>
                  <a:pt x="1759626" y="4218823"/>
                </a:cubicBezTo>
                <a:cubicBezTo>
                  <a:pt x="1761461" y="4221664"/>
                  <a:pt x="1760869" y="4223764"/>
                  <a:pt x="1760011" y="4225806"/>
                </a:cubicBezTo>
                <a:lnTo>
                  <a:pt x="1759613" y="4227979"/>
                </a:lnTo>
                <a:lnTo>
                  <a:pt x="1816797" y="4207576"/>
                </a:lnTo>
                <a:lnTo>
                  <a:pt x="1816728" y="4209468"/>
                </a:lnTo>
                <a:lnTo>
                  <a:pt x="1821265" y="4206941"/>
                </a:lnTo>
                <a:cubicBezTo>
                  <a:pt x="1827597" y="4201038"/>
                  <a:pt x="1816027" y="4201067"/>
                  <a:pt x="1776315" y="4217047"/>
                </a:cubicBezTo>
                <a:cubicBezTo>
                  <a:pt x="1776315" y="4209945"/>
                  <a:pt x="1829817" y="4189586"/>
                  <a:pt x="1848992" y="4176920"/>
                </a:cubicBezTo>
                <a:cubicBezTo>
                  <a:pt x="1833603" y="4188757"/>
                  <a:pt x="1854910" y="4188757"/>
                  <a:pt x="1866392" y="4192546"/>
                </a:cubicBezTo>
                <a:cubicBezTo>
                  <a:pt x="1874439" y="4168872"/>
                  <a:pt x="1902730" y="4171595"/>
                  <a:pt x="1935399" y="4158219"/>
                </a:cubicBezTo>
                <a:cubicBezTo>
                  <a:pt x="1931966" y="4174081"/>
                  <a:pt x="1915987" y="4164729"/>
                  <a:pt x="1907464" y="4177395"/>
                </a:cubicBezTo>
                <a:cubicBezTo>
                  <a:pt x="1913856" y="4180294"/>
                  <a:pt x="1924095" y="4177098"/>
                  <a:pt x="1934023" y="4172408"/>
                </a:cubicBezTo>
                <a:lnTo>
                  <a:pt x="1939811" y="4169138"/>
                </a:lnTo>
                <a:lnTo>
                  <a:pt x="1943550" y="4163968"/>
                </a:lnTo>
                <a:lnTo>
                  <a:pt x="1955526" y="4157821"/>
                </a:lnTo>
                <a:lnTo>
                  <a:pt x="1951792" y="4157080"/>
                </a:lnTo>
                <a:cubicBezTo>
                  <a:pt x="1948714" y="4157834"/>
                  <a:pt x="1945164" y="4159343"/>
                  <a:pt x="1942027" y="4160231"/>
                </a:cubicBezTo>
                <a:cubicBezTo>
                  <a:pt x="1939422" y="4151353"/>
                  <a:pt x="1963095" y="4150525"/>
                  <a:pt x="1971264" y="4144962"/>
                </a:cubicBezTo>
                <a:cubicBezTo>
                  <a:pt x="1971264" y="4146678"/>
                  <a:pt x="1970346" y="4148128"/>
                  <a:pt x="1969606" y="4149637"/>
                </a:cubicBezTo>
                <a:lnTo>
                  <a:pt x="1969358" y="4151749"/>
                </a:lnTo>
                <a:lnTo>
                  <a:pt x="2013875" y="4136320"/>
                </a:lnTo>
                <a:lnTo>
                  <a:pt x="2065478" y="4116039"/>
                </a:lnTo>
                <a:lnTo>
                  <a:pt x="2095902" y="4103534"/>
                </a:lnTo>
                <a:cubicBezTo>
                  <a:pt x="2102885" y="4099036"/>
                  <a:pt x="2092114" y="4099391"/>
                  <a:pt x="2091641" y="4091697"/>
                </a:cubicBezTo>
                <a:cubicBezTo>
                  <a:pt x="2098565" y="4092171"/>
                  <a:pt x="2103337" y="4091379"/>
                  <a:pt x="2107075" y="4089888"/>
                </a:cubicBezTo>
                <a:lnTo>
                  <a:pt x="2112784" y="4086175"/>
                </a:lnTo>
                <a:lnTo>
                  <a:pt x="2073029" y="4086681"/>
                </a:lnTo>
                <a:cubicBezTo>
                  <a:pt x="2054061" y="4090661"/>
                  <a:pt x="2032459" y="4097851"/>
                  <a:pt x="2004880" y="4106610"/>
                </a:cubicBezTo>
                <a:cubicBezTo>
                  <a:pt x="1983929" y="4102823"/>
                  <a:pt x="2036957" y="4092407"/>
                  <a:pt x="2050805" y="4087080"/>
                </a:cubicBezTo>
                <a:cubicBezTo>
                  <a:pt x="2083119" y="4075244"/>
                  <a:pt x="2113066" y="4059501"/>
                  <a:pt x="2129874" y="4063407"/>
                </a:cubicBezTo>
                <a:lnTo>
                  <a:pt x="2127240" y="4076787"/>
                </a:lnTo>
                <a:lnTo>
                  <a:pt x="2143011" y="4072877"/>
                </a:lnTo>
                <a:cubicBezTo>
                  <a:pt x="2139815" y="4086607"/>
                  <a:pt x="2128215" y="4084003"/>
                  <a:pt x="2104780" y="4095840"/>
                </a:cubicBezTo>
                <a:lnTo>
                  <a:pt x="2139520" y="4086938"/>
                </a:lnTo>
                <a:lnTo>
                  <a:pt x="2216084" y="4056846"/>
                </a:lnTo>
                <a:lnTo>
                  <a:pt x="2223146" y="4052400"/>
                </a:lnTo>
                <a:cubicBezTo>
                  <a:pt x="2212018" y="4047310"/>
                  <a:pt x="2186688" y="4064236"/>
                  <a:pt x="2174024" y="4061632"/>
                </a:cubicBezTo>
                <a:cubicBezTo>
                  <a:pt x="2190240" y="4042220"/>
                  <a:pt x="2237231" y="4033224"/>
                  <a:pt x="2265047" y="4023873"/>
                </a:cubicBezTo>
                <a:cubicBezTo>
                  <a:pt x="2249660" y="4052991"/>
                  <a:pt x="2290851" y="4005053"/>
                  <a:pt x="2298663" y="4020441"/>
                </a:cubicBezTo>
                <a:cubicBezTo>
                  <a:pt x="2309553" y="4014049"/>
                  <a:pt x="2290258" y="4016535"/>
                  <a:pt x="2299610" y="4006829"/>
                </a:cubicBezTo>
                <a:cubicBezTo>
                  <a:pt x="2342103" y="3994992"/>
                  <a:pt x="2364238" y="3976054"/>
                  <a:pt x="2406139" y="3963625"/>
                </a:cubicBezTo>
                <a:cubicBezTo>
                  <a:pt x="2398919" y="3979486"/>
                  <a:pt x="2382466" y="3972503"/>
                  <a:pt x="2372997" y="3984576"/>
                </a:cubicBezTo>
                <a:cubicBezTo>
                  <a:pt x="2380720" y="3984813"/>
                  <a:pt x="2387075" y="3983392"/>
                  <a:pt x="2392982" y="3980958"/>
                </a:cubicBezTo>
                <a:lnTo>
                  <a:pt x="2407604" y="3972761"/>
                </a:lnTo>
                <a:lnTo>
                  <a:pt x="2410697" y="3957647"/>
                </a:lnTo>
                <a:cubicBezTo>
                  <a:pt x="2410489" y="3955724"/>
                  <a:pt x="2406731" y="3956937"/>
                  <a:pt x="2392527" y="3961139"/>
                </a:cubicBezTo>
                <a:cubicBezTo>
                  <a:pt x="2389687" y="3958239"/>
                  <a:pt x="2400340" y="3953002"/>
                  <a:pt x="2413893" y="3947453"/>
                </a:cubicBezTo>
                <a:lnTo>
                  <a:pt x="2430061" y="3941115"/>
                </a:lnTo>
                <a:lnTo>
                  <a:pt x="2441530" y="3933324"/>
                </a:lnTo>
                <a:lnTo>
                  <a:pt x="2441301" y="3936584"/>
                </a:lnTo>
                <a:lnTo>
                  <a:pt x="2452657" y="3931903"/>
                </a:lnTo>
                <a:lnTo>
                  <a:pt x="2445268" y="3944922"/>
                </a:lnTo>
                <a:lnTo>
                  <a:pt x="2496707" y="3924114"/>
                </a:lnTo>
                <a:lnTo>
                  <a:pt x="2530069" y="3910287"/>
                </a:lnTo>
                <a:lnTo>
                  <a:pt x="2516887" y="3913347"/>
                </a:lnTo>
                <a:cubicBezTo>
                  <a:pt x="2506454" y="3916345"/>
                  <a:pt x="2497133" y="3920155"/>
                  <a:pt x="2491126" y="3925748"/>
                </a:cubicBezTo>
                <a:lnTo>
                  <a:pt x="2491008" y="3925748"/>
                </a:lnTo>
                <a:cubicBezTo>
                  <a:pt x="2493020" y="3897340"/>
                  <a:pt x="2568182" y="3905034"/>
                  <a:pt x="2581320" y="3882071"/>
                </a:cubicBezTo>
                <a:lnTo>
                  <a:pt x="2581494" y="3888587"/>
                </a:lnTo>
                <a:lnTo>
                  <a:pt x="2634821" y="3865900"/>
                </a:lnTo>
                <a:lnTo>
                  <a:pt x="2667561" y="3851925"/>
                </a:lnTo>
                <a:lnTo>
                  <a:pt x="2643106" y="3857569"/>
                </a:lnTo>
                <a:cubicBezTo>
                  <a:pt x="2396196" y="3922670"/>
                  <a:pt x="2165501" y="4014048"/>
                  <a:pt x="1931019" y="4091222"/>
                </a:cubicBezTo>
                <a:cubicBezTo>
                  <a:pt x="1915158" y="4096430"/>
                  <a:pt x="1902257" y="4108741"/>
                  <a:pt x="1886631" y="4115725"/>
                </a:cubicBezTo>
                <a:cubicBezTo>
                  <a:pt x="1697246" y="4199409"/>
                  <a:pt x="1475311" y="4234090"/>
                  <a:pt x="1284387" y="4294102"/>
                </a:cubicBezTo>
                <a:cubicBezTo>
                  <a:pt x="1286044" y="4298836"/>
                  <a:pt x="1292081" y="4295996"/>
                  <a:pt x="1296223" y="4295877"/>
                </a:cubicBezTo>
                <a:cubicBezTo>
                  <a:pt x="1248877" y="4317775"/>
                  <a:pt x="1172650" y="4327481"/>
                  <a:pt x="1132169" y="4362279"/>
                </a:cubicBezTo>
                <a:cubicBezTo>
                  <a:pt x="1142111" y="4376720"/>
                  <a:pt x="1173478" y="4330557"/>
                  <a:pt x="1182592" y="4357782"/>
                </a:cubicBezTo>
                <a:cubicBezTo>
                  <a:pt x="1164601" y="4356361"/>
                  <a:pt x="1130156" y="4378022"/>
                  <a:pt x="1098316" y="4383467"/>
                </a:cubicBezTo>
                <a:cubicBezTo>
                  <a:pt x="1102932" y="4404181"/>
                  <a:pt x="1110153" y="4382757"/>
                  <a:pt x="1120924" y="4381928"/>
                </a:cubicBezTo>
                <a:cubicBezTo>
                  <a:pt x="1106720" y="4406430"/>
                  <a:pt x="1085414" y="4405601"/>
                  <a:pt x="1059966" y="4427736"/>
                </a:cubicBezTo>
                <a:cubicBezTo>
                  <a:pt x="1060557" y="4436732"/>
                  <a:pt x="1066949" y="4435785"/>
                  <a:pt x="1073578" y="4434364"/>
                </a:cubicBezTo>
                <a:cubicBezTo>
                  <a:pt x="1072512" y="4449988"/>
                  <a:pt x="1050733" y="4439927"/>
                  <a:pt x="1041974" y="4443952"/>
                </a:cubicBezTo>
                <a:cubicBezTo>
                  <a:pt x="1051562" y="4423475"/>
                  <a:pt x="1061741" y="4403234"/>
                  <a:pt x="1096067" y="4394948"/>
                </a:cubicBezTo>
                <a:cubicBezTo>
                  <a:pt x="1068133" y="4388083"/>
                  <a:pt x="1040672" y="4380389"/>
                  <a:pt x="998889" y="4397434"/>
                </a:cubicBezTo>
                <a:cubicBezTo>
                  <a:pt x="1021497" y="4363700"/>
                  <a:pt x="1087545" y="4362871"/>
                  <a:pt x="1157736" y="4332688"/>
                </a:cubicBezTo>
                <a:cubicBezTo>
                  <a:pt x="1154666" y="4328318"/>
                  <a:pt x="1149578" y="4325817"/>
                  <a:pt x="1144242" y="4326060"/>
                </a:cubicBezTo>
                <a:cubicBezTo>
                  <a:pt x="1142111" y="4314223"/>
                  <a:pt x="1159985" y="4327362"/>
                  <a:pt x="1166731" y="4324521"/>
                </a:cubicBezTo>
                <a:cubicBezTo>
                  <a:pt x="1178568" y="4320260"/>
                  <a:pt x="1174188" y="4308541"/>
                  <a:pt x="1169691" y="4296468"/>
                </a:cubicBezTo>
                <a:cubicBezTo>
                  <a:pt x="1063161" y="4320970"/>
                  <a:pt x="1003979" y="4389622"/>
                  <a:pt x="912364" y="4396842"/>
                </a:cubicBezTo>
                <a:cubicBezTo>
                  <a:pt x="921951" y="4379916"/>
                  <a:pt x="938049" y="4381928"/>
                  <a:pt x="967167" y="4369145"/>
                </a:cubicBezTo>
                <a:cubicBezTo>
                  <a:pt x="964563" y="4363582"/>
                  <a:pt x="956396" y="4367961"/>
                  <a:pt x="949885" y="4369145"/>
                </a:cubicBezTo>
                <a:cubicBezTo>
                  <a:pt x="990991" y="4348103"/>
                  <a:pt x="1034144" y="4331325"/>
                  <a:pt x="1078667" y="4319076"/>
                </a:cubicBezTo>
                <a:cubicBezTo>
                  <a:pt x="1015259" y="4321579"/>
                  <a:pt x="953572" y="4340416"/>
                  <a:pt x="899581" y="4373762"/>
                </a:cubicBezTo>
                <a:cubicBezTo>
                  <a:pt x="902185" y="4379325"/>
                  <a:pt x="910471" y="4375064"/>
                  <a:pt x="916862" y="4373762"/>
                </a:cubicBezTo>
                <a:cubicBezTo>
                  <a:pt x="903960" y="4409272"/>
                  <a:pt x="860520" y="4394949"/>
                  <a:pt x="834835" y="4387966"/>
                </a:cubicBezTo>
                <a:cubicBezTo>
                  <a:pt x="834835" y="4381219"/>
                  <a:pt x="866439" y="4382758"/>
                  <a:pt x="882181" y="4373525"/>
                </a:cubicBezTo>
                <a:cubicBezTo>
                  <a:pt x="868451" y="4366542"/>
                  <a:pt x="856969" y="4361097"/>
                  <a:pt x="842174" y="4374827"/>
                </a:cubicBezTo>
                <a:cubicBezTo>
                  <a:pt x="852945" y="4346774"/>
                  <a:pt x="771154" y="4363819"/>
                  <a:pt x="750322" y="4375774"/>
                </a:cubicBezTo>
                <a:cubicBezTo>
                  <a:pt x="753991" y="4395541"/>
                  <a:pt x="765354" y="4368317"/>
                  <a:pt x="776007" y="4384178"/>
                </a:cubicBezTo>
                <a:cubicBezTo>
                  <a:pt x="769142" y="4366897"/>
                  <a:pt x="796366" y="4376248"/>
                  <a:pt x="821933" y="4364766"/>
                </a:cubicBezTo>
                <a:cubicBezTo>
                  <a:pt x="827615" y="4374590"/>
                  <a:pt x="817198" y="4376603"/>
                  <a:pt x="809150" y="4379443"/>
                </a:cubicBezTo>
                <a:cubicBezTo>
                  <a:pt x="810688" y="4384296"/>
                  <a:pt x="816725" y="4381337"/>
                  <a:pt x="820986" y="4381218"/>
                </a:cubicBezTo>
                <a:cubicBezTo>
                  <a:pt x="790879" y="4390481"/>
                  <a:pt x="759833" y="4396357"/>
                  <a:pt x="728424" y="4398737"/>
                </a:cubicBezTo>
                <a:cubicBezTo>
                  <a:pt x="745114" y="4396014"/>
                  <a:pt x="738367" y="4383467"/>
                  <a:pt x="736710" y="4369026"/>
                </a:cubicBezTo>
                <a:cubicBezTo>
                  <a:pt x="694808" y="4353520"/>
                  <a:pt x="645687" y="4350681"/>
                  <a:pt x="627340" y="4293864"/>
                </a:cubicBezTo>
                <a:cubicBezTo>
                  <a:pt x="657997" y="4311974"/>
                  <a:pt x="681670" y="4345472"/>
                  <a:pt x="723098" y="4324402"/>
                </a:cubicBezTo>
                <a:cubicBezTo>
                  <a:pt x="722032" y="4303215"/>
                  <a:pt x="688535" y="4273269"/>
                  <a:pt x="657405" y="4279305"/>
                </a:cubicBezTo>
                <a:cubicBezTo>
                  <a:pt x="652670" y="4273387"/>
                  <a:pt x="687825" y="4274807"/>
                  <a:pt x="664980" y="4266167"/>
                </a:cubicBezTo>
                <a:cubicBezTo>
                  <a:pt x="662613" y="4256579"/>
                  <a:pt x="685813" y="4264036"/>
                  <a:pt x="692796" y="4263089"/>
                </a:cubicBezTo>
                <a:cubicBezTo>
                  <a:pt x="675988" y="4276464"/>
                  <a:pt x="701437" y="4281672"/>
                  <a:pt x="719902" y="4276464"/>
                </a:cubicBezTo>
                <a:cubicBezTo>
                  <a:pt x="706763" y="4264036"/>
                  <a:pt x="697057" y="4245572"/>
                  <a:pt x="672556" y="4252791"/>
                </a:cubicBezTo>
                <a:cubicBezTo>
                  <a:pt x="685813" y="4237285"/>
                  <a:pt x="666874" y="4230302"/>
                  <a:pt x="672556" y="4214796"/>
                </a:cubicBezTo>
                <a:cubicBezTo>
                  <a:pt x="694453" y="4214796"/>
                  <a:pt x="699306" y="4244269"/>
                  <a:pt x="721677" y="4243322"/>
                </a:cubicBezTo>
                <a:cubicBezTo>
                  <a:pt x="733514" y="4223082"/>
                  <a:pt x="684629" y="4231485"/>
                  <a:pt x="698951" y="4206748"/>
                </a:cubicBezTo>
                <a:cubicBezTo>
                  <a:pt x="697886" y="4210180"/>
                  <a:pt x="665335" y="4196805"/>
                  <a:pt x="672556" y="4214796"/>
                </a:cubicBezTo>
                <a:cubicBezTo>
                  <a:pt x="674331" y="4193253"/>
                  <a:pt x="657050" y="4169698"/>
                  <a:pt x="624381" y="4169935"/>
                </a:cubicBezTo>
                <a:cubicBezTo>
                  <a:pt x="615030" y="4155850"/>
                  <a:pt x="621422" y="4119985"/>
                  <a:pt x="609940" y="4141764"/>
                </a:cubicBezTo>
                <a:cubicBezTo>
                  <a:pt x="592777" y="4139278"/>
                  <a:pt x="613373" y="4109095"/>
                  <a:pt x="626511" y="4120458"/>
                </a:cubicBezTo>
                <a:cubicBezTo>
                  <a:pt x="607099" y="4106137"/>
                  <a:pt x="593961" y="4080806"/>
                  <a:pt x="571471" y="4072047"/>
                </a:cubicBezTo>
                <a:cubicBezTo>
                  <a:pt x="570051" y="4062934"/>
                  <a:pt x="577034" y="4058081"/>
                  <a:pt x="589463" y="4055712"/>
                </a:cubicBezTo>
                <a:cubicBezTo>
                  <a:pt x="578573" y="4027068"/>
                  <a:pt x="576561" y="4022571"/>
                  <a:pt x="559990" y="4015942"/>
                </a:cubicBezTo>
                <a:cubicBezTo>
                  <a:pt x="576916" y="4011681"/>
                  <a:pt x="573602" y="3997359"/>
                  <a:pt x="593842" y="3994754"/>
                </a:cubicBezTo>
                <a:cubicBezTo>
                  <a:pt x="577863" y="3979485"/>
                  <a:pt x="573365" y="3978657"/>
                  <a:pt x="554663" y="3979604"/>
                </a:cubicBezTo>
                <a:cubicBezTo>
                  <a:pt x="574194" y="3960429"/>
                  <a:pt x="531937" y="3957232"/>
                  <a:pt x="532056" y="3943147"/>
                </a:cubicBezTo>
                <a:cubicBezTo>
                  <a:pt x="520306" y="3952911"/>
                  <a:pt x="505112" y="3957521"/>
                  <a:pt x="489917" y="3955931"/>
                </a:cubicBezTo>
                <a:cubicBezTo>
                  <a:pt x="478081" y="3947527"/>
                  <a:pt x="519272" y="3954866"/>
                  <a:pt x="518443" y="3936401"/>
                </a:cubicBezTo>
                <a:cubicBezTo>
                  <a:pt x="509211" y="3927286"/>
                  <a:pt x="489207" y="3936401"/>
                  <a:pt x="480803" y="3926221"/>
                </a:cubicBezTo>
                <a:cubicBezTo>
                  <a:pt x="485301" y="3915805"/>
                  <a:pt x="507317" y="3914385"/>
                  <a:pt x="501044" y="3898287"/>
                </a:cubicBezTo>
                <a:cubicBezTo>
                  <a:pt x="456657" y="3870352"/>
                  <a:pt x="448963" y="3792823"/>
                  <a:pt x="389425" y="3796729"/>
                </a:cubicBezTo>
                <a:cubicBezTo>
                  <a:pt x="385400" y="3791403"/>
                  <a:pt x="382560" y="3777909"/>
                  <a:pt x="369776" y="3770215"/>
                </a:cubicBezTo>
                <a:cubicBezTo>
                  <a:pt x="383224" y="3773886"/>
                  <a:pt x="397586" y="3769513"/>
                  <a:pt x="406706" y="3758970"/>
                </a:cubicBezTo>
                <a:cubicBezTo>
                  <a:pt x="405237" y="3753360"/>
                  <a:pt x="401407" y="3748662"/>
                  <a:pt x="396206" y="3746096"/>
                </a:cubicBezTo>
                <a:cubicBezTo>
                  <a:pt x="391006" y="3743530"/>
                  <a:pt x="384947" y="3743347"/>
                  <a:pt x="379601" y="3745595"/>
                </a:cubicBezTo>
                <a:cubicBezTo>
                  <a:pt x="381376" y="3728550"/>
                  <a:pt x="400788" y="3742873"/>
                  <a:pt x="407416" y="3742399"/>
                </a:cubicBezTo>
                <a:cubicBezTo>
                  <a:pt x="422922" y="3729142"/>
                  <a:pt x="419963" y="3718726"/>
                  <a:pt x="419253" y="3706298"/>
                </a:cubicBezTo>
                <a:cubicBezTo>
                  <a:pt x="458550" y="3694461"/>
                  <a:pt x="487550" y="3682624"/>
                  <a:pt x="492995" y="3645694"/>
                </a:cubicBezTo>
                <a:cubicBezTo>
                  <a:pt x="489444" y="3631490"/>
                  <a:pt x="475713" y="3635396"/>
                  <a:pt x="462101" y="3638947"/>
                </a:cubicBezTo>
                <a:cubicBezTo>
                  <a:pt x="459465" y="3639879"/>
                  <a:pt x="458034" y="3642727"/>
                  <a:pt x="458861" y="3645398"/>
                </a:cubicBezTo>
                <a:cubicBezTo>
                  <a:pt x="459688" y="3648069"/>
                  <a:pt x="462477" y="3649611"/>
                  <a:pt x="465179" y="3648890"/>
                </a:cubicBezTo>
                <a:cubicBezTo>
                  <a:pt x="461036" y="3659543"/>
                  <a:pt x="422449" y="3637054"/>
                  <a:pt x="433457" y="3620601"/>
                </a:cubicBezTo>
                <a:cubicBezTo>
                  <a:pt x="415110" y="3629715"/>
                  <a:pt x="409784" y="3615984"/>
                  <a:pt x="393568" y="3621903"/>
                </a:cubicBezTo>
                <a:cubicBezTo>
                  <a:pt x="387176" y="3598230"/>
                  <a:pt x="408600" y="3628413"/>
                  <a:pt x="425171" y="3612197"/>
                </a:cubicBezTo>
                <a:cubicBezTo>
                  <a:pt x="392384" y="3612197"/>
                  <a:pt x="424106" y="3596336"/>
                  <a:pt x="433339" y="3582605"/>
                </a:cubicBezTo>
                <a:cubicBezTo>
                  <a:pt x="428130" y="3570769"/>
                  <a:pt x="408482" y="3572071"/>
                  <a:pt x="419016" y="3554434"/>
                </a:cubicBezTo>
                <a:cubicBezTo>
                  <a:pt x="409074" y="3544018"/>
                  <a:pt x="400788" y="3573136"/>
                  <a:pt x="395343" y="3550883"/>
                </a:cubicBezTo>
                <a:cubicBezTo>
                  <a:pt x="427420" y="3528394"/>
                  <a:pt x="451330" y="3543545"/>
                  <a:pt x="479738" y="3525198"/>
                </a:cubicBezTo>
                <a:cubicBezTo>
                  <a:pt x="468612" y="3514545"/>
                  <a:pt x="457959" y="3514782"/>
                  <a:pt x="481868" y="3513361"/>
                </a:cubicBezTo>
                <a:cubicBezTo>
                  <a:pt x="482579" y="3509337"/>
                  <a:pt x="484117" y="3487913"/>
                  <a:pt x="469085" y="3489688"/>
                </a:cubicBezTo>
                <a:cubicBezTo>
                  <a:pt x="470505" y="3481994"/>
                  <a:pt x="477489" y="3477023"/>
                  <a:pt x="487077" y="3473354"/>
                </a:cubicBezTo>
                <a:cubicBezTo>
                  <a:pt x="478791" y="3465067"/>
                  <a:pt x="461391" y="3472644"/>
                  <a:pt x="458550" y="3455007"/>
                </a:cubicBezTo>
                <a:cubicBezTo>
                  <a:pt x="500689" y="3434411"/>
                  <a:pt x="510276" y="3470986"/>
                  <a:pt x="554072" y="3447550"/>
                </a:cubicBezTo>
                <a:cubicBezTo>
                  <a:pt x="559280" y="3458440"/>
                  <a:pt x="540578" y="3457611"/>
                  <a:pt x="542827" y="3467199"/>
                </a:cubicBezTo>
                <a:cubicBezTo>
                  <a:pt x="602010" y="3436187"/>
                  <a:pt x="615030" y="3382094"/>
                  <a:pt x="681196" y="3354515"/>
                </a:cubicBezTo>
                <a:cubicBezTo>
                  <a:pt x="680249" y="3380673"/>
                  <a:pt x="734934" y="3343862"/>
                  <a:pt x="716706" y="3321727"/>
                </a:cubicBezTo>
                <a:lnTo>
                  <a:pt x="739068" y="3318125"/>
                </a:lnTo>
                <a:lnTo>
                  <a:pt x="737691" y="3312348"/>
                </a:lnTo>
                <a:cubicBezTo>
                  <a:pt x="736304" y="3297190"/>
                  <a:pt x="738811" y="3281366"/>
                  <a:pt x="729135" y="3296635"/>
                </a:cubicBezTo>
                <a:cubicBezTo>
                  <a:pt x="713156" y="3292374"/>
                  <a:pt x="734935" y="3264676"/>
                  <a:pt x="746298" y="3277223"/>
                </a:cubicBezTo>
                <a:cubicBezTo>
                  <a:pt x="729135" y="3261007"/>
                  <a:pt x="718837" y="3234611"/>
                  <a:pt x="698360" y="3223485"/>
                </a:cubicBezTo>
                <a:cubicBezTo>
                  <a:pt x="698360" y="3214252"/>
                  <a:pt x="704752" y="3210109"/>
                  <a:pt x="716588" y="3209163"/>
                </a:cubicBezTo>
                <a:cubicBezTo>
                  <a:pt x="708539" y="3179571"/>
                  <a:pt x="707001" y="3174836"/>
                  <a:pt x="691968" y="3166551"/>
                </a:cubicBezTo>
                <a:cubicBezTo>
                  <a:pt x="708184" y="3164065"/>
                  <a:pt x="706172" y="3149506"/>
                  <a:pt x="725347" y="3149151"/>
                </a:cubicBezTo>
                <a:cubicBezTo>
                  <a:pt x="711499" y="3132343"/>
                  <a:pt x="707474" y="3131041"/>
                  <a:pt x="689838" y="3129857"/>
                </a:cubicBezTo>
                <a:cubicBezTo>
                  <a:pt x="709605" y="3113050"/>
                  <a:pt x="670307" y="3105237"/>
                  <a:pt x="671491" y="3091270"/>
                </a:cubicBezTo>
                <a:cubicBezTo>
                  <a:pt x="659906" y="3099724"/>
                  <a:pt x="645211" y="3102705"/>
                  <a:pt x="631247" y="3099437"/>
                </a:cubicBezTo>
                <a:cubicBezTo>
                  <a:pt x="620357" y="3089731"/>
                  <a:pt x="658707" y="3101568"/>
                  <a:pt x="659418" y="3083103"/>
                </a:cubicBezTo>
                <a:cubicBezTo>
                  <a:pt x="651487" y="3073042"/>
                  <a:pt x="632075" y="3080499"/>
                  <a:pt x="625092" y="3068898"/>
                </a:cubicBezTo>
                <a:cubicBezTo>
                  <a:pt x="630181" y="3059075"/>
                  <a:pt x="650659" y="3059785"/>
                  <a:pt x="646161" y="3043450"/>
                </a:cubicBezTo>
                <a:cubicBezTo>
                  <a:pt x="606982" y="3010782"/>
                  <a:pt x="605916" y="2933133"/>
                  <a:pt x="550640" y="2930530"/>
                </a:cubicBezTo>
                <a:cubicBezTo>
                  <a:pt x="547719" y="2919824"/>
                  <a:pt x="542235" y="2909994"/>
                  <a:pt x="534660" y="2901885"/>
                </a:cubicBezTo>
                <a:cubicBezTo>
                  <a:pt x="546573" y="2907117"/>
                  <a:pt x="560488" y="2904325"/>
                  <a:pt x="569460" y="2894901"/>
                </a:cubicBezTo>
                <a:cubicBezTo>
                  <a:pt x="568814" y="2889441"/>
                  <a:pt x="565841" y="2884526"/>
                  <a:pt x="561305" y="2881419"/>
                </a:cubicBezTo>
                <a:cubicBezTo>
                  <a:pt x="556768" y="2878312"/>
                  <a:pt x="551111" y="2877315"/>
                  <a:pt x="545787" y="2878685"/>
                </a:cubicBezTo>
                <a:cubicBezTo>
                  <a:pt x="548864" y="2861996"/>
                  <a:pt x="565554" y="2878685"/>
                  <a:pt x="571590" y="2878685"/>
                </a:cubicBezTo>
                <a:cubicBezTo>
                  <a:pt x="586978" y="2866849"/>
                  <a:pt x="584966" y="2857143"/>
                  <a:pt x="585439" y="2844241"/>
                </a:cubicBezTo>
                <a:cubicBezTo>
                  <a:pt x="622369" y="2836665"/>
                  <a:pt x="649830" y="2828380"/>
                  <a:pt x="657405" y="2792515"/>
                </a:cubicBezTo>
                <a:cubicBezTo>
                  <a:pt x="655156" y="2778074"/>
                  <a:pt x="642255" y="2780678"/>
                  <a:pt x="629589" y="2782336"/>
                </a:cubicBezTo>
                <a:cubicBezTo>
                  <a:pt x="627331" y="2783353"/>
                  <a:pt x="626073" y="2785794"/>
                  <a:pt x="626553" y="2788224"/>
                </a:cubicBezTo>
                <a:cubicBezTo>
                  <a:pt x="627033" y="2790655"/>
                  <a:pt x="629125" y="2792433"/>
                  <a:pt x="631602" y="2792515"/>
                </a:cubicBezTo>
                <a:cubicBezTo>
                  <a:pt x="627104" y="2802694"/>
                  <a:pt x="593370" y="2776299"/>
                  <a:pt x="604614" y="2760911"/>
                </a:cubicBezTo>
                <a:cubicBezTo>
                  <a:pt x="587215" y="2767895"/>
                  <a:pt x="583427" y="2753691"/>
                  <a:pt x="568039" y="2757716"/>
                </a:cubicBezTo>
                <a:cubicBezTo>
                  <a:pt x="563897" y="2734042"/>
                  <a:pt x="581296" y="2765883"/>
                  <a:pt x="597631" y="2751679"/>
                </a:cubicBezTo>
                <a:cubicBezTo>
                  <a:pt x="567684" y="2748010"/>
                  <a:pt x="597631" y="2735936"/>
                  <a:pt x="607218" y="2723271"/>
                </a:cubicBezTo>
                <a:cubicBezTo>
                  <a:pt x="603312" y="2710843"/>
                  <a:pt x="585321" y="2710014"/>
                  <a:pt x="596092" y="2693798"/>
                </a:cubicBezTo>
                <a:cubicBezTo>
                  <a:pt x="587806" y="2681961"/>
                  <a:pt x="578219" y="2710251"/>
                  <a:pt x="574431" y="2687643"/>
                </a:cubicBezTo>
                <a:cubicBezTo>
                  <a:pt x="605206" y="2668941"/>
                  <a:pt x="625920" y="2686696"/>
                  <a:pt x="653026" y="2671664"/>
                </a:cubicBezTo>
                <a:cubicBezTo>
                  <a:pt x="643557" y="2659827"/>
                  <a:pt x="633851" y="2658880"/>
                  <a:pt x="655867" y="2660537"/>
                </a:cubicBezTo>
                <a:cubicBezTo>
                  <a:pt x="656695" y="2656631"/>
                  <a:pt x="659536" y="2635680"/>
                  <a:pt x="645687" y="2636035"/>
                </a:cubicBezTo>
                <a:cubicBezTo>
                  <a:pt x="647463" y="2628578"/>
                  <a:pt x="654210" y="2624199"/>
                  <a:pt x="663205" y="2621950"/>
                </a:cubicBezTo>
                <a:cubicBezTo>
                  <a:pt x="656103" y="2612835"/>
                  <a:pt x="639532" y="2618281"/>
                  <a:pt x="638349" y="2600526"/>
                </a:cubicBezTo>
                <a:cubicBezTo>
                  <a:pt x="678001" y="2584901"/>
                  <a:pt x="684393" y="2621832"/>
                  <a:pt x="725821" y="2603248"/>
                </a:cubicBezTo>
                <a:cubicBezTo>
                  <a:pt x="729845" y="2615085"/>
                  <a:pt x="712801" y="2611888"/>
                  <a:pt x="713984" y="2621595"/>
                </a:cubicBezTo>
                <a:cubicBezTo>
                  <a:pt x="727981" y="2615440"/>
                  <a:pt x="739418" y="2607576"/>
                  <a:pt x="749662" y="2598917"/>
                </a:cubicBezTo>
                <a:lnTo>
                  <a:pt x="755631" y="2593172"/>
                </a:lnTo>
                <a:lnTo>
                  <a:pt x="754108" y="2583835"/>
                </a:lnTo>
                <a:lnTo>
                  <a:pt x="761487" y="2587536"/>
                </a:lnTo>
                <a:lnTo>
                  <a:pt x="771556" y="2577845"/>
                </a:lnTo>
                <a:lnTo>
                  <a:pt x="770370" y="2577776"/>
                </a:lnTo>
                <a:cubicBezTo>
                  <a:pt x="762919" y="2575601"/>
                  <a:pt x="749226" y="2570164"/>
                  <a:pt x="754108" y="2583835"/>
                </a:cubicBezTo>
                <a:cubicBezTo>
                  <a:pt x="754858" y="2560055"/>
                  <a:pt x="737454" y="2539581"/>
                  <a:pt x="713864" y="2536489"/>
                </a:cubicBezTo>
                <a:cubicBezTo>
                  <a:pt x="705933" y="2521930"/>
                  <a:pt x="709603" y="2487249"/>
                  <a:pt x="701199" y="2507726"/>
                </a:cubicBezTo>
                <a:cubicBezTo>
                  <a:pt x="687350" y="2503938"/>
                  <a:pt x="702737" y="2475886"/>
                  <a:pt x="713627" y="2488077"/>
                </a:cubicBezTo>
                <a:cubicBezTo>
                  <a:pt x="697648" y="2472453"/>
                  <a:pt x="686166" y="2446649"/>
                  <a:pt x="667701" y="2436233"/>
                </a:cubicBezTo>
                <a:cubicBezTo>
                  <a:pt x="666281" y="2427238"/>
                  <a:pt x="671607" y="2422858"/>
                  <a:pt x="681550" y="2421674"/>
                </a:cubicBezTo>
                <a:cubicBezTo>
                  <a:pt x="671726" y="2392556"/>
                  <a:pt x="669713" y="2387940"/>
                  <a:pt x="656338" y="2380128"/>
                </a:cubicBezTo>
                <a:cubicBezTo>
                  <a:pt x="669832" y="2377287"/>
                  <a:pt x="666636" y="2362965"/>
                  <a:pt x="682852" y="2362018"/>
                </a:cubicBezTo>
                <a:cubicBezTo>
                  <a:pt x="669358" y="2345802"/>
                  <a:pt x="665807" y="2344618"/>
                  <a:pt x="650775" y="2344026"/>
                </a:cubicBezTo>
                <a:cubicBezTo>
                  <a:pt x="665689" y="2326745"/>
                  <a:pt x="631600" y="2320353"/>
                  <a:pt x="631126" y="2306386"/>
                </a:cubicBezTo>
                <a:cubicBezTo>
                  <a:pt x="622404" y="2315134"/>
                  <a:pt x="609764" y="2318720"/>
                  <a:pt x="597747" y="2315855"/>
                </a:cubicBezTo>
                <a:cubicBezTo>
                  <a:pt x="587449" y="2306505"/>
                  <a:pt x="621420" y="2317039"/>
                  <a:pt x="620000" y="2298811"/>
                </a:cubicBezTo>
                <a:cubicBezTo>
                  <a:pt x="612188" y="2289105"/>
                  <a:pt x="596327" y="2297035"/>
                  <a:pt x="589225" y="2285791"/>
                </a:cubicBezTo>
                <a:cubicBezTo>
                  <a:pt x="592539" y="2275966"/>
                  <a:pt x="610175" y="2275966"/>
                  <a:pt x="604494" y="2259987"/>
                </a:cubicBezTo>
                <a:cubicBezTo>
                  <a:pt x="567564" y="2229093"/>
                  <a:pt x="558568" y="2152392"/>
                  <a:pt x="510512" y="2151682"/>
                </a:cubicBezTo>
                <a:cubicBezTo>
                  <a:pt x="506895" y="2141390"/>
                  <a:pt x="501124" y="2131988"/>
                  <a:pt x="493585" y="2124103"/>
                </a:cubicBezTo>
                <a:cubicBezTo>
                  <a:pt x="504083" y="2128853"/>
                  <a:pt x="516475" y="2125355"/>
                  <a:pt x="522940" y="2115817"/>
                </a:cubicBezTo>
                <a:cubicBezTo>
                  <a:pt x="518916" y="2103271"/>
                  <a:pt x="511103" y="2098181"/>
                  <a:pt x="500569" y="2100667"/>
                </a:cubicBezTo>
                <a:cubicBezTo>
                  <a:pt x="501397" y="2084095"/>
                  <a:pt x="517613" y="2099601"/>
                  <a:pt x="522940" y="2099720"/>
                </a:cubicBezTo>
                <a:cubicBezTo>
                  <a:pt x="534777" y="2087883"/>
                  <a:pt x="532291" y="2077822"/>
                  <a:pt x="531344" y="2065039"/>
                </a:cubicBezTo>
                <a:lnTo>
                  <a:pt x="569909" y="2048517"/>
                </a:lnTo>
                <a:lnTo>
                  <a:pt x="573882" y="2037222"/>
                </a:lnTo>
                <a:cubicBezTo>
                  <a:pt x="576885" y="2025652"/>
                  <a:pt x="576382" y="2014732"/>
                  <a:pt x="560343" y="2019112"/>
                </a:cubicBezTo>
                <a:lnTo>
                  <a:pt x="561009" y="2013513"/>
                </a:lnTo>
                <a:lnTo>
                  <a:pt x="559855" y="2013836"/>
                </a:lnTo>
                <a:cubicBezTo>
                  <a:pt x="550023" y="2010457"/>
                  <a:pt x="533534" y="1993546"/>
                  <a:pt x="539748" y="1981828"/>
                </a:cubicBezTo>
                <a:cubicBezTo>
                  <a:pt x="525189" y="1989403"/>
                  <a:pt x="520454" y="1975554"/>
                  <a:pt x="507316" y="1980052"/>
                </a:cubicBezTo>
                <a:cubicBezTo>
                  <a:pt x="501279" y="1956379"/>
                  <a:pt x="519152" y="1987746"/>
                  <a:pt x="532646" y="1972950"/>
                </a:cubicBezTo>
                <a:cubicBezTo>
                  <a:pt x="519389" y="1971707"/>
                  <a:pt x="519034" y="1967801"/>
                  <a:pt x="522881" y="1962608"/>
                </a:cubicBezTo>
                <a:lnTo>
                  <a:pt x="531933" y="1952021"/>
                </a:lnTo>
                <a:lnTo>
                  <a:pt x="526412" y="1948390"/>
                </a:lnTo>
                <a:cubicBezTo>
                  <a:pt x="522186" y="1944342"/>
                  <a:pt x="518146" y="1938801"/>
                  <a:pt x="514418" y="1930811"/>
                </a:cubicBezTo>
                <a:cubicBezTo>
                  <a:pt x="507789" y="1930811"/>
                  <a:pt x="501042" y="1938387"/>
                  <a:pt x="493348" y="1947264"/>
                </a:cubicBezTo>
                <a:cubicBezTo>
                  <a:pt x="489442" y="1951762"/>
                  <a:pt x="485300" y="1956496"/>
                  <a:pt x="480802" y="1960758"/>
                </a:cubicBezTo>
                <a:lnTo>
                  <a:pt x="477369" y="1963835"/>
                </a:lnTo>
                <a:lnTo>
                  <a:pt x="470817" y="1954944"/>
                </a:lnTo>
                <a:lnTo>
                  <a:pt x="472634" y="1951762"/>
                </a:lnTo>
                <a:cubicBezTo>
                  <a:pt x="473933" y="1949747"/>
                  <a:pt x="474929" y="1947554"/>
                  <a:pt x="475594" y="1945252"/>
                </a:cubicBezTo>
                <a:lnTo>
                  <a:pt x="460281" y="1940647"/>
                </a:lnTo>
                <a:lnTo>
                  <a:pt x="449248" y="1925677"/>
                </a:lnTo>
                <a:cubicBezTo>
                  <a:pt x="441841" y="1915638"/>
                  <a:pt x="435904" y="1907611"/>
                  <a:pt x="429949" y="1899592"/>
                </a:cubicBezTo>
                <a:lnTo>
                  <a:pt x="418201" y="1883831"/>
                </a:lnTo>
                <a:lnTo>
                  <a:pt x="422329" y="1881926"/>
                </a:lnTo>
                <a:lnTo>
                  <a:pt x="412945" y="1876780"/>
                </a:lnTo>
                <a:lnTo>
                  <a:pt x="410539" y="1873552"/>
                </a:lnTo>
                <a:lnTo>
                  <a:pt x="383717" y="1837708"/>
                </a:lnTo>
                <a:lnTo>
                  <a:pt x="383505" y="1837421"/>
                </a:lnTo>
                <a:lnTo>
                  <a:pt x="381966" y="1835290"/>
                </a:lnTo>
                <a:lnTo>
                  <a:pt x="374323" y="1825648"/>
                </a:lnTo>
                <a:lnTo>
                  <a:pt x="377942" y="1829845"/>
                </a:lnTo>
                <a:lnTo>
                  <a:pt x="379081" y="1831252"/>
                </a:lnTo>
                <a:lnTo>
                  <a:pt x="383032" y="1836355"/>
                </a:lnTo>
                <a:lnTo>
                  <a:pt x="381848" y="1834816"/>
                </a:lnTo>
                <a:lnTo>
                  <a:pt x="379954" y="1832331"/>
                </a:lnTo>
                <a:lnTo>
                  <a:pt x="379081" y="1831252"/>
                </a:lnTo>
                <a:lnTo>
                  <a:pt x="377350" y="1829017"/>
                </a:lnTo>
                <a:lnTo>
                  <a:pt x="372431" y="1823043"/>
                </a:lnTo>
                <a:lnTo>
                  <a:pt x="372024" y="1822270"/>
                </a:lnTo>
                <a:cubicBezTo>
                  <a:pt x="372014" y="1820114"/>
                  <a:pt x="371115" y="1818058"/>
                  <a:pt x="369538" y="1816588"/>
                </a:cubicBezTo>
                <a:cubicBezTo>
                  <a:pt x="360069" y="1813156"/>
                  <a:pt x="361371" y="1802976"/>
                  <a:pt x="357701" y="1806290"/>
                </a:cubicBezTo>
                <a:cubicBezTo>
                  <a:pt x="355334" y="1803568"/>
                  <a:pt x="354979" y="1802503"/>
                  <a:pt x="355452" y="1801792"/>
                </a:cubicBezTo>
                <a:cubicBezTo>
                  <a:pt x="355926" y="1801082"/>
                  <a:pt x="355452" y="1801201"/>
                  <a:pt x="356636" y="1800727"/>
                </a:cubicBezTo>
                <a:cubicBezTo>
                  <a:pt x="358357" y="1799551"/>
                  <a:pt x="360016" y="1798286"/>
                  <a:pt x="361607" y="1796939"/>
                </a:cubicBezTo>
                <a:cubicBezTo>
                  <a:pt x="359744" y="1790972"/>
                  <a:pt x="355445" y="1786070"/>
                  <a:pt x="349771" y="1783446"/>
                </a:cubicBezTo>
                <a:cubicBezTo>
                  <a:pt x="347540" y="1783041"/>
                  <a:pt x="345255" y="1783041"/>
                  <a:pt x="343024" y="1783446"/>
                </a:cubicBezTo>
                <a:cubicBezTo>
                  <a:pt x="341856" y="1783173"/>
                  <a:pt x="340641" y="1783173"/>
                  <a:pt x="339473" y="1783446"/>
                </a:cubicBezTo>
                <a:cubicBezTo>
                  <a:pt x="337830" y="1783672"/>
                  <a:pt x="336207" y="1784028"/>
                  <a:pt x="334620" y="1784511"/>
                </a:cubicBezTo>
                <a:lnTo>
                  <a:pt x="333910" y="1784511"/>
                </a:lnTo>
                <a:lnTo>
                  <a:pt x="333684" y="1784511"/>
                </a:lnTo>
                <a:lnTo>
                  <a:pt x="333555" y="1784393"/>
                </a:lnTo>
                <a:lnTo>
                  <a:pt x="327804" y="1779453"/>
                </a:lnTo>
                <a:lnTo>
                  <a:pt x="328347" y="1779065"/>
                </a:lnTo>
                <a:lnTo>
                  <a:pt x="332253" y="1777171"/>
                </a:lnTo>
                <a:lnTo>
                  <a:pt x="334265" y="1775751"/>
                </a:lnTo>
                <a:cubicBezTo>
                  <a:pt x="334975" y="1775042"/>
                  <a:pt x="334857" y="1774922"/>
                  <a:pt x="336277" y="1773385"/>
                </a:cubicBezTo>
                <a:cubicBezTo>
                  <a:pt x="348114" y="1756577"/>
                  <a:pt x="322665" y="1756813"/>
                  <a:pt x="330477" y="1739294"/>
                </a:cubicBezTo>
                <a:cubicBezTo>
                  <a:pt x="321245" y="1731602"/>
                  <a:pt x="327518" y="1749119"/>
                  <a:pt x="314616" y="1744147"/>
                </a:cubicBezTo>
                <a:cubicBezTo>
                  <a:pt x="313508" y="1735566"/>
                  <a:pt x="313708" y="1726866"/>
                  <a:pt x="315208" y="1718345"/>
                </a:cubicBezTo>
                <a:cubicBezTo>
                  <a:pt x="308815" y="1717607"/>
                  <a:pt x="302339" y="1718335"/>
                  <a:pt x="296270" y="1720474"/>
                </a:cubicBezTo>
                <a:cubicBezTo>
                  <a:pt x="292152" y="1721635"/>
                  <a:pt x="288180" y="1723263"/>
                  <a:pt x="284433" y="1725328"/>
                </a:cubicBezTo>
                <a:cubicBezTo>
                  <a:pt x="281947" y="1726630"/>
                  <a:pt x="281119" y="1726985"/>
                  <a:pt x="283131" y="1725328"/>
                </a:cubicBezTo>
                <a:cubicBezTo>
                  <a:pt x="284841" y="1723486"/>
                  <a:pt x="286660" y="1721746"/>
                  <a:pt x="288576" y="1720120"/>
                </a:cubicBezTo>
                <a:lnTo>
                  <a:pt x="293784" y="1715741"/>
                </a:lnTo>
                <a:lnTo>
                  <a:pt x="302069" y="1709349"/>
                </a:lnTo>
                <a:cubicBezTo>
                  <a:pt x="297933" y="1708528"/>
                  <a:pt x="293656" y="1708772"/>
                  <a:pt x="289641" y="1710059"/>
                </a:cubicBezTo>
                <a:cubicBezTo>
                  <a:pt x="285488" y="1711171"/>
                  <a:pt x="281506" y="1712843"/>
                  <a:pt x="277805" y="1715030"/>
                </a:cubicBezTo>
                <a:cubicBezTo>
                  <a:pt x="270347" y="1719410"/>
                  <a:pt x="263719" y="1725091"/>
                  <a:pt x="257327" y="1728169"/>
                </a:cubicBezTo>
                <a:cubicBezTo>
                  <a:pt x="256380" y="1720357"/>
                  <a:pt x="264903" y="1712308"/>
                  <a:pt x="275556" y="1706863"/>
                </a:cubicBezTo>
                <a:cubicBezTo>
                  <a:pt x="280645" y="1704259"/>
                  <a:pt x="287392" y="1701773"/>
                  <a:pt x="292955" y="1699288"/>
                </a:cubicBezTo>
                <a:cubicBezTo>
                  <a:pt x="298339" y="1697140"/>
                  <a:pt x="303560" y="1694608"/>
                  <a:pt x="308580" y="1691712"/>
                </a:cubicBezTo>
                <a:cubicBezTo>
                  <a:pt x="319114" y="1671235"/>
                  <a:pt x="304200" y="1664488"/>
                  <a:pt x="295559" y="1637382"/>
                </a:cubicBezTo>
                <a:cubicBezTo>
                  <a:pt x="284506" y="1637591"/>
                  <a:pt x="274091" y="1642604"/>
                  <a:pt x="267033" y="1651113"/>
                </a:cubicBezTo>
                <a:cubicBezTo>
                  <a:pt x="262997" y="1655138"/>
                  <a:pt x="259350" y="1659537"/>
                  <a:pt x="256144" y="1664251"/>
                </a:cubicBezTo>
                <a:cubicBezTo>
                  <a:pt x="253400" y="1668057"/>
                  <a:pt x="251319" y="1672298"/>
                  <a:pt x="249989" y="1676798"/>
                </a:cubicBezTo>
                <a:lnTo>
                  <a:pt x="266323" y="1696802"/>
                </a:lnTo>
                <a:cubicBezTo>
                  <a:pt x="252711" y="1700471"/>
                  <a:pt x="243478" y="1686859"/>
                  <a:pt x="246674" y="1673129"/>
                </a:cubicBezTo>
                <a:cubicBezTo>
                  <a:pt x="242650" y="1669460"/>
                  <a:pt x="236968" y="1673129"/>
                  <a:pt x="231524" y="1678692"/>
                </a:cubicBezTo>
                <a:cubicBezTo>
                  <a:pt x="226079" y="1684255"/>
                  <a:pt x="220752" y="1690529"/>
                  <a:pt x="215899" y="1688872"/>
                </a:cubicBezTo>
                <a:cubicBezTo>
                  <a:pt x="225112" y="1684721"/>
                  <a:pt x="231486" y="1676057"/>
                  <a:pt x="232707" y="1666027"/>
                </a:cubicBezTo>
                <a:cubicBezTo>
                  <a:pt x="235732" y="1653302"/>
                  <a:pt x="235732" y="1640046"/>
                  <a:pt x="232707" y="1627321"/>
                </a:cubicBezTo>
                <a:cubicBezTo>
                  <a:pt x="226552" y="1600452"/>
                  <a:pt x="211046" y="1572163"/>
                  <a:pt x="189622" y="1566600"/>
                </a:cubicBezTo>
                <a:cubicBezTo>
                  <a:pt x="188080" y="1566124"/>
                  <a:pt x="186430" y="1566124"/>
                  <a:pt x="184887" y="1566600"/>
                </a:cubicBezTo>
                <a:cubicBezTo>
                  <a:pt x="182742" y="1567283"/>
                  <a:pt x="180766" y="1568412"/>
                  <a:pt x="179088" y="1569914"/>
                </a:cubicBezTo>
                <a:cubicBezTo>
                  <a:pt x="173192" y="1574498"/>
                  <a:pt x="167688" y="1579566"/>
                  <a:pt x="162635" y="1585065"/>
                </a:cubicBezTo>
                <a:cubicBezTo>
                  <a:pt x="152582" y="1597348"/>
                  <a:pt x="140587" y="1607904"/>
                  <a:pt x="127125" y="1616313"/>
                </a:cubicBezTo>
                <a:cubicBezTo>
                  <a:pt x="122390" y="1618326"/>
                  <a:pt x="134345" y="1599742"/>
                  <a:pt x="148786" y="1584828"/>
                </a:cubicBezTo>
                <a:cubicBezTo>
                  <a:pt x="155682" y="1576790"/>
                  <a:pt x="163202" y="1569310"/>
                  <a:pt x="171275" y="1562457"/>
                </a:cubicBezTo>
                <a:lnTo>
                  <a:pt x="176247" y="1558788"/>
                </a:lnTo>
                <a:lnTo>
                  <a:pt x="179324" y="1557012"/>
                </a:lnTo>
                <a:cubicBezTo>
                  <a:pt x="180645" y="1556231"/>
                  <a:pt x="182084" y="1555672"/>
                  <a:pt x="183585" y="1555355"/>
                </a:cubicBezTo>
                <a:cubicBezTo>
                  <a:pt x="180479" y="1549560"/>
                  <a:pt x="175636" y="1544883"/>
                  <a:pt x="169737" y="1541980"/>
                </a:cubicBezTo>
                <a:lnTo>
                  <a:pt x="165831" y="1540678"/>
                </a:lnTo>
                <a:lnTo>
                  <a:pt x="163818" y="1540678"/>
                </a:lnTo>
                <a:lnTo>
                  <a:pt x="160741" y="1541269"/>
                </a:lnTo>
                <a:cubicBezTo>
                  <a:pt x="156071" y="1542364"/>
                  <a:pt x="151544" y="1543993"/>
                  <a:pt x="147247" y="1546122"/>
                </a:cubicBezTo>
                <a:cubicBezTo>
                  <a:pt x="135479" y="1552219"/>
                  <a:pt x="124605" y="1559905"/>
                  <a:pt x="114933" y="1568967"/>
                </a:cubicBezTo>
                <a:cubicBezTo>
                  <a:pt x="99939" y="1582591"/>
                  <a:pt x="86734" y="1598063"/>
                  <a:pt x="75636" y="1615011"/>
                </a:cubicBezTo>
                <a:cubicBezTo>
                  <a:pt x="73624" y="1612999"/>
                  <a:pt x="73624" y="1609093"/>
                  <a:pt x="75636" y="1603885"/>
                </a:cubicBezTo>
                <a:cubicBezTo>
                  <a:pt x="76611" y="1600905"/>
                  <a:pt x="77839" y="1598015"/>
                  <a:pt x="79305" y="1595244"/>
                </a:cubicBezTo>
                <a:cubicBezTo>
                  <a:pt x="80726" y="1592403"/>
                  <a:pt x="82619" y="1589326"/>
                  <a:pt x="84632" y="1586130"/>
                </a:cubicBezTo>
                <a:cubicBezTo>
                  <a:pt x="89179" y="1579462"/>
                  <a:pt x="94203" y="1573133"/>
                  <a:pt x="99664" y="1567192"/>
                </a:cubicBezTo>
                <a:cubicBezTo>
                  <a:pt x="105128" y="1561254"/>
                  <a:pt x="110896" y="1555604"/>
                  <a:pt x="116946" y="1550265"/>
                </a:cubicBezTo>
                <a:cubicBezTo>
                  <a:pt x="111264" y="1545412"/>
                  <a:pt x="102623" y="1546714"/>
                  <a:pt x="91260" y="1554053"/>
                </a:cubicBezTo>
                <a:cubicBezTo>
                  <a:pt x="74882" y="1565818"/>
                  <a:pt x="60901" y="1580602"/>
                  <a:pt x="50069" y="1597612"/>
                </a:cubicBezTo>
                <a:cubicBezTo>
                  <a:pt x="27520" y="1630735"/>
                  <a:pt x="12751" y="1668529"/>
                  <a:pt x="6865" y="1708165"/>
                </a:cubicBezTo>
                <a:cubicBezTo>
                  <a:pt x="4867" y="1721566"/>
                  <a:pt x="3877" y="1735098"/>
                  <a:pt x="3906" y="1748646"/>
                </a:cubicBezTo>
                <a:cubicBezTo>
                  <a:pt x="3976" y="1762479"/>
                  <a:pt x="5084" y="1776288"/>
                  <a:pt x="7221" y="1789956"/>
                </a:cubicBezTo>
                <a:cubicBezTo>
                  <a:pt x="9312" y="1802875"/>
                  <a:pt x="12238" y="1815647"/>
                  <a:pt x="15980" y="1828188"/>
                </a:cubicBezTo>
                <a:cubicBezTo>
                  <a:pt x="19531" y="1840025"/>
                  <a:pt x="23673" y="1850678"/>
                  <a:pt x="27816" y="1860739"/>
                </a:cubicBezTo>
                <a:cubicBezTo>
                  <a:pt x="20426" y="1845535"/>
                  <a:pt x="14444" y="1829687"/>
                  <a:pt x="9943" y="1813392"/>
                </a:cubicBezTo>
                <a:cubicBezTo>
                  <a:pt x="4565" y="1794913"/>
                  <a:pt x="1231" y="1775901"/>
                  <a:pt x="0" y="1756695"/>
                </a:cubicBezTo>
                <a:cubicBezTo>
                  <a:pt x="0" y="1751842"/>
                  <a:pt x="0" y="1746871"/>
                  <a:pt x="0" y="1741899"/>
                </a:cubicBezTo>
                <a:cubicBezTo>
                  <a:pt x="0" y="1736928"/>
                  <a:pt x="0" y="1732667"/>
                  <a:pt x="0" y="1727932"/>
                </a:cubicBezTo>
                <a:cubicBezTo>
                  <a:pt x="0" y="1718700"/>
                  <a:pt x="1539" y="1708639"/>
                  <a:pt x="2959" y="1699998"/>
                </a:cubicBezTo>
                <a:cubicBezTo>
                  <a:pt x="4381" y="1691357"/>
                  <a:pt x="6155" y="1682953"/>
                  <a:pt x="8286" y="1674431"/>
                </a:cubicBezTo>
                <a:cubicBezTo>
                  <a:pt x="10417" y="1665909"/>
                  <a:pt x="12547" y="1659398"/>
                  <a:pt x="15151" y="1651705"/>
                </a:cubicBezTo>
                <a:lnTo>
                  <a:pt x="19057" y="1640815"/>
                </a:lnTo>
                <a:lnTo>
                  <a:pt x="22963" y="1631346"/>
                </a:lnTo>
                <a:cubicBezTo>
                  <a:pt x="25686" y="1625309"/>
                  <a:pt x="28763" y="1618444"/>
                  <a:pt x="31486" y="1613236"/>
                </a:cubicBezTo>
                <a:cubicBezTo>
                  <a:pt x="34208" y="1608028"/>
                  <a:pt x="37049" y="1602820"/>
                  <a:pt x="40008" y="1597612"/>
                </a:cubicBezTo>
                <a:cubicBezTo>
                  <a:pt x="42967" y="1592403"/>
                  <a:pt x="45453" y="1588497"/>
                  <a:pt x="48293" y="1583999"/>
                </a:cubicBezTo>
                <a:cubicBezTo>
                  <a:pt x="54093" y="1574767"/>
                  <a:pt x="58946" y="1568020"/>
                  <a:pt x="64273" y="1560326"/>
                </a:cubicBezTo>
                <a:cubicBezTo>
                  <a:pt x="69600" y="1552633"/>
                  <a:pt x="74097" y="1547069"/>
                  <a:pt x="78477" y="1541625"/>
                </a:cubicBezTo>
                <a:cubicBezTo>
                  <a:pt x="92630" y="1525061"/>
                  <a:pt x="105943" y="1507797"/>
                  <a:pt x="118366" y="1489899"/>
                </a:cubicBezTo>
                <a:cubicBezTo>
                  <a:pt x="121868" y="1485873"/>
                  <a:pt x="123073" y="1480339"/>
                  <a:pt x="121562" y="1475221"/>
                </a:cubicBezTo>
                <a:cubicBezTo>
                  <a:pt x="120489" y="1470887"/>
                  <a:pt x="118468" y="1466844"/>
                  <a:pt x="115644" y="1463385"/>
                </a:cubicBezTo>
                <a:cubicBezTo>
                  <a:pt x="104517" y="1466817"/>
                  <a:pt x="115644" y="1453324"/>
                  <a:pt x="120260" y="1460071"/>
                </a:cubicBezTo>
                <a:cubicBezTo>
                  <a:pt x="144880" y="1435687"/>
                  <a:pt x="118603" y="1418406"/>
                  <a:pt x="125468" y="1398875"/>
                </a:cubicBezTo>
                <a:cubicBezTo>
                  <a:pt x="60603" y="1364431"/>
                  <a:pt x="93864" y="1313889"/>
                  <a:pt x="106529" y="1259677"/>
                </a:cubicBezTo>
                <a:cubicBezTo>
                  <a:pt x="84987" y="1249853"/>
                  <a:pt x="56934" y="1265714"/>
                  <a:pt x="32077" y="1268082"/>
                </a:cubicBezTo>
                <a:cubicBezTo>
                  <a:pt x="40481" y="1236004"/>
                  <a:pt x="74334" y="1215054"/>
                  <a:pt x="108186" y="1194576"/>
                </a:cubicBezTo>
                <a:cubicBezTo>
                  <a:pt x="142039" y="1174099"/>
                  <a:pt x="176365" y="1154095"/>
                  <a:pt x="185243" y="1119414"/>
                </a:cubicBezTo>
                <a:lnTo>
                  <a:pt x="220752" y="1099765"/>
                </a:lnTo>
                <a:cubicBezTo>
                  <a:pt x="233181" y="1093137"/>
                  <a:pt x="245727" y="1086153"/>
                  <a:pt x="258393" y="1078933"/>
                </a:cubicBezTo>
                <a:cubicBezTo>
                  <a:pt x="283604" y="1064374"/>
                  <a:pt x="309053" y="1048631"/>
                  <a:pt x="333436" y="1032297"/>
                </a:cubicBezTo>
                <a:cubicBezTo>
                  <a:pt x="378715" y="1004559"/>
                  <a:pt x="421102" y="972362"/>
                  <a:pt x="459969" y="936184"/>
                </a:cubicBezTo>
                <a:cubicBezTo>
                  <a:pt x="455471" y="925886"/>
                  <a:pt x="440321" y="944706"/>
                  <a:pt x="431325" y="946481"/>
                </a:cubicBezTo>
                <a:cubicBezTo>
                  <a:pt x="441859" y="939735"/>
                  <a:pt x="452631" y="932988"/>
                  <a:pt x="463639" y="926596"/>
                </a:cubicBezTo>
                <a:cubicBezTo>
                  <a:pt x="474647" y="920204"/>
                  <a:pt x="485891" y="914760"/>
                  <a:pt x="497254" y="908250"/>
                </a:cubicBezTo>
                <a:cubicBezTo>
                  <a:pt x="520099" y="896413"/>
                  <a:pt x="543535" y="884576"/>
                  <a:pt x="567445" y="872740"/>
                </a:cubicBezTo>
                <a:cubicBezTo>
                  <a:pt x="591355" y="860902"/>
                  <a:pt x="615975" y="850842"/>
                  <a:pt x="640950" y="840426"/>
                </a:cubicBezTo>
                <a:lnTo>
                  <a:pt x="716823" y="809414"/>
                </a:lnTo>
                <a:cubicBezTo>
                  <a:pt x="768075" y="789292"/>
                  <a:pt x="820393" y="770353"/>
                  <a:pt x="872474" y="748929"/>
                </a:cubicBezTo>
                <a:cubicBezTo>
                  <a:pt x="925028" y="729399"/>
                  <a:pt x="977109" y="707264"/>
                  <a:pt x="1028716" y="683946"/>
                </a:cubicBezTo>
                <a:cubicBezTo>
                  <a:pt x="1070618" y="667730"/>
                  <a:pt x="1005043" y="702293"/>
                  <a:pt x="1003386" y="699571"/>
                </a:cubicBezTo>
                <a:cubicBezTo>
                  <a:pt x="1010725" y="714721"/>
                  <a:pt x="1070263" y="671755"/>
                  <a:pt x="1057834" y="678028"/>
                </a:cubicBezTo>
                <a:cubicBezTo>
                  <a:pt x="1071801" y="670926"/>
                  <a:pt x="1090385" y="662285"/>
                  <a:pt x="1110981" y="653053"/>
                </a:cubicBezTo>
                <a:lnTo>
                  <a:pt x="1143176" y="639204"/>
                </a:lnTo>
                <a:lnTo>
                  <a:pt x="1176673" y="625947"/>
                </a:lnTo>
                <a:cubicBezTo>
                  <a:pt x="1221416" y="608666"/>
                  <a:pt x="1264382" y="593160"/>
                  <a:pt x="1285807" y="587242"/>
                </a:cubicBezTo>
                <a:cubicBezTo>
                  <a:pt x="1284741" y="575405"/>
                  <a:pt x="1274680" y="580613"/>
                  <a:pt x="1265921" y="583336"/>
                </a:cubicBezTo>
                <a:cubicBezTo>
                  <a:pt x="1369846" y="535989"/>
                  <a:pt x="1507387" y="490537"/>
                  <a:pt x="1641377" y="451594"/>
                </a:cubicBezTo>
                <a:lnTo>
                  <a:pt x="1691327" y="436562"/>
                </a:lnTo>
                <a:lnTo>
                  <a:pt x="1740568" y="422358"/>
                </a:lnTo>
                <a:cubicBezTo>
                  <a:pt x="1773000" y="412889"/>
                  <a:pt x="1804722" y="403183"/>
                  <a:pt x="1835260" y="393477"/>
                </a:cubicBezTo>
                <a:cubicBezTo>
                  <a:pt x="1889976" y="377397"/>
                  <a:pt x="1943723" y="358190"/>
                  <a:pt x="1996237" y="335951"/>
                </a:cubicBezTo>
                <a:lnTo>
                  <a:pt x="1998486" y="346012"/>
                </a:lnTo>
                <a:cubicBezTo>
                  <a:pt x="2035180" y="315000"/>
                  <a:pt x="2095073" y="314882"/>
                  <a:pt x="2136382" y="305294"/>
                </a:cubicBezTo>
                <a:cubicBezTo>
                  <a:pt x="2101464" y="323996"/>
                  <a:pt x="2045832" y="340804"/>
                  <a:pt x="1987123" y="356429"/>
                </a:cubicBezTo>
                <a:cubicBezTo>
                  <a:pt x="1930000" y="371084"/>
                  <a:pt x="1873829" y="389228"/>
                  <a:pt x="1818926" y="410758"/>
                </a:cubicBezTo>
                <a:cubicBezTo>
                  <a:pt x="1862366" y="404958"/>
                  <a:pt x="1911843" y="394779"/>
                  <a:pt x="1958834" y="383889"/>
                </a:cubicBezTo>
                <a:cubicBezTo>
                  <a:pt x="2005824" y="372998"/>
                  <a:pt x="2050330" y="363885"/>
                  <a:pt x="2083591" y="359032"/>
                </a:cubicBezTo>
                <a:cubicBezTo>
                  <a:pt x="2056486" y="369449"/>
                  <a:pt x="2027368" y="378563"/>
                  <a:pt x="1996948" y="386967"/>
                </a:cubicBezTo>
                <a:cubicBezTo>
                  <a:pt x="1966527" y="395369"/>
                  <a:pt x="1934569" y="403893"/>
                  <a:pt x="1902255" y="411587"/>
                </a:cubicBezTo>
                <a:cubicBezTo>
                  <a:pt x="1946642" y="412179"/>
                  <a:pt x="1993042" y="401289"/>
                  <a:pt x="2041690" y="388979"/>
                </a:cubicBezTo>
                <a:lnTo>
                  <a:pt x="2115905" y="368857"/>
                </a:lnTo>
                <a:cubicBezTo>
                  <a:pt x="2141117" y="362465"/>
                  <a:pt x="2166802" y="357020"/>
                  <a:pt x="2192843" y="352049"/>
                </a:cubicBezTo>
                <a:cubicBezTo>
                  <a:pt x="2169880" y="344829"/>
                  <a:pt x="2127742" y="363057"/>
                  <a:pt x="2097203" y="366726"/>
                </a:cubicBezTo>
                <a:cubicBezTo>
                  <a:pt x="2115550" y="333584"/>
                  <a:pt x="2155676" y="337608"/>
                  <a:pt x="2183137" y="332992"/>
                </a:cubicBezTo>
                <a:cubicBezTo>
                  <a:pt x="2442950" y="289670"/>
                  <a:pt x="2688913" y="232144"/>
                  <a:pt x="2936061" y="195569"/>
                </a:cubicBezTo>
                <a:cubicBezTo>
                  <a:pt x="2952869" y="192965"/>
                  <a:pt x="2967901" y="183733"/>
                  <a:pt x="2984591" y="179235"/>
                </a:cubicBezTo>
                <a:cubicBezTo>
                  <a:pt x="3188298" y="129876"/>
                  <a:pt x="3412956" y="139701"/>
                  <a:pt x="3609680" y="122301"/>
                </a:cubicBezTo>
                <a:cubicBezTo>
                  <a:pt x="3609680" y="117330"/>
                  <a:pt x="3602815" y="118868"/>
                  <a:pt x="3598435" y="118040"/>
                </a:cubicBezTo>
                <a:cubicBezTo>
                  <a:pt x="3648978" y="106203"/>
                  <a:pt x="3724258" y="114015"/>
                  <a:pt x="3770776" y="88685"/>
                </a:cubicBezTo>
                <a:cubicBezTo>
                  <a:pt x="3764029" y="72824"/>
                  <a:pt x="3723784" y="111056"/>
                  <a:pt x="3720707" y="82885"/>
                </a:cubicBezTo>
                <a:cubicBezTo>
                  <a:pt x="3737752" y="88093"/>
                  <a:pt x="3775747" y="74363"/>
                  <a:pt x="3807351" y="76257"/>
                </a:cubicBezTo>
                <a:cubicBezTo>
                  <a:pt x="3807351" y="55069"/>
                  <a:pt x="3795514" y="74363"/>
                  <a:pt x="3785335" y="72706"/>
                </a:cubicBezTo>
                <a:cubicBezTo>
                  <a:pt x="3804155" y="51992"/>
                  <a:pt x="3824514" y="57555"/>
                  <a:pt x="3853632" y="41694"/>
                </a:cubicBezTo>
                <a:cubicBezTo>
                  <a:pt x="3855052" y="32698"/>
                  <a:pt x="3848660" y="32225"/>
                  <a:pt x="3841795" y="32106"/>
                </a:cubicBezTo>
                <a:cubicBezTo>
                  <a:pt x="3842890" y="28348"/>
                  <a:pt x="3844873" y="26469"/>
                  <a:pt x="3847379" y="25727"/>
                </a:cubicBezTo>
                <a:close/>
                <a:moveTo>
                  <a:pt x="3734573" y="21649"/>
                </a:moveTo>
                <a:cubicBezTo>
                  <a:pt x="3751978" y="18620"/>
                  <a:pt x="3781518" y="29739"/>
                  <a:pt x="3798473" y="29739"/>
                </a:cubicBezTo>
                <a:cubicBezTo>
                  <a:pt x="3778706" y="45837"/>
                  <a:pt x="3753021" y="20625"/>
                  <a:pt x="3722128" y="30331"/>
                </a:cubicBezTo>
                <a:cubicBezTo>
                  <a:pt x="3724317" y="25241"/>
                  <a:pt x="3728771" y="22659"/>
                  <a:pt x="3734573" y="21649"/>
                </a:cubicBezTo>
                <a:close/>
                <a:moveTo>
                  <a:pt x="3967163" y="362"/>
                </a:moveTo>
                <a:cubicBezTo>
                  <a:pt x="3976873" y="2692"/>
                  <a:pt x="3991410" y="15476"/>
                  <a:pt x="4003483" y="14943"/>
                </a:cubicBezTo>
                <a:cubicBezTo>
                  <a:pt x="4000168" y="33763"/>
                  <a:pt x="3974720" y="3107"/>
                  <a:pt x="3971524" y="22519"/>
                </a:cubicBezTo>
                <a:cubicBezTo>
                  <a:pt x="3956492" y="18731"/>
                  <a:pt x="3980638" y="2633"/>
                  <a:pt x="3959332" y="2396"/>
                </a:cubicBezTo>
                <a:cubicBezTo>
                  <a:pt x="3961226" y="-30"/>
                  <a:pt x="3963926" y="-415"/>
                  <a:pt x="3967163" y="362"/>
                </a:cubicBezTo>
                <a:close/>
              </a:path>
            </a:pathLst>
          </a:custGeom>
          <a:blipFill dpi="0" rotWithShape="0">
            <a:blip r:embed="rId7"/>
            <a:stretch>
              <a:fillRect l="-2000" r="-200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a:picLocks noChangeAspect="1"/>
          </p:cNvPicPr>
          <p:nvPr>
            <p:custDataLst>
              <p:tags r:id="rId8"/>
            </p:custDataLst>
          </p:nvPr>
        </p:nvPicPr>
        <p:blipFill>
          <a:blip r:embed="rId4"/>
          <a:stretch>
            <a:fillRect/>
          </a:stretch>
        </p:blipFill>
        <p:spPr>
          <a:xfrm flipH="1">
            <a:off x="9648825" y="5403850"/>
            <a:ext cx="1107440" cy="11620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path" presetSubtype="0" accel="41000" decel="59000" fill="hold" nodeType="withEffect">
                                  <p:stCondLst>
                                    <p:cond delay="0"/>
                                  </p:stCondLst>
                                  <p:childTnLst>
                                    <p:animMotion origin="layout" path="M -0.56003 7.40741E-07 L -0.40977 0.22778 C -0.37852 0.27986 -0.33191 0.30833 -0.28256 0.30833 C -0.22644 0.30833 -0.18164 0.27986 -0.15039 0.22778 L 4.16667E-06 7.40741E-07" pathEditMode="relative" rAng="0" ptsTypes="AAAAA">
                                      <p:cBhvr>
                                        <p:cTn id="6" dur="2000" fill="hold"/>
                                        <p:tgtEl>
                                          <p:spTgt spid="15"/>
                                        </p:tgtEl>
                                        <p:attrNameLst>
                                          <p:attrName>ppt_x</p:attrName>
                                          <p:attrName>ppt_y</p:attrName>
                                        </p:attrNameLst>
                                      </p:cBhvr>
                                      <p:rCtr x="27995" y="1541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12192000" cy="6858000"/>
          </a:xfrm>
          <a:prstGeom prst="rect">
            <a:avLst/>
          </a:prstGeom>
          <a:solidFill>
            <a:srgbClr val="EFE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p:cNvSpPr/>
          <p:nvPr/>
        </p:nvSpPr>
        <p:spPr>
          <a:xfrm>
            <a:off x="285750" y="292100"/>
            <a:ext cx="11620499" cy="6273800"/>
          </a:xfrm>
          <a:custGeom>
            <a:gdLst>
              <a:gd name="connsiteX0" fmla="*/ 459920 w 10842171"/>
              <a:gd name="connsiteY0" fmla="*/ 0 h 5642428"/>
              <a:gd name="connsiteX1" fmla="*/ 9847035 w 10842171"/>
              <a:gd name="connsiteY1" fmla="*/ 0 h 5642428"/>
              <a:gd name="connsiteX2" fmla="*/ 9847035 w 10842171"/>
              <a:gd name="connsiteY2" fmla="*/ 326571 h 5642428"/>
              <a:gd name="connsiteX3" fmla="*/ 10842171 w 10842171"/>
              <a:gd name="connsiteY3" fmla="*/ 326571 h 5642428"/>
              <a:gd name="connsiteX4" fmla="*/ 10842171 w 10842171"/>
              <a:gd name="connsiteY4" fmla="*/ 5315856 h 5642428"/>
              <a:gd name="connsiteX5" fmla="*/ 10382251 w 10842171"/>
              <a:gd name="connsiteY5" fmla="*/ 5315856 h 5642428"/>
              <a:gd name="connsiteX6" fmla="*/ 10382251 w 10842171"/>
              <a:gd name="connsiteY6" fmla="*/ 5642428 h 5642428"/>
              <a:gd name="connsiteX7" fmla="*/ 459919 w 10842171"/>
              <a:gd name="connsiteY7" fmla="*/ 5642428 h 5642428"/>
              <a:gd name="connsiteX8" fmla="*/ 459919 w 10842171"/>
              <a:gd name="connsiteY8" fmla="*/ 5315856 h 5642428"/>
              <a:gd name="connsiteX9" fmla="*/ 0 w 10842171"/>
              <a:gd name="connsiteY9" fmla="*/ 5315856 h 5642428"/>
              <a:gd name="connsiteX10" fmla="*/ 0 w 10842171"/>
              <a:gd name="connsiteY10" fmla="*/ 326571 h 5642428"/>
              <a:gd name="connsiteX11" fmla="*/ 459920 w 10842171"/>
              <a:gd name="connsiteY11" fmla="*/ 326571 h 564242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42171" h="5642428">
                <a:moveTo>
                  <a:pt x="459920" y="0"/>
                </a:moveTo>
                <a:lnTo>
                  <a:pt x="9847035" y="0"/>
                </a:lnTo>
                <a:lnTo>
                  <a:pt x="9847035" y="326571"/>
                </a:lnTo>
                <a:lnTo>
                  <a:pt x="10842171" y="326571"/>
                </a:lnTo>
                <a:lnTo>
                  <a:pt x="10842171" y="5315856"/>
                </a:lnTo>
                <a:lnTo>
                  <a:pt x="10382251" y="5315856"/>
                </a:lnTo>
                <a:lnTo>
                  <a:pt x="10382251" y="5642428"/>
                </a:lnTo>
                <a:lnTo>
                  <a:pt x="459919" y="5642428"/>
                </a:lnTo>
                <a:lnTo>
                  <a:pt x="459919" y="5315856"/>
                </a:lnTo>
                <a:lnTo>
                  <a:pt x="0" y="5315856"/>
                </a:lnTo>
                <a:lnTo>
                  <a:pt x="0" y="326571"/>
                </a:lnTo>
                <a:lnTo>
                  <a:pt x="459920" y="326571"/>
                </a:lnTo>
                <a:close/>
              </a:path>
            </a:pathLst>
          </a:custGeom>
          <a:solidFill>
            <a:schemeClr val="bg1"/>
          </a:solidFill>
          <a:ln>
            <a:solidFill>
              <a:srgbClr val="9C76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842375" y="406400"/>
            <a:ext cx="1245870" cy="706755"/>
          </a:xfrm>
          <a:prstGeom prst="rect">
            <a:avLst/>
          </a:prstGeom>
          <a:noFill/>
        </p:spPr>
        <p:txBody>
          <a:bodyPr wrap="square" rtlCol="0">
            <a:spAutoFit/>
          </a:bodyPr>
          <a:lstStyle/>
          <a:p>
            <a:r>
              <a:rPr lang="zh-CN" altLang="en-US" sz="4000">
                <a:latin typeface="方正宋刻本秀楷_GBK" panose="02000000000000000000" charset="-122"/>
                <a:ea typeface="方正宋刻本秀楷_GBK" panose="02000000000000000000" charset="-122"/>
              </a:rPr>
              <a:t>背景</a:t>
            </a:r>
          </a:p>
        </p:txBody>
      </p:sp>
      <p:pic>
        <p:nvPicPr>
          <p:cNvPr id="10" name="图片 9"/>
          <p:cNvPicPr>
            <a:picLocks noChangeAspect="1"/>
          </p:cNvPicPr>
          <p:nvPr/>
        </p:nvPicPr>
        <p:blipFill>
          <a:blip r:embed="rId2"/>
          <a:stretch>
            <a:fillRect/>
          </a:stretch>
        </p:blipFill>
        <p:spPr>
          <a:xfrm>
            <a:off x="9843135" y="292100"/>
            <a:ext cx="1433830" cy="2423795"/>
          </a:xfrm>
          <a:prstGeom prst="rect">
            <a:avLst/>
          </a:prstGeom>
        </p:spPr>
      </p:pic>
      <p:sp>
        <p:nvSpPr>
          <p:cNvPr id="18" name="文本框 17"/>
          <p:cNvSpPr txBox="1"/>
          <p:nvPr/>
        </p:nvSpPr>
        <p:spPr>
          <a:xfrm>
            <a:off x="622300" y="1604645"/>
            <a:ext cx="1013460" cy="3648710"/>
          </a:xfrm>
          <a:prstGeom prst="rect">
            <a:avLst/>
          </a:prstGeom>
          <a:noFill/>
        </p:spPr>
        <p:txBody>
          <a:bodyPr vert="eaVert" wrap="square" rtlCol="0">
            <a:spAutoFit/>
          </a:bodyPr>
          <a:lstStyle/>
          <a:p>
            <a:r>
              <a:rPr lang="zh-CN" altLang="en-US" sz="5400">
                <a:solidFill>
                  <a:srgbClr val="9C767E"/>
                </a:solidFill>
                <a:latin typeface="方正宋刻本秀楷_GBK" panose="02000000000000000000" charset="-122"/>
                <a:ea typeface="方正宋刻本秀楷_GBK" panose="02000000000000000000" charset="-122"/>
              </a:rPr>
              <a:t>王安石变法</a:t>
            </a:r>
          </a:p>
        </p:txBody>
      </p:sp>
      <p:sp>
        <p:nvSpPr>
          <p:cNvPr id="4" name="文本框 3"/>
          <p:cNvSpPr txBox="1"/>
          <p:nvPr/>
        </p:nvSpPr>
        <p:spPr>
          <a:xfrm>
            <a:off x="2078990" y="1113155"/>
            <a:ext cx="8692515" cy="5015865"/>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王安石变法，是发生在宋神宗时期的改革，王安石发动的旨在改变北宋建国以来积贫积弱局面的一场社会改革运动。</a:t>
            </a:r>
          </a:p>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变法自熙宁二年开始，至元丰八年宋神宗去世结束，故亦称熙宁变法、熙丰变法。</a:t>
            </a:r>
          </a:p>
          <a:p>
            <a:r>
              <a:rPr lang="en-US" altLang="zh-CN" sz="3200">
                <a:latin typeface="楷体" panose="02010609060101010101" charset="-122"/>
                <a:ea typeface="楷体" panose="02010609060101010101" charset="-122"/>
                <a:cs typeface="楷体" panose="02010609060101010101" charset="-122"/>
              </a:rPr>
              <a:t>    </a:t>
            </a:r>
            <a:r>
              <a:rPr lang="zh-CN" altLang="en-US" sz="3200">
                <a:latin typeface="楷体" panose="02010609060101010101" charset="-122"/>
                <a:ea typeface="楷体" panose="02010609060101010101" charset="-122"/>
                <a:cs typeface="楷体" panose="02010609060101010101" charset="-122"/>
              </a:rPr>
              <a:t>王安石变法以发展生产，富国强兵，挽救宋朝政治危机为目的，以"理财"、"整军"为中心，涉及政治、经济、军事、社会、文化各个方面，是中国古代史上继商鞅变法之后又一次规模巨大的社会变革运动。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tags/tag1.xml><?xml version="1.0" encoding="utf-8"?>
<p:tagLst xmlns:p="http://schemas.openxmlformats.org/presentationml/2006/main">
  <p:tag name="KSO_WM_UNIT_PLACING_PICTURE_USER_VIEWPORT" val="{&quot;height&quot;:3275,&quot;width&quot;:3897}"/>
</p:tagLst>
</file>

<file path=ppt/tags/tag1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09527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21:05:57&quot;,&quot;maxSize&quot;:{&quot;size1&quot;:2.3102809749267719},&quot;minSize&quot;:{&quot;size1&quot;:2.3102809749267719},&quot;normalSize&quot;:{&quot;size1&quot;:2.3102809749267719},&quot;subLayout&quot;:[{&quot;id&quot;:&quot;2021-04-01T21:05:57&quot;,&quot;type&quot;:0},{&quot;id&quot;:&quot;2021-04-01T21:05:57&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6041fb64196af95873905b7a"/>
  <p:tag name="KSO_WM_TEMPLATE_ASSEMBLE_XID" val="6041fb64196af95873905b7a"/>
  <p:tag name="KSO_WM_TEMPLATE_CATEGORY" val="diagram"/>
  <p:tag name="KSO_WM_TEMPLATE_COLOR_TYPE" val="1"/>
  <p:tag name="KSO_WM_TEMPLATE_INDEX" val="20209527"/>
  <p:tag name="KSO_WM_TEMPLATE_MASTER_TYPE" val="0"/>
  <p:tag name="KSO_WM_TEMPLATE_SUBCATEGORY" val="21"/>
  <p:tag name="KSO_WM_TEMPLATE_THUMBS_INDEX" val="1、4、7、12、13、14、15、16、17、18、20、24、25、28、33、36、40、43、44"/>
</p:tagLst>
</file>

<file path=ppt/tags/tag1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09527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21:05:57&quot;,&quot;maxSize&quot;:{&quot;size1&quot;:2.3102809749267719},&quot;minSize&quot;:{&quot;size1&quot;:2.3102809749267719},&quot;normalSize&quot;:{&quot;size1&quot;:2.3102809749267719},&quot;subLayout&quot;:[{&quot;id&quot;:&quot;2021-04-01T21:05:57&quot;,&quot;type&quot;:0},{&quot;id&quot;:&quot;2021-04-01T21:05:57&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6041fb64196af95873905b7a"/>
  <p:tag name="KSO_WM_TEMPLATE_ASSEMBLE_XID" val="6041fb64196af95873905b7a"/>
  <p:tag name="KSO_WM_TEMPLATE_CATEGORY" val="diagram"/>
  <p:tag name="KSO_WM_TEMPLATE_COLOR_TYPE" val="1"/>
  <p:tag name="KSO_WM_TEMPLATE_INDEX" val="20209527"/>
  <p:tag name="KSO_WM_TEMPLATE_MASTER_TYPE" val="0"/>
  <p:tag name="KSO_WM_TEMPLATE_SUBCATEGORY" val="21"/>
  <p:tag name="KSO_WM_TEMPLATE_THUMBS_INDEX" val="1、4、7、12、13、14、15、16、17、18、20、24、25、28、33、36、40、43、44"/>
</p:tagLst>
</file>

<file path=ppt/tags/tag12.xml><?xml version="1.0" encoding="utf-8"?>
<p:tagLst xmlns:p="http://schemas.openxmlformats.org/presentationml/2006/main">
  <p:tag name="KSO_WM_UNIT_PLACING_PICTURE_USER_VIEWPORT" val="{&quot;height&quot;:8219,&quot;width&quot;:5561}"/>
</p:tagLst>
</file>

<file path=ppt/tags/tag13.xml><?xml version="1.0" encoding="utf-8"?>
<p:tagLst xmlns:p="http://schemas.openxmlformats.org/presentationml/2006/main">
  <p:tag name="KSO_WM_BEAUTIFY_FLAG" val="#wm#"/>
  <p:tag name="KSO_WM_BLIP_RECT_BOTTOM" val="-14"/>
  <p:tag name="KSO_WM_BLIP_RECT_LEFT" val="0"/>
  <p:tag name="KSO_WM_BLIP_RECT_RIGHT" val="0"/>
  <p:tag name="KSO_WM_BLIP_RECT_TOP" val="-14"/>
  <p:tag name="KSO_WM_CREATIVE_CROP_HEIGHT" val="503.386"/>
  <p:tag name="KSO_WM_CREATIVE_CROP_ORG_DELTA_X" val="0"/>
  <p:tag name="KSO_WM_CREATIVE_CROP_ORG_DELTA_Y" val="0"/>
  <p:tag name="KSO_WM_CREATIVE_CROP_ORG_HEIGHT" val="410.949"/>
  <p:tag name="KSO_WM_CREATIVE_CROP_ORG_LEFT" val="123.15"/>
  <p:tag name="KSO_WM_CREATIVE_CROP_ORG_TOP" val="42.8501"/>
  <p:tag name="KSO_WM_CREATIVE_CROP_ORG_WIDTH" val="278.05"/>
  <p:tag name="KSO_WM_CREATIVE_CROP_SHAPE_HEIGHT" val="322.252"/>
  <p:tag name="KSO_WM_CREATIVE_CROP_SHAPE_LEFT" val="123.15"/>
  <p:tag name="KSO_WM_CREATIVE_CROP_SHAPE_TOP" val="87.1992"/>
  <p:tag name="KSO_WM_CREATIVE_CROP_SHAPE_WIDTH" val="278.05"/>
  <p:tag name="KSO_WM_CREATIVE_CROP_VERSION" val="1"/>
  <p:tag name="KSO_WM_CREATIVE_CROP_WIDTH" val="434.339"/>
  <p:tag name="KSO_WM_DIAGRAM_GROUP_CODE" val="1579293404"/>
  <p:tag name="KSO_WM_TAG_VERSION" val="1.0"/>
  <p:tag name="KSO_WM_TEMPLATE_CATEGORY" val="crop"/>
  <p:tag name="KSO_WM_TEMPLATE_INDEX" val="20203654"/>
  <p:tag name="KSO_WM_UNIT_COMPATIBLE" val="0"/>
  <p:tag name="KSO_WM_UNIT_DIAGRAM_ISNUMVISUAL" val="0"/>
  <p:tag name="KSO_WM_UNIT_DIAGRAM_ISREFERUNIT" val="0"/>
  <p:tag name="KSO_WM_UNIT_DIAGRAM_MODELTYPE" val="creativeCrop"/>
  <p:tag name="KSO_WM_UNIT_HIGHLIGHT" val="0"/>
  <p:tag name="KSO_WM_UNIT_ID" val="crop20203654_1*ζ_h_d*1_1_1"/>
  <p:tag name="KSO_WM_UNIT_INDEX" val="1_1_1"/>
  <p:tag name="KSO_WM_UNIT_LAYERLEVEL" val="1_1_1"/>
  <p:tag name="KSO_WM_UNIT_PARTIAL_ZOOM_RATIO" val="100"/>
  <p:tag name="KSO_WM_UNIT_SUPPORT_UNIT_TYPE" val="[&quot;all&quot;]"/>
  <p:tag name="KSO_WM_UNIT_TEXT_FILL_FORE_SCHEMECOLOR_INDEX" val="2"/>
  <p:tag name="KSO_WM_UNIT_TEXT_FILL_TYPE" val="1"/>
  <p:tag name="KSO_WM_UNIT_TYPE" val="ζ_h_d"/>
  <p:tag name="KSO_WM_UNIT_USESOURCEFORMAT_APPLY" val="1"/>
  <p:tag name="KSO_WM_UNIT_VALUE" val="1774*1531"/>
</p:tagLst>
</file>

<file path=ppt/tags/tag14.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UNIT_PLACING_PICTURE_USER_VIEWPORT" val="{&quot;height&quot;:3517,&quot;width&quot;:4185}"/>
</p:tagLst>
</file>

<file path=ppt/tags/tag3.xml><?xml version="1.0" encoding="utf-8"?>
<p:tagLst xmlns:p="http://schemas.openxmlformats.org/presentationml/2006/main">
  <p:tag name="KSO_WM_UNIT_PLACING_PICTURE_USER_VIEWPORT" val="{&quot;height&quot;:2634,&quot;width&quot;:3665}"/>
</p:tagLst>
</file>

<file path=ppt/tags/tag4.xml><?xml version="1.0" encoding="utf-8"?>
<p:tagLst xmlns:p="http://schemas.openxmlformats.org/presentationml/2006/main">
  <p:tag name="KSO_WM_UNIT_PLACING_PICTURE_USER_VIEWPORT" val="{&quot;height&quot;:3492,&quot;width&quot;:3328}"/>
</p:tagLst>
</file>

<file path=ppt/tags/tag5.xml><?xml version="1.0" encoding="utf-8"?>
<p:tagLst xmlns:p="http://schemas.openxmlformats.org/presentationml/2006/main">
  <p:tag name="KSO_WM_BEAUTIFY_FLAG" val="#wm#"/>
  <p:tag name="KSO_WM_BLIP_RECT_BOTTOM" val="0"/>
  <p:tag name="KSO_WM_BLIP_RECT_LEFT" val="-2"/>
  <p:tag name="KSO_WM_BLIP_RECT_RIGHT" val="-2"/>
  <p:tag name="KSO_WM_BLIP_RECT_TOP" val="0"/>
  <p:tag name="KSO_WM_CREATIVE_CROP_ORG_HEIGHT" val="346.15"/>
  <p:tag name="KSO_WM_CREATIVE_CROP_ORG_LEFT" val="36.35"/>
  <p:tag name="KSO_WM_CREATIVE_CROP_ORG_TOP" val="154.7"/>
  <p:tag name="KSO_WM_CREATIVE_CROP_ORG_WIDTH" val="343.55"/>
  <p:tag name="KSO_WM_CREATIVE_CROP_SHAPE_HEIGHT" val="346.15"/>
  <p:tag name="KSO_WM_CREATIVE_CROP_SHAPE_LEFT" val="43.6847"/>
  <p:tag name="KSO_WM_CREATIVE_CROP_SHAPE_TOP" val="154.7"/>
  <p:tag name="KSO_WM_CREATIVE_CROP_SHAPE_WIDTH" val="328.881"/>
  <p:tag name="KSO_WM_DIAGRAM_GROUP_CODE" val="1579302402"/>
  <p:tag name="KSO_WM_TAG_VERSION" val="1.0"/>
  <p:tag name="KSO_WM_TEMPLATE_CATEGORY" val="crop"/>
  <p:tag name="KSO_WM_TEMPLATE_INDEX" val="20203658"/>
  <p:tag name="KSO_WM_UNIT_COMPATIBLE" val="0"/>
  <p:tag name="KSO_WM_UNIT_DIAGRAM_ISNUMVISUAL" val="0"/>
  <p:tag name="KSO_WM_UNIT_DIAGRAM_ISREFERUNIT" val="0"/>
  <p:tag name="KSO_WM_UNIT_DIAGRAM_MODELTYPE" val="creativeCrop"/>
  <p:tag name="KSO_WM_UNIT_HIGHLIGHT" val="0"/>
  <p:tag name="KSO_WM_UNIT_ID" val="crop20203658_1*ζ_h_d*1_1_1"/>
  <p:tag name="KSO_WM_UNIT_INDEX" val="1_1_1"/>
  <p:tag name="KSO_WM_UNIT_LAYERLEVEL" val="1_1_1"/>
  <p:tag name="KSO_WM_UNIT_PLACING_PICTURE_USER_VIEWPORT" val="{&quot;height&quot;:6923,&quot;width&quot;:6577.6125984251967}"/>
  <p:tag name="KSO_WM_UNIT_SUPPORT_UNIT_TYPE" val="[&quot;all&quot;]"/>
  <p:tag name="KSO_WM_UNIT_TEXT_FILL_FORE_SCHEMECOLOR_INDEX" val="2"/>
  <p:tag name="KSO_WM_UNIT_TEXT_FILL_TYPE" val="1"/>
  <p:tag name="KSO_WM_UNIT_TYPE" val="ζ_h_d"/>
  <p:tag name="KSO_WM_UNIT_USESOURCEFORMAT_APPLY" val="1"/>
  <p:tag name="KSO_WM_UNIT_VALUE" val="1692*1608"/>
</p:tagLst>
</file>

<file path=ppt/tags/tag6.xml><?xml version="1.0" encoding="utf-8"?>
<p:tagLst xmlns:p="http://schemas.openxmlformats.org/presentationml/2006/main">
  <p:tag name="KSO_WM_UNIT_PLACING_PICTURE_USER_VIEWPORT" val="{&quot;height&quot;:3492,&quot;width&quot;:3328}"/>
</p:tagLst>
</file>

<file path=ppt/tags/tag7.xml><?xml version="1.0" encoding="utf-8"?>
<p:tagLst xmlns:p="http://schemas.openxmlformats.org/presentationml/2006/main">
  <p:tag name="KSO_WM_BEAUTIFY_FLAG" val="#wm#"/>
  <p:tag name="KSO_WM_BLIP_RECT_BOTTOM" val="-14"/>
  <p:tag name="KSO_WM_BLIP_RECT_LEFT" val="0"/>
  <p:tag name="KSO_WM_BLIP_RECT_RIGHT" val="0"/>
  <p:tag name="KSO_WM_BLIP_RECT_TOP" val="-14"/>
  <p:tag name="KSO_WM_CREATIVE_CROP_HEIGHT" val="503.386"/>
  <p:tag name="KSO_WM_CREATIVE_CROP_ORG_DELTA_X" val="0"/>
  <p:tag name="KSO_WM_CREATIVE_CROP_ORG_DELTA_Y" val="0"/>
  <p:tag name="KSO_WM_CREATIVE_CROP_ORG_HEIGHT" val="410.949"/>
  <p:tag name="KSO_WM_CREATIVE_CROP_ORG_LEFT" val="123.15"/>
  <p:tag name="KSO_WM_CREATIVE_CROP_ORG_TOP" val="42.8501"/>
  <p:tag name="KSO_WM_CREATIVE_CROP_ORG_WIDTH" val="278.05"/>
  <p:tag name="KSO_WM_CREATIVE_CROP_SHAPE_HEIGHT" val="322.252"/>
  <p:tag name="KSO_WM_CREATIVE_CROP_SHAPE_LEFT" val="123.15"/>
  <p:tag name="KSO_WM_CREATIVE_CROP_SHAPE_TOP" val="87.1992"/>
  <p:tag name="KSO_WM_CREATIVE_CROP_SHAPE_WIDTH" val="278.05"/>
  <p:tag name="KSO_WM_CREATIVE_CROP_VERSION" val="1"/>
  <p:tag name="KSO_WM_CREATIVE_CROP_WIDTH" val="434.339"/>
  <p:tag name="KSO_WM_DIAGRAM_GROUP_CODE" val="1579293404"/>
  <p:tag name="KSO_WM_TAG_VERSION" val="1.0"/>
  <p:tag name="KSO_WM_TEMPLATE_CATEGORY" val="crop"/>
  <p:tag name="KSO_WM_TEMPLATE_INDEX" val="20203654"/>
  <p:tag name="KSO_WM_UNIT_COMPATIBLE" val="0"/>
  <p:tag name="KSO_WM_UNIT_DIAGRAM_ISNUMVISUAL" val="0"/>
  <p:tag name="KSO_WM_UNIT_DIAGRAM_ISREFERUNIT" val="0"/>
  <p:tag name="KSO_WM_UNIT_DIAGRAM_MODELTYPE" val="creativeCrop"/>
  <p:tag name="KSO_WM_UNIT_HIGHLIGHT" val="0"/>
  <p:tag name="KSO_WM_UNIT_ID" val="crop20203654_1*ζ_h_d*1_1_1"/>
  <p:tag name="KSO_WM_UNIT_INDEX" val="1_1_1"/>
  <p:tag name="KSO_WM_UNIT_LAYERLEVEL" val="1_1_1"/>
  <p:tag name="KSO_WM_UNIT_PARTIAL_ZOOM_RATIO" val="100"/>
  <p:tag name="KSO_WM_UNIT_SUPPORT_UNIT_TYPE" val="[&quot;all&quot;]"/>
  <p:tag name="KSO_WM_UNIT_TEXT_FILL_FORE_SCHEMECOLOR_INDEX" val="2"/>
  <p:tag name="KSO_WM_UNIT_TEXT_FILL_TYPE" val="1"/>
  <p:tag name="KSO_WM_UNIT_TYPE" val="ζ_h_d"/>
  <p:tag name="KSO_WM_UNIT_USESOURCEFORMAT_APPLY" val="1"/>
  <p:tag name="KSO_WM_UNIT_VALUE" val="1774*1531"/>
</p:tagLst>
</file>

<file path=ppt/tags/tag8.xml><?xml version="1.0" encoding="utf-8"?>
<p:tagLst xmlns:p="http://schemas.openxmlformats.org/presentationml/2006/main">
  <p:tag name="KSO_WM_BEAUTIFY_FLAG" val="#wm#"/>
  <p:tag name="KSO_WM_UNIT_TABLE_BEAUTIFY" val="smartTable{996414ce-90aa-47b0-b4e7-6a54342183e2}"/>
  <p:tag name="KSO_WM_UNIT_TYPE" val="β"/>
  <p:tag name="TABLE_COLORIDX" val="f"/>
  <p:tag name="TABLE_ENDDRAG_ORIGIN_RECT" val="959*539"/>
  <p:tag name="TABLE_ENDDRAG_RECT" val="0*0*959*539"/>
  <p:tag name="TABLE_SKINIDX" val="2"/>
</p:tagLst>
</file>

<file path=ppt/tags/tag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09527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21:05:57&quot;,&quot;maxSize&quot;:{&quot;size1&quot;:2.3102809749267719},&quot;minSize&quot;:{&quot;size1&quot;:2.3102809749267719},&quot;normalSize&quot;:{&quot;size1&quot;:2.3102809749267719},&quot;subLayout&quot;:[{&quot;id&quot;:&quot;2021-04-01T21:05:57&quot;,&quot;type&quot;:0},{&quot;id&quot;:&quot;2021-04-01T21:05:57&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6041fb64196af95873905b7a"/>
  <p:tag name="KSO_WM_TEMPLATE_ASSEMBLE_XID" val="6041fb64196af95873905b7a"/>
  <p:tag name="KSO_WM_TEMPLATE_CATEGORY" val="diagram"/>
  <p:tag name="KSO_WM_TEMPLATE_COLOR_TYPE" val="1"/>
  <p:tag name="KSO_WM_TEMPLATE_INDEX" val="20209527"/>
  <p:tag name="KSO_WM_TEMPLATE_MASTER_TYPE" val="0"/>
  <p:tag name="KSO_WM_TEMPLATE_SUBCATEGORY" val="21"/>
  <p:tag name="KSO_WM_TEMPLATE_THUMBS_INDEX" val="1、4、7、12、13、14、15、16、17、18、20、24、25、28、33、36、40、43、4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169</Paragraphs>
  <Slides>42</Slides>
  <Notes>2</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42</vt:i4>
      </vt:variant>
    </vt:vector>
  </HeadingPairs>
  <TitlesOfParts>
    <vt:vector baseType="lpstr" size="55">
      <vt:lpstr>Arial</vt:lpstr>
      <vt:lpstr>等线 Light</vt:lpstr>
      <vt:lpstr>等线</vt:lpstr>
      <vt:lpstr>Calibri Light</vt:lpstr>
      <vt:lpstr>Calibri</vt:lpstr>
      <vt:lpstr>方正宋刻本秀楷_GBK</vt:lpstr>
      <vt:lpstr>楷体</vt:lpstr>
      <vt:lpstr>宋体</vt:lpstr>
      <vt:lpstr>微软雅黑</vt:lpstr>
      <vt:lpstr>隶书</vt:lpstr>
      <vt:lpstr>华光淡古印_CNKI</vt:lpstr>
      <vt:lpstr>汉仪劲楷简</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2021-04-06T10:03:43.965</cp:lastPrinted>
  <dcterms:created xsi:type="dcterms:W3CDTF">2021-04-06T10:03:43Z</dcterms:created>
  <dcterms:modified xsi:type="dcterms:W3CDTF">2021-04-06T02:03:48Z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