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425" r:id="rId4"/>
    <p:sldId id="426" r:id="rId5"/>
    <p:sldId id="430" r:id="rId6"/>
    <p:sldId id="447" r:id="rId7"/>
    <p:sldId id="427" r:id="rId8"/>
    <p:sldId id="428" r:id="rId9"/>
    <p:sldId id="429" r:id="rId10"/>
    <p:sldId id="431" r:id="rId11"/>
    <p:sldId id="433" r:id="rId12"/>
    <p:sldId id="432" r:id="rId13"/>
    <p:sldId id="434" r:id="rId14"/>
    <p:sldId id="435" r:id="rId15"/>
    <p:sldId id="436" r:id="rId16"/>
    <p:sldId id="437" r:id="rId17"/>
    <p:sldId id="442" r:id="rId18"/>
    <p:sldId id="438" r:id="rId19"/>
    <p:sldId id="439" r:id="rId20"/>
    <p:sldId id="440" r:id="rId21"/>
    <p:sldId id="441" r:id="rId22"/>
    <p:sldId id="498" r:id="rId23"/>
    <p:sldId id="499" r:id="rId24"/>
    <p:sldId id="470" r:id="rId25"/>
    <p:sldId id="500" r:id="rId26"/>
    <p:sldId id="501" r:id="rId27"/>
    <p:sldId id="463" r:id="rId28"/>
    <p:sldId id="464" r:id="rId29"/>
    <p:sldId id="502" r:id="rId30"/>
    <p:sldId id="503" r:id="rId31"/>
    <p:sldId id="504" r:id="rId32"/>
    <p:sldId id="465" r:id="rId33"/>
    <p:sldId id="466" r:id="rId34"/>
    <p:sldId id="467" r:id="rId35"/>
    <p:sldId id="468" r:id="rId36"/>
    <p:sldId id="469" r:id="rId37"/>
    <p:sldId id="471" r:id="rId38"/>
    <p:sldId id="472" r:id="rId39"/>
    <p:sldId id="473" r:id="rId40"/>
    <p:sldId id="474" r:id="rId41"/>
    <p:sldId id="475" r:id="rId42"/>
    <p:sldId id="476" r:id="rId43"/>
    <p:sldId id="477" r:id="rId44"/>
    <p:sldId id="478" r:id="rId45"/>
    <p:sldId id="479" r:id="rId46"/>
    <p:sldId id="480" r:id="rId47"/>
    <p:sldId id="481" r:id="rId48"/>
    <p:sldId id="482" r:id="rId49"/>
    <p:sldId id="483" r:id="rId50"/>
    <p:sldId id="484" r:id="rId51"/>
    <p:sldId id="485" r:id="rId52"/>
    <p:sldId id="486" r:id="rId53"/>
    <p:sldId id="487" r:id="rId54"/>
    <p:sldId id="488" r:id="rId55"/>
    <p:sldId id="505" r:id="rId56"/>
    <p:sldId id="506" r:id="rId57"/>
    <p:sldId id="507" r:id="rId58"/>
    <p:sldId id="509" r:id="rId59"/>
    <p:sldId id="537" r:id="rId60"/>
    <p:sldId id="538" r:id="rId61"/>
    <p:sldId id="489" r:id="rId62"/>
    <p:sldId id="490" r:id="rId63"/>
    <p:sldId id="541" r:id="rId64"/>
    <p:sldId id="542" r:id="rId65"/>
    <p:sldId id="543" r:id="rId66"/>
    <p:sldId id="545" r:id="rId67"/>
    <p:sldId id="544" r:id="rId68"/>
    <p:sldId id="547" r:id="rId69"/>
    <p:sldId id="546" r:id="rId70"/>
    <p:sldId id="548" r:id="rId71"/>
    <p:sldId id="549" r:id="rId72"/>
    <p:sldId id="550" r:id="rId73"/>
    <p:sldId id="551" r:id="rId74"/>
    <p:sldId id="552" r:id="rId75"/>
    <p:sldId id="553" r:id="rId76"/>
    <p:sldId id="554" r:id="rId77"/>
    <p:sldId id="555" r:id="rId78"/>
    <p:sldId id="556" r:id="rId79"/>
    <p:sldId id="557" r:id="rId80"/>
    <p:sldId id="558" r:id="rId81"/>
  </p:sldIdLst>
  <p:sldSz cx="12192000" cy="6858000"/>
  <p:notesSz cx="6858000" cy="9144000"/>
  <p:custDataLst>
    <p:tags r:id="rId8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97"/>
    <p:restoredTop sz="94654"/>
  </p:normalViewPr>
  <p:slideViewPr>
    <p:cSldViewPr showGuides="1">
      <p:cViewPr varScale="1">
        <p:scale>
          <a:sx n="102" d="100"/>
          <a:sy n="102" d="100"/>
        </p:scale>
        <p:origin x="928" y="296"/>
      </p:cViewPr>
      <p:guideLst>
        <p:guide orient="horz" pos="2164"/>
        <p:guide pos="3905"/>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tags" Target="tags/tag422.xml" /><Relationship Id="rId83" Type="http://schemas.openxmlformats.org/officeDocument/2006/relationships/presProps" Target="presProps.xml" /><Relationship Id="rId84" Type="http://schemas.openxmlformats.org/officeDocument/2006/relationships/viewProps" Target="viewProps.xml" /><Relationship Id="rId85" Type="http://schemas.openxmlformats.org/officeDocument/2006/relationships/theme" Target="theme/theme1.xml" /><Relationship Id="rId86" Type="http://schemas.openxmlformats.org/officeDocument/2006/relationships/tableStyles" Target="tableStyles.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76.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smtClean="0"/>
            </a:lvl1pPr>
          </a:lstStyle>
          <a:p>
            <a:pPr marL="0" marR="0" lvl="0" indent="0" algn="r" defTabSz="914400" rtl="0" eaLnBrk="0" fontAlgn="base" latinLnBrk="0" hangingPunct="0">
              <a:lnSpc>
                <a:spcPct val="100000"/>
              </a:lnSpc>
              <a:spcBef>
                <a:spcPct val="0"/>
              </a:spcBef>
              <a:spcAft>
                <a:spcPct val="0"/>
              </a:spcAft>
              <a:buClrTx/>
              <a:buSzTx/>
              <a:buFontTx/>
              <a:buNone/>
              <a:defRPr/>
            </a:pPr>
            <a:fld id="{426963FF-6E6B-864C-8C7F-E8D216562BB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lstStyle/>
          <a:p>
            <a:pPr lvl="0" algn="r">
              <a:buNone/>
            </a:pPr>
            <a:fld id="{9A0DB2DC-4C9A-4742-B13C-FB6460FD3503}" type="slidenum">
              <a:rPr lang="zh-CN" altLang="en-US" sz="1200"/>
              <a:t/>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0721"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30722" name="备注占位符 2"/>
          <p:cNvSpPr>
            <a:spLocks noGrp="1"/>
          </p:cNvSpPr>
          <p:nvPr>
            <p:ph type="body" idx="1"/>
            <p:custDataLst>
              <p:tags r:id="rId5"/>
            </p:custDataLst>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30723"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t>4</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2769"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32770" name="备注占位符 2"/>
          <p:cNvSpPr>
            <a:spLocks noGrp="1"/>
          </p:cNvSpPr>
          <p:nvPr>
            <p:ph type="body" idx="1"/>
            <p:custDataLst>
              <p:tags r:id="rId5"/>
            </p:custDataLst>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32771"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t>9</a:t>
            </a:fld>
            <a:endParaRPr lang="zh-CN"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4.jpeg" /><Relationship Id="rId11" Type="http://schemas.openxmlformats.org/officeDocument/2006/relationships/tags" Target="../tags/tag7.xml" /><Relationship Id="rId12" Type="http://schemas.openxmlformats.org/officeDocument/2006/relationships/image" Target="../media/image5.png" /><Relationship Id="rId13" Type="http://schemas.openxmlformats.org/officeDocument/2006/relationships/image" Target="../media/image6.png" /><Relationship Id="rId14" Type="http://schemas.openxmlformats.org/officeDocument/2006/relationships/tags" Target="../tags/tag8.xml" /><Relationship Id="rId15" Type="http://schemas.openxmlformats.org/officeDocument/2006/relationships/image" Target="../media/image7.jpeg" /><Relationship Id="rId16" Type="http://schemas.openxmlformats.org/officeDocument/2006/relationships/tags" Target="../tags/tag9.xml" /><Relationship Id="rId17" Type="http://schemas.openxmlformats.org/officeDocument/2006/relationships/tags" Target="../tags/tag10.xml" /><Relationship Id="rId18" Type="http://schemas.openxmlformats.org/officeDocument/2006/relationships/tags" Target="../tags/tag11.xml" /><Relationship Id="rId19" Type="http://schemas.openxmlformats.org/officeDocument/2006/relationships/tags" Target="../tags/tag12.xml" /><Relationship Id="rId2" Type="http://schemas.openxmlformats.org/officeDocument/2006/relationships/image" Target="../media/image1.png" /><Relationship Id="rId20" Type="http://schemas.openxmlformats.org/officeDocument/2006/relationships/tags" Target="../tags/tag13.xml" /><Relationship Id="rId21" Type="http://schemas.openxmlformats.org/officeDocument/2006/relationships/slideMaster" Target="../slideMasters/slideMaster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4.xml" /><Relationship Id="rId10" Type="http://schemas.openxmlformats.org/officeDocument/2006/relationships/tags" Target="../tags/tag89.xml" /><Relationship Id="rId11" Type="http://schemas.openxmlformats.org/officeDocument/2006/relationships/tags" Target="../tags/tag90.xml" /><Relationship Id="rId12" Type="http://schemas.openxmlformats.org/officeDocument/2006/relationships/tags" Target="../tags/tag91.xml" /><Relationship Id="rId13" Type="http://schemas.openxmlformats.org/officeDocument/2006/relationships/tags" Target="../tags/tag92.xml" /><Relationship Id="rId14" Type="http://schemas.openxmlformats.org/officeDocument/2006/relationships/tags" Target="../tags/tag93.xml" /><Relationship Id="rId15" Type="http://schemas.openxmlformats.org/officeDocument/2006/relationships/image" Target="../media/image12.jpeg" /><Relationship Id="rId16" Type="http://schemas.openxmlformats.org/officeDocument/2006/relationships/slideMaster" Target="../slideMasters/slideMaster1.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image" Target="../media/image4.jpeg" /><Relationship Id="rId5" Type="http://schemas.openxmlformats.org/officeDocument/2006/relationships/tags" Target="../tags/tag87.xml" /><Relationship Id="rId6" Type="http://schemas.openxmlformats.org/officeDocument/2006/relationships/image" Target="../media/image5.png" /><Relationship Id="rId7" Type="http://schemas.openxmlformats.org/officeDocument/2006/relationships/image" Target="../media/image3.png" /><Relationship Id="rId8" Type="http://schemas.openxmlformats.org/officeDocument/2006/relationships/tags" Target="../tags/tag88.xml" /><Relationship Id="rId9" Type="http://schemas.openxmlformats.org/officeDocument/2006/relationships/image" Target="../media/image16.png"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94.xml" /><Relationship Id="rId10" Type="http://schemas.openxmlformats.org/officeDocument/2006/relationships/tags" Target="../tags/tag101.xml" /><Relationship Id="rId11" Type="http://schemas.openxmlformats.org/officeDocument/2006/relationships/image" Target="../media/image7.jpeg" /><Relationship Id="rId12" Type="http://schemas.openxmlformats.org/officeDocument/2006/relationships/slideMaster" Target="../slideMasters/slideMaster1.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image" Target="../media/image7.jpeg" /><Relationship Id="rId13" Type="http://schemas.openxmlformats.org/officeDocument/2006/relationships/slideMaster" Target="../slideMasters/slideMaster1.xml" /><Relationship Id="rId2" Type="http://schemas.openxmlformats.org/officeDocument/2006/relationships/tags" Target="../tags/tag103.xml" /><Relationship Id="rId3" Type="http://schemas.openxmlformats.org/officeDocument/2006/relationships/image" Target="../media/image14.png" /><Relationship Id="rId4" Type="http://schemas.openxmlformats.org/officeDocument/2006/relationships/tags" Target="../tags/tag104.xml" /><Relationship Id="rId5" Type="http://schemas.openxmlformats.org/officeDocument/2006/relationships/image" Target="../media/image15.png"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9.xml" /><Relationship Id="rId11" Type="http://schemas.openxmlformats.org/officeDocument/2006/relationships/image" Target="../media/image7.jpeg" /><Relationship Id="rId12" Type="http://schemas.openxmlformats.org/officeDocument/2006/relationships/slideMaster" Target="../slideMasters/slideMaster1.xml" /><Relationship Id="rId2" Type="http://schemas.openxmlformats.org/officeDocument/2006/relationships/image" Target="../media/image13.png"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8.xml" /><Relationship Id="rId11" Type="http://schemas.openxmlformats.org/officeDocument/2006/relationships/image" Target="../media/image7.jpeg" /><Relationship Id="rId12" Type="http://schemas.openxmlformats.org/officeDocument/2006/relationships/slideMaster" Target="../slideMasters/slideMaster1.xml" /><Relationship Id="rId2" Type="http://schemas.openxmlformats.org/officeDocument/2006/relationships/image" Target="../media/image13.png"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29.xml" /><Relationship Id="rId10" Type="http://schemas.openxmlformats.org/officeDocument/2006/relationships/tags" Target="../tags/tag137.xml" /><Relationship Id="rId11" Type="http://schemas.openxmlformats.org/officeDocument/2006/relationships/image" Target="../media/image7.jpeg" /><Relationship Id="rId12"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38.xml" /><Relationship Id="rId10" Type="http://schemas.openxmlformats.org/officeDocument/2006/relationships/tags" Target="../tags/tag146.xml" /><Relationship Id="rId11" Type="http://schemas.openxmlformats.org/officeDocument/2006/relationships/tags" Target="../tags/tag147.xml" /><Relationship Id="rId12" Type="http://schemas.openxmlformats.org/officeDocument/2006/relationships/tags" Target="../tags/tag148.xml" /><Relationship Id="rId13" Type="http://schemas.openxmlformats.org/officeDocument/2006/relationships/image" Target="../media/image7.jpeg" /><Relationship Id="rId14" Type="http://schemas.openxmlformats.org/officeDocument/2006/relationships/slideMaster" Target="../slideMasters/slideMaster1.xml" /><Relationship Id="rId2" Type="http://schemas.openxmlformats.org/officeDocument/2006/relationships/tags" Target="../tags/tag139.xml" /><Relationship Id="rId3" Type="http://schemas.openxmlformats.org/officeDocument/2006/relationships/image" Target="../media/image17.png"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tags" Target="../tags/tag156.xml" /><Relationship Id="rId11" Type="http://schemas.openxmlformats.org/officeDocument/2006/relationships/tags" Target="../tags/tag157.xml" /><Relationship Id="rId12" Type="http://schemas.openxmlformats.org/officeDocument/2006/relationships/image" Target="../media/image7.jpeg" /><Relationship Id="rId13" Type="http://schemas.openxmlformats.org/officeDocument/2006/relationships/slideMaster" Target="../slideMasters/slideMaster1.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image" Target="../media/image8.png" /><Relationship Id="rId5" Type="http://schemas.openxmlformats.org/officeDocument/2006/relationships/image" Target="../media/image18.png"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image" Target="../media/image19.jpeg"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4.xml"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image" Target="../media/image10.jpeg" /><Relationship Id="rId13" Type="http://schemas.openxmlformats.org/officeDocument/2006/relationships/slideMaster" Target="../slideMasters/slideMaster1.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image" Target="../media/image11.png"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image" Target="../media/image10.jpeg" /><Relationship Id="rId9"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9.xml" /><Relationship Id="rId10" Type="http://schemas.openxmlformats.org/officeDocument/2006/relationships/tags" Target="../tags/tag36.xml" /><Relationship Id="rId11" Type="http://schemas.openxmlformats.org/officeDocument/2006/relationships/tags" Target="../tags/tag37.xml" /><Relationship Id="rId12" Type="http://schemas.openxmlformats.org/officeDocument/2006/relationships/tags" Target="../tags/tag38.xml" /><Relationship Id="rId13" Type="http://schemas.openxmlformats.org/officeDocument/2006/relationships/image" Target="../media/image12.jpeg" /><Relationship Id="rId14" Type="http://schemas.openxmlformats.org/officeDocument/2006/relationships/slideMaster" Target="../slideMasters/slideMaster1.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6.xml" /><Relationship Id="rId11" Type="http://schemas.openxmlformats.org/officeDocument/2006/relationships/tags" Target="../tags/tag47.xml" /><Relationship Id="rId12" Type="http://schemas.openxmlformats.org/officeDocument/2006/relationships/tags" Target="../tags/tag48.xml" /><Relationship Id="rId13" Type="http://schemas.openxmlformats.org/officeDocument/2006/relationships/tags" Target="../tags/tag49.xml" /><Relationship Id="rId14" Type="http://schemas.openxmlformats.org/officeDocument/2006/relationships/tags" Target="../tags/tag50.xml" /><Relationship Id="rId15" Type="http://schemas.openxmlformats.org/officeDocument/2006/relationships/image" Target="../media/image12.jpeg" /><Relationship Id="rId16" Type="http://schemas.openxmlformats.org/officeDocument/2006/relationships/slideMaster" Target="../slideMasters/slideMaster1.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image" Target="../media/image13.png"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image" Target="../media/image12.jpeg" /><Relationship Id="rId9"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7.xml" /><Relationship Id="rId10" Type="http://schemas.openxmlformats.org/officeDocument/2006/relationships/tags" Target="../tags/tag64.xml" /><Relationship Id="rId11" Type="http://schemas.openxmlformats.org/officeDocument/2006/relationships/tags" Target="../tags/tag65.xml" /><Relationship Id="rId12" Type="http://schemas.openxmlformats.org/officeDocument/2006/relationships/tags" Target="../tags/tag66.xml" /><Relationship Id="rId13" Type="http://schemas.openxmlformats.org/officeDocument/2006/relationships/image" Target="../media/image12.jpeg" /><Relationship Id="rId14" Type="http://schemas.openxmlformats.org/officeDocument/2006/relationships/slideMaster" Target="../slideMasters/slideMaster1.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tags" Target="../tags/tag62.xml" /><Relationship Id="rId9" Type="http://schemas.openxmlformats.org/officeDocument/2006/relationships/tags" Target="../tags/tag63.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image" Target="../media/image12.jpeg" /><Relationship Id="rId13" Type="http://schemas.openxmlformats.org/officeDocument/2006/relationships/slideMaster" Target="../slideMasters/slideMaster1.xml" /><Relationship Id="rId2" Type="http://schemas.openxmlformats.org/officeDocument/2006/relationships/tags" Target="../tags/tag68.xml" /><Relationship Id="rId3" Type="http://schemas.openxmlformats.org/officeDocument/2006/relationships/image" Target="../media/image14.png" /><Relationship Id="rId4" Type="http://schemas.openxmlformats.org/officeDocument/2006/relationships/tags" Target="../tags/tag69.xml" /><Relationship Id="rId5" Type="http://schemas.openxmlformats.org/officeDocument/2006/relationships/image" Target="../media/image15.png"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tags" Target="../tags/tag83.xml" /><Relationship Id="rId11" Type="http://schemas.openxmlformats.org/officeDocument/2006/relationships/image" Target="../media/image12.jpeg" /><Relationship Id="rId12" Type="http://schemas.openxmlformats.org/officeDocument/2006/relationships/slideMaster" Target="../slideMasters/slideMaster1.xml" /><Relationship Id="rId2" Type="http://schemas.openxmlformats.org/officeDocument/2006/relationships/tags" Target="../tags/tag77.xml" /><Relationship Id="rId3" Type="http://schemas.openxmlformats.org/officeDocument/2006/relationships/image" Target="../media/image14.png" /><Relationship Id="rId4" Type="http://schemas.openxmlformats.org/officeDocument/2006/relationships/tags" Target="../tags/tag78.xml" /><Relationship Id="rId5" Type="http://schemas.openxmlformats.org/officeDocument/2006/relationships/image" Target="../media/image15.png"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15" name="图片 12"/>
          <p:cNvPicPr>
            <a:picLocks noChangeAspect="1"/>
          </p:cNvPicPr>
          <p:nvPr>
            <p:custDataLst>
              <p:tags r:id="rId3"/>
            </p:custDataLst>
          </p:nvPr>
        </p:nvPicPr>
        <p:blipFill>
          <a:blip r:embed="rId2"/>
          <a:stretch>
            <a:fillRect/>
          </a:stretch>
        </p:blipFill>
        <p:spPr>
          <a:xfrm>
            <a:off x="8812213" y="6350"/>
            <a:ext cx="3379787" cy="2535238"/>
          </a:xfrm>
          <a:prstGeom prst="rect">
            <a:avLst/>
          </a:prstGeom>
          <a:noFill/>
          <a:ln w="9525">
            <a:noFill/>
          </a:ln>
        </p:spPr>
      </p:pic>
      <p:pic>
        <p:nvPicPr>
          <p:cNvPr id="14" name="图片 11"/>
          <p:cNvPicPr>
            <a:picLocks noChangeAspect="1"/>
          </p:cNvPicPr>
          <p:nvPr>
            <p:custDataLst>
              <p:tags r:id="rId5"/>
            </p:custDataLst>
          </p:nvPr>
        </p:nvPicPr>
        <p:blipFill>
          <a:blip r:embed="rId4"/>
          <a:stretch>
            <a:fillRect/>
          </a:stretch>
        </p:blipFill>
        <p:spPr>
          <a:xfrm>
            <a:off x="4271963" y="1344613"/>
            <a:ext cx="1425575" cy="1265237"/>
          </a:xfrm>
          <a:prstGeom prst="rect">
            <a:avLst/>
          </a:prstGeom>
          <a:noFill/>
          <a:ln w="9525">
            <a:noFill/>
          </a:ln>
        </p:spPr>
      </p:pic>
      <p:pic>
        <p:nvPicPr>
          <p:cNvPr id="13" name="图片 10"/>
          <p:cNvPicPr>
            <a:picLocks noChangeAspect="1"/>
          </p:cNvPicPr>
          <p:nvPr>
            <p:custDataLst>
              <p:tags r:id="rId7"/>
            </p:custDataLst>
          </p:nvPr>
        </p:nvPicPr>
        <p:blipFill>
          <a:blip r:embed="rId6"/>
          <a:stretch>
            <a:fillRect/>
          </a:stretch>
        </p:blipFill>
        <p:spPr>
          <a:xfrm rot="720000">
            <a:off x="5526088" y="4627563"/>
            <a:ext cx="1393825" cy="1970087"/>
          </a:xfrm>
          <a:prstGeom prst="rect">
            <a:avLst/>
          </a:prstGeom>
          <a:noFill/>
          <a:ln w="9525">
            <a:noFill/>
          </a:ln>
        </p:spPr>
      </p:pic>
      <p:grpSp>
        <p:nvGrpSpPr>
          <p:cNvPr id="10" name="组合 7"/>
          <p:cNvGrpSpPr/>
          <p:nvPr>
            <p:custDataLst>
              <p:tags r:id="rId8"/>
            </p:custDataLst>
          </p:nvPr>
        </p:nvGrpSpPr>
        <p:grpSpPr>
          <a:xfrm>
            <a:off x="5556250" y="1274763"/>
            <a:ext cx="4368800" cy="4387850"/>
            <a:chOff x="4166397" y="955730"/>
            <a:chExt cx="3277577" cy="3291139"/>
          </a:xfrm>
        </p:grpSpPr>
        <p:sp>
          <p:nvSpPr>
            <p:cNvPr id="11" name="椭圆 8"/>
            <p:cNvSpPr>
              <a:spLocks noChangeArrowheads="1"/>
            </p:cNvSpPr>
            <p:nvPr>
              <p:custDataLst>
                <p:tags r:id="rId9"/>
              </p:custDataLst>
            </p:nvPr>
          </p:nvSpPr>
          <p:spPr bwMode="auto">
            <a:xfrm>
              <a:off x="4166397" y="977163"/>
              <a:ext cx="3269241" cy="3269706"/>
            </a:xfrm>
            <a:prstGeom prst="ellipse">
              <a:avLst/>
            </a:prstGeom>
            <a:blipFill dpi="0" rotWithShape="1">
              <a:blip r:embed="rId10"/>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sp>
          <p:nvSpPr>
            <p:cNvPr id="12" name="椭圆 9"/>
            <p:cNvSpPr>
              <a:spLocks noChangeArrowheads="1"/>
            </p:cNvSpPr>
            <p:nvPr>
              <p:custDataLst>
                <p:tags r:id="rId11"/>
              </p:custDataLst>
            </p:nvPr>
          </p:nvSpPr>
          <p:spPr bwMode="auto">
            <a:xfrm>
              <a:off x="4174734" y="955730"/>
              <a:ext cx="3269240" cy="3269706"/>
            </a:xfrm>
            <a:prstGeom prst="ellipse">
              <a:avLst/>
            </a:prstGeom>
            <a:blipFill dpi="0" rotWithShape="1">
              <a:blip r:embed="rId12"/>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pic>
        <p:nvPicPr>
          <p:cNvPr id="8" name="图片 6"/>
          <p:cNvPicPr>
            <a:picLocks noChangeAspect="1"/>
          </p:cNvPicPr>
          <p:nvPr>
            <p:custDataLst>
              <p:tags r:id="rId14"/>
            </p:custDataLst>
          </p:nvPr>
        </p:nvPicPr>
        <p:blipFill>
          <a:blip r:embed="rId13"/>
          <a:stretch>
            <a:fillRect/>
          </a:stretch>
        </p:blipFill>
        <p:spPr>
          <a:xfrm>
            <a:off x="3278188" y="4868863"/>
            <a:ext cx="423862" cy="1081087"/>
          </a:xfrm>
          <a:prstGeom prst="rect">
            <a:avLst/>
          </a:prstGeom>
          <a:noFill/>
          <a:ln w="9525">
            <a:noFill/>
          </a:ln>
        </p:spPr>
      </p:pic>
      <p:pic>
        <p:nvPicPr>
          <p:cNvPr id="34820" name="图片 13"/>
          <p:cNvPicPr>
            <a:picLocks noChangeAspect="1"/>
          </p:cNvPicPr>
          <p:nvPr>
            <p:custDataLst>
              <p:tags r:id="rId16"/>
            </p:custDataLst>
          </p:nvPr>
        </p:nvPicPr>
        <p:blipFill>
          <a:blip r:embed="rId15"/>
          <a:stretch>
            <a:fillRect/>
          </a:stretch>
        </p:blipFill>
        <p:spPr>
          <a:xfrm>
            <a:off x="0" y="0"/>
            <a:ext cx="12192000" cy="6858000"/>
          </a:xfrm>
          <a:prstGeom prst="rect">
            <a:avLst/>
          </a:prstGeom>
          <a:noFill/>
          <a:ln w="9525">
            <a:noFill/>
          </a:ln>
        </p:spPr>
      </p:pic>
      <p:sp>
        <p:nvSpPr>
          <p:cNvPr id="2" name="标题 1"/>
          <p:cNvSpPr>
            <a:spLocks noGrp="1"/>
          </p:cNvSpPr>
          <p:nvPr>
            <p:ph type="ctrTitle"/>
            <p:custDataLst>
              <p:tags r:id="rId17"/>
            </p:custDataLst>
          </p:nvPr>
        </p:nvSpPr>
        <p:spPr>
          <a:xfrm>
            <a:off x="1625557" y="476672"/>
            <a:ext cx="1518116" cy="5760640"/>
          </a:xfrm>
        </p:spPr>
        <p:txBody>
          <a:bodyPr vert="eaVert" anchor="ctr">
            <a:normAutofit/>
          </a:bodyPr>
          <a:lstStyle>
            <a:lvl1pPr algn="dist">
              <a:defRPr sz="4050" baseline="0">
                <a:solidFill>
                  <a:schemeClr val="accent1"/>
                </a:solidFill>
                <a:latin typeface="Arial" panose="020b0604020202020204" pitchFamily="34" charset="0"/>
                <a:ea typeface="汉仪尚巍手书W" pitchFamily="18" charset="-122"/>
              </a:defRPr>
            </a:lvl1pPr>
          </a:lstStyle>
          <a:p>
            <a:r>
              <a:rPr lang="zh-CN" altLang="en-US" noProof="1"/>
              <a:t>单击此处编辑母版标题样式</a:t>
            </a:r>
            <a:endParaRPr lang="zh-CN" altLang="en-US" noProof="1"/>
          </a:p>
        </p:txBody>
      </p:sp>
      <p:sp>
        <p:nvSpPr>
          <p:cNvPr id="16" name="灯片编号占位符 5"/>
          <p:cNvSpPr>
            <a:spLocks noGrp="1"/>
          </p:cNvSpPr>
          <p:nvPr>
            <p:ph type="sldNum" sz="quarter" idx="4"/>
            <p:custDataLst>
              <p:tags r:id="rId1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7" name="日期占位符 3"/>
          <p:cNvSpPr>
            <a:spLocks noGrp="1"/>
          </p:cNvSpPr>
          <p:nvPr>
            <p:ph type="dt" sz="half" idx="2"/>
            <p:custDataLst>
              <p:tags r:id="rId19"/>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CBB02B8-868B-2545-9946-9015BC5273A4}"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custDataLst>
              <p:tags r:id="rId20"/>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fill="hold"/>
                                        <p:tgtEl>
                                          <p:spTgt spid="1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fill="hold"/>
                                        <p:tgtEl>
                                          <p:spTgt spid="10"/>
                                        </p:tgtEl>
                                      </p:cBhvr>
                                    </p:animEffect>
                                  </p:childTnLst>
                                </p:cTn>
                              </p:par>
                            </p:childTnLst>
                          </p:cTn>
                        </p:par>
                        <p:par>
                          <p:cTn id="12" fill="hold" nodeType="afterGroup">
                            <p:stCondLst>
                              <p:cond delay="1500"/>
                            </p:stCondLst>
                            <p:childTnLst>
                              <p:par>
                                <p:cTn id="13" presetID="47"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fill="hold"/>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16" presetClass="entr" presetSubtype="21"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fill="hold"/>
                                        <p:tgtEl>
                                          <p:spTgt spid="13"/>
                                        </p:tgtEl>
                                      </p:cBhvr>
                                    </p:animEffect>
                                  </p:childTnLst>
                                </p:cTn>
                              </p:par>
                            </p:childTnLst>
                          </p:cTn>
                        </p:par>
                        <p:par>
                          <p:cTn id="22" fill="hold" nodeType="afterGroup">
                            <p:stCondLst>
                              <p:cond delay="30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fill="hold"/>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末尾幻灯片">
    <p:bg>
      <p:bgPr>
        <a:blipFill rotWithShape="0">
          <a:blip r:embed="rId15"/>
          <a:stretch>
            <a:fillRect/>
          </a:stretch>
        </a:blipFill>
        <a:effectLst/>
      </p:bgPr>
    </p:bg>
    <p:spTree>
      <p:nvGrpSpPr>
        <p:cNvPr id="1" name=""/>
        <p:cNvGrpSpPr/>
        <p:nvPr>
          <p:custDataLst>
            <p:tags r:id="rId1"/>
          </p:custDataLst>
        </p:nvPr>
      </p:nvGrpSpPr>
      <p:grpSpPr>
        <a:xfrm>
          <a:off x="0" y="0"/>
          <a:ext cx="0" cy="0"/>
        </a:xfrm>
      </p:grpSpPr>
      <p:grpSp>
        <p:nvGrpSpPr>
          <p:cNvPr id="44035" name="组合 5"/>
          <p:cNvGrpSpPr/>
          <p:nvPr>
            <p:custDataLst>
              <p:tags r:id="rId2"/>
            </p:custDataLst>
          </p:nvPr>
        </p:nvGrpSpPr>
        <p:grpSpPr>
          <a:xfrm>
            <a:off x="1871663" y="968375"/>
            <a:ext cx="5653087" cy="5322888"/>
            <a:chOff x="2343314" y="591466"/>
            <a:chExt cx="3520816" cy="3315018"/>
          </a:xfrm>
        </p:grpSpPr>
        <p:sp>
          <p:nvSpPr>
            <p:cNvPr id="9" name="椭圆 6"/>
            <p:cNvSpPr>
              <a:spLocks noChangeArrowheads="1"/>
            </p:cNvSpPr>
            <p:nvPr>
              <p:custDataLst>
                <p:tags r:id="rId3"/>
              </p:custDataLst>
            </p:nvPr>
          </p:nvSpPr>
          <p:spPr bwMode="auto">
            <a:xfrm>
              <a:off x="3142196" y="609262"/>
              <a:ext cx="2715013" cy="2714894"/>
            </a:xfrm>
            <a:prstGeom prst="ellipse">
              <a:avLst/>
            </a:prstGeom>
            <a:blipFill dpi="0" rotWithShape="1">
              <a:blip r:embed="rId4"/>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sp>
          <p:nvSpPr>
            <p:cNvPr id="10" name="椭圆 7"/>
            <p:cNvSpPr>
              <a:spLocks noChangeArrowheads="1"/>
            </p:cNvSpPr>
            <p:nvPr>
              <p:custDataLst>
                <p:tags r:id="rId5"/>
              </p:custDataLst>
            </p:nvPr>
          </p:nvSpPr>
          <p:spPr bwMode="auto">
            <a:xfrm>
              <a:off x="3149117" y="591466"/>
              <a:ext cx="2715013" cy="2714894"/>
            </a:xfrm>
            <a:prstGeom prst="ellipse">
              <a:avLst/>
            </a:prstGeom>
            <a:blipFill dpi="0" rotWithShape="1">
              <a:blip r:embed="rId6"/>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4043" name="图片 8"/>
            <p:cNvPicPr>
              <a:picLocks noChangeAspect="1"/>
            </p:cNvPicPr>
            <p:nvPr>
              <p:custDataLst>
                <p:tags r:id="rId8"/>
              </p:custDataLst>
            </p:nvPr>
          </p:nvPicPr>
          <p:blipFill>
            <a:blip r:embed="rId7"/>
            <a:stretch>
              <a:fillRect/>
            </a:stretch>
          </p:blipFill>
          <p:spPr>
            <a:xfrm rot="720000">
              <a:off x="3124347" y="2680201"/>
              <a:ext cx="867797" cy="1226283"/>
            </a:xfrm>
            <a:prstGeom prst="rect">
              <a:avLst/>
            </a:prstGeom>
            <a:noFill/>
            <a:ln w="9525">
              <a:noFill/>
            </a:ln>
          </p:spPr>
        </p:pic>
        <p:pic>
          <p:nvPicPr>
            <p:cNvPr id="44044" name="图片 9"/>
            <p:cNvPicPr>
              <a:picLocks noChangeAspect="1"/>
            </p:cNvPicPr>
            <p:nvPr>
              <p:custDataLst>
                <p:tags r:id="rId10"/>
              </p:custDataLst>
            </p:nvPr>
          </p:nvPicPr>
          <p:blipFill>
            <a:blip r:embed="rId9"/>
            <a:stretch>
              <a:fillRect/>
            </a:stretch>
          </p:blipFill>
          <p:spPr>
            <a:xfrm flipH="1">
              <a:off x="2343314" y="634834"/>
              <a:ext cx="888891" cy="788089"/>
            </a:xfrm>
            <a:prstGeom prst="rect">
              <a:avLst/>
            </a:prstGeom>
            <a:noFill/>
            <a:ln w="9525">
              <a:noFill/>
            </a:ln>
          </p:spPr>
        </p:pic>
      </p:grpSp>
      <p:sp>
        <p:nvSpPr>
          <p:cNvPr id="2" name="标题 1"/>
          <p:cNvSpPr>
            <a:spLocks noGrp="1"/>
          </p:cNvSpPr>
          <p:nvPr>
            <p:ph type="title"/>
            <p:custDataLst>
              <p:tags r:id="rId11"/>
            </p:custDataLst>
          </p:nvPr>
        </p:nvSpPr>
        <p:spPr>
          <a:xfrm>
            <a:off x="7790765" y="2852936"/>
            <a:ext cx="997196" cy="3438801"/>
          </a:xfrm>
        </p:spPr>
        <p:txBody>
          <a:bodyPr vert="eaVert">
            <a:normAutofit/>
          </a:bodyPr>
          <a:lstStyle>
            <a:lvl1pPr>
              <a:defRPr sz="2700" baseline="0">
                <a:solidFill>
                  <a:schemeClr val="accent1"/>
                </a:solidFill>
                <a:latin typeface="Arial" panose="020b0604020202020204" pitchFamily="34" charset="0"/>
                <a:ea typeface="汉仪尚巍手书W" pitchFamily="18" charset="-122"/>
              </a:defRPr>
            </a:lvl1pPr>
          </a:lstStyle>
          <a:p>
            <a:r>
              <a:rPr lang="zh-CN" altLang="en-US" noProof="1"/>
              <a:t>单击此处编辑母版标题样式</a:t>
            </a:r>
            <a:endParaRPr lang="zh-CN" altLang="en-US" noProof="1"/>
          </a:p>
        </p:txBody>
      </p:sp>
      <p:sp>
        <p:nvSpPr>
          <p:cNvPr id="13" name="灯片编号占位符 4"/>
          <p:cNvSpPr>
            <a:spLocks noGrp="1"/>
          </p:cNvSpPr>
          <p:nvPr>
            <p:ph type="sldNum" sz="quarter" idx="4"/>
            <p:custDataLst>
              <p:tags r:id="rId12"/>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4" name="日期占位符 2"/>
          <p:cNvSpPr>
            <a:spLocks noGrp="1"/>
          </p:cNvSpPr>
          <p:nvPr>
            <p:ph type="dt" sz="half" idx="2"/>
            <p:custDataLst>
              <p:tags r:id="rId13"/>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BE738FE-A439-A947-ADF9-968AA0EE9D6A}"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5" name="页脚占位符 3"/>
          <p:cNvSpPr>
            <a:spLocks noGrp="1"/>
          </p:cNvSpPr>
          <p:nvPr>
            <p:ph type="ftr" sz="quarter" idx="3"/>
            <p:custDataLst>
              <p:tags r:id="rId14"/>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blipFill rotWithShape="0">
          <a:blip r:embed="rId11"/>
          <a:stretch>
            <a:fillRect/>
          </a:stretch>
        </a:blipFill>
        <a:effectLst/>
      </p:bgPr>
    </p:bg>
    <p:spTree>
      <p:nvGrpSpPr>
        <p:cNvPr id="1" name=""/>
        <p:cNvGrpSpPr/>
        <p:nvPr>
          <p:custDataLst>
            <p:tags r:id="rId1"/>
          </p:custDataLst>
        </p:nvPr>
      </p:nvGrpSpPr>
      <p:grpSpPr>
        <a:xfrm>
          <a:off x="0" y="0"/>
          <a:ext cx="0" cy="0"/>
        </a:xfrm>
      </p:grpSpPr>
      <p:grpSp>
        <p:nvGrpSpPr>
          <p:cNvPr id="45059" name="组合 9"/>
          <p:cNvGrpSpPr/>
          <p:nvPr>
            <p:custDataLst>
              <p:tags r:id="rId2"/>
            </p:custDataLst>
          </p:nvPr>
        </p:nvGrpSpPr>
        <p:grpSpPr>
          <a:xfrm>
            <a:off x="0" y="-242887"/>
            <a:ext cx="12192000" cy="7100887"/>
            <a:chOff x="0" y="-243408"/>
            <a:chExt cx="12191999" cy="7101407"/>
          </a:xfrm>
        </p:grpSpPr>
        <p:sp>
          <p:nvSpPr>
            <p:cNvPr id="9" name="矩形 10"/>
            <p:cNvSpPr>
              <a:spLocks noChangeArrowheads="1"/>
            </p:cNvSpPr>
            <p:nvPr>
              <p:custDataLst>
                <p:tags r:id="rId3"/>
              </p:custDataLst>
            </p:nvPr>
          </p:nvSpPr>
          <p:spPr bwMode="auto">
            <a:xfrm>
              <a:off x="10056812" y="3631963"/>
              <a:ext cx="2135187" cy="3226036"/>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45066" name="图片 11"/>
            <p:cNvPicPr>
              <a:picLocks noChangeAspect="1"/>
            </p:cNvPicPr>
            <p:nvPr>
              <p:custDataLst>
                <p:tags r:id="rId6"/>
              </p:custDataLst>
            </p:nvPr>
          </p:nvPicPr>
          <p:blipFill>
            <a:blip r:embed="rId5"/>
            <a:stretch>
              <a:fillRect/>
            </a:stretch>
          </p:blipFill>
          <p:spPr>
            <a:xfrm>
              <a:off x="0" y="-243408"/>
              <a:ext cx="1126688" cy="792087"/>
            </a:xfrm>
            <a:prstGeom prst="rect">
              <a:avLst/>
            </a:prstGeom>
            <a:noFill/>
            <a:ln w="9525">
              <a:noFill/>
            </a:ln>
          </p:spPr>
        </p:pic>
      </p:grpSp>
      <p:sp>
        <p:nvSpPr>
          <p:cNvPr id="2" name="标题 1"/>
          <p:cNvSpPr>
            <a:spLocks noGrp="1"/>
          </p:cNvSpPr>
          <p:nvPr>
            <p:ph type="title"/>
            <p:custDataLst>
              <p:tags r:id="rId7"/>
            </p:custDataLst>
          </p:nvPr>
        </p:nvSpPr>
        <p:spPr>
          <a:xfrm>
            <a:off x="668867" y="442913"/>
            <a:ext cx="10854267" cy="442912"/>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11" name="灯片编号占位符 4"/>
          <p:cNvSpPr>
            <a:spLocks noGrp="1"/>
          </p:cNvSpPr>
          <p:nvPr>
            <p:ph type="sldNum" sz="quarter" idx="4"/>
            <p:custDataLst>
              <p:tags r:id="rId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2" name="日期占位符 2"/>
          <p:cNvSpPr>
            <a:spLocks noGrp="1"/>
          </p:cNvSpPr>
          <p:nvPr>
            <p:ph type="dt" sz="half" idx="2"/>
            <p:custDataLst>
              <p:tags r:id="rId9"/>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830D008-AF1A-1348-B2A9-5274BC31EAD2}"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3" name="页脚占位符 3"/>
          <p:cNvSpPr>
            <a:spLocks noGrp="1"/>
          </p:cNvSpPr>
          <p:nvPr>
            <p:ph type="ftr" sz="quarter" idx="3"/>
            <p:custDataLst>
              <p:tags r:id="rId10"/>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blipFill rotWithShape="0">
          <a:blip r:embed="rId12"/>
          <a:stretch>
            <a:fillRect/>
          </a:stretch>
        </a:blipFill>
        <a:effectLst/>
      </p:bgPr>
    </p:bg>
    <p:spTree>
      <p:nvGrpSpPr>
        <p:cNvPr id="1" name=""/>
        <p:cNvGrpSpPr/>
        <p:nvPr>
          <p:custDataLst>
            <p:tags r:id="rId1"/>
          </p:custDataLst>
        </p:nvPr>
      </p:nvGrpSpPr>
      <p:grpSpPr>
        <a:xfrm>
          <a:off x="0" y="0"/>
          <a:ext cx="0" cy="0"/>
        </a:xfrm>
      </p:grpSpPr>
      <p:sp>
        <p:nvSpPr>
          <p:cNvPr id="8" name="矩形 7"/>
          <p:cNvSpPr>
            <a:spLocks noChangeArrowheads="1"/>
          </p:cNvSpPr>
          <p:nvPr>
            <p:custDataLst>
              <p:tags r:id="rId2"/>
            </p:custDataLst>
          </p:nvPr>
        </p:nvSpPr>
        <p:spPr bwMode="auto">
          <a:xfrm>
            <a:off x="292100" y="304800"/>
            <a:ext cx="11607800" cy="6248400"/>
          </a:xfrm>
          <a:prstGeom prst="rect">
            <a:avLst/>
          </a:prstGeom>
          <a:solidFill>
            <a:srgbClr val="E3D7CE">
              <a:alpha val="79999"/>
            </a:srgbClr>
          </a:solidFill>
          <a:ln w="38100">
            <a:solidFill>
              <a:srgbClr val="BC9F89"/>
            </a:solidFill>
            <a:miter lim="800000"/>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endParaRPr>
          </a:p>
        </p:txBody>
      </p:sp>
      <p:pic>
        <p:nvPicPr>
          <p:cNvPr id="46084" name="图片 9"/>
          <p:cNvPicPr>
            <a:picLocks noChangeAspect="1"/>
          </p:cNvPicPr>
          <p:nvPr>
            <p:custDataLst>
              <p:tags r:id="rId4"/>
            </p:custDataLst>
          </p:nvPr>
        </p:nvPicPr>
        <p:blipFill>
          <a:blip r:embed="rId3"/>
          <a:stretch>
            <a:fillRect/>
          </a:stretch>
        </p:blipFill>
        <p:spPr>
          <a:xfrm>
            <a:off x="11352213" y="0"/>
            <a:ext cx="839787" cy="744538"/>
          </a:xfrm>
          <a:prstGeom prst="rect">
            <a:avLst/>
          </a:prstGeom>
          <a:noFill/>
          <a:ln w="9525">
            <a:noFill/>
          </a:ln>
        </p:spPr>
      </p:pic>
      <p:pic>
        <p:nvPicPr>
          <p:cNvPr id="46085" name="图片 10"/>
          <p:cNvPicPr>
            <a:picLocks noChangeAspect="1"/>
          </p:cNvPicPr>
          <p:nvPr>
            <p:custDataLst>
              <p:tags r:id="rId6"/>
            </p:custDataLst>
          </p:nvPr>
        </p:nvPicPr>
        <p:blipFill>
          <a:blip r:embed="rId5"/>
          <a:stretch>
            <a:fillRect/>
          </a:stretch>
        </p:blipFill>
        <p:spPr>
          <a:xfrm>
            <a:off x="0" y="5300663"/>
            <a:ext cx="1052513" cy="1582737"/>
          </a:xfrm>
          <a:prstGeom prst="rect">
            <a:avLst/>
          </a:prstGeom>
          <a:noFill/>
          <a:ln w="9525">
            <a:noFill/>
          </a:ln>
        </p:spPr>
      </p:pic>
      <p:sp>
        <p:nvSpPr>
          <p:cNvPr id="2" name="标题 1"/>
          <p:cNvSpPr>
            <a:spLocks noGrp="1"/>
          </p:cNvSpPr>
          <p:nvPr>
            <p:ph type="title"/>
            <p:custDataLst>
              <p:tags r:id="rId7"/>
            </p:custDataLst>
          </p:nvPr>
        </p:nvSpPr>
        <p:spPr>
          <a:xfrm>
            <a:off x="1281600" y="1249200"/>
            <a:ext cx="9626400" cy="723600"/>
          </a:xfrm>
        </p:spPr>
        <p:txBody>
          <a:bodyPr anchor="ct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灯片编号占位符 4"/>
          <p:cNvSpPr>
            <a:spLocks noGrp="1"/>
          </p:cNvSpPr>
          <p:nvPr>
            <p:ph type="sldNum" sz="quarter" idx="4"/>
            <p:custDataLst>
              <p:tags r:id="rId9"/>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2" name="日期占位符 2"/>
          <p:cNvSpPr>
            <a:spLocks noGrp="1"/>
          </p:cNvSpPr>
          <p:nvPr>
            <p:ph type="dt" sz="half" idx="2"/>
            <p:custDataLst>
              <p:tags r:id="rId10"/>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E086EBE-9A57-B547-AEA6-6E71C9481AE4}"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3" name="页脚占位符 3"/>
          <p:cNvSpPr>
            <a:spLocks noGrp="1"/>
          </p:cNvSpPr>
          <p:nvPr>
            <p:ph type="ftr" sz="quarter" idx="3"/>
            <p:custDataLst>
              <p:tags r:id="rId11"/>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blipFill rotWithShape="0">
          <a:blip r:embed="rId11"/>
          <a:stretch>
            <a:fillRect/>
          </a:stretch>
        </a:blipFill>
        <a:effectLst/>
      </p:bgPr>
    </p:bg>
    <p:spTree>
      <p:nvGrpSpPr>
        <p:cNvPr id="1" name=""/>
        <p:cNvGrpSpPr/>
        <p:nvPr>
          <p:custDataLst>
            <p:tags r:id="rId1"/>
          </p:custDataLst>
        </p:nvPr>
      </p:nvGrpSpPr>
      <p:grpSpPr>
        <a:xfrm>
          <a:off x="0" y="0"/>
          <a:ext cx="0" cy="0"/>
        </a:xfrm>
      </p:grpSpPr>
      <p:pic>
        <p:nvPicPr>
          <p:cNvPr id="47107" name="图片 9"/>
          <p:cNvPicPr>
            <a:picLocks noChangeAspect="1"/>
          </p:cNvPicPr>
          <p:nvPr>
            <p:custDataLst>
              <p:tags r:id="rId3"/>
            </p:custDataLst>
          </p:nvPr>
        </p:nvPicPr>
        <p:blipFill>
          <a:blip r:embed="rId2"/>
          <a:stretch>
            <a:fillRect/>
          </a:stretch>
        </p:blipFill>
        <p:spPr>
          <a:xfrm>
            <a:off x="10775950" y="4727575"/>
            <a:ext cx="1416050" cy="2130425"/>
          </a:xfrm>
          <a:prstGeom prst="rect">
            <a:avLst/>
          </a:prstGeom>
          <a:noFill/>
          <a:ln w="9525">
            <a:noFill/>
          </a:ln>
        </p:spPr>
      </p:pic>
      <p:sp>
        <p:nvSpPr>
          <p:cNvPr id="3" name="矩形 7"/>
          <p:cNvSpPr>
            <a:spLocks noChangeArrowheads="1"/>
          </p:cNvSpPr>
          <p:nvPr>
            <p:custDataLst>
              <p:tags r:id="rId4"/>
            </p:custDataLst>
          </p:nvPr>
        </p:nvSpPr>
        <p:spPr bwMode="auto">
          <a:xfrm>
            <a:off x="0" y="0"/>
            <a:ext cx="4824413" cy="6865938"/>
          </a:xfrm>
          <a:prstGeom prst="rect">
            <a:avLst/>
          </a:prstGeom>
          <a:solidFill>
            <a:srgbClr val="E3D7CE">
              <a:alpha val="79999"/>
            </a:srgbClr>
          </a:solid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隶书" panose="02010509060101010101" pitchFamily="49" charset="-122"/>
            </a:endParaRPr>
          </a:p>
        </p:txBody>
      </p:sp>
      <p:sp>
        <p:nvSpPr>
          <p:cNvPr id="2" name="标题 1"/>
          <p:cNvSpPr>
            <a:spLocks noGrp="1"/>
          </p:cNvSpPr>
          <p:nvPr>
            <p:ph type="title"/>
            <p:custDataLst>
              <p:tags r:id="rId5"/>
            </p:custDataLst>
          </p:nvPr>
        </p:nvSpPr>
        <p:spPr>
          <a:xfrm>
            <a:off x="583200" y="770400"/>
            <a:ext cx="3960000" cy="882000"/>
          </a:xfrm>
        </p:spPr>
        <p:txBody>
          <a:bodyPr anchor="ct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0" name="灯片编号占位符 4"/>
          <p:cNvSpPr>
            <a:spLocks noGrp="1"/>
          </p:cNvSpPr>
          <p:nvPr>
            <p:ph type="sldNum" sz="quarter" idx="4"/>
            <p:custDataLst>
              <p:tags r:id="rId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1" name="日期占位符 2"/>
          <p:cNvSpPr>
            <a:spLocks noGrp="1"/>
          </p:cNvSpPr>
          <p:nvPr>
            <p:ph type="dt" sz="half" idx="2"/>
            <p:custDataLst>
              <p:tags r:id="rId9"/>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DE24617-5D03-2346-A30E-4222747BC9D3}"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2" name="页脚占位符 3"/>
          <p:cNvSpPr>
            <a:spLocks noGrp="1"/>
          </p:cNvSpPr>
          <p:nvPr>
            <p:ph type="ftr" sz="quarter" idx="3"/>
            <p:custDataLst>
              <p:tags r:id="rId10"/>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blipFill rotWithShape="0">
          <a:blip r:embed="rId11"/>
          <a:stretch>
            <a:fillRect/>
          </a:stretch>
        </a:blipFill>
        <a:effectLst/>
      </p:bgPr>
    </p:bg>
    <p:spTree>
      <p:nvGrpSpPr>
        <p:cNvPr id="1" name=""/>
        <p:cNvGrpSpPr/>
        <p:nvPr>
          <p:custDataLst>
            <p:tags r:id="rId1"/>
          </p:custDataLst>
        </p:nvPr>
      </p:nvGrpSpPr>
      <p:grpSpPr>
        <a:xfrm>
          <a:off x="0" y="0"/>
          <a:ext cx="0" cy="0"/>
        </a:xfrm>
      </p:grpSpPr>
      <p:pic>
        <p:nvPicPr>
          <p:cNvPr id="48131" name="图片 12"/>
          <p:cNvPicPr>
            <a:picLocks noChangeAspect="1"/>
          </p:cNvPicPr>
          <p:nvPr>
            <p:custDataLst>
              <p:tags r:id="rId3"/>
            </p:custDataLst>
          </p:nvPr>
        </p:nvPicPr>
        <p:blipFill>
          <a:blip r:embed="rId2"/>
          <a:stretch>
            <a:fillRect/>
          </a:stretch>
        </p:blipFill>
        <p:spPr>
          <a:xfrm>
            <a:off x="10775950" y="4727575"/>
            <a:ext cx="1416050" cy="2130425"/>
          </a:xfrm>
          <a:prstGeom prst="rect">
            <a:avLst/>
          </a:prstGeom>
          <a:noFill/>
          <a:ln w="9525">
            <a:noFill/>
          </a:ln>
        </p:spPr>
      </p:pic>
      <p:sp>
        <p:nvSpPr>
          <p:cNvPr id="3" name="矩形 9"/>
          <p:cNvSpPr>
            <a:spLocks noChangeArrowheads="1"/>
          </p:cNvSpPr>
          <p:nvPr>
            <p:custDataLst>
              <p:tags r:id="rId4"/>
            </p:custDataLst>
          </p:nvPr>
        </p:nvSpPr>
        <p:spPr bwMode="auto">
          <a:xfrm>
            <a:off x="0" y="0"/>
            <a:ext cx="12192000" cy="2663825"/>
          </a:xfrm>
          <a:prstGeom prst="rect">
            <a:avLst/>
          </a:prstGeom>
          <a:solidFill>
            <a:srgbClr val="E3D7CE">
              <a:alpha val="79999"/>
            </a:srgbClr>
          </a:solid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隶书" panose="02010509060101010101" pitchFamily="49" charset="-122"/>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noProof="1"/>
              <a:t>单击此处编辑母版文本样式</a:t>
            </a:r>
            <a:endParaRPr lang="zh-CN" altLang="en-US" noProof="1"/>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0" name="灯片编号占位符 4"/>
          <p:cNvSpPr>
            <a:spLocks noGrp="1"/>
          </p:cNvSpPr>
          <p:nvPr>
            <p:ph type="sldNum" sz="quarter" idx="4"/>
            <p:custDataLst>
              <p:tags r:id="rId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1" name="日期占位符 2"/>
          <p:cNvSpPr>
            <a:spLocks noGrp="1"/>
          </p:cNvSpPr>
          <p:nvPr>
            <p:ph type="dt" sz="half" idx="2"/>
            <p:custDataLst>
              <p:tags r:id="rId9"/>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A5B3DD1-3119-EC42-92D8-C4E55BD79F18}"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2" name="页脚占位符 3"/>
          <p:cNvSpPr>
            <a:spLocks noGrp="1"/>
          </p:cNvSpPr>
          <p:nvPr>
            <p:ph type="ftr" sz="quarter" idx="3"/>
            <p:custDataLst>
              <p:tags r:id="rId10"/>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blipFill rotWithShape="0">
          <a:blip r:embed="rId11"/>
          <a:stretch>
            <a:fillRect/>
          </a:stretch>
        </a:blipFill>
        <a:effectLst/>
      </p:bgPr>
    </p:bg>
    <p:spTree>
      <p:nvGrpSpPr>
        <p:cNvPr id="1" name=""/>
        <p:cNvGrpSpPr/>
        <p:nvPr>
          <p:custDataLst>
            <p:tags r:id="rId1"/>
          </p:custDataLst>
        </p:nvPr>
      </p:nvGrpSpPr>
      <p:grpSpPr>
        <a:xfrm>
          <a:off x="0" y="0"/>
          <a:ext cx="0" cy="0"/>
        </a:xfrm>
      </p:grpSpPr>
      <p:pic>
        <p:nvPicPr>
          <p:cNvPr id="49155" name="图片 9"/>
          <p:cNvPicPr>
            <a:picLocks noChangeAspect="1"/>
          </p:cNvPicPr>
          <p:nvPr>
            <p:custDataLst>
              <p:tags r:id="rId3"/>
            </p:custDataLst>
          </p:nvPr>
        </p:nvPicPr>
        <p:blipFill>
          <a:blip r:embed="rId2"/>
          <a:stretch>
            <a:fillRect/>
          </a:stretch>
        </p:blipFill>
        <p:spPr>
          <a:xfrm>
            <a:off x="10991850" y="115888"/>
            <a:ext cx="1055688" cy="936625"/>
          </a:xfrm>
          <a:prstGeom prst="rect">
            <a:avLst/>
          </a:prstGeom>
          <a:noFill/>
          <a:ln w="9525">
            <a:noFill/>
          </a:ln>
        </p:spPr>
      </p:pic>
      <p:sp>
        <p:nvSpPr>
          <p:cNvPr id="3" name="矩形 7"/>
          <p:cNvSpPr>
            <a:spLocks noChangeArrowheads="1"/>
          </p:cNvSpPr>
          <p:nvPr>
            <p:custDataLst>
              <p:tags r:id="rId4"/>
            </p:custDataLst>
          </p:nvPr>
        </p:nvSpPr>
        <p:spPr bwMode="auto">
          <a:xfrm>
            <a:off x="0" y="5029200"/>
            <a:ext cx="12192000" cy="1828800"/>
          </a:xfrm>
          <a:prstGeom prst="rect">
            <a:avLst/>
          </a:prstGeom>
          <a:solidFill>
            <a:srgbClr val="E3D7CE">
              <a:alpha val="79999"/>
            </a:srgbClr>
          </a:solid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隶书" panose="02010509060101010101" pitchFamily="49" charset="-122"/>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noProof="1"/>
              <a:t>单击此处编辑母版文本样式</a:t>
            </a:r>
            <a:endParaRPr lang="zh-CN" altLang="en-US" noProof="1"/>
          </a:p>
        </p:txBody>
      </p:sp>
      <p:sp>
        <p:nvSpPr>
          <p:cNvPr id="10" name="灯片编号占位符 4"/>
          <p:cNvSpPr>
            <a:spLocks noGrp="1"/>
          </p:cNvSpPr>
          <p:nvPr>
            <p:ph type="sldNum" sz="quarter" idx="4"/>
            <p:custDataLst>
              <p:tags r:id="rId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1" name="日期占位符 2"/>
          <p:cNvSpPr>
            <a:spLocks noGrp="1"/>
          </p:cNvSpPr>
          <p:nvPr>
            <p:ph type="dt" sz="half" idx="2"/>
            <p:custDataLst>
              <p:tags r:id="rId9"/>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714AB05-ABD0-7E48-B1B8-5FE0E5DE1B31}"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2" name="页脚占位符 3"/>
          <p:cNvSpPr>
            <a:spLocks noGrp="1"/>
          </p:cNvSpPr>
          <p:nvPr>
            <p:ph type="ftr" sz="quarter" idx="3"/>
            <p:custDataLst>
              <p:tags r:id="rId10"/>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blipFill rotWithShape="0">
          <a:blip r:embed="rId13"/>
          <a:stretch>
            <a:fillRect/>
          </a:stretch>
        </a:blipFill>
        <a:effectLst/>
      </p:bgPr>
    </p:bg>
    <p:spTree>
      <p:nvGrpSpPr>
        <p:cNvPr id="1" name=""/>
        <p:cNvGrpSpPr/>
        <p:nvPr>
          <p:custDataLst>
            <p:tags r:id="rId1"/>
          </p:custDataLst>
        </p:nvPr>
      </p:nvGrpSpPr>
      <p:grpSpPr>
        <a:xfrm>
          <a:off x="0" y="0"/>
          <a:ext cx="0" cy="0"/>
        </a:xfrm>
      </p:grpSpPr>
      <p:sp>
        <p:nvSpPr>
          <p:cNvPr id="8" name="矩形 9"/>
          <p:cNvSpPr>
            <a:spLocks noChangeArrowheads="1"/>
          </p:cNvSpPr>
          <p:nvPr>
            <p:custDataLst>
              <p:tags r:id="rId2"/>
            </p:custDataLst>
          </p:nvPr>
        </p:nvSpPr>
        <p:spPr bwMode="auto">
          <a:xfrm>
            <a:off x="0" y="0"/>
            <a:ext cx="12192000" cy="914400"/>
          </a:xfrm>
          <a:prstGeom prst="rect">
            <a:avLst/>
          </a:prstGeom>
          <a:solidFill>
            <a:srgbClr val="E3D7CE">
              <a:alpha val="79999"/>
            </a:srgbClr>
          </a:solid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隶书" panose="02010509060101010101" pitchFamily="49" charset="-122"/>
            </a:endParaRPr>
          </a:p>
        </p:txBody>
      </p:sp>
      <p:pic>
        <p:nvPicPr>
          <p:cNvPr id="50180" name="图片 15"/>
          <p:cNvPicPr>
            <a:picLocks noChangeAspect="1"/>
          </p:cNvPicPr>
          <p:nvPr>
            <p:custDataLst>
              <p:tags r:id="rId4"/>
            </p:custDataLst>
          </p:nvPr>
        </p:nvPicPr>
        <p:blipFill>
          <a:blip r:embed="rId3"/>
          <a:stretch>
            <a:fillRect/>
          </a:stretch>
        </p:blipFill>
        <p:spPr>
          <a:xfrm>
            <a:off x="10991850" y="115888"/>
            <a:ext cx="1055688" cy="936625"/>
          </a:xfrm>
          <a:prstGeom prst="rect">
            <a:avLst/>
          </a:prstGeom>
          <a:noFill/>
          <a:ln w="9525">
            <a:noFill/>
          </a:ln>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noProof="1"/>
              <a:t>单击此处编辑母版文本样式</a:t>
            </a:r>
            <a:endParaRPr lang="zh-CN" altLang="en-US" noProof="1"/>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noProof="1"/>
              <a:t>单击此处编辑母版文本样式</a:t>
            </a:r>
            <a:endParaRPr lang="zh-CN" altLang="en-US" noProof="1"/>
          </a:p>
        </p:txBody>
      </p:sp>
      <p:sp>
        <p:nvSpPr>
          <p:cNvPr id="10" name="灯片编号占位符 4"/>
          <p:cNvSpPr>
            <a:spLocks noGrp="1"/>
          </p:cNvSpPr>
          <p:nvPr>
            <p:ph type="sldNum" sz="quarter" idx="4"/>
            <p:custDataLst>
              <p:tags r:id="rId10"/>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3" name="日期占位符 2"/>
          <p:cNvSpPr>
            <a:spLocks noGrp="1"/>
          </p:cNvSpPr>
          <p:nvPr>
            <p:ph type="dt" sz="half" idx="2"/>
            <p:custDataLst>
              <p:tags r:id="rId11"/>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74E6FAF-701C-E143-BC16-75BAD7342C6E}"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2" name="页脚占位符 3"/>
          <p:cNvSpPr>
            <a:spLocks noGrp="1"/>
          </p:cNvSpPr>
          <p:nvPr>
            <p:ph type="ftr" sz="quarter" idx="3"/>
            <p:custDataLst>
              <p:tags r:id="rId12"/>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blipFill rotWithShape="0">
          <a:blip r:embed="rId12"/>
          <a:stretch>
            <a:fillRect/>
          </a:stretch>
        </a:blipFill>
        <a:effectLst/>
      </p:bgPr>
    </p:bg>
    <p:spTree>
      <p:nvGrpSpPr>
        <p:cNvPr id="1" name=""/>
        <p:cNvGrpSpPr/>
        <p:nvPr>
          <p:custDataLst>
            <p:tags r:id="rId1"/>
          </p:custDataLst>
        </p:nvPr>
      </p:nvGrpSpPr>
      <p:grpSpPr>
        <a:xfrm>
          <a:off x="0" y="0"/>
          <a:ext cx="0" cy="0"/>
        </a:xfrm>
      </p:grpSpPr>
      <p:sp>
        <p:nvSpPr>
          <p:cNvPr id="8" name="矩形 9"/>
          <p:cNvSpPr>
            <a:spLocks noChangeArrowheads="1"/>
          </p:cNvSpPr>
          <p:nvPr>
            <p:custDataLst>
              <p:tags r:id="rId2"/>
            </p:custDataLst>
          </p:nvPr>
        </p:nvSpPr>
        <p:spPr bwMode="auto">
          <a:xfrm>
            <a:off x="0" y="958850"/>
            <a:ext cx="12192000" cy="4940300"/>
          </a:xfrm>
          <a:prstGeom prst="rect">
            <a:avLst/>
          </a:prstGeom>
          <a:solidFill>
            <a:srgbClr val="E3D7CE">
              <a:alpha val="79999"/>
            </a:srgbClr>
          </a:solid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隶书" panose="02010509060101010101" pitchFamily="49" charset="-122"/>
            </a:endParaRPr>
          </a:p>
        </p:txBody>
      </p:sp>
      <p:sp>
        <p:nvSpPr>
          <p:cNvPr id="9" name="矩形 10"/>
          <p:cNvSpPr>
            <a:spLocks noChangeArrowheads="1"/>
          </p:cNvSpPr>
          <p:nvPr>
            <p:custDataLst>
              <p:tags r:id="rId3"/>
            </p:custDataLst>
          </p:nvPr>
        </p:nvSpPr>
        <p:spPr bwMode="auto">
          <a:xfrm>
            <a:off x="9683750" y="3068638"/>
            <a:ext cx="2508250" cy="3789363"/>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51205" name="图片 11"/>
          <p:cNvPicPr>
            <a:picLocks noChangeAspect="1"/>
          </p:cNvPicPr>
          <p:nvPr>
            <p:custDataLst>
              <p:tags r:id="rId6"/>
            </p:custDataLst>
          </p:nvPr>
        </p:nvPicPr>
        <p:blipFill>
          <a:blip r:embed="rId5"/>
          <a:stretch>
            <a:fillRect/>
          </a:stretch>
        </p:blipFill>
        <p:spPr>
          <a:xfrm>
            <a:off x="303213" y="190500"/>
            <a:ext cx="1730375" cy="1536700"/>
          </a:xfrm>
          <a:prstGeom prst="rect">
            <a:avLst/>
          </a:prstGeom>
          <a:noFill/>
          <a:ln w="9525">
            <a:noFill/>
          </a:ln>
        </p:spPr>
      </p:pic>
      <p:sp>
        <p:nvSpPr>
          <p:cNvPr id="2" name="标题 1"/>
          <p:cNvSpPr>
            <a:spLocks noGrp="1"/>
          </p:cNvSpPr>
          <p:nvPr>
            <p:ph type="title"/>
            <p:custDataLst>
              <p:tags r:id="rId7"/>
            </p:custDataLst>
          </p:nvPr>
        </p:nvSpPr>
        <p:spPr>
          <a:xfrm>
            <a:off x="1522800" y="1339200"/>
            <a:ext cx="9144000" cy="2386800"/>
          </a:xfrm>
        </p:spPr>
        <p:txBody>
          <a:bodyPr lIns="90000" tIns="46800" rIns="90000" bIns="0" anchor="b">
            <a:normAutofit/>
          </a:bodyPr>
          <a:lstStyle>
            <a:lvl1pPr algn="ctr">
              <a:defRPr sz="4500" cap="none"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noProof="1"/>
              <a:t>单击此处编辑母版标题样式</a:t>
            </a:r>
            <a:endParaRPr lang="zh-CN" altLang="en-US" noProof="1"/>
          </a:p>
        </p:txBody>
      </p:sp>
      <p:sp>
        <p:nvSpPr>
          <p:cNvPr id="7" name="文本占位符 6"/>
          <p:cNvSpPr>
            <a:spLocks noGrp="1"/>
          </p:cNvSpPr>
          <p:nvPr>
            <p:ph type="body" sz="quarter" idx="13"/>
            <p:custDataLst>
              <p:tags r:id="rId8"/>
            </p:custDataLst>
          </p:nvPr>
        </p:nvSpPr>
        <p:spPr>
          <a:xfrm>
            <a:off x="1522413" y="3862800"/>
            <a:ext cx="9144000" cy="1656000"/>
          </a:xfrm>
        </p:spPr>
        <p:txBody>
          <a:bodyPr lIns="90000" rIns="90000" bIns="46800"/>
          <a:lstStyle>
            <a:lvl1pPr algn="ctr">
              <a:defRPr cap="none"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noProof="1"/>
              <a:t>单击此处编辑母版文本样式</a:t>
            </a:r>
            <a:endParaRPr lang="zh-CN" altLang="en-US" noProof="1"/>
          </a:p>
        </p:txBody>
      </p:sp>
      <p:sp>
        <p:nvSpPr>
          <p:cNvPr id="11" name="灯片编号占位符 4"/>
          <p:cNvSpPr>
            <a:spLocks noGrp="1"/>
          </p:cNvSpPr>
          <p:nvPr>
            <p:ph type="sldNum" sz="quarter" idx="4"/>
            <p:custDataLst>
              <p:tags r:id="rId9"/>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隶书" panose="02010509060101010101" pitchFamily="49" charset="-122"/>
                <a:ea typeface="隶书" panose="02010509060101010101" pitchFamily="49" charset="-122"/>
              </a:rPr>
              <a:t/>
            </a:fld>
            <a:endParaRPr lang="zh-CN" altLang="en-US">
              <a:latin typeface="隶书" panose="02010509060101010101" pitchFamily="49" charset="-122"/>
              <a:ea typeface="隶书" panose="02010509060101010101" pitchFamily="49" charset="-122"/>
            </a:endParaRPr>
          </a:p>
        </p:txBody>
      </p:sp>
      <p:sp>
        <p:nvSpPr>
          <p:cNvPr id="12" name="日期占位符 2"/>
          <p:cNvSpPr>
            <a:spLocks noGrp="1"/>
          </p:cNvSpPr>
          <p:nvPr>
            <p:ph type="dt" sz="half" idx="2"/>
            <p:custDataLst>
              <p:tags r:id="rId10"/>
            </p:custDataLst>
          </p:nvPr>
        </p:nvSpPr>
        <p:spPr>
          <a:xfrm>
            <a:off x="881063" y="6350000"/>
            <a:ext cx="2698750"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87471D3-3FF8-8740-80B3-E1B2BCF03E29}" type="datetime1">
              <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rPr>
              <a:t/>
            </a:fld>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
        <p:nvSpPr>
          <p:cNvPr id="13" name="页脚占位符 3"/>
          <p:cNvSpPr>
            <a:spLocks noGrp="1"/>
          </p:cNvSpPr>
          <p:nvPr>
            <p:ph type="ftr" sz="quarter" idx="3"/>
            <p:custDataLst>
              <p:tags r:id="rId11"/>
            </p:custDataLst>
          </p:nvPr>
        </p:nvSpPr>
        <p:spPr>
          <a:xfrm>
            <a:off x="4116388" y="6350000"/>
            <a:ext cx="3959225" cy="315913"/>
          </a:xfrm>
          <a:prstGeom prst="rect">
            <a:avLst/>
          </a:prstGeom>
        </p:spPr>
        <p:txBody>
          <a:bodyPr lIns="91440" tIns="45720" rIns="91440" bIns="45720" anchor="ctr"/>
          <a:lstStyle>
            <a:lvl1pPr>
              <a:defRPr>
                <a:latin typeface="隶书" panose="02010509060101010101" pitchFamily="49" charset="-122"/>
                <a:ea typeface="隶书" panose="020105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chemeClr val="tx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8867" y="442913"/>
            <a:ext cx="10854267" cy="442912"/>
          </a:xfrm>
        </p:spPr>
        <p:txBody>
          <a:bodyPr/>
          <a:lstStyle/>
          <a:p>
            <a:r>
              <a:rPr lang="zh-CN" altLang="en-US" noProof="1"/>
              <a:t>单击此处编辑母版标题样式</a:t>
            </a:r>
            <a:endParaRPr lang="zh-CN" altLang="en-US" noProof="1"/>
          </a:p>
        </p:txBody>
      </p:sp>
      <p:sp>
        <p:nvSpPr>
          <p:cNvPr id="8" name="灯片编号占位符 5"/>
          <p:cNvSpPr>
            <a:spLocks noGrp="1"/>
          </p:cNvSpPr>
          <p:nvPr>
            <p:ph type="sldNum" sz="quarter" idx="4"/>
            <p:custDataLst>
              <p:tags r:id="rId3"/>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9" name="日期占位符 3"/>
          <p:cNvSpPr>
            <a:spLocks noGrp="1"/>
          </p:cNvSpPr>
          <p:nvPr>
            <p:ph type="dt" sz="half" idx="2"/>
            <p:custDataLst>
              <p:tags r:id="rId4"/>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B076F87-4F40-1040-9663-B6F35F9BD967}"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 name="页脚占位符 4"/>
          <p:cNvSpPr>
            <a:spLocks noGrp="1"/>
          </p:cNvSpPr>
          <p:nvPr>
            <p:ph type="ftr" sz="quarter" idx="3"/>
            <p:custDataLst>
              <p:tags r:id="rId5"/>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cSld name="标题和表格">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8867" y="442913"/>
            <a:ext cx="10854267" cy="442912"/>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custDataLst>
              <p:tags r:id="rId3"/>
            </p:custDataLst>
          </p:nvPr>
        </p:nvSpPr>
        <p:spPr>
          <a:xfrm>
            <a:off x="668867" y="952500"/>
            <a:ext cx="10854267" cy="5389563"/>
          </a:xfrm>
        </p:spPr>
        <p:txBody>
          <a:bodyPr vert="horz" wrap="square" lIns="91440" tIns="45720" rIns="91440" bIns="45720" numCol="1" anchor="t" anchorCtr="0" compatLnSpc="1"/>
          <a:lstStyle/>
          <a:p>
            <a:pPr marL="171450" marR="0" lvl="0" indent="-171450" algn="l" defTabSz="685800" rtl="0" eaLnBrk="0" fontAlgn="base" latinLnBrk="0" hangingPunct="0">
              <a:lnSpc>
                <a:spcPct val="130000"/>
              </a:lnSpc>
              <a:spcBef>
                <a:spcPct val="0"/>
              </a:spcBef>
              <a:spcAft>
                <a:spcPts val="1000"/>
              </a:spcAft>
              <a:buClrTx/>
              <a:buSzTx/>
              <a:buFont typeface="Arial" panose="020b0604020202020204" pitchFamily="34" charset="0"/>
              <a:buChar char="•"/>
              <a:defRPr/>
            </a:pPr>
            <a:endParaRPr kumimoji="0" lang="zh-CN" altLang="en-US" sz="12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endParaRPr>
          </a:p>
        </p:txBody>
      </p:sp>
      <p:sp>
        <p:nvSpPr>
          <p:cNvPr id="8" name="灯片编号占位符 1029"/>
          <p:cNvSpPr>
            <a:spLocks noGrp="1"/>
          </p:cNvSpPr>
          <p:nvPr>
            <p:ph type="sldNum" sz="quarter" idx="4"/>
            <p:custDataLst>
              <p:tags r:id="rId4"/>
            </p:custDataLst>
          </p:nvPr>
        </p:nvSpPr>
        <p:spPr>
          <a:xfrm>
            <a:off x="8737600" y="6356350"/>
            <a:ext cx="2844800" cy="365125"/>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latin typeface="Calibri" panose="020f0502020204030204" pitchFamily="34" charset="0"/>
              </a:rPr>
              <a:t/>
            </a:fld>
            <a:endParaRPr lang="zh-CN" altLang="en-US">
              <a:latin typeface="Calibri" panose="020f0502020204030204" pitchFamily="34" charset="0"/>
            </a:endParaRPr>
          </a:p>
        </p:txBody>
      </p:sp>
      <p:sp>
        <p:nvSpPr>
          <p:cNvPr id="9" name="日期占位符 1027"/>
          <p:cNvSpPr>
            <a:spLocks noGrp="1"/>
          </p:cNvSpPr>
          <p:nvPr>
            <p:ph type="dt" sz="half" idx="2"/>
            <p:custDataLst>
              <p:tags r:id="rId5"/>
            </p:custDataLst>
          </p:nvPr>
        </p:nvSpPr>
        <p:spPr>
          <a:xfrm>
            <a:off x="609600" y="6356350"/>
            <a:ext cx="2844800" cy="365125"/>
          </a:xfrm>
          <a:prstGeom prst="rect">
            <a:avLst/>
          </a:prstGeom>
        </p:spPr>
        <p:txBody>
          <a:bodyPr wrap="square" lIns="91440" tIns="45720" rIns="91440" bIns="45720" anchor="ctr"/>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 name="页脚占位符 1028"/>
          <p:cNvSpPr>
            <a:spLocks noGrp="1"/>
          </p:cNvSpPr>
          <p:nvPr>
            <p:ph type="ftr" sz="quarter" idx="3"/>
            <p:custDataLst>
              <p:tags r:id="rId6"/>
            </p:custDataLst>
          </p:nvPr>
        </p:nvSpPr>
        <p:spPr>
          <a:xfrm>
            <a:off x="4165600" y="6356350"/>
            <a:ext cx="3860800" cy="365125"/>
          </a:xfrm>
          <a:prstGeom prst="rect">
            <a:avLst/>
          </a:prstGeom>
        </p:spPr>
        <p:txBody>
          <a:bodyPr wrap="square" lIns="91440" tIns="45720" rIns="91440" bIns="45720" anchor="ctr"/>
          <a:lstStyle>
            <a:lvl1pPr>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blipFill rotWithShape="0">
          <a:blip r:embed="rId12"/>
          <a:stretch>
            <a:fillRect/>
          </a:stretch>
        </a:blipFill>
        <a:effectLst/>
      </p:bgPr>
    </p:bg>
    <p:spTree>
      <p:nvGrpSpPr>
        <p:cNvPr id="1" name=""/>
        <p:cNvGrpSpPr/>
        <p:nvPr>
          <p:custDataLst>
            <p:tags r:id="rId1"/>
          </p:custDataLst>
        </p:nvPr>
      </p:nvGrpSpPr>
      <p:grpSpPr>
        <a:xfrm>
          <a:off x="0" y="0"/>
          <a:ext cx="0" cy="0"/>
        </a:xfrm>
      </p:grpSpPr>
      <p:grpSp>
        <p:nvGrpSpPr>
          <p:cNvPr id="35843" name="组合 11"/>
          <p:cNvGrpSpPr/>
          <p:nvPr>
            <p:custDataLst>
              <p:tags r:id="rId2"/>
            </p:custDataLst>
          </p:nvPr>
        </p:nvGrpSpPr>
        <p:grpSpPr>
          <a:xfrm>
            <a:off x="0" y="-242887"/>
            <a:ext cx="12192000" cy="7100887"/>
            <a:chOff x="0" y="-243408"/>
            <a:chExt cx="12191999" cy="7101407"/>
          </a:xfrm>
        </p:grpSpPr>
        <p:sp>
          <p:nvSpPr>
            <p:cNvPr id="9" name="矩形 12"/>
            <p:cNvSpPr>
              <a:spLocks noChangeArrowheads="1"/>
            </p:cNvSpPr>
            <p:nvPr>
              <p:custDataLst>
                <p:tags r:id="rId3"/>
              </p:custDataLst>
            </p:nvPr>
          </p:nvSpPr>
          <p:spPr bwMode="auto">
            <a:xfrm>
              <a:off x="10056812" y="3631963"/>
              <a:ext cx="2135187" cy="3226036"/>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35850" name="图片 13"/>
            <p:cNvPicPr>
              <a:picLocks noChangeAspect="1"/>
            </p:cNvPicPr>
            <p:nvPr>
              <p:custDataLst>
                <p:tags r:id="rId6"/>
              </p:custDataLst>
            </p:nvPr>
          </p:nvPicPr>
          <p:blipFill>
            <a:blip r:embed="rId5"/>
            <a:stretch>
              <a:fillRect/>
            </a:stretch>
          </p:blipFill>
          <p:spPr>
            <a:xfrm>
              <a:off x="0" y="-243408"/>
              <a:ext cx="1126688" cy="792087"/>
            </a:xfrm>
            <a:prstGeom prst="rect">
              <a:avLst/>
            </a:prstGeom>
            <a:noFill/>
            <a:ln w="9525">
              <a:noFill/>
            </a:ln>
          </p:spPr>
        </p:pic>
      </p:grpSp>
      <p:sp>
        <p:nvSpPr>
          <p:cNvPr id="2" name="标题 1"/>
          <p:cNvSpPr>
            <a:spLocks noGrp="1"/>
          </p:cNvSpPr>
          <p:nvPr>
            <p:ph type="title"/>
            <p:custDataLst>
              <p:tags r:id="rId7"/>
            </p:custDataLst>
          </p:nvPr>
        </p:nvSpPr>
        <p:spPr>
          <a:xfrm>
            <a:off x="669883" y="443234"/>
            <a:ext cx="10852237"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3" name="内容占位符 2"/>
          <p:cNvSpPr>
            <a:spLocks noGrp="1"/>
          </p:cNvSpPr>
          <p:nvPr>
            <p:ph idx="1"/>
            <p:custDataLst>
              <p:tags r:id="rId8"/>
            </p:custDataLst>
          </p:nvPr>
        </p:nvSpPr>
        <p:spPr>
          <a:xfrm>
            <a:off x="669883" y="952508"/>
            <a:ext cx="10852237" cy="5388907"/>
          </a:xfrm>
        </p:spPr>
        <p:txBody>
          <a:bodyPr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lang="zh-CN" altLang="en-US" noProof="1">
              <a:sym typeface="+mn-ea"/>
            </a:endParaRPr>
          </a:p>
        </p:txBody>
      </p:sp>
      <p:sp>
        <p:nvSpPr>
          <p:cNvPr id="11" name="灯片编号占位符 5"/>
          <p:cNvSpPr>
            <a:spLocks noGrp="1"/>
          </p:cNvSpPr>
          <p:nvPr>
            <p:ph type="sldNum" sz="quarter" idx="4"/>
            <p:custDataLst>
              <p:tags r:id="rId9"/>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3"/>
          <p:cNvSpPr>
            <a:spLocks noGrp="1"/>
          </p:cNvSpPr>
          <p:nvPr>
            <p:ph type="dt" sz="half" idx="2"/>
            <p:custDataLst>
              <p:tags r:id="rId10"/>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D6BA10B-7392-624B-93D2-D0FB02607C43}"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custDataLst>
              <p:tags r:id="rId11"/>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节标题">
    <p:bg>
      <p:bgPr>
        <a:blipFill rotWithShape="0">
          <a:blip r:embed="rId8"/>
          <a:stretch>
            <a:fillRect/>
          </a:stretch>
        </a:blipFill>
        <a:effectLst/>
      </p:bgPr>
    </p:bg>
    <p:spTree>
      <p:nvGrpSpPr>
        <p:cNvPr id="1" name=""/>
        <p:cNvGrpSpPr/>
        <p:nvPr>
          <p:custDataLst>
            <p:tags r:id="rId1"/>
          </p:custDataLst>
        </p:nvPr>
      </p:nvGrpSpPr>
      <p:grpSpPr>
        <a:xfrm>
          <a:off x="0" y="0"/>
          <a:ext cx="0" cy="0"/>
        </a:xfrm>
      </p:grpSpPr>
      <p:pic>
        <p:nvPicPr>
          <p:cNvPr id="36867" name="图片 6"/>
          <p:cNvPicPr>
            <a:picLocks noChangeAspect="1"/>
          </p:cNvPicPr>
          <p:nvPr>
            <p:custDataLst>
              <p:tags r:id="rId3"/>
            </p:custDataLst>
          </p:nvPr>
        </p:nvPicPr>
        <p:blipFill>
          <a:blip r:embed="rId2"/>
          <a:stretch>
            <a:fillRect/>
          </a:stretch>
        </p:blipFill>
        <p:spPr>
          <a:xfrm>
            <a:off x="8615363" y="1500188"/>
            <a:ext cx="3576637" cy="5383212"/>
          </a:xfrm>
          <a:prstGeom prst="rect">
            <a:avLst/>
          </a:prstGeom>
          <a:noFill/>
          <a:ln w="9525">
            <a:noFill/>
          </a:ln>
        </p:spPr>
      </p:pic>
      <p:sp>
        <p:nvSpPr>
          <p:cNvPr id="2" name="标题 1"/>
          <p:cNvSpPr>
            <a:spLocks noGrp="1"/>
          </p:cNvSpPr>
          <p:nvPr>
            <p:ph type="title"/>
            <p:custDataLst>
              <p:tags r:id="rId4"/>
            </p:custDataLst>
          </p:nvPr>
        </p:nvSpPr>
        <p:spPr>
          <a:xfrm>
            <a:off x="3311691" y="2918071"/>
            <a:ext cx="5568619" cy="1200329"/>
          </a:xfrm>
        </p:spPr>
        <p:txBody>
          <a:bodyPr anchor="ctr">
            <a:normAutofit/>
          </a:bodyPr>
          <a:lstStyle>
            <a:lvl1pPr algn="ctr">
              <a:defRPr sz="3600" baseline="0">
                <a:solidFill>
                  <a:schemeClr val="accent1"/>
                </a:solidFill>
                <a:latin typeface="Arial" panose="020b0604020202020204" pitchFamily="34" charset="0"/>
                <a:ea typeface="汉仪尚巍手书W" pitchFamily="18" charset="-122"/>
              </a:defRPr>
            </a:lvl1pPr>
          </a:lstStyle>
          <a:p>
            <a:r>
              <a:rPr lang="zh-CN" altLang="en-US" noProof="1"/>
              <a:t>单击此处编辑母版标题样式</a:t>
            </a:r>
            <a:endParaRPr lang="zh-CN" altLang="en-US" noProof="1"/>
          </a:p>
        </p:txBody>
      </p:sp>
      <p:sp>
        <p:nvSpPr>
          <p:cNvPr id="9" name="灯片编号占位符 5"/>
          <p:cNvSpPr>
            <a:spLocks noGrp="1"/>
          </p:cNvSpPr>
          <p:nvPr>
            <p:ph type="sldNum" sz="quarter" idx="4"/>
            <p:custDataLst>
              <p:tags r:id="rId5"/>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0" name="日期占位符 3"/>
          <p:cNvSpPr>
            <a:spLocks noGrp="1"/>
          </p:cNvSpPr>
          <p:nvPr>
            <p:ph type="dt" sz="half" idx="2"/>
            <p:custDataLst>
              <p:tags r:id="rId6"/>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9A55691-205F-474F-99BE-FD1D2D1D5699}"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custDataLst>
              <p:tags r:id="rId7"/>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blipFill rotWithShape="0">
          <a:blip r:embed="rId13"/>
          <a:stretch>
            <a:fillRect/>
          </a:stretch>
        </a:blipFill>
        <a:effectLst/>
      </p:bgPr>
    </p:bg>
    <p:spTree>
      <p:nvGrpSpPr>
        <p:cNvPr id="1" name=""/>
        <p:cNvGrpSpPr/>
        <p:nvPr>
          <p:custDataLst>
            <p:tags r:id="rId1"/>
          </p:custDataLst>
        </p:nvPr>
      </p:nvGrpSpPr>
      <p:grpSpPr>
        <a:xfrm>
          <a:off x="0" y="0"/>
          <a:ext cx="0" cy="0"/>
        </a:xfrm>
      </p:grpSpPr>
      <p:grpSp>
        <p:nvGrpSpPr>
          <p:cNvPr id="37891" name="组合 15"/>
          <p:cNvGrpSpPr/>
          <p:nvPr>
            <p:custDataLst>
              <p:tags r:id="rId2"/>
            </p:custDataLst>
          </p:nvPr>
        </p:nvGrpSpPr>
        <p:grpSpPr>
          <a:xfrm>
            <a:off x="0" y="-242887"/>
            <a:ext cx="12192000" cy="7100887"/>
            <a:chOff x="0" y="-243408"/>
            <a:chExt cx="12191999" cy="7101407"/>
          </a:xfrm>
        </p:grpSpPr>
        <p:sp>
          <p:nvSpPr>
            <p:cNvPr id="9" name="矩形 16"/>
            <p:cNvSpPr>
              <a:spLocks noChangeArrowheads="1"/>
            </p:cNvSpPr>
            <p:nvPr>
              <p:custDataLst>
                <p:tags r:id="rId3"/>
              </p:custDataLst>
            </p:nvPr>
          </p:nvSpPr>
          <p:spPr bwMode="auto">
            <a:xfrm>
              <a:off x="10056812" y="3631963"/>
              <a:ext cx="2135187" cy="3226036"/>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37898" name="图片 17"/>
            <p:cNvPicPr>
              <a:picLocks noChangeAspect="1"/>
            </p:cNvPicPr>
            <p:nvPr>
              <p:custDataLst>
                <p:tags r:id="rId6"/>
              </p:custDataLst>
            </p:nvPr>
          </p:nvPicPr>
          <p:blipFill>
            <a:blip r:embed="rId5"/>
            <a:stretch>
              <a:fillRect/>
            </a:stretch>
          </p:blipFill>
          <p:spPr>
            <a:xfrm>
              <a:off x="0" y="-243408"/>
              <a:ext cx="1126688" cy="792087"/>
            </a:xfrm>
            <a:prstGeom prst="rect">
              <a:avLst/>
            </a:prstGeom>
            <a:noFill/>
            <a:ln w="9525">
              <a:noFill/>
            </a:ln>
          </p:spPr>
        </p:pic>
      </p:grpSp>
      <p:sp>
        <p:nvSpPr>
          <p:cNvPr id="2" name="标题 1"/>
          <p:cNvSpPr>
            <a:spLocks noGrp="1"/>
          </p:cNvSpPr>
          <p:nvPr>
            <p:ph type="title"/>
            <p:custDataLst>
              <p:tags r:id="rId7"/>
            </p:custDataLst>
          </p:nvPr>
        </p:nvSpPr>
        <p:spPr>
          <a:xfrm>
            <a:off x="669883" y="443234"/>
            <a:ext cx="10852237" cy="441964"/>
          </a:xfrm>
        </p:spPr>
        <p:txBody>
          <a:bodyPr lIns="101600" tIns="38100" rIns="76200" bIns="38100"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3" name="内容占位符 2"/>
          <p:cNvSpPr>
            <a:spLocks noGrp="1"/>
          </p:cNvSpPr>
          <p:nvPr>
            <p:ph sz="half" idx="1"/>
            <p:custDataLst>
              <p:tags r:id="rId8"/>
            </p:custDataLst>
          </p:nvPr>
        </p:nvSpPr>
        <p:spPr>
          <a:xfrm>
            <a:off x="669931" y="952508"/>
            <a:ext cx="5283243" cy="5388907"/>
          </a:xfrm>
        </p:spPr>
        <p:txBody>
          <a:bodyPr lIns="101600" rIns="8255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lang="zh-CN" altLang="en-US" noProof="1">
              <a:sym typeface="+mn-ea"/>
            </a:endParaRPr>
          </a:p>
        </p:txBody>
      </p:sp>
      <p:sp>
        <p:nvSpPr>
          <p:cNvPr id="4" name="内容占位符 3"/>
          <p:cNvSpPr>
            <a:spLocks noGrp="1"/>
          </p:cNvSpPr>
          <p:nvPr>
            <p:ph sz="half" idx="2"/>
            <p:custDataLst>
              <p:tags r:id="rId9"/>
            </p:custDataLst>
          </p:nvPr>
        </p:nvSpPr>
        <p:spPr>
          <a:xfrm>
            <a:off x="6238877" y="952508"/>
            <a:ext cx="5283243" cy="5388907"/>
          </a:xfrm>
        </p:spPr>
        <p:txBody>
          <a:bodyPr>
            <a:no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灯片编号占位符 6"/>
          <p:cNvSpPr>
            <a:spLocks noGrp="1"/>
          </p:cNvSpPr>
          <p:nvPr>
            <p:ph type="sldNum" sz="quarter" idx="4"/>
            <p:custDataLst>
              <p:tags r:id="rId10"/>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4"/>
          <p:cNvSpPr>
            <a:spLocks noGrp="1"/>
          </p:cNvSpPr>
          <p:nvPr>
            <p:ph type="dt" sz="half" idx="12"/>
            <p:custDataLst>
              <p:tags r:id="rId11"/>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AAE993C-C109-184E-AE66-1832CD4158FB}"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5"/>
          <p:cNvSpPr>
            <a:spLocks noGrp="1"/>
          </p:cNvSpPr>
          <p:nvPr>
            <p:ph type="ftr" sz="quarter" idx="3"/>
            <p:custDataLst>
              <p:tags r:id="rId12"/>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blipFill rotWithShape="0">
          <a:blip r:embed="rId15"/>
          <a:stretch>
            <a:fillRect/>
          </a:stretch>
        </a:blipFill>
        <a:effectLst/>
      </p:bgPr>
    </p:bg>
    <p:spTree>
      <p:nvGrpSpPr>
        <p:cNvPr id="1" name=""/>
        <p:cNvGrpSpPr/>
        <p:nvPr>
          <p:custDataLst>
            <p:tags r:id="rId1"/>
          </p:custDataLst>
        </p:nvPr>
      </p:nvGrpSpPr>
      <p:grpSpPr>
        <a:xfrm>
          <a:off x="0" y="0"/>
          <a:ext cx="0" cy="0"/>
        </a:xfrm>
      </p:grpSpPr>
      <p:grpSp>
        <p:nvGrpSpPr>
          <p:cNvPr id="38915" name="组合 10"/>
          <p:cNvGrpSpPr/>
          <p:nvPr>
            <p:custDataLst>
              <p:tags r:id="rId2"/>
            </p:custDataLst>
          </p:nvPr>
        </p:nvGrpSpPr>
        <p:grpSpPr>
          <a:xfrm>
            <a:off x="0" y="-242887"/>
            <a:ext cx="12192000" cy="7100887"/>
            <a:chOff x="0" y="-243408"/>
            <a:chExt cx="12191999" cy="7101407"/>
          </a:xfrm>
        </p:grpSpPr>
        <p:sp>
          <p:nvSpPr>
            <p:cNvPr id="9" name="矩形 12"/>
            <p:cNvSpPr>
              <a:spLocks noChangeArrowheads="1"/>
            </p:cNvSpPr>
            <p:nvPr>
              <p:custDataLst>
                <p:tags r:id="rId3"/>
              </p:custDataLst>
            </p:nvPr>
          </p:nvSpPr>
          <p:spPr bwMode="auto">
            <a:xfrm>
              <a:off x="10056812" y="3631963"/>
              <a:ext cx="2135187" cy="3226036"/>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38922" name="图片 9"/>
            <p:cNvPicPr>
              <a:picLocks noChangeAspect="1"/>
            </p:cNvPicPr>
            <p:nvPr>
              <p:custDataLst>
                <p:tags r:id="rId6"/>
              </p:custDataLst>
            </p:nvPr>
          </p:nvPicPr>
          <p:blipFill>
            <a:blip r:embed="rId5"/>
            <a:stretch>
              <a:fillRect/>
            </a:stretch>
          </p:blipFill>
          <p:spPr>
            <a:xfrm>
              <a:off x="0" y="-243408"/>
              <a:ext cx="1126688" cy="792087"/>
            </a:xfrm>
            <a:prstGeom prst="rect">
              <a:avLst/>
            </a:prstGeom>
            <a:noFill/>
            <a:ln w="9525">
              <a:noFill/>
            </a:ln>
          </p:spPr>
        </p:pic>
      </p:grpSp>
      <p:sp>
        <p:nvSpPr>
          <p:cNvPr id="2" name="标题 1"/>
          <p:cNvSpPr>
            <a:spLocks noGrp="1"/>
          </p:cNvSpPr>
          <p:nvPr>
            <p:ph type="title"/>
            <p:custDataLst>
              <p:tags r:id="rId7"/>
            </p:custDataLst>
          </p:nvPr>
        </p:nvSpPr>
        <p:spPr>
          <a:xfrm>
            <a:off x="669883" y="443234"/>
            <a:ext cx="10852237" cy="441964"/>
          </a:xfrm>
        </p:spPr>
        <p:txBody>
          <a:bodyPr lIns="101600" tIns="38100" rIns="76200" bIns="38100"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3" name="文本占位符 2"/>
          <p:cNvSpPr>
            <a:spLocks noGrp="1"/>
          </p:cNvSpPr>
          <p:nvPr>
            <p:ph type="body" idx="1"/>
            <p:custDataLst>
              <p:tags r:id="rId8"/>
            </p:custDataLst>
          </p:nvPr>
        </p:nvSpPr>
        <p:spPr>
          <a:xfrm>
            <a:off x="669931" y="952508"/>
            <a:ext cx="5283243" cy="381003"/>
          </a:xfrm>
        </p:spPr>
        <p:txBody>
          <a:bodyPr lIns="101600" tIns="38100" rIns="76200" bIns="3810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9"/>
            </p:custDataLst>
          </p:nvPr>
        </p:nvSpPr>
        <p:spPr>
          <a:xfrm>
            <a:off x="669925" y="1406525"/>
            <a:ext cx="5283200" cy="4934752"/>
          </a:xfrm>
        </p:spPr>
        <p:txBody>
          <a:bodyPr lIns="101600" rIns="8255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lang="zh-CN" altLang="en-US" noProof="1">
              <a:sym typeface="+mn-ea"/>
            </a:endParaRPr>
          </a:p>
        </p:txBody>
      </p:sp>
      <p:sp>
        <p:nvSpPr>
          <p:cNvPr id="5" name="文本占位符 4"/>
          <p:cNvSpPr>
            <a:spLocks noGrp="1"/>
          </p:cNvSpPr>
          <p:nvPr>
            <p:ph type="body" sz="quarter" idx="3"/>
            <p:custDataLst>
              <p:tags r:id="rId10"/>
            </p:custDataLst>
          </p:nvPr>
        </p:nvSpPr>
        <p:spPr>
          <a:xfrm>
            <a:off x="6235751" y="952508"/>
            <a:ext cx="5283243" cy="381003"/>
          </a:xfrm>
        </p:spPr>
        <p:txBody>
          <a:bodyPr lIns="101600" tIns="38100" rIns="76200" bIns="38100" rtlCol="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11"/>
            </p:custDataLst>
          </p:nvPr>
        </p:nvSpPr>
        <p:spPr>
          <a:xfrm>
            <a:off x="6235751" y="1406525"/>
            <a:ext cx="5283243" cy="4934752"/>
          </a:xfrm>
        </p:spPr>
        <p:txBody>
          <a:bodyPr lIns="101600" rIns="8255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lang="zh-CN" altLang="en-US" noProof="1">
              <a:sym typeface="+mn-ea"/>
            </a:endParaRPr>
          </a:p>
        </p:txBody>
      </p:sp>
      <p:sp>
        <p:nvSpPr>
          <p:cNvPr id="11" name="灯片编号占位符 8"/>
          <p:cNvSpPr>
            <a:spLocks noGrp="1"/>
          </p:cNvSpPr>
          <p:nvPr>
            <p:ph type="sldNum" sz="quarter" idx="14"/>
            <p:custDataLst>
              <p:tags r:id="rId12"/>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6"/>
          <p:cNvSpPr>
            <a:spLocks noGrp="1"/>
          </p:cNvSpPr>
          <p:nvPr>
            <p:ph type="dt" sz="half" idx="12"/>
            <p:custDataLst>
              <p:tags r:id="rId13"/>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7008B68-65B4-A94C-AAF6-787359E35E18}"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7"/>
          <p:cNvSpPr>
            <a:spLocks noGrp="1"/>
          </p:cNvSpPr>
          <p:nvPr>
            <p:ph type="ftr" sz="quarter" idx="13"/>
            <p:custDataLst>
              <p:tags r:id="rId14"/>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blipFill rotWithShape="0">
          <a:blip r:embed="rId8"/>
          <a:stretch>
            <a:fillRect/>
          </a:stretch>
        </a:blipFill>
        <a:effectLst/>
      </p:bgPr>
    </p:bg>
    <p:spTree>
      <p:nvGrpSpPr>
        <p:cNvPr id="1" name=""/>
        <p:cNvGrpSpPr/>
        <p:nvPr>
          <p:custDataLst>
            <p:tags r:id="rId1"/>
          </p:custDataLst>
        </p:nvPr>
      </p:nvGrpSpPr>
      <p:grpSpPr>
        <a:xfrm>
          <a:off x="0" y="0"/>
          <a:ext cx="0" cy="0"/>
        </a:xfrm>
      </p:grpSpPr>
      <p:pic>
        <p:nvPicPr>
          <p:cNvPr id="39939" name="图片 9"/>
          <p:cNvPicPr>
            <a:picLocks noChangeAspect="1"/>
          </p:cNvPicPr>
          <p:nvPr>
            <p:custDataLst>
              <p:tags r:id="rId3"/>
            </p:custDataLst>
          </p:nvPr>
        </p:nvPicPr>
        <p:blipFill>
          <a:blip r:embed="rId2"/>
          <a:stretch>
            <a:fillRect/>
          </a:stretch>
        </p:blipFill>
        <p:spPr>
          <a:xfrm>
            <a:off x="10775950" y="4727575"/>
            <a:ext cx="1416050" cy="2130425"/>
          </a:xfrm>
          <a:prstGeom prst="rect">
            <a:avLst/>
          </a:prstGeom>
          <a:noFill/>
          <a:ln w="9525">
            <a:noFill/>
          </a:ln>
        </p:spPr>
      </p:pic>
      <p:sp>
        <p:nvSpPr>
          <p:cNvPr id="2" name="标题 1"/>
          <p:cNvSpPr>
            <a:spLocks noGrp="1"/>
          </p:cNvSpPr>
          <p:nvPr>
            <p:ph type="title"/>
            <p:custDataLst>
              <p:tags r:id="rId4"/>
            </p:custDataLst>
          </p:nvPr>
        </p:nvSpPr>
        <p:spPr>
          <a:xfrm>
            <a:off x="668867" y="442913"/>
            <a:ext cx="10854267" cy="442912"/>
          </a:xfrm>
        </p:spPr>
        <p:txBody>
          <a:bodyPr lIns="101600" tIns="38100" rIns="76200" bIns="38100"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9" name="灯片编号占位符 4"/>
          <p:cNvSpPr>
            <a:spLocks noGrp="1"/>
          </p:cNvSpPr>
          <p:nvPr>
            <p:ph type="sldNum" sz="quarter" idx="4"/>
            <p:custDataLst>
              <p:tags r:id="rId5"/>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0" name="日期占位符 2"/>
          <p:cNvSpPr>
            <a:spLocks noGrp="1"/>
          </p:cNvSpPr>
          <p:nvPr>
            <p:ph type="dt" sz="half" idx="2"/>
            <p:custDataLst>
              <p:tags r:id="rId6"/>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6F3DCDA-EF32-F041-B41D-D5A4A568053B}"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1" name="页脚占位符 3"/>
          <p:cNvSpPr>
            <a:spLocks noGrp="1"/>
          </p:cNvSpPr>
          <p:nvPr>
            <p:ph type="ftr" sz="quarter" idx="3"/>
            <p:custDataLst>
              <p:tags r:id="rId7"/>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blipFill rotWithShape="0">
          <a:blip r:embed="rId13"/>
          <a:stretch>
            <a:fillRect/>
          </a:stretch>
        </a:blipFill>
        <a:effectLst/>
      </p:bgPr>
    </p:bg>
    <p:spTree>
      <p:nvGrpSpPr>
        <p:cNvPr id="1" name=""/>
        <p:cNvGrpSpPr/>
        <p:nvPr>
          <p:custDataLst>
            <p:tags r:id="rId1"/>
          </p:custDataLst>
        </p:nvPr>
      </p:nvGrpSpPr>
      <p:grpSpPr>
        <a:xfrm>
          <a:off x="0" y="0"/>
          <a:ext cx="0" cy="0"/>
        </a:xfrm>
      </p:grpSpPr>
      <p:grpSp>
        <p:nvGrpSpPr>
          <p:cNvPr id="40963" name="组合 10"/>
          <p:cNvGrpSpPr/>
          <p:nvPr>
            <p:custDataLst>
              <p:tags r:id="rId2"/>
            </p:custDataLst>
          </p:nvPr>
        </p:nvGrpSpPr>
        <p:grpSpPr>
          <a:xfrm>
            <a:off x="0" y="-242887"/>
            <a:ext cx="12192000" cy="7100887"/>
            <a:chOff x="0" y="-243408"/>
            <a:chExt cx="12191999" cy="7101407"/>
          </a:xfrm>
        </p:grpSpPr>
        <p:sp>
          <p:nvSpPr>
            <p:cNvPr id="9" name="矩形 14"/>
            <p:cNvSpPr>
              <a:spLocks noChangeArrowheads="1"/>
            </p:cNvSpPr>
            <p:nvPr>
              <p:custDataLst>
                <p:tags r:id="rId3"/>
              </p:custDataLst>
            </p:nvPr>
          </p:nvSpPr>
          <p:spPr bwMode="auto">
            <a:xfrm>
              <a:off x="10056812" y="3631963"/>
              <a:ext cx="2135187" cy="3226036"/>
            </a:xfrm>
            <a:prstGeom prst="rect">
              <a:avLst/>
            </a:prstGeom>
            <a:blipFill dpi="0" rotWithShape="1">
              <a:blip r:embed="rId4">
                <a:alphaModFix amt="80000"/>
              </a:blip>
              <a:stretch>
                <a:fillRect/>
              </a:stretch>
            </a:blipFill>
            <a:ln>
              <a:noFill/>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pic>
          <p:nvPicPr>
            <p:cNvPr id="40970" name="图片 15"/>
            <p:cNvPicPr>
              <a:picLocks noChangeAspect="1"/>
            </p:cNvPicPr>
            <p:nvPr>
              <p:custDataLst>
                <p:tags r:id="rId6"/>
              </p:custDataLst>
            </p:nvPr>
          </p:nvPicPr>
          <p:blipFill>
            <a:blip r:embed="rId5"/>
            <a:stretch>
              <a:fillRect/>
            </a:stretch>
          </p:blipFill>
          <p:spPr>
            <a:xfrm>
              <a:off x="0" y="-243408"/>
              <a:ext cx="1126688" cy="792087"/>
            </a:xfrm>
            <a:prstGeom prst="rect">
              <a:avLst/>
            </a:prstGeom>
            <a:noFill/>
            <a:ln w="9525">
              <a:noFill/>
            </a:ln>
          </p:spPr>
        </p:pic>
      </p:grpSp>
      <p:sp>
        <p:nvSpPr>
          <p:cNvPr id="2" name="标题 1"/>
          <p:cNvSpPr>
            <a:spLocks noGrp="1"/>
          </p:cNvSpPr>
          <p:nvPr>
            <p:ph type="title"/>
            <p:custDataLst>
              <p:tags r:id="rId7"/>
            </p:custDataLst>
          </p:nvPr>
        </p:nvSpPr>
        <p:spPr>
          <a:xfrm>
            <a:off x="669931" y="443234"/>
            <a:ext cx="10852237" cy="441964"/>
          </a:xfrm>
        </p:spPr>
        <p:txBody>
          <a:bodyPr lIns="101600" tIns="38100" rIns="76200" bIns="38100"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3" name="图片占位符 2"/>
          <p:cNvSpPr>
            <a:spLocks noGrp="1"/>
          </p:cNvSpPr>
          <p:nvPr>
            <p:ph type="pic" idx="1"/>
            <p:custDataLst>
              <p:tags r:id="rId8"/>
            </p:custDataLst>
          </p:nvPr>
        </p:nvSpPr>
        <p:spPr>
          <a:xfrm>
            <a:off x="669931" y="952508"/>
            <a:ext cx="5283243" cy="5388907"/>
          </a:xfrm>
        </p:spPr>
        <p:txBody>
          <a:bodyPr vert="horz" wrap="square" lIns="101600" tIns="0" rIns="82550" bIns="0" numCol="1" rtlCol="0" anchor="t" anchorCtr="0" compatLnSpc="1">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defRPr/>
            </a:pPr>
            <a:endParaRPr kumimoji="0" lang="zh-CN" altLang="en-US" sz="1200" b="0" i="0" u="none" strike="noStrike" kern="1200" cap="none" spc="150" normalizeH="0" baseline="0" noProof="1">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n-cs"/>
              <a:sym typeface="+mn-ea"/>
            </a:endParaRPr>
          </a:p>
        </p:txBody>
      </p:sp>
      <p:sp>
        <p:nvSpPr>
          <p:cNvPr id="4" name="文本占位符 3"/>
          <p:cNvSpPr>
            <a:spLocks noGrp="1"/>
          </p:cNvSpPr>
          <p:nvPr>
            <p:ph type="body" sz="half" idx="2"/>
            <p:custDataLst>
              <p:tags r:id="rId9"/>
            </p:custDataLst>
          </p:nvPr>
        </p:nvSpPr>
        <p:spPr>
          <a:xfrm>
            <a:off x="6238925" y="952508"/>
            <a:ext cx="5283243" cy="5388907"/>
          </a:xfrm>
        </p:spPr>
        <p:txBody>
          <a:bodyPr lIns="101600" rIns="8255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11" name="灯片编号占位符 6"/>
          <p:cNvSpPr>
            <a:spLocks noGrp="1"/>
          </p:cNvSpPr>
          <p:nvPr>
            <p:ph type="sldNum" sz="quarter" idx="4"/>
            <p:custDataLst>
              <p:tags r:id="rId10"/>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4"/>
          <p:cNvSpPr>
            <a:spLocks noGrp="1"/>
          </p:cNvSpPr>
          <p:nvPr>
            <p:ph type="dt" sz="half" idx="12"/>
            <p:custDataLst>
              <p:tags r:id="rId11"/>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44DEA22-9853-2648-8245-15FD9329DB88}"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5"/>
          <p:cNvSpPr>
            <a:spLocks noGrp="1"/>
          </p:cNvSpPr>
          <p:nvPr>
            <p:ph type="ftr" sz="quarter" idx="3"/>
            <p:custDataLst>
              <p:tags r:id="rId12"/>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blipFill rotWithShape="0">
          <a:blip r:embed="rId12"/>
          <a:stretch>
            <a:fillRect/>
          </a:stretch>
        </a:blipFill>
        <a:effectLst/>
      </p:bgPr>
    </p:bg>
    <p:spTree>
      <p:nvGrpSpPr>
        <p:cNvPr id="1" name=""/>
        <p:cNvGrpSpPr/>
        <p:nvPr>
          <p:custDataLst>
            <p:tags r:id="rId1"/>
          </p:custDataLst>
        </p:nvPr>
      </p:nvGrpSpPr>
      <p:grpSpPr>
        <a:xfrm>
          <a:off x="0" y="0"/>
          <a:ext cx="0" cy="0"/>
        </a:xfrm>
      </p:grpSpPr>
      <p:sp>
        <p:nvSpPr>
          <p:cNvPr id="8" name="矩形 9"/>
          <p:cNvSpPr>
            <a:spLocks noChangeArrowheads="1"/>
          </p:cNvSpPr>
          <p:nvPr>
            <p:custDataLst>
              <p:tags r:id="rId2"/>
            </p:custDataLst>
          </p:nvPr>
        </p:nvSpPr>
        <p:spPr bwMode="auto">
          <a:xfrm>
            <a:off x="292100" y="304800"/>
            <a:ext cx="11607800" cy="6248400"/>
          </a:xfrm>
          <a:prstGeom prst="rect">
            <a:avLst/>
          </a:prstGeom>
          <a:solidFill>
            <a:srgbClr val="E3D7CE">
              <a:alpha val="79999"/>
            </a:srgbClr>
          </a:solidFill>
          <a:ln w="38100">
            <a:solidFill>
              <a:srgbClr val="BC9F89"/>
            </a:solidFill>
            <a:miter lim="800000"/>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endParaRPr>
          </a:p>
        </p:txBody>
      </p:sp>
      <p:pic>
        <p:nvPicPr>
          <p:cNvPr id="41988" name="图片 10"/>
          <p:cNvPicPr>
            <a:picLocks noChangeAspect="1"/>
          </p:cNvPicPr>
          <p:nvPr>
            <p:custDataLst>
              <p:tags r:id="rId4"/>
            </p:custDataLst>
          </p:nvPr>
        </p:nvPicPr>
        <p:blipFill>
          <a:blip r:embed="rId3"/>
          <a:stretch>
            <a:fillRect/>
          </a:stretch>
        </p:blipFill>
        <p:spPr>
          <a:xfrm>
            <a:off x="11352213" y="0"/>
            <a:ext cx="839787" cy="744538"/>
          </a:xfrm>
          <a:prstGeom prst="rect">
            <a:avLst/>
          </a:prstGeom>
          <a:noFill/>
          <a:ln w="9525">
            <a:noFill/>
          </a:ln>
        </p:spPr>
      </p:pic>
      <p:pic>
        <p:nvPicPr>
          <p:cNvPr id="41989" name="图片 14"/>
          <p:cNvPicPr>
            <a:picLocks noChangeAspect="1"/>
          </p:cNvPicPr>
          <p:nvPr>
            <p:custDataLst>
              <p:tags r:id="rId6"/>
            </p:custDataLst>
          </p:nvPr>
        </p:nvPicPr>
        <p:blipFill>
          <a:blip r:embed="rId5"/>
          <a:stretch>
            <a:fillRect/>
          </a:stretch>
        </p:blipFill>
        <p:spPr>
          <a:xfrm>
            <a:off x="0" y="5300663"/>
            <a:ext cx="1052513" cy="1582737"/>
          </a:xfrm>
          <a:prstGeom prst="rect">
            <a:avLst/>
          </a:prstGeom>
          <a:noFill/>
          <a:ln w="9525">
            <a:noFill/>
          </a:ln>
        </p:spPr>
      </p:pic>
      <p:sp>
        <p:nvSpPr>
          <p:cNvPr id="2" name="竖排标题 1"/>
          <p:cNvSpPr>
            <a:spLocks noGrp="1"/>
          </p:cNvSpPr>
          <p:nvPr>
            <p:ph type="title" orient="vert"/>
            <p:custDataLst>
              <p:tags r:id="rId7"/>
            </p:custDataLst>
          </p:nvPr>
        </p:nvSpPr>
        <p:spPr>
          <a:xfrm>
            <a:off x="10571135" y="952508"/>
            <a:ext cx="950984" cy="5388907"/>
          </a:xfrm>
        </p:spPr>
        <p:txBody>
          <a:bodyPr vert="eaVert" lIns="101600" tIns="38100" rIns="76200" bIns="38100" rtlCol="0" anchor="ctr">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lang="zh-CN" altLang="en-US" noProof="1">
                <a:sym typeface="+mn-ea"/>
              </a:rPr>
              <a:t>单击此处编辑母版标题样式</a:t>
            </a:r>
            <a:endParaRPr lang="zh-CN" altLang="en-US" noProof="1">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灯片编号占位符 5"/>
          <p:cNvSpPr>
            <a:spLocks noGrp="1"/>
          </p:cNvSpPr>
          <p:nvPr>
            <p:ph type="sldNum" sz="quarter" idx="4"/>
            <p:custDataLst>
              <p:tags r:id="rId9"/>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3"/>
          <p:cNvSpPr>
            <a:spLocks noGrp="1"/>
          </p:cNvSpPr>
          <p:nvPr>
            <p:ph type="dt" sz="half" idx="2"/>
            <p:custDataLst>
              <p:tags r:id="rId10"/>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9F61DAC-186B-C44B-950A-B951A1E7CBE1}"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custDataLst>
              <p:tags r:id="rId11"/>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blipFill rotWithShape="0">
          <a:blip r:embed="rId11"/>
          <a:stretch>
            <a:fillRect/>
          </a:stretch>
        </a:blipFill>
        <a:effectLst/>
      </p:bgPr>
    </p:bg>
    <p:spTree>
      <p:nvGrpSpPr>
        <p:cNvPr id="1" name=""/>
        <p:cNvGrpSpPr/>
        <p:nvPr>
          <p:custDataLst>
            <p:tags r:id="rId1"/>
          </p:custDataLst>
        </p:nvPr>
      </p:nvGrpSpPr>
      <p:grpSpPr>
        <a:xfrm>
          <a:off x="0" y="0"/>
          <a:ext cx="0" cy="0"/>
        </a:xfrm>
      </p:grpSpPr>
      <p:sp>
        <p:nvSpPr>
          <p:cNvPr id="8" name="矩形 10"/>
          <p:cNvSpPr>
            <a:spLocks noChangeArrowheads="1"/>
          </p:cNvSpPr>
          <p:nvPr>
            <p:custDataLst>
              <p:tags r:id="rId2"/>
            </p:custDataLst>
          </p:nvPr>
        </p:nvSpPr>
        <p:spPr bwMode="auto">
          <a:xfrm>
            <a:off x="292100" y="304800"/>
            <a:ext cx="11607800" cy="6248400"/>
          </a:xfrm>
          <a:prstGeom prst="rect">
            <a:avLst/>
          </a:prstGeom>
          <a:solidFill>
            <a:srgbClr val="E3D7CE">
              <a:alpha val="79999"/>
            </a:srgbClr>
          </a:solidFill>
          <a:ln w="38100">
            <a:solidFill>
              <a:srgbClr val="BC9F89"/>
            </a:solidFill>
            <a:miter lim="800000"/>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endParaRPr>
          </a:p>
        </p:txBody>
      </p:sp>
      <p:pic>
        <p:nvPicPr>
          <p:cNvPr id="43012" name="图片 11"/>
          <p:cNvPicPr>
            <a:picLocks noChangeAspect="1"/>
          </p:cNvPicPr>
          <p:nvPr>
            <p:custDataLst>
              <p:tags r:id="rId4"/>
            </p:custDataLst>
          </p:nvPr>
        </p:nvPicPr>
        <p:blipFill>
          <a:blip r:embed="rId3"/>
          <a:stretch>
            <a:fillRect/>
          </a:stretch>
        </p:blipFill>
        <p:spPr>
          <a:xfrm>
            <a:off x="11352213" y="0"/>
            <a:ext cx="839787" cy="744538"/>
          </a:xfrm>
          <a:prstGeom prst="rect">
            <a:avLst/>
          </a:prstGeom>
          <a:noFill/>
          <a:ln w="9525">
            <a:noFill/>
          </a:ln>
        </p:spPr>
      </p:pic>
      <p:pic>
        <p:nvPicPr>
          <p:cNvPr id="43013" name="图片 12"/>
          <p:cNvPicPr>
            <a:picLocks noChangeAspect="1"/>
          </p:cNvPicPr>
          <p:nvPr>
            <p:custDataLst>
              <p:tags r:id="rId6"/>
            </p:custDataLst>
          </p:nvPr>
        </p:nvPicPr>
        <p:blipFill>
          <a:blip r:embed="rId5"/>
          <a:stretch>
            <a:fillRect/>
          </a:stretch>
        </p:blipFill>
        <p:spPr>
          <a:xfrm>
            <a:off x="0" y="5300663"/>
            <a:ext cx="1052513" cy="1582737"/>
          </a:xfrm>
          <a:prstGeom prst="rect">
            <a:avLst/>
          </a:prstGeom>
          <a:noFill/>
          <a:ln w="9525">
            <a:noFill/>
          </a:ln>
        </p:spPr>
      </p:pic>
      <p:sp>
        <p:nvSpPr>
          <p:cNvPr id="7" name="内容占位符 6"/>
          <p:cNvSpPr>
            <a:spLocks noGrp="1"/>
          </p:cNvSpPr>
          <p:nvPr>
            <p:ph sz="quarter" idx="13"/>
            <p:custDataLst>
              <p:tags r:id="rId7"/>
            </p:custDataLst>
          </p:nvPr>
        </p:nvSpPr>
        <p:spPr>
          <a:xfrm>
            <a:off x="669931" y="952508"/>
            <a:ext cx="10852237" cy="5388907"/>
          </a:xfrm>
        </p:spPr>
        <p:txBody>
          <a:bodyPr/>
          <a:lstStyle>
            <a:lvl1pPr>
              <a:defRPr baseline="0">
                <a:solidFill>
                  <a:schemeClr val="tx1">
                    <a:lumMod val="85000"/>
                    <a:lumOff val="15000"/>
                  </a:schemeClr>
                </a:solidFill>
                <a:ea typeface="隶书" panose="02010509060101010101" pitchFamily="49" charset="-122"/>
              </a:defRPr>
            </a:lvl1pPr>
            <a:lvl2pPr>
              <a:defRPr baseline="0">
                <a:solidFill>
                  <a:schemeClr val="tx1">
                    <a:lumMod val="85000"/>
                    <a:lumOff val="15000"/>
                  </a:schemeClr>
                </a:solidFill>
                <a:ea typeface="隶书" panose="02010509060101010101" pitchFamily="49" charset="-122"/>
              </a:defRPr>
            </a:lvl2pPr>
            <a:lvl3pPr>
              <a:defRPr baseline="0">
                <a:solidFill>
                  <a:schemeClr val="tx1">
                    <a:lumMod val="85000"/>
                    <a:lumOff val="15000"/>
                  </a:schemeClr>
                </a:solidFill>
                <a:ea typeface="隶书" panose="02010509060101010101" pitchFamily="49" charset="-122"/>
              </a:defRPr>
            </a:lvl3pPr>
            <a:lvl4pPr>
              <a:defRPr baseline="0">
                <a:solidFill>
                  <a:schemeClr val="tx1">
                    <a:lumMod val="85000"/>
                    <a:lumOff val="15000"/>
                  </a:schemeClr>
                </a:solidFill>
                <a:ea typeface="隶书" panose="02010509060101010101" pitchFamily="49" charset="-122"/>
              </a:defRPr>
            </a:lvl4pPr>
            <a:lvl5pPr>
              <a:defRPr baseline="0">
                <a:solidFill>
                  <a:schemeClr val="tx1">
                    <a:lumMod val="85000"/>
                    <a:lumOff val="15000"/>
                  </a:schemeClr>
                </a:solidFill>
                <a:ea typeface="隶书" panose="02010509060101010101" pitchFamily="49"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灯片编号占位符 4"/>
          <p:cNvSpPr>
            <a:spLocks noGrp="1"/>
          </p:cNvSpPr>
          <p:nvPr>
            <p:ph type="sldNum" sz="quarter" idx="4"/>
            <p:custDataLst>
              <p:tags r:id="rId8"/>
            </p:custDataLst>
          </p:nvPr>
        </p:nvSpPr>
        <p:spPr>
          <a:xfrm>
            <a:off x="8610600" y="6350000"/>
            <a:ext cx="2700338" cy="315913"/>
          </a:xfrm>
          <a:prstGeom prst="rect">
            <a:avLst/>
          </a:prstGeom>
        </p:spPr>
        <p:txBody>
          <a:bodyPr vert="horz" wrap="square" lIns="91440" tIns="45720" rIns="91440" bIns="45720" numCol="1" anchor="ctr" anchorCtr="0" compatLnSpc="1"/>
          <a:lstStyle/>
          <a:p>
            <a:pPr algn="r" eaLnBrk="1" hangingPunct="1">
              <a:buSzTx/>
              <a:buNone/>
            </a:pPr>
            <a:fld id="{9A0DB2DC-4C9A-4742-B13C-FB6460FD3503}" type="slidenum">
              <a:rPr lang="zh-CN" altLang="en-US"/>
              <a:t/>
            </a:fld>
            <a:endParaRPr lang="zh-CN" altLang="en-US"/>
          </a:p>
        </p:txBody>
      </p:sp>
      <p:sp>
        <p:nvSpPr>
          <p:cNvPr id="12" name="日期占位符 2"/>
          <p:cNvSpPr>
            <a:spLocks noGrp="1"/>
          </p:cNvSpPr>
          <p:nvPr>
            <p:ph type="dt" sz="half" idx="2"/>
            <p:custDataLst>
              <p:tags r:id="rId9"/>
            </p:custDataLst>
          </p:nvPr>
        </p:nvSpPr>
        <p:spPr>
          <a:xfrm>
            <a:off x="881063" y="6350000"/>
            <a:ext cx="2698750" cy="315913"/>
          </a:xfrm>
          <a:prstGeom prst="rect">
            <a:avLst/>
          </a:prstGeom>
        </p:spPr>
        <p:txBody>
          <a:bodyPr lIns="91440" tIns="45720" rIns="91440" bIns="4572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509B53C-8CB0-9649-B276-C38CA4C991FD}"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3" name="页脚占位符 3"/>
          <p:cNvSpPr>
            <a:spLocks noGrp="1"/>
          </p:cNvSpPr>
          <p:nvPr>
            <p:ph type="ftr" sz="quarter" idx="3"/>
            <p:custDataLst>
              <p:tags r:id="rId10"/>
            </p:custDataLst>
          </p:nvPr>
        </p:nvSpPr>
        <p:spPr>
          <a:xfrm>
            <a:off x="4116388" y="6350000"/>
            <a:ext cx="3959225" cy="315913"/>
          </a:xfrm>
          <a:prstGeom prst="rect">
            <a:avLst/>
          </a:prstGeom>
        </p:spPr>
        <p:txBody>
          <a:bodyPr lIns="91440" tIns="45720" rIns="91440" bIns="4572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69.xml" /><Relationship Id="rId21" Type="http://schemas.openxmlformats.org/officeDocument/2006/relationships/tags" Target="../tags/tag170.xml" /><Relationship Id="rId22" Type="http://schemas.openxmlformats.org/officeDocument/2006/relationships/tags" Target="../tags/tag171.xml" /><Relationship Id="rId23" Type="http://schemas.openxmlformats.org/officeDocument/2006/relationships/tags" Target="../tags/tag172.xml" /><Relationship Id="rId24" Type="http://schemas.openxmlformats.org/officeDocument/2006/relationships/tags" Target="../tags/tag173.xml" /><Relationship Id="rId25" Type="http://schemas.openxmlformats.org/officeDocument/2006/relationships/tags" Target="../tags/tag174.xml" /><Relationship Id="rId26" Type="http://schemas.openxmlformats.org/officeDocument/2006/relationships/tags" Target="../tags/tag175.xml"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custDataLst>
            <p:tags r:id="rId20"/>
          </p:custDataLst>
        </p:nvPr>
      </p:nvGrpSpPr>
      <p:grpSpPr/>
      <p:sp>
        <p:nvSpPr>
          <p:cNvPr id="1026" name="标题占位符 1"/>
          <p:cNvSpPr>
            <a:spLocks noGrp="1" noChangeArrowheads="1"/>
          </p:cNvSpPr>
          <p:nvPr>
            <p:ph type="title" idx="4294967295"/>
            <p:custDataLst>
              <p:tags r:id="rId21"/>
            </p:custDataLst>
          </p:nvPr>
        </p:nvSpPr>
        <p:spPr bwMode="auto">
          <a:xfrm>
            <a:off x="668338" y="442913"/>
            <a:ext cx="10855325" cy="442913"/>
          </a:xfrm>
          <a:prstGeom prst="rect">
            <a:avLst/>
          </a:prstGeom>
          <a:noFill/>
          <a:ln>
            <a:noFill/>
          </a:ln>
        </p:spPr>
        <p:txBody>
          <a:bodyPr vert="horz" wrap="square" lIns="100800" tIns="39600" rIns="75600" bIns="396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22"/>
            </p:custDataLst>
          </p:nvPr>
        </p:nvSpPr>
        <p:spPr bwMode="auto">
          <a:xfrm>
            <a:off x="668338" y="952500"/>
            <a:ext cx="10855325" cy="5389563"/>
          </a:xfrm>
          <a:prstGeom prst="rect">
            <a:avLst/>
          </a:prstGeom>
          <a:noFill/>
          <a:ln>
            <a:noFill/>
          </a:ln>
        </p:spPr>
        <p:txBody>
          <a:bodyPr vert="horz" wrap="square" lIns="100800" tIns="0" rIns="8280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custDataLst>
              <p:tags r:id="rId23"/>
            </p:custDataLst>
          </p:nvPr>
        </p:nvSpPr>
        <p:spPr>
          <a:xfrm>
            <a:off x="881063" y="6350000"/>
            <a:ext cx="2698750" cy="315913"/>
          </a:xfrm>
          <a:prstGeom prst="rect">
            <a:avLst/>
          </a:prstGeom>
          <a:noFill/>
          <a:ln w="9525">
            <a:noFill/>
          </a:ln>
        </p:spPr>
        <p:txBody>
          <a:bodyPr lIns="91440" tIns="45720" rIns="91440" bIns="45720" anchor="ctr"/>
          <a:lstStyle>
            <a:lvl1pPr eaLnBrk="1" hangingPunct="1">
              <a:buSzTx/>
              <a:defRPr sz="900" noProof="1">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D7641E-B979-5C44-9991-1EE17BB15713}" type="datetime1">
              <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rPr>
              <a:t/>
            </a:fld>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p:cNvSpPr>
          <p:nvPr>
            <p:ph type="ftr" sz="quarter" idx="3"/>
            <p:custDataLst>
              <p:tags r:id="rId24"/>
            </p:custDataLst>
          </p:nvPr>
        </p:nvSpPr>
        <p:spPr>
          <a:xfrm>
            <a:off x="4116388" y="6350000"/>
            <a:ext cx="3959225" cy="315913"/>
          </a:xfrm>
          <a:prstGeom prst="rect">
            <a:avLst/>
          </a:prstGeom>
          <a:noFill/>
          <a:ln w="9525">
            <a:noFill/>
          </a:ln>
        </p:spPr>
        <p:txBody>
          <a:bodyPr lIns="91440" tIns="45720" rIns="91440" bIns="45720" anchor="ctr"/>
          <a:lstStyle>
            <a:lvl1pPr algn="ctr" eaLnBrk="1" hangingPunct="1">
              <a:buSzTx/>
              <a:defRPr sz="900" noProof="1">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p:cNvSpPr>
          <p:nvPr>
            <p:ph type="sldNum" sz="quarter" idx="4"/>
            <p:custDataLst>
              <p:tags r:id="rId25"/>
            </p:custDataLst>
          </p:nvPr>
        </p:nvSpPr>
        <p:spPr>
          <a:xfrm>
            <a:off x="8610600" y="6350000"/>
            <a:ext cx="2700338" cy="315913"/>
          </a:xfrm>
          <a:prstGeom prst="rect">
            <a:avLst/>
          </a:prstGeom>
          <a:noFill/>
          <a:ln w="9525">
            <a:noFill/>
          </a:ln>
        </p:spPr>
        <p:txBody>
          <a:bodyPr vert="horz" wrap="square" lIns="91440" tIns="45720" rIns="91440" bIns="45720" numCol="1" anchor="ctr" anchorCtr="0" compatLnSpc="1"/>
          <a:lstStyle>
            <a:lvl1pPr algn="r">
              <a:defRPr sz="900">
                <a:solidFill>
                  <a:srgbClr val="898989"/>
                </a:solidFill>
              </a:defRPr>
            </a:lvl1pPr>
          </a:lstStyle>
          <a:p>
            <a:pPr lvl="0" eaLnBrk="1" hangingPunct="1">
              <a:buSzTx/>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
        <p:nvSpPr>
          <p:cNvPr id="1031" name="KSO_TEMPLATE" hidden="1"/>
          <p:cNvSpPr>
            <a:spLocks noChangeArrowheads="1"/>
          </p:cNvSpPr>
          <p:nvPr>
            <p:custDataLst>
              <p:tags r:id="rId26"/>
            </p:custDataLst>
          </p:nvPr>
        </p:nvSpPr>
        <p:spPr bwMode="auto">
          <a:xfrm flipH="1">
            <a:off x="0" y="0"/>
            <a:ext cx="0" cy="0"/>
          </a:xfrm>
          <a:prstGeom prst="rect">
            <a:avLst/>
          </a:prstGeom>
          <a:solidFill>
            <a:srgbClr val="988487"/>
          </a:solidFill>
          <a:ln w="12700">
            <a:solidFill>
              <a:srgbClr val="6E5F62"/>
            </a:solidFill>
            <a:miter lim="800000"/>
          </a:ln>
        </p:spPr>
        <p:txBody>
          <a:bodyPr anchor="ctr"/>
          <a:lstStyle>
            <a:lvl1pPr>
              <a:buSzTx/>
              <a:defRPr>
                <a:solidFill>
                  <a:schemeClr val="tx1"/>
                </a:solidFill>
                <a:latin typeface="Arial" panose="020b0604020202020204" pitchFamily="34" charset="0"/>
                <a:ea typeface="宋体" panose="02010600030101010101" pitchFamily="2" charset="-122"/>
              </a:defRPr>
            </a:lvl1pPr>
            <a:lvl2pPr marL="742950" indent="-285750">
              <a:buSzTx/>
              <a:defRPr>
                <a:solidFill>
                  <a:schemeClr val="tx1"/>
                </a:solidFill>
                <a:latin typeface="Arial" panose="020b0604020202020204" pitchFamily="34" charset="0"/>
                <a:ea typeface="宋体" panose="02010600030101010101" pitchFamily="2" charset="-122"/>
              </a:defRPr>
            </a:lvl2pPr>
            <a:lvl3pPr marL="1143000" indent="-228600">
              <a:buSzTx/>
              <a:defRPr>
                <a:solidFill>
                  <a:schemeClr val="tx1"/>
                </a:solidFill>
                <a:latin typeface="Arial" panose="020b0604020202020204" pitchFamily="34" charset="0"/>
                <a:ea typeface="宋体" panose="02010600030101010101" pitchFamily="2" charset="-122"/>
              </a:defRPr>
            </a:lvl3pPr>
            <a:lvl4pPr marL="1600200" indent="-228600">
              <a:buSzTx/>
              <a:defRPr>
                <a:solidFill>
                  <a:schemeClr val="tx1"/>
                </a:solidFill>
                <a:latin typeface="Arial" panose="020b0604020202020204" pitchFamily="34" charset="0"/>
                <a:ea typeface="宋体" panose="02010600030101010101" pitchFamily="2" charset="-122"/>
              </a:defRPr>
            </a:lvl4pPr>
            <a:lvl5pPr marL="2057400" indent="-228600">
              <a:buSzTx/>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SzTx/>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0">
              <a:ln>
                <a:noFill/>
              </a:ln>
              <a:solidFill>
                <a:srgbClr val="FFFFFF"/>
              </a:solidFill>
              <a:effectLst/>
              <a:uLnTx/>
              <a:uFillTx/>
              <a:latin typeface="Arial" panose="020b0604020202020204" pitchFamily="34" charset="0"/>
              <a:ea typeface="隶书" panose="02010509060101010101" pitchFamily="49"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685800" rtl="0" eaLnBrk="0" fontAlgn="base" hangingPunct="0">
        <a:spcBef>
          <a:spcPct val="0"/>
        </a:spcBef>
        <a:spcAft>
          <a:spcPct val="0"/>
        </a:spcAft>
        <a:defRPr b="1" kern="1200" spc="200">
          <a:solidFill>
            <a:srgbClr val="262626"/>
          </a:solidFill>
          <a:latin typeface="Arial" panose="020b0604020202020204" pitchFamily="34" charset="0"/>
          <a:ea typeface="隶书" panose="02010509060101010101" pitchFamily="49" charset="-122"/>
          <a:cs typeface="+mj-cs"/>
        </a:defRPr>
      </a:lvl1pPr>
      <a:lvl2pPr algn="l" defTabSz="685800" rtl="0" eaLnBrk="0" fontAlgn="base" hangingPunct="0">
        <a:spcBef>
          <a:spcPct val="0"/>
        </a:spcBef>
        <a:spcAft>
          <a:spcPct val="0"/>
        </a:spcAft>
        <a:defRPr b="1">
          <a:solidFill>
            <a:srgbClr val="262626"/>
          </a:solidFill>
          <a:latin typeface="Arial" panose="020b0604020202020204" pitchFamily="34" charset="0"/>
          <a:ea typeface="隶书" panose="02010509060101010101" pitchFamily="49" charset="-122"/>
          <a:cs typeface="Arial" panose="020b0604020202020204" pitchFamily="34" charset="0"/>
        </a:defRPr>
      </a:lvl2pPr>
      <a:lvl3pPr algn="l" defTabSz="685800" rtl="0" eaLnBrk="0" fontAlgn="base" hangingPunct="0">
        <a:spcBef>
          <a:spcPct val="0"/>
        </a:spcBef>
        <a:spcAft>
          <a:spcPct val="0"/>
        </a:spcAft>
        <a:defRPr b="1">
          <a:solidFill>
            <a:srgbClr val="262626"/>
          </a:solidFill>
          <a:latin typeface="Arial" panose="020b0604020202020204" pitchFamily="34" charset="0"/>
          <a:ea typeface="隶书" panose="02010509060101010101" pitchFamily="49" charset="-122"/>
          <a:cs typeface="Arial" panose="020b0604020202020204" pitchFamily="34" charset="0"/>
        </a:defRPr>
      </a:lvl3pPr>
      <a:lvl4pPr algn="l" defTabSz="685800" rtl="0" eaLnBrk="0" fontAlgn="base" hangingPunct="0">
        <a:spcBef>
          <a:spcPct val="0"/>
        </a:spcBef>
        <a:spcAft>
          <a:spcPct val="0"/>
        </a:spcAft>
        <a:defRPr b="1">
          <a:solidFill>
            <a:srgbClr val="262626"/>
          </a:solidFill>
          <a:latin typeface="Arial" panose="020b0604020202020204" pitchFamily="34" charset="0"/>
          <a:ea typeface="隶书" panose="02010509060101010101" pitchFamily="49" charset="-122"/>
          <a:cs typeface="Arial" panose="020b0604020202020204" pitchFamily="34" charset="0"/>
        </a:defRPr>
      </a:lvl4pPr>
      <a:lvl5pPr algn="l" defTabSz="685800" rtl="0" eaLnBrk="0" fontAlgn="base" hangingPunct="0">
        <a:spcBef>
          <a:spcPct val="0"/>
        </a:spcBef>
        <a:spcAft>
          <a:spcPct val="0"/>
        </a:spcAft>
        <a:defRPr b="1">
          <a:solidFill>
            <a:srgbClr val="262626"/>
          </a:solidFill>
          <a:latin typeface="Arial" panose="020b0604020202020204" pitchFamily="34" charset="0"/>
          <a:ea typeface="隶书" panose="02010509060101010101" pitchFamily="49" charset="-122"/>
          <a:cs typeface="Arial" panose="020b0604020202020204" pitchFamily="34" charset="0"/>
        </a:defRPr>
      </a:lvl5pPr>
      <a:lvl6pPr marL="457200" algn="l" defTabSz="685800" rtl="0" fontAlgn="base">
        <a:spcBef>
          <a:spcPct val="0"/>
        </a:spcBef>
        <a:spcAft>
          <a:spcPct val="0"/>
        </a:spcAft>
        <a:defRPr b="1">
          <a:solidFill>
            <a:srgbClr val="262626"/>
          </a:solidFill>
          <a:latin typeface="Arial" panose="020b0604020202020204" pitchFamily="34" charset="0"/>
          <a:ea typeface="隶书" panose="02010509060101010101" pitchFamily="49" charset="-122"/>
        </a:defRPr>
      </a:lvl6pPr>
      <a:lvl7pPr marL="914400" algn="l" defTabSz="685800" rtl="0" fontAlgn="base">
        <a:spcBef>
          <a:spcPct val="0"/>
        </a:spcBef>
        <a:spcAft>
          <a:spcPct val="0"/>
        </a:spcAft>
        <a:defRPr b="1">
          <a:solidFill>
            <a:srgbClr val="262626"/>
          </a:solidFill>
          <a:latin typeface="Arial" panose="020b0604020202020204" pitchFamily="34" charset="0"/>
          <a:ea typeface="隶书" panose="02010509060101010101" pitchFamily="49" charset="-122"/>
        </a:defRPr>
      </a:lvl7pPr>
      <a:lvl8pPr marL="1371600" algn="l" defTabSz="685800" rtl="0" fontAlgn="base">
        <a:spcBef>
          <a:spcPct val="0"/>
        </a:spcBef>
        <a:spcAft>
          <a:spcPct val="0"/>
        </a:spcAft>
        <a:defRPr b="1">
          <a:solidFill>
            <a:srgbClr val="262626"/>
          </a:solidFill>
          <a:latin typeface="Arial" panose="020b0604020202020204" pitchFamily="34" charset="0"/>
          <a:ea typeface="隶书" panose="02010509060101010101" pitchFamily="49" charset="-122"/>
        </a:defRPr>
      </a:lvl8pPr>
      <a:lvl9pPr marL="1828800" algn="l" defTabSz="685800" rtl="0" fontAlgn="base">
        <a:spcBef>
          <a:spcPct val="0"/>
        </a:spcBef>
        <a:spcAft>
          <a:spcPct val="0"/>
        </a:spcAft>
        <a:defRPr b="1">
          <a:solidFill>
            <a:srgbClr val="262626"/>
          </a:solidFill>
          <a:latin typeface="Arial" panose="020b0604020202020204" pitchFamily="34" charset="0"/>
          <a:ea typeface="隶书" panose="02010509060101010101" pitchFamily="49" charset="-122"/>
        </a:defRPr>
      </a:lvl9pPr>
    </p:titleStyle>
    <p:body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200" kern="1200" spc="150">
          <a:solidFill>
            <a:srgbClr val="262626"/>
          </a:solidFill>
          <a:latin typeface="Arial" panose="020b0604020202020204" pitchFamily="34" charset="0"/>
          <a:ea typeface="隶书" panose="02010509060101010101" pitchFamily="49" charset="-122"/>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tabLst>
        <a:defRPr sz="1200" kern="1200" spc="150">
          <a:solidFill>
            <a:srgbClr val="262626"/>
          </a:solidFill>
          <a:latin typeface="Arial" panose="020b0604020202020204" pitchFamily="34" charset="0"/>
          <a:ea typeface="隶书" panose="02010509060101010101" pitchFamily="49" charset="-122"/>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tabLst>
        <a:defRPr sz="1200" kern="1200" spc="150">
          <a:solidFill>
            <a:srgbClr val="262626"/>
          </a:solidFill>
          <a:latin typeface="Arial" panose="020b0604020202020204" pitchFamily="34" charset="0"/>
          <a:ea typeface="隶书" panose="02010509060101010101" pitchFamily="49" charset="-122"/>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tabLst>
        <a:defRPr sz="1200" kern="1200" spc="150">
          <a:solidFill>
            <a:srgbClr val="262626"/>
          </a:solidFill>
          <a:latin typeface="Arial" panose="020b0604020202020204" pitchFamily="34" charset="0"/>
          <a:ea typeface="隶书" panose="02010509060101010101" pitchFamily="49" charset="-122"/>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tabLst>
        <a:defRPr sz="1200" kern="1200" spc="150">
          <a:solidFill>
            <a:srgbClr val="262626"/>
          </a:solidFill>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183.xml" /><Relationship Id="rId3" Type="http://schemas.openxmlformats.org/officeDocument/2006/relationships/tags" Target="../tags/tag18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tags" Target="../tags/tag2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tags" Target="../tags/tag18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94.xml" /><Relationship Id="rId4" Type="http://schemas.openxmlformats.org/officeDocument/2006/relationships/tags" Target="../tags/tag19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tags" Target="../tags/tag3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7.xml" /><Relationship Id="rId3" Type="http://schemas.openxmlformats.org/officeDocument/2006/relationships/tags" Target="../tags/tag318.xml" /><Relationship Id="rId4" Type="http://schemas.openxmlformats.org/officeDocument/2006/relationships/tags" Target="../tags/tag31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1.xml" /><Relationship Id="rId3" Type="http://schemas.openxmlformats.org/officeDocument/2006/relationships/tags" Target="../tags/tag342.xml" /><Relationship Id="rId4" Type="http://schemas.openxmlformats.org/officeDocument/2006/relationships/tags" Target="../tags/tag34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tags" Target="../tags/tag349.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6.xml" /><Relationship Id="rId3" Type="http://schemas.openxmlformats.org/officeDocument/2006/relationships/tags" Target="../tags/tag357.xml" /><Relationship Id="rId4" Type="http://schemas.openxmlformats.org/officeDocument/2006/relationships/tags" Target="../tags/tag358.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tags" Target="../tags/tag36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2.xml" /><Relationship Id="rId3" Type="http://schemas.openxmlformats.org/officeDocument/2006/relationships/tags" Target="../tags/tag363.xml" /><Relationship Id="rId4" Type="http://schemas.openxmlformats.org/officeDocument/2006/relationships/tags" Target="../tags/tag36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5.xml" /><Relationship Id="rId3" Type="http://schemas.openxmlformats.org/officeDocument/2006/relationships/tags" Target="../tags/tag366.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0.xml" /><Relationship Id="rId3" Type="http://schemas.openxmlformats.org/officeDocument/2006/relationships/tags" Target="../tags/tag371.xml" /><Relationship Id="rId4" Type="http://schemas.openxmlformats.org/officeDocument/2006/relationships/tags" Target="../tags/tag37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2.xml" /><Relationship Id="rId3" Type="http://schemas.openxmlformats.org/officeDocument/2006/relationships/tags" Target="../tags/tag383.xml" /><Relationship Id="rId4" Type="http://schemas.openxmlformats.org/officeDocument/2006/relationships/tags" Target="../tags/tag38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8.xml" /><Relationship Id="rId3" Type="http://schemas.openxmlformats.org/officeDocument/2006/relationships/tags" Target="../tags/tag389.xml" /><Relationship Id="rId4" Type="http://schemas.openxmlformats.org/officeDocument/2006/relationships/tags" Target="../tags/tag39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tags" Target="../tags/tag393.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0.xml" /><Relationship Id="rId3" Type="http://schemas.openxmlformats.org/officeDocument/2006/relationships/tags" Target="../tags/tag401.xml" /><Relationship Id="rId4" Type="http://schemas.openxmlformats.org/officeDocument/2006/relationships/tags" Target="../tags/tag40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2.xml" /><Relationship Id="rId3" Type="http://schemas.openxmlformats.org/officeDocument/2006/relationships/tags" Target="../tags/tag413.xml" /><Relationship Id="rId4" Type="http://schemas.openxmlformats.org/officeDocument/2006/relationships/tags" Target="../tags/tag41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tags" Target="../tags/tag417.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8.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image" Target="../media/image20.png" /><Relationship Id="rId6" Type="http://schemas.openxmlformats.org/officeDocument/2006/relationships/tags" Target="../tags/tag42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210.xml" /><Relationship Id="rId4" Type="http://schemas.openxmlformats.org/officeDocument/2006/relationships/tags" Target="../tags/tag21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4770" y="12700"/>
            <a:ext cx="12045950" cy="6851650"/>
          </a:xfrm>
        </p:spPr>
        <p:txBody>
          <a:bodyPr>
            <a:normAutofit/>
          </a:bodyPr>
          <a:lstStyle/>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Char char="•"/>
              <a:defRPr/>
            </a:pP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    </a:t>
            </a:r>
            <a:r>
              <a:rPr lang="en-US" altLang="zh-CN" sz="5300" b="1">
                <a:ln>
                  <a:noFill/>
                </a:ln>
                <a:solidFill>
                  <a:srgbClr val="FF0000"/>
                </a:solidFill>
                <a:effectLst/>
                <a:uLnTx/>
                <a:latin typeface="宋体" panose="02010600030101010101" pitchFamily="2" charset="-122"/>
                <a:ea typeface="宋体" panose="02010600030101010101" pitchFamily="2" charset="-122"/>
                <a:sym typeface="+mn-ea"/>
              </a:rPr>
              <a:t>2.桃金娘</a:t>
            </a:r>
            <a:endParaRPr lang="en-US" altLang="zh-CN" sz="53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Char char="•"/>
              <a:defRPr/>
            </a:pP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   桃金娘科、桃金娘属灌木，高可达2米；叶对生，革质，叶片椭圆形或倒卵形，花常单生，紫红色，萼管倒卵形，萼裂片近圆形，花瓣倒卵形，雄蕊红色，浆果卵状壶形，熟时紫黑色；花期4-5月。</a:t>
            </a: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Char char="•"/>
              <a:defRPr/>
            </a:pP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   生于丘陵坡地，为酸性土指示植物。</a:t>
            </a: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Char char="•"/>
              <a:defRPr/>
            </a:pP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   夏日花开，绚丽多彩，灿若红霞，边开花边结果。成熟果可食，也可酿酒，是鸟类的天然食源。用于园林绿化、生态环境建设、是山坡复绿、水土保持的常绿灌木。果可食用，全株供药用，有活血通络，收敛止泻，补虚止血的功效。</a:t>
            </a: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07988" y="-100012"/>
            <a:ext cx="10852150" cy="441325"/>
          </a:xfrm>
        </p:spPr>
        <p:txBody>
          <a:bodyPr vert="horz" wrap="square" lIns="100800" tIns="39600" rIns="75600" bIns="39600" numCol="1" rtlCol="0"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200" normalizeH="0" baseline="0" noProof="1">
                <a:ln>
                  <a:noFill/>
                </a:ln>
                <a:solidFill>
                  <a:srgbClr val="002060"/>
                </a:solidFill>
                <a:effectLst/>
                <a:uLnTx/>
                <a:uFillTx/>
                <a:latin typeface="Arial" panose="020b0604020202020204" pitchFamily="34" charset="0"/>
                <a:ea typeface="隶书" panose="02010509060101010101" pitchFamily="49" charset="-122"/>
                <a:cs typeface="+mj-cs"/>
                <a:sym typeface="+mn-ea"/>
              </a:rPr>
              <a:t> </a:t>
            </a:r>
            <a:endParaRPr kumimoji="0" lang="en-US" altLang="zh-CN" sz="4400" b="1" i="0" u="none" strike="noStrike" kern="1200" cap="none" spc="200" normalizeH="0" baseline="0" noProof="1">
              <a:ln>
                <a:noFill/>
              </a:ln>
              <a:solidFill>
                <a:srgbClr val="002060"/>
              </a:solidFill>
              <a:effectLst/>
              <a:uLnTx/>
              <a:uFillTx/>
              <a:latin typeface="Arial" panose="020b0604020202020204" pitchFamily="34" charset="0"/>
              <a:ea typeface="隶书" panose="02010509060101010101" pitchFamily="49" charset="-122"/>
              <a:cs typeface="+mj-cs"/>
              <a:sym typeface="+mn-ea"/>
            </a:endParaRPr>
          </a:p>
        </p:txBody>
      </p:sp>
      <p:sp>
        <p:nvSpPr>
          <p:cNvPr id="3" name="内容占位符 2"/>
          <p:cNvSpPr>
            <a:spLocks noGrp="1"/>
          </p:cNvSpPr>
          <p:nvPr>
            <p:ph idx="1"/>
            <p:custDataLst>
              <p:tags r:id="rId4"/>
            </p:custDataLst>
          </p:nvPr>
        </p:nvSpPr>
        <p:spPr>
          <a:xfrm>
            <a:off x="119063" y="188913"/>
            <a:ext cx="11845925" cy="5934075"/>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zh-CN" sz="3200" b="0"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Char char="•"/>
              <a:defRPr/>
            </a:pPr>
            <a:r>
              <a:rPr kumimoji="0" lang="en-US" altLang="zh-CN" sz="60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3.</a:t>
            </a:r>
            <a:r>
              <a:rPr kumimoji="0" lang="zh-CN" altLang="en-US" sz="60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月桂</a:t>
            </a:r>
            <a:endParaRPr kumimoji="0" lang="zh-CN" altLang="en-US" sz="60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Char char="•"/>
              <a:defRPr/>
            </a:pP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樟科月桂属的一种，为亚热带树种。常绿小乔木或灌木，树冠卵圆形，分枝较低，小枝绿色，全体有香气。叶互生，革质，广披针形，边缘波状，有醇香。单性花，雌雄异株，伞形花序簇生叶腋间，小花淡黄色。核果椭圆状球形，熟时呈紫褐色。花期3-5月，果熟期6-9月。月桂喜光，稍耐阴。喜温暖湿润气候，也耐短期低温（-8℃）。</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Char char="•"/>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原产地中海一带。</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5720" y="0"/>
            <a:ext cx="12126595" cy="6845935"/>
          </a:xfrm>
        </p:spPr>
        <p:txBody>
          <a:bodyPr>
            <a:noAutofit/>
          </a:bodyPr>
          <a:lstStyle/>
          <a:p>
            <a:r>
              <a:rPr lang="en-US" altLang="zh-CN" sz="3600">
                <a:solidFill>
                  <a:srgbClr val="FF0000"/>
                </a:solidFill>
              </a:rPr>
              <a:t>4.</a:t>
            </a:r>
            <a:r>
              <a:rPr lang="zh-CN" altLang="en-US" sz="3600">
                <a:solidFill>
                  <a:srgbClr val="FF0000"/>
                </a:solidFill>
              </a:rPr>
              <a:t>柠檬</a:t>
            </a:r>
            <a:endParaRPr lang="zh-CN" altLang="en-US" sz="3600">
              <a:solidFill>
                <a:srgbClr val="FF0000"/>
              </a:solidFill>
            </a:endParaRPr>
          </a:p>
          <a:p>
            <a:r>
              <a:rPr lang="en-US" altLang="zh-CN" sz="3600"/>
              <a:t>     </a:t>
            </a:r>
            <a:r>
              <a:rPr lang="zh-CN" altLang="en-US" sz="3600"/>
              <a:t>为双子叶植物纲芸香科柑橘属植物，柠檬又称柠果、洋柠檬、益母果等。小乔木，枝少刺或近于无刺，嫩叶及花芽</a:t>
            </a:r>
            <a:r>
              <a:rPr lang="zh-CN" altLang="en-US" sz="3600">
                <a:solidFill>
                  <a:srgbClr val="FF0000"/>
                </a:solidFill>
              </a:rPr>
              <a:t>暗紫红色</a:t>
            </a:r>
            <a:r>
              <a:rPr lang="zh-CN" altLang="en-US" sz="3600"/>
              <a:t>，叶片厚纸质，卵形或椭圆形。单花腋生或少花簇生。果椭圆形或卵形，果皮厚，通常粗糙，柠檬黄色，果汁酸至甚酸，种子小，卵形，端尖；种皮平滑，子叶乳白色，通常单或兼有多胚。花期4-5月，果期9-11月。</a:t>
            </a:r>
            <a:r>
              <a:rPr lang="en-US" altLang="zh-CN" sz="3600"/>
              <a:t>     </a:t>
            </a:r>
            <a:r>
              <a:rPr lang="zh-CN" altLang="en-US" sz="3600"/>
              <a:t>柠檬原产东南亚，主要产地为美国、意大利、西班牙和希腊。</a:t>
            </a:r>
            <a:endParaRPr lang="zh-CN" altLang="en-US" sz="36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6510" y="142240"/>
            <a:ext cx="12156440" cy="6198870"/>
          </a:xfrm>
        </p:spPr>
        <p:txBody>
          <a:bodyPr/>
          <a:lstStyle/>
          <a:p>
            <a:r>
              <a:rPr lang="en-US" altLang="zh-CN" sz="4800"/>
              <a:t>5.</a:t>
            </a:r>
            <a:r>
              <a:rPr lang="zh-CN" altLang="en-US" sz="4800">
                <a:solidFill>
                  <a:srgbClr val="FF0000"/>
                </a:solidFill>
              </a:rPr>
              <a:t>橙子</a:t>
            </a:r>
            <a:endParaRPr lang="zh-CN" altLang="en-US" sz="4800"/>
          </a:p>
          <a:p>
            <a:r>
              <a:rPr lang="zh-CN" altLang="en-US" sz="4800"/>
              <a:t>芸香科柑橘属植物</a:t>
            </a:r>
            <a:r>
              <a:rPr lang="zh-CN" altLang="en-US" sz="4800">
                <a:solidFill>
                  <a:srgbClr val="FF0000"/>
                </a:solidFill>
              </a:rPr>
              <a:t>橙树</a:t>
            </a:r>
            <a:r>
              <a:rPr lang="zh-CN" altLang="en-US" sz="4800"/>
              <a:t>的果实，亦称为黄果、</a:t>
            </a:r>
            <a:r>
              <a:rPr lang="zh-CN" altLang="en-US" sz="4800">
                <a:solidFill>
                  <a:srgbClr val="FF0000"/>
                </a:solidFill>
              </a:rPr>
              <a:t>柑子</a:t>
            </a:r>
            <a:r>
              <a:rPr lang="zh-CN" altLang="en-US" sz="4800"/>
              <a:t>、金环、柳丁。</a:t>
            </a:r>
            <a:endParaRPr lang="zh-CN" altLang="en-US" sz="4800"/>
          </a:p>
          <a:p>
            <a:r>
              <a:rPr lang="zh-CN" altLang="en-US" sz="4800">
                <a:solidFill>
                  <a:srgbClr val="FF0000"/>
                </a:solidFill>
              </a:rPr>
              <a:t>橙树属小乔木。</a:t>
            </a:r>
            <a:r>
              <a:rPr lang="zh-CN" altLang="en-US" sz="4800"/>
              <a:t>果实可以剥皮鲜食其果肉，果肉可以用作其他食物的调料或附加物。</a:t>
            </a:r>
            <a:endParaRPr lang="zh-CN" altLang="en-US" sz="48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26670"/>
            <a:ext cx="11522710" cy="6314440"/>
          </a:xfrm>
        </p:spPr>
        <p:txBody>
          <a:bodyPr>
            <a:normAutofit fontScale="90000"/>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第一章</a:t>
            </a:r>
            <a:endParaRPr sz="4800" b="1">
              <a:ln>
                <a:noFill/>
              </a:ln>
              <a:solidFill>
                <a:srgbClr val="FF0000"/>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任务</a:t>
            </a:r>
            <a:r>
              <a:rPr lang="en-US" altLang="zh-CN" sz="4800" b="1">
                <a:ln>
                  <a:noFill/>
                </a:ln>
                <a:solidFill>
                  <a:srgbClr val="FF0000"/>
                </a:solidFill>
                <a:effectLst/>
                <a:uLnTx/>
                <a:latin typeface="宋体" panose="02010600030101010101" pitchFamily="2" charset="-122"/>
                <a:ea typeface="宋体" panose="02010600030101010101" pitchFamily="2" charset="-122"/>
                <a:sym typeface="+mn-ea"/>
              </a:rPr>
              <a:t>1</a:t>
            </a:r>
            <a:endParaRPr lang="en-US" altLang="zh-CN" sz="48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问：</a:t>
            </a:r>
            <a:r>
              <a:rPr sz="4800" b="1">
                <a:ln>
                  <a:noFill/>
                </a:ln>
                <a:solidFill>
                  <a:srgbClr val="262626"/>
                </a:solidFill>
                <a:effectLst/>
                <a:uLnTx/>
                <a:latin typeface="宋体" panose="02010600030101010101" pitchFamily="2" charset="-122"/>
                <a:ea typeface="宋体" panose="02010600030101010101" pitchFamily="2" charset="-122"/>
                <a:sym typeface="+mn-ea"/>
              </a:rPr>
              <a:t>那</a:t>
            </a:r>
            <a:r>
              <a:rPr lang="en-US" altLang="zh-CN" sz="4800" b="1">
                <a:ln>
                  <a:noFill/>
                </a:ln>
                <a:solidFill>
                  <a:srgbClr val="262626"/>
                </a:solidFill>
                <a:effectLst/>
                <a:uLnTx/>
                <a:latin typeface="宋体" panose="02010600030101010101" pitchFamily="2" charset="-122"/>
                <a:ea typeface="宋体" panose="02010600030101010101" pitchFamily="2" charset="-122"/>
                <a:sym typeface="+mn-ea"/>
              </a:rPr>
              <a:t>/</a:t>
            </a:r>
            <a:r>
              <a:rPr sz="4800" b="1">
                <a:ln>
                  <a:noFill/>
                </a:ln>
                <a:solidFill>
                  <a:srgbClr val="262626"/>
                </a:solidFill>
                <a:effectLst/>
                <a:uLnTx/>
                <a:latin typeface="宋体" panose="02010600030101010101" pitchFamily="2" charset="-122"/>
                <a:ea typeface="宋体" panose="02010600030101010101" pitchFamily="2" charset="-122"/>
                <a:sym typeface="+mn-ea"/>
              </a:rPr>
              <a:t>柠檬</a:t>
            </a:r>
            <a:r>
              <a:rPr lang="en-US" altLang="zh-CN" sz="4800" b="1">
                <a:ln>
                  <a:noFill/>
                </a:ln>
                <a:solidFill>
                  <a:srgbClr val="262626"/>
                </a:solidFill>
                <a:effectLst/>
                <a:uLnTx/>
                <a:latin typeface="宋体" panose="02010600030101010101" pitchFamily="2" charset="-122"/>
                <a:ea typeface="宋体" panose="02010600030101010101" pitchFamily="2" charset="-122"/>
                <a:sym typeface="+mn-ea"/>
              </a:rPr>
              <a:t>/</a:t>
            </a:r>
            <a:r>
              <a:rPr sz="4800" b="1">
                <a:ln>
                  <a:noFill/>
                </a:ln>
                <a:solidFill>
                  <a:srgbClr val="262626"/>
                </a:solidFill>
                <a:effectLst/>
                <a:uLnTx/>
                <a:latin typeface="宋体" panose="02010600030101010101" pitchFamily="2" charset="-122"/>
                <a:ea typeface="宋体" panose="02010600030101010101" pitchFamily="2" charset="-122"/>
                <a:sym typeface="+mn-ea"/>
              </a:rPr>
              <a:t>花开的</a:t>
            </a:r>
            <a:r>
              <a:rPr lang="en-US" altLang="zh-CN" sz="4800" b="1">
                <a:ln>
                  <a:noFill/>
                </a:ln>
                <a:solidFill>
                  <a:srgbClr val="262626"/>
                </a:solidFill>
                <a:effectLst/>
                <a:uLnTx/>
                <a:latin typeface="宋体" panose="02010600030101010101" pitchFamily="2" charset="-122"/>
                <a:ea typeface="宋体" panose="02010600030101010101" pitchFamily="2" charset="-122"/>
                <a:sym typeface="+mn-ea"/>
              </a:rPr>
              <a:t>/</a:t>
            </a:r>
            <a:r>
              <a:rPr sz="4800" b="1">
                <a:ln>
                  <a:noFill/>
                </a:ln>
                <a:solidFill>
                  <a:srgbClr val="262626"/>
                </a:solidFill>
                <a:effectLst/>
                <a:uLnTx/>
                <a:latin typeface="宋体" panose="02010600030101010101" pitchFamily="2" charset="-122"/>
                <a:ea typeface="宋体" panose="02010600030101010101" pitchFamily="2" charset="-122"/>
                <a:sym typeface="+mn-ea"/>
              </a:rPr>
              <a:t>地方还有哪些树木？</a:t>
            </a:r>
            <a:endParaRPr kumimoji="0" lang="zh-CN" altLang="en-US" sz="4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答：还有</a:t>
            </a:r>
            <a:r>
              <a:rPr sz="4800" b="1">
                <a:ln>
                  <a:noFill/>
                </a:ln>
                <a:solidFill>
                  <a:srgbClr val="262626"/>
                </a:solidFill>
                <a:effectLst/>
                <a:uLnTx/>
                <a:latin typeface="宋体" panose="02010600030101010101" pitchFamily="2" charset="-122"/>
                <a:ea typeface="宋体" panose="02010600030101010101" pitchFamily="2" charset="-122"/>
                <a:sym typeface="+mn-ea"/>
              </a:rPr>
              <a:t>橙子树，桃金娘树，月桂树。</a:t>
            </a:r>
            <a:endParaRPr sz="48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任务</a:t>
            </a:r>
            <a:r>
              <a:rPr lang="en-US" altLang="zh-CN" sz="4800" b="1">
                <a:ln>
                  <a:noFill/>
                </a:ln>
                <a:solidFill>
                  <a:srgbClr val="FF0000"/>
                </a:solidFill>
                <a:effectLst/>
                <a:uLnTx/>
                <a:latin typeface="宋体" panose="02010600030101010101" pitchFamily="2" charset="-122"/>
                <a:ea typeface="宋体" panose="02010600030101010101" pitchFamily="2" charset="-122"/>
                <a:sym typeface="+mn-ea"/>
              </a:rPr>
              <a:t>2</a:t>
            </a:r>
            <a:endParaRPr lang="en-US" altLang="zh-CN" sz="4800" b="1">
              <a:ln>
                <a:noFill/>
              </a:ln>
              <a:solidFill>
                <a:srgbClr val="FF0000"/>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问：</a:t>
            </a:r>
            <a:r>
              <a:rPr lang="en-US" altLang="zh-CN" sz="4800" b="1">
                <a:ln>
                  <a:noFill/>
                </a:ln>
                <a:solidFill>
                  <a:srgbClr val="262626"/>
                </a:solidFill>
                <a:effectLst/>
                <a:uLnTx/>
                <a:latin typeface="宋体" panose="02010600030101010101" pitchFamily="2" charset="-122"/>
                <a:ea typeface="宋体" panose="02010600030101010101" pitchFamily="2" charset="-122"/>
                <a:sym typeface="+mn-ea"/>
              </a:rPr>
              <a:t>“</a:t>
            </a:r>
            <a:r>
              <a:rPr sz="4800" b="1">
                <a:ln>
                  <a:noFill/>
                </a:ln>
                <a:solidFill>
                  <a:srgbClr val="262626"/>
                </a:solidFill>
                <a:effectLst/>
                <a:uLnTx/>
                <a:latin typeface="宋体" panose="02010600030101010101" pitchFamily="2" charset="-122"/>
                <a:ea typeface="宋体" panose="02010600030101010101" pitchFamily="2" charset="-122"/>
                <a:sym typeface="+mn-ea"/>
              </a:rPr>
              <a:t>那地方</a:t>
            </a:r>
            <a:r>
              <a:rPr lang="en-US" altLang="zh-CN" sz="4800" b="1">
                <a:ln>
                  <a:noFill/>
                </a:ln>
                <a:solidFill>
                  <a:srgbClr val="262626"/>
                </a:solidFill>
                <a:effectLst/>
                <a:uLnTx/>
                <a:latin typeface="宋体" panose="02010600030101010101" pitchFamily="2" charset="-122"/>
                <a:ea typeface="宋体" panose="02010600030101010101" pitchFamily="2" charset="-122"/>
                <a:sym typeface="+mn-ea"/>
              </a:rPr>
              <a:t>”</a:t>
            </a:r>
            <a:r>
              <a:rPr sz="4800" b="1">
                <a:ln>
                  <a:noFill/>
                </a:ln>
                <a:solidFill>
                  <a:srgbClr val="262626"/>
                </a:solidFill>
                <a:effectLst/>
                <a:uLnTx/>
                <a:latin typeface="宋体" panose="02010600030101010101" pitchFamily="2" charset="-122"/>
                <a:ea typeface="宋体" panose="02010600030101010101" pitchFamily="2" charset="-122"/>
                <a:sym typeface="+mn-ea"/>
              </a:rPr>
              <a:t>美吗？</a:t>
            </a:r>
            <a:endParaRPr sz="48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FF0000"/>
                </a:solidFill>
                <a:effectLst/>
                <a:uLnTx/>
                <a:latin typeface="宋体" panose="02010600030101010101" pitchFamily="2" charset="-122"/>
                <a:ea typeface="宋体" panose="02010600030101010101" pitchFamily="2" charset="-122"/>
                <a:sym typeface="+mn-ea"/>
              </a:rPr>
              <a:t>答：</a:t>
            </a:r>
            <a:r>
              <a:rPr sz="4800" b="1">
                <a:ln>
                  <a:noFill/>
                </a:ln>
                <a:solidFill>
                  <a:srgbClr val="262626"/>
                </a:solidFill>
                <a:effectLst/>
                <a:uLnTx/>
                <a:latin typeface="宋体" panose="02010600030101010101" pitchFamily="2" charset="-122"/>
                <a:ea typeface="宋体" panose="02010600030101010101" pitchFamily="2" charset="-122"/>
                <a:sym typeface="+mn-ea"/>
              </a:rPr>
              <a:t>树林中有花，有果，有绿叶，有高风。</a:t>
            </a:r>
            <a:endParaRPr lang="en-US" altLang="zh-CN" sz="48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4800" b="1">
                <a:ln>
                  <a:noFill/>
                </a:ln>
                <a:solidFill>
                  <a:srgbClr val="262626"/>
                </a:solidFill>
                <a:effectLst/>
                <a:uLnTx/>
                <a:latin typeface="宋体" panose="02010600030101010101" pitchFamily="2" charset="-122"/>
                <a:ea typeface="宋体" panose="02010600030101010101" pitchFamily="2" charset="-122"/>
                <a:sym typeface="+mn-ea"/>
              </a:rPr>
              <a:t> </a:t>
            </a:r>
            <a:endParaRPr kumimoji="0" lang="en-US" altLang="zh-CN" sz="4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2860" y="26670"/>
            <a:ext cx="12088495" cy="6314440"/>
          </a:xfrm>
        </p:spPr>
        <p:txBody>
          <a:bodyPr/>
          <a:lstStyle/>
          <a:p>
            <a:r>
              <a:rPr lang="zh-CN" altLang="en-US" sz="4000">
                <a:solidFill>
                  <a:srgbClr val="FF0000"/>
                </a:solidFill>
              </a:rPr>
              <a:t>任务</a:t>
            </a:r>
            <a:r>
              <a:rPr lang="en-US" altLang="zh-CN" sz="4000">
                <a:solidFill>
                  <a:srgbClr val="FF0000"/>
                </a:solidFill>
              </a:rPr>
              <a:t>3</a:t>
            </a:r>
            <a:endParaRPr lang="en-US" altLang="zh-CN" sz="4000">
              <a:solidFill>
                <a:srgbClr val="FF0000"/>
              </a:solidFill>
            </a:endParaRPr>
          </a:p>
          <a:p>
            <a:r>
              <a:rPr sz="4000">
                <a:solidFill>
                  <a:srgbClr val="FF0000"/>
                </a:solidFill>
              </a:rPr>
              <a:t>问：和心仪的</a:t>
            </a:r>
            <a:r>
              <a:rPr lang="en-US" altLang="zh-CN" sz="4000">
                <a:solidFill>
                  <a:srgbClr val="FF0000"/>
                </a:solidFill>
              </a:rPr>
              <a:t>“</a:t>
            </a:r>
            <a:r>
              <a:rPr sz="4000">
                <a:solidFill>
                  <a:srgbClr val="FF0000"/>
                </a:solidFill>
                <a:sym typeface="+mn-ea"/>
              </a:rPr>
              <a:t>爱人</a:t>
            </a:r>
            <a:r>
              <a:rPr lang="en-US" altLang="zh-CN" sz="4000">
                <a:solidFill>
                  <a:srgbClr val="FF0000"/>
                </a:solidFill>
              </a:rPr>
              <a:t>”</a:t>
            </a:r>
            <a:r>
              <a:rPr sz="4000">
                <a:solidFill>
                  <a:srgbClr val="FF0000"/>
                </a:solidFill>
              </a:rPr>
              <a:t>共同前往</a:t>
            </a:r>
            <a:r>
              <a:rPr lang="en-US" altLang="zh-CN" sz="4000">
                <a:solidFill>
                  <a:srgbClr val="FF0000"/>
                </a:solidFill>
              </a:rPr>
              <a:t>“</a:t>
            </a:r>
            <a:r>
              <a:rPr sz="4000">
                <a:solidFill>
                  <a:srgbClr val="FF0000"/>
                </a:solidFill>
              </a:rPr>
              <a:t>美景</a:t>
            </a:r>
            <a:r>
              <a:rPr lang="en-US" altLang="zh-CN" sz="4000">
                <a:solidFill>
                  <a:srgbClr val="FF0000"/>
                </a:solidFill>
              </a:rPr>
              <a:t>”</a:t>
            </a:r>
            <a:r>
              <a:rPr sz="4000">
                <a:solidFill>
                  <a:srgbClr val="FF0000"/>
                </a:solidFill>
              </a:rPr>
              <a:t>，远离喧嚣的人世是很美的事情吗？</a:t>
            </a:r>
            <a:endParaRPr sz="4000">
              <a:solidFill>
                <a:srgbClr val="FF0000"/>
              </a:solidFill>
            </a:endParaRPr>
          </a:p>
          <a:p>
            <a:r>
              <a:rPr sz="4000">
                <a:solidFill>
                  <a:srgbClr val="FF0000"/>
                </a:solidFill>
              </a:rPr>
              <a:t>答：美呀。</a:t>
            </a:r>
            <a:r>
              <a:rPr lang="en-US" altLang="zh-CN" sz="4000">
                <a:solidFill>
                  <a:srgbClr val="FF0000"/>
                </a:solidFill>
              </a:rPr>
              <a:t>......</a:t>
            </a:r>
            <a:r>
              <a:rPr sz="4000">
                <a:solidFill>
                  <a:srgbClr val="FF0000"/>
                </a:solidFill>
              </a:rPr>
              <a:t>令人神往。</a:t>
            </a:r>
            <a:endParaRPr sz="4000">
              <a:solidFill>
                <a:srgbClr val="FF0000"/>
              </a:solidFill>
            </a:endParaRPr>
          </a:p>
          <a:p>
            <a:r>
              <a:rPr sz="4000">
                <a:solidFill>
                  <a:schemeClr val="tx1"/>
                </a:solidFill>
              </a:rPr>
              <a:t>任务</a:t>
            </a:r>
            <a:r>
              <a:rPr lang="en-US" altLang="zh-CN" sz="4000">
                <a:solidFill>
                  <a:schemeClr val="tx1"/>
                </a:solidFill>
              </a:rPr>
              <a:t>4</a:t>
            </a:r>
            <a:endParaRPr lang="en-US" altLang="zh-CN" sz="4000">
              <a:solidFill>
                <a:schemeClr val="tx1"/>
              </a:solidFill>
            </a:endParaRPr>
          </a:p>
          <a:p>
            <a:r>
              <a:rPr sz="4000">
                <a:solidFill>
                  <a:schemeClr val="tx1"/>
                </a:solidFill>
              </a:rPr>
              <a:t>问：第一章运用了那些修辞？</a:t>
            </a:r>
            <a:endParaRPr sz="4000">
              <a:solidFill>
                <a:srgbClr val="FF0000"/>
              </a:solidFill>
            </a:endParaRPr>
          </a:p>
          <a:p>
            <a:r>
              <a:rPr sz="4000">
                <a:solidFill>
                  <a:srgbClr val="FF0000"/>
                </a:solidFill>
              </a:rPr>
              <a:t>答：反复、呼告、拟人。</a:t>
            </a:r>
            <a:endParaRPr sz="4000">
              <a:solidFill>
                <a:srgbClr val="FF0000"/>
              </a:solidFill>
            </a:endParaRPr>
          </a:p>
          <a:p>
            <a:endParaRPr sz="4000">
              <a:solidFill>
                <a:srgbClr val="FF0000"/>
              </a:solidFill>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22860"/>
            <a:ext cx="12057380" cy="6363970"/>
          </a:xfrm>
        </p:spPr>
        <p:txBody>
          <a:bodyPr/>
          <a:lstStyle/>
          <a:p>
            <a:pPr algn="ctr"/>
            <a:endParaRPr lang="zh-CN" altLang="en-US" sz="6000"/>
          </a:p>
          <a:p>
            <a:pPr algn="ctr"/>
            <a:r>
              <a:rPr lang="zh-CN" altLang="en-US" sz="6000"/>
              <a:t>疑难点</a:t>
            </a:r>
            <a:r>
              <a:rPr lang="zh-CN" altLang="en-US"/>
              <a:t>：</a:t>
            </a:r>
            <a:endParaRPr lang="zh-CN" altLang="en-US"/>
          </a:p>
          <a:p>
            <a:r>
              <a:rPr lang="zh-CN" altLang="en-US" sz="7200">
                <a:solidFill>
                  <a:srgbClr val="FF0000"/>
                </a:solidFill>
              </a:rPr>
              <a:t>立像：</a:t>
            </a:r>
            <a:r>
              <a:rPr lang="zh-CN" altLang="en-US" sz="7200"/>
              <a:t>站立的塑像。</a:t>
            </a:r>
            <a:endParaRPr lang="zh-CN" altLang="en-US" sz="7200"/>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0" y="0"/>
            <a:ext cx="12165965" cy="6341110"/>
          </a:xfrm>
        </p:spPr>
        <p:txBody>
          <a:bodyPr>
            <a:normAutofit lnSpcReduction="20000"/>
          </a:bodyPr>
          <a:lstStyle/>
          <a:p>
            <a:r>
              <a:rPr lang="zh-CN" altLang="en-US" sz="4000">
                <a:gradFill>
                  <a:gsLst>
                    <a:gs pos="0">
                      <a:srgbClr val="FE4444"/>
                    </a:gs>
                    <a:gs pos="100000">
                      <a:srgbClr val="832B2B"/>
                    </a:gs>
                  </a:gsLst>
                  <a:lin scaled="0"/>
                </a:gradFill>
              </a:rPr>
              <a:t>第二章</a:t>
            </a:r>
            <a:endParaRPr lang="zh-CN" altLang="en-US" sz="4000">
              <a:gradFill>
                <a:gsLst>
                  <a:gs pos="0">
                    <a:srgbClr val="FE4444"/>
                  </a:gs>
                  <a:gs pos="100000">
                    <a:srgbClr val="832B2B"/>
                  </a:gs>
                </a:gsLst>
                <a:lin scaled="0"/>
              </a:gradFill>
            </a:endParaRPr>
          </a:p>
          <a:p>
            <a:r>
              <a:rPr lang="zh-CN" altLang="en-US" sz="4000">
                <a:gradFill>
                  <a:gsLst>
                    <a:gs pos="0">
                      <a:srgbClr val="FE4444"/>
                    </a:gs>
                    <a:gs pos="100000">
                      <a:srgbClr val="832B2B"/>
                    </a:gs>
                  </a:gsLst>
                  <a:lin scaled="0"/>
                </a:gradFill>
              </a:rPr>
              <a:t>任务</a:t>
            </a:r>
            <a:r>
              <a:rPr lang="en-US" altLang="zh-CN" sz="4000">
                <a:gradFill>
                  <a:gsLst>
                    <a:gs pos="0">
                      <a:srgbClr val="FE4444"/>
                    </a:gs>
                    <a:gs pos="100000">
                      <a:srgbClr val="832B2B"/>
                    </a:gs>
                  </a:gsLst>
                  <a:lin scaled="0"/>
                </a:gradFill>
              </a:rPr>
              <a:t>1.</a:t>
            </a:r>
            <a:r>
              <a:rPr sz="4000">
                <a:gradFill>
                  <a:gsLst>
                    <a:gs pos="0">
                      <a:srgbClr val="FE4444"/>
                    </a:gs>
                    <a:gs pos="100000">
                      <a:srgbClr val="832B2B"/>
                    </a:gs>
                  </a:gsLst>
                  <a:lin scaled="0"/>
                </a:gradFill>
              </a:rPr>
              <a:t>问：那所房子的特点？答：美轮美奂、富丽堂皇。成行的圆柱、大理石、辉煌的厅堂、宽敞明亮的居室。</a:t>
            </a:r>
            <a:endParaRPr sz="4000">
              <a:gradFill>
                <a:gsLst>
                  <a:gs pos="0">
                    <a:srgbClr val="FE4444"/>
                  </a:gs>
                  <a:gs pos="100000">
                    <a:srgbClr val="832B2B"/>
                  </a:gs>
                </a:gsLst>
                <a:lin scaled="0"/>
              </a:gradFill>
            </a:endParaRPr>
          </a:p>
          <a:p>
            <a:r>
              <a:rPr sz="4000">
                <a:gradFill>
                  <a:gsLst>
                    <a:gs pos="0">
                      <a:srgbClr val="FE4444"/>
                    </a:gs>
                    <a:gs pos="100000">
                      <a:srgbClr val="832B2B"/>
                    </a:gs>
                  </a:gsLst>
                  <a:lin scaled="0"/>
                </a:gradFill>
              </a:rPr>
              <a:t>任务</a:t>
            </a:r>
            <a:r>
              <a:rPr lang="en-US" altLang="zh-CN" sz="4000">
                <a:gradFill>
                  <a:gsLst>
                    <a:gs pos="0">
                      <a:srgbClr val="FE4444"/>
                    </a:gs>
                    <a:gs pos="100000">
                      <a:srgbClr val="832B2B"/>
                    </a:gs>
                  </a:gsLst>
                  <a:lin scaled="0"/>
                </a:gradFill>
              </a:rPr>
              <a:t>2</a:t>
            </a:r>
            <a:endParaRPr lang="en-US" altLang="zh-CN" sz="4000">
              <a:gradFill>
                <a:gsLst>
                  <a:gs pos="0">
                    <a:srgbClr val="FE4444"/>
                  </a:gs>
                  <a:gs pos="100000">
                    <a:srgbClr val="832B2B"/>
                  </a:gs>
                </a:gsLst>
                <a:lin scaled="0"/>
              </a:gradFill>
            </a:endParaRPr>
          </a:p>
          <a:p>
            <a:r>
              <a:rPr sz="4400">
                <a:gradFill>
                  <a:gsLst>
                    <a:gs pos="0">
                      <a:srgbClr val="FE4444"/>
                    </a:gs>
                    <a:gs pos="100000">
                      <a:srgbClr val="832B2B"/>
                    </a:gs>
                  </a:gsLst>
                  <a:lin scaled="0"/>
                </a:gradFill>
              </a:rPr>
              <a:t>问：</a:t>
            </a:r>
            <a:r>
              <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人们</a:t>
            </a:r>
            <a:r>
              <a:rPr lang="en-US" altLang="zh-CN"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a:t>
            </a:r>
            <a:r>
              <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把你</a:t>
            </a:r>
            <a:r>
              <a:rPr lang="en-US" altLang="zh-CN"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a:t>
            </a:r>
            <a:r>
              <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怎么</a:t>
            </a:r>
            <a:r>
              <a:rPr lang="en-US" altLang="zh-CN"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a:t>
            </a:r>
            <a:r>
              <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了，可怜的</a:t>
            </a:r>
            <a:r>
              <a:rPr lang="en-US" altLang="zh-CN"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a:t>
            </a:r>
            <a:r>
              <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rPr>
              <a:t>姑娘？这句怎么理解？</a:t>
            </a:r>
            <a:endParaRPr sz="4400" b="1">
              <a:ln>
                <a:noFill/>
              </a:ln>
              <a:gradFill>
                <a:gsLst>
                  <a:gs pos="0">
                    <a:srgbClr val="FE4444"/>
                  </a:gs>
                  <a:gs pos="100000">
                    <a:srgbClr val="832B2B"/>
                  </a:gs>
                </a:gsLst>
                <a:lin scaled="0"/>
              </a:gradFill>
              <a:effectLst/>
              <a:uLnTx/>
              <a:latin typeface="宋体" panose="02010600030101010101" pitchFamily="2" charset="-122"/>
              <a:ea typeface="宋体" panose="02010600030101010101" pitchFamily="2" charset="-122"/>
              <a:sym typeface="+mn-ea"/>
            </a:endParaRPr>
          </a:p>
          <a:p>
            <a:r>
              <a:rPr sz="4000" b="1">
                <a:ln>
                  <a:noFill/>
                </a:ln>
                <a:solidFill>
                  <a:srgbClr val="262626"/>
                </a:solidFill>
                <a:effectLst/>
                <a:uLnTx/>
                <a:latin typeface="宋体" panose="02010600030101010101" pitchFamily="2" charset="-122"/>
                <a:ea typeface="宋体" panose="02010600030101010101" pitchFamily="2" charset="-122"/>
                <a:sym typeface="+mn-ea"/>
              </a:rPr>
              <a:t>答：落难了，刚刚死里逃生。谁救得她？恩人。</a:t>
            </a:r>
            <a:endParaRPr lang="en-US" altLang="zh-CN" sz="4000">
              <a:gradFill>
                <a:gsLst>
                  <a:gs pos="0">
                    <a:srgbClr val="FE4444"/>
                  </a:gs>
                  <a:gs pos="100000">
                    <a:srgbClr val="832B2B"/>
                  </a:gs>
                </a:gsLst>
                <a:lin scaled="0"/>
              </a:gradFill>
            </a:endParaRPr>
          </a:p>
          <a:p>
            <a:endParaRPr sz="4000">
              <a:gradFill>
                <a:gsLst>
                  <a:gs pos="0">
                    <a:srgbClr val="FE4444"/>
                  </a:gs>
                  <a:gs pos="100000">
                    <a:srgbClr val="832B2B"/>
                  </a:gs>
                </a:gsLst>
                <a:lin scaled="0"/>
              </a:gradFill>
            </a:endParaRPr>
          </a:p>
          <a:p>
            <a:endParaRPr sz="4000">
              <a:gradFill>
                <a:gsLst>
                  <a:gs pos="0">
                    <a:srgbClr val="FE4444"/>
                  </a:gs>
                  <a:gs pos="100000">
                    <a:srgbClr val="832B2B"/>
                  </a:gs>
                </a:gsLst>
                <a:lin scaled="0"/>
              </a:gradFill>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12065"/>
            <a:ext cx="11522710" cy="6329045"/>
          </a:xfrm>
        </p:spPr>
        <p:txBody>
          <a:bodyPr>
            <a:normAutofit fontScale="90000" lnSpcReduction="10000"/>
          </a:bodyPr>
          <a:lstStyle/>
          <a:p>
            <a:r>
              <a:rPr sz="6000">
                <a:gradFill>
                  <a:gsLst>
                    <a:gs pos="0">
                      <a:srgbClr val="FE4444"/>
                    </a:gs>
                    <a:gs pos="100000">
                      <a:srgbClr val="832B2B"/>
                    </a:gs>
                  </a:gsLst>
                  <a:lin scaled="0"/>
                </a:gradFill>
                <a:sym typeface="+mn-ea"/>
              </a:rPr>
              <a:t>任务</a:t>
            </a:r>
            <a:r>
              <a:rPr lang="en-US" altLang="zh-CN" sz="6000">
                <a:gradFill>
                  <a:gsLst>
                    <a:gs pos="0">
                      <a:srgbClr val="FE4444"/>
                    </a:gs>
                    <a:gs pos="100000">
                      <a:srgbClr val="832B2B"/>
                    </a:gs>
                  </a:gsLst>
                  <a:lin scaled="0"/>
                </a:gradFill>
                <a:sym typeface="+mn-ea"/>
              </a:rPr>
              <a:t>3</a:t>
            </a:r>
            <a:endParaRPr lang="en-US" altLang="zh-CN" sz="6000">
              <a:gradFill>
                <a:gsLst>
                  <a:gs pos="0">
                    <a:srgbClr val="FE4444"/>
                  </a:gs>
                  <a:gs pos="100000">
                    <a:srgbClr val="832B2B"/>
                  </a:gs>
                </a:gsLst>
                <a:lin scaled="0"/>
              </a:gradFill>
              <a:sym typeface="+mn-ea"/>
            </a:endParaRPr>
          </a:p>
          <a:p>
            <a:r>
              <a:rPr sz="6000">
                <a:gradFill>
                  <a:gsLst>
                    <a:gs pos="0">
                      <a:srgbClr val="FE4444"/>
                    </a:gs>
                    <a:gs pos="100000">
                      <a:srgbClr val="832B2B"/>
                    </a:gs>
                  </a:gsLst>
                  <a:lin scaled="0"/>
                </a:gradFill>
                <a:sym typeface="+mn-ea"/>
              </a:rPr>
              <a:t>问：和恩人前往华屋，能够有共处的时光，很美吗？</a:t>
            </a:r>
            <a:endParaRPr sz="6000">
              <a:gradFill>
                <a:gsLst>
                  <a:gs pos="0">
                    <a:srgbClr val="FE4444"/>
                  </a:gs>
                  <a:gs pos="100000">
                    <a:srgbClr val="832B2B"/>
                  </a:gs>
                </a:gsLst>
                <a:lin scaled="0"/>
              </a:gradFill>
              <a:sym typeface="+mn-ea"/>
            </a:endParaRPr>
          </a:p>
          <a:p>
            <a:r>
              <a:rPr sz="6000">
                <a:solidFill>
                  <a:schemeClr val="tx1"/>
                </a:solidFill>
                <a:sym typeface="+mn-ea"/>
              </a:rPr>
              <a:t>答：能够活下来已很幸运，和无限感激的人在一起，共同生活当然很美，哪怕彼此沉默。</a:t>
            </a:r>
            <a:endParaRPr lang="en-US" altLang="zh-CN" sz="6000">
              <a:gradFill>
                <a:gsLst>
                  <a:gs pos="0">
                    <a:srgbClr val="FE4444"/>
                  </a:gs>
                  <a:gs pos="100000">
                    <a:srgbClr val="832B2B"/>
                  </a:gs>
                </a:gsLst>
                <a:lin scaled="0"/>
              </a:gradFill>
            </a:endParaRPr>
          </a:p>
          <a:p>
            <a:endParaRPr lang="en-US" altLang="zh-CN" sz="6000">
              <a:gradFill>
                <a:gsLst>
                  <a:gs pos="0">
                    <a:srgbClr val="FE4444"/>
                  </a:gs>
                  <a:gs pos="100000">
                    <a:srgbClr val="832B2B"/>
                  </a:gs>
                </a:gsLst>
                <a:lin scaled="0"/>
              </a:gradFill>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0" y="-3175"/>
            <a:ext cx="11522075" cy="6818630"/>
          </a:xfrm>
        </p:spPr>
        <p:txBody>
          <a:bodyPr>
            <a:normAutofit fontScale="25000"/>
          </a:bodyPr>
          <a:lstStyle/>
          <a:p>
            <a:r>
              <a:rPr lang="zh-CN" altLang="en-US" sz="12800">
                <a:gradFill>
                  <a:gsLst>
                    <a:gs pos="0">
                      <a:srgbClr val="FE4444"/>
                    </a:gs>
                    <a:gs pos="100000">
                      <a:srgbClr val="832B2B"/>
                    </a:gs>
                  </a:gsLst>
                  <a:lin scaled="0"/>
                </a:gradFill>
              </a:rPr>
              <a:t>第三章</a:t>
            </a:r>
            <a:endParaRPr lang="zh-CN" altLang="en-US" sz="12800">
              <a:gradFill>
                <a:gsLst>
                  <a:gs pos="0">
                    <a:srgbClr val="FE4444"/>
                  </a:gs>
                  <a:gs pos="100000">
                    <a:srgbClr val="832B2B"/>
                  </a:gs>
                </a:gsLst>
                <a:lin scaled="0"/>
              </a:gradFill>
            </a:endParaRPr>
          </a:p>
          <a:p>
            <a:r>
              <a:rPr lang="zh-CN" altLang="en-US" sz="12800">
                <a:gradFill>
                  <a:gsLst>
                    <a:gs pos="0">
                      <a:srgbClr val="FE4444"/>
                    </a:gs>
                    <a:gs pos="100000">
                      <a:srgbClr val="832B2B"/>
                    </a:gs>
                  </a:gsLst>
                  <a:lin scaled="0"/>
                </a:gradFill>
              </a:rPr>
              <a:t>任务</a:t>
            </a:r>
            <a:r>
              <a:rPr lang="en-US" altLang="zh-CN" sz="12800">
                <a:gradFill>
                  <a:gsLst>
                    <a:gs pos="0">
                      <a:srgbClr val="FE4444"/>
                    </a:gs>
                    <a:gs pos="100000">
                      <a:srgbClr val="832B2B"/>
                    </a:gs>
                  </a:gsLst>
                  <a:lin scaled="0"/>
                </a:gradFill>
              </a:rPr>
              <a:t>1</a:t>
            </a:r>
            <a:r>
              <a:rPr sz="12800" b="1">
                <a:ln>
                  <a:noFill/>
                </a:ln>
                <a:solidFill>
                  <a:srgbClr val="262626"/>
                </a:solidFill>
                <a:effectLst/>
                <a:uLnTx/>
                <a:latin typeface="宋体" panose="02010600030101010101" pitchFamily="2" charset="-122"/>
                <a:ea typeface="宋体" panose="02010600030101010101" pitchFamily="2" charset="-122"/>
                <a:sym typeface="+mn-ea"/>
              </a:rPr>
              <a:t>那（条）</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云径好走吗？前往那座</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山岗容易吗？</a:t>
            </a:r>
            <a:endParaRPr lang="en-US" altLang="zh-CN" sz="12800">
              <a:gradFill>
                <a:gsLst>
                  <a:gs pos="0">
                    <a:srgbClr val="FE4444"/>
                  </a:gs>
                  <a:gs pos="100000">
                    <a:srgbClr val="832B2B"/>
                  </a:gs>
                </a:gsLst>
                <a:lin scaled="0"/>
              </a:gradFill>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sz="12800">
                <a:gradFill>
                  <a:gsLst>
                    <a:gs pos="0">
                      <a:srgbClr val="FE4444"/>
                    </a:gs>
                    <a:gs pos="100000">
                      <a:srgbClr val="832B2B"/>
                    </a:gs>
                  </a:gsLst>
                  <a:lin scaled="0"/>
                </a:gradFill>
              </a:rPr>
              <a:t>问：不好走。山高路少。</a:t>
            </a:r>
            <a:r>
              <a:rPr sz="12800" b="1">
                <a:ln>
                  <a:noFill/>
                </a:ln>
                <a:solidFill>
                  <a:srgbClr val="262626"/>
                </a:solidFill>
                <a:effectLst/>
                <a:uLnTx/>
                <a:latin typeface="宋体" panose="02010600030101010101" pitchFamily="2" charset="-122"/>
                <a:ea typeface="宋体" panose="02010600030101010101" pitchFamily="2" charset="-122"/>
                <a:sym typeface="+mn-ea"/>
              </a:rPr>
              <a:t>驴儿</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在</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雾中</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觅路</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前进，</a:t>
            </a:r>
            <a:endParaRPr kumimoji="0" lang="zh-CN" altLang="en-US" sz="12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sz="12800" b="1">
                <a:ln>
                  <a:noFill/>
                </a:ln>
                <a:solidFill>
                  <a:srgbClr val="262626"/>
                </a:solidFill>
                <a:effectLst/>
                <a:uLnTx/>
                <a:latin typeface="宋体" panose="02010600030101010101" pitchFamily="2" charset="-122"/>
                <a:ea typeface="宋体" panose="02010600030101010101" pitchFamily="2" charset="-122"/>
                <a:sym typeface="+mn-ea"/>
              </a:rPr>
              <a:t> 不容易，有凶恶的神兽，岩洞</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里</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有</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古老</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龙种的</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行藏与直立的山崖难攀登，危崖</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欲坠，</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飞湍瀑流争喧豗</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瀑布</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r>
              <a:rPr sz="12800" b="1">
                <a:ln>
                  <a:noFill/>
                </a:ln>
                <a:solidFill>
                  <a:srgbClr val="262626"/>
                </a:solidFill>
                <a:effectLst/>
                <a:uLnTx/>
                <a:latin typeface="宋体" panose="02010600030101010101" pitchFamily="2" charset="-122"/>
                <a:ea typeface="宋体" panose="02010600030101010101" pitchFamily="2" charset="-122"/>
                <a:sym typeface="+mn-ea"/>
              </a:rPr>
              <a:t>奔忙</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a:t>
            </a:r>
            <a:endParaRPr kumimoji="0" lang="zh-CN" altLang="en-US" sz="12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sz="12800" b="1">
                <a:ln>
                  <a:noFill/>
                </a:ln>
                <a:solidFill>
                  <a:srgbClr val="262626"/>
                </a:solidFill>
                <a:effectLst/>
                <a:uLnTx/>
                <a:latin typeface="宋体" panose="02010600030101010101" pitchFamily="2" charset="-122"/>
                <a:ea typeface="宋体" panose="02010600030101010101" pitchFamily="2" charset="-122"/>
                <a:sym typeface="+mn-ea"/>
              </a:rPr>
              <a:t> 任务</a:t>
            </a:r>
            <a:r>
              <a:rPr lang="en-US" altLang="zh-CN" sz="12800" b="1">
                <a:ln>
                  <a:noFill/>
                </a:ln>
                <a:solidFill>
                  <a:srgbClr val="262626"/>
                </a:solidFill>
                <a:effectLst/>
                <a:uLnTx/>
                <a:latin typeface="宋体" panose="02010600030101010101" pitchFamily="2" charset="-122"/>
                <a:ea typeface="宋体" panose="02010600030101010101" pitchFamily="2" charset="-122"/>
                <a:sym typeface="+mn-ea"/>
              </a:rPr>
              <a:t>2</a:t>
            </a:r>
            <a:r>
              <a:rPr sz="12800" b="1">
                <a:ln>
                  <a:noFill/>
                </a:ln>
                <a:solidFill>
                  <a:srgbClr val="262626"/>
                </a:solidFill>
                <a:effectLst/>
                <a:uLnTx/>
                <a:latin typeface="宋体" panose="02010600030101010101" pitchFamily="2" charset="-122"/>
                <a:ea typeface="宋体" panose="02010600030101010101" pitchFamily="2" charset="-122"/>
                <a:sym typeface="+mn-ea"/>
              </a:rPr>
              <a:t>问：即使山高路陡，野兽出没，水流湍急也阻挡不了我的前往。为什么呢？</a:t>
            </a:r>
            <a:endParaRPr sz="12800" b="1">
              <a:ln>
                <a:noFill/>
              </a:ln>
              <a:solidFill>
                <a:srgbClr val="262626"/>
              </a:solidFill>
              <a:effectLst/>
              <a:uLnTx/>
              <a:latin typeface="宋体" panose="02010600030101010101" pitchFamily="2" charset="-122"/>
              <a:ea typeface="宋体" panose="02010600030101010101" pitchFamily="2" charset="-122"/>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sz="12800" b="1">
                <a:ln>
                  <a:noFill/>
                </a:ln>
                <a:solidFill>
                  <a:srgbClr val="262626"/>
                </a:solidFill>
                <a:effectLst/>
                <a:uLnTx/>
                <a:latin typeface="宋体" panose="02010600030101010101" pitchFamily="2" charset="-122"/>
                <a:ea typeface="宋体" panose="02010600030101010101" pitchFamily="2" charset="-122"/>
                <a:sym typeface="+mn-ea"/>
              </a:rPr>
              <a:t>答：自己愿意和亲人前往冒险揽胜。人活在人世间，怎能如此胆小怕事，不敢闯荡一番呢？【西方人的冒险精神。】</a:t>
            </a:r>
            <a:endParaRPr kumimoji="0" lang="zh-CN" altLang="en-US" sz="128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sz="3600" b="1">
                <a:ln>
                  <a:noFill/>
                </a:ln>
                <a:solidFill>
                  <a:srgbClr val="262626"/>
                </a:solidFill>
                <a:effectLst/>
                <a:uLnTx/>
                <a:latin typeface="宋体" panose="02010600030101010101" pitchFamily="2" charset="-122"/>
                <a:ea typeface="宋体" panose="02010600030101010101" pitchFamily="2" charset="-122"/>
                <a:sym typeface="+mn-ea"/>
              </a:rPr>
              <a:t>  </a:t>
            </a:r>
            <a:endParaRPr sz="3600">
              <a:gradFill>
                <a:gsLst>
                  <a:gs pos="0">
                    <a:srgbClr val="FE4444"/>
                  </a:gs>
                  <a:gs pos="100000">
                    <a:srgbClr val="832B2B"/>
                  </a:gs>
                </a:gsLst>
                <a:lin scaled="0"/>
              </a:gra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07988" y="-100012"/>
            <a:ext cx="10852150" cy="441325"/>
          </a:xfrm>
        </p:spPr>
        <p:txBody>
          <a:bodyPr vert="horz" wrap="square" lIns="100800" tIns="39600" rIns="75600" bIns="39600" numCol="1" rtlCol="0"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4400" b="1" i="0" u="none" strike="noStrike" kern="1200" cap="none" spc="200" normalizeH="0" baseline="0" noProof="1">
              <a:ln>
                <a:noFill/>
              </a:ln>
              <a:solidFill>
                <a:srgbClr val="002060"/>
              </a:solidFill>
              <a:effectLst/>
              <a:uLnTx/>
              <a:uFillTx/>
              <a:latin typeface="Arial" panose="020b0604020202020204" pitchFamily="34" charset="0"/>
              <a:ea typeface="隶书" panose="02010509060101010101" pitchFamily="49" charset="-122"/>
              <a:cs typeface="+mj-cs"/>
              <a:sym typeface="+mn-ea"/>
            </a:endParaRPr>
          </a:p>
        </p:txBody>
      </p:sp>
      <p:sp>
        <p:nvSpPr>
          <p:cNvPr id="3" name="内容占位符 2"/>
          <p:cNvSpPr>
            <a:spLocks noGrp="1"/>
          </p:cNvSpPr>
          <p:nvPr>
            <p:ph idx="1"/>
            <p:custDataLst>
              <p:tags r:id="rId4"/>
            </p:custDataLst>
          </p:nvPr>
        </p:nvSpPr>
        <p:spPr>
          <a:xfrm>
            <a:off x="-4445" y="-45720"/>
            <a:ext cx="11788775" cy="6916420"/>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zh-CN" sz="32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endParaRPr kumimoji="0" lang="zh-CN" altLang="zh-CN" sz="32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endParaRPr>
          </a:p>
          <a:p>
            <a:pPr marL="0" marR="0" lvl="0" indent="0" algn="ctr"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zh-CN" sz="32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 </a:t>
            </a:r>
            <a:r>
              <a:rPr kumimoji="0" lang="en-US" altLang="zh-CN" sz="32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      </a:t>
            </a:r>
            <a:r>
              <a:rPr kumimoji="0" lang="en-US" altLang="zh-CN" sz="36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  </a:t>
            </a:r>
            <a:r>
              <a:rPr kumimoji="0"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导语</a:t>
            </a:r>
            <a:endParaRPr kumimoji="0"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en-US" altLang="zh-CN"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外国文学作品</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反映了不同地区、国家和民族不同时期的社会风貌，展</a:t>
            </a: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示了多种多样的文化现象，表现了人</a:t>
            </a: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类广阔而丰富的心灵世界。阅读</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外国</a:t>
            </a:r>
            <a:endPar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文学作品</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，可以开阔我们的视野，培</a:t>
            </a: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养开放的文化心态，提升人文素养。</a:t>
            </a:r>
            <a:endPar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r>
              <a:rPr kumimoji="0" lang="en-US" altLang="zh-CN"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四首</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外国诗歌</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风格</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多样，各</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臻</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其美，让我们领略</a:t>
            </a:r>
            <a:r>
              <a:rPr kumimoji="0" lang="zh-CN" altLang="en-US" sz="5400" b="0" i="0" u="none" strike="noStrike" kern="1200" cap="none" spc="150" normalizeH="0" baseline="0" noProof="1">
                <a:ln>
                  <a:noFill/>
                </a:ln>
                <a:solidFill>
                  <a:srgbClr val="FF0000"/>
                </a:solidFill>
                <a:effectLst/>
                <a:uLnTx/>
                <a:uFillTx/>
                <a:latin typeface="Arial" panose="020b0604020202020204" pitchFamily="34" charset="0"/>
                <a:ea typeface="隶书" panose="02010509060101010101" pitchFamily="49" charset="-122"/>
                <a:cs typeface="+mn-cs"/>
                <a:sym typeface="+mn-ea"/>
              </a:rPr>
              <a:t>诗歌世界</a:t>
            </a:r>
            <a:r>
              <a:rPr kumimoji="0" lang="zh-CN" altLang="en-US" sz="5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的丰富多彩。</a:t>
            </a:r>
            <a:endParaRPr kumimoji="0" lang="zh-CN" altLang="en-US" sz="44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r>
              <a:rPr kumimoji="0" lang="en-US" altLang="zh-CN" sz="32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r>
              <a:rPr kumimoji="0" lang="zh-CN" altLang="en-US" sz="3200" b="0" i="0" u="none" strike="noStrike" kern="1200" cap="none" spc="150" normalizeH="0" baseline="0" noProof="1">
                <a:ln>
                  <a:noFill/>
                </a:ln>
                <a:solidFill>
                  <a:srgbClr val="262626"/>
                </a:solidFill>
                <a:effectLst/>
                <a:uLnTx/>
                <a:uFillTx/>
                <a:latin typeface="Arial" panose="020b0604020202020204" pitchFamily="34" charset="0"/>
                <a:ea typeface="隶书" panose="02010509060101010101" pitchFamily="49" charset="-122"/>
                <a:cs typeface="+mn-cs"/>
                <a:sym typeface="+mn-ea"/>
              </a:rPr>
              <a:t>  </a:t>
            </a:r>
            <a:endParaRPr kumimoji="0" lang="zh-CN" altLang="en-US" sz="3200" b="1" i="0" u="none" strike="noStrike" kern="1200" cap="none" spc="150" normalizeH="0" baseline="0" noProof="1">
              <a:ln>
                <a:noFill/>
              </a:ln>
              <a:solidFill>
                <a:srgbClr val="262626"/>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2860" y="19050"/>
            <a:ext cx="12068810" cy="6322060"/>
          </a:xfrm>
        </p:spPr>
        <p:txBody>
          <a:bodyPr>
            <a:normAutofit fontScale="90000" lnSpcReduction="20000"/>
          </a:bodyPr>
          <a:lstStyle/>
          <a:p>
            <a:r>
              <a:rPr lang="zh-CN" altLang="en-US" sz="4000"/>
              <a:t>任务：</a:t>
            </a:r>
            <a:endParaRPr lang="zh-CN" altLang="en-US" sz="4000"/>
          </a:p>
          <a:p>
            <a:r>
              <a:rPr lang="en-US" altLang="zh-CN" sz="4000"/>
              <a:t>1.</a:t>
            </a:r>
            <a:r>
              <a:rPr lang="zh-CN" altLang="en-US" sz="4000"/>
              <a:t>整首诗运用了什么写作手法？</a:t>
            </a:r>
            <a:endParaRPr lang="zh-CN" altLang="en-US" sz="4000"/>
          </a:p>
          <a:p>
            <a:r>
              <a:rPr lang="zh-CN" altLang="en-US" sz="4000"/>
              <a:t>答：</a:t>
            </a:r>
            <a:r>
              <a:rPr lang="zh-CN" altLang="en-US" sz="4000">
                <a:solidFill>
                  <a:srgbClr val="FF0000"/>
                </a:solidFill>
              </a:rPr>
              <a:t>重章叠唱</a:t>
            </a:r>
            <a:r>
              <a:rPr lang="zh-CN" altLang="en-US" sz="4000"/>
              <a:t>、</a:t>
            </a:r>
            <a:r>
              <a:rPr lang="zh-CN" altLang="en-US" sz="4000">
                <a:solidFill>
                  <a:srgbClr val="FF0000"/>
                </a:solidFill>
              </a:rPr>
              <a:t>回环往复</a:t>
            </a:r>
            <a:r>
              <a:rPr lang="zh-CN" altLang="en-US" sz="4000"/>
              <a:t>。</a:t>
            </a:r>
            <a:r>
              <a:rPr sz="4000"/>
              <a:t>【诗人歌德是中国古典文学的粉丝，对中国文学佩服得五体投地。此诗的创作可见一斑。】</a:t>
            </a:r>
            <a:endParaRPr lang="zh-CN" altLang="en-US" sz="4000"/>
          </a:p>
          <a:p>
            <a:r>
              <a:rPr lang="en-US" altLang="zh-CN" sz="4000"/>
              <a:t>2.</a:t>
            </a:r>
            <a:r>
              <a:rPr lang="zh-CN" altLang="en-US" sz="4000"/>
              <a:t>整首诗表达的主题</a:t>
            </a:r>
            <a:endParaRPr lang="zh-CN" altLang="en-US" sz="4000"/>
          </a:p>
          <a:p>
            <a:r>
              <a:rPr lang="zh-CN" altLang="en-US" sz="4000"/>
              <a:t>本首诗表达了诗人对美好生活的追求、向往、分享。米娘通过唱歌传递对威廉</a:t>
            </a:r>
            <a:r>
              <a:rPr lang="en-US" altLang="zh-CN" sz="4000"/>
              <a:t>.</a:t>
            </a:r>
            <a:r>
              <a:rPr lang="zh-CN" altLang="en-US" sz="4000"/>
              <a:t>迈斯特的爱慕之情，希望能走到一起。</a:t>
            </a:r>
            <a:endParaRPr lang="zh-CN" altLang="en-US" sz="4000"/>
          </a:p>
          <a:p>
            <a:pPr marL="0" indent="0">
              <a:buNone/>
            </a:pPr>
            <a:endParaRPr lang="en-US" altLang="zh-CN" sz="40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5875" y="0"/>
            <a:ext cx="12176760" cy="6844665"/>
          </a:xfrm>
        </p:spPr>
        <p:txBody>
          <a:bodyPr>
            <a:noAutofit/>
          </a:bodyPr>
          <a:lstStyle/>
          <a:p>
            <a:r>
              <a:rPr altLang="zh-CN" sz="2000"/>
              <a:t>【</a:t>
            </a:r>
            <a:r>
              <a:rPr altLang="zh-CN" sz="2800"/>
              <a:t>拓展链接】</a:t>
            </a:r>
            <a:r>
              <a:rPr altLang="zh-CN" sz="2800">
                <a:solidFill>
                  <a:srgbClr val="FF0000"/>
                </a:solidFill>
              </a:rPr>
              <a:t>阅读材料，知人论世</a:t>
            </a:r>
            <a:endParaRPr altLang="zh-CN" sz="2800">
              <a:solidFill>
                <a:srgbClr val="FF0000"/>
              </a:solidFill>
            </a:endParaRPr>
          </a:p>
          <a:p>
            <a:r>
              <a:rPr lang="en-US" altLang="zh-CN" sz="2800"/>
              <a:t>结合</a:t>
            </a:r>
            <a:r>
              <a:rPr lang="en-US" altLang="zh-CN" sz="2800">
                <a:solidFill>
                  <a:srgbClr val="FF0000"/>
                </a:solidFill>
              </a:rPr>
              <a:t>诗人经历、时代背景</a:t>
            </a:r>
            <a:r>
              <a:rPr lang="en-US" altLang="zh-CN" sz="2800"/>
              <a:t>进一步理解诗歌。</a:t>
            </a:r>
            <a:endParaRPr lang="en-US" altLang="zh-CN" sz="2800"/>
          </a:p>
          <a:p>
            <a:r>
              <a:rPr lang="en-US" altLang="zh-CN" sz="2800"/>
              <a:t> 歌德（1749-1832),德国诗人、剧作家。生于美因河畔法兰克福的一个富 裕市民家庭。曾获斯特拉斯堡大学法学博士学位。深受卢梭、莱辛和斯宾诺莎的影响，和席勒交谊深厚，青年时为“狂飘运动”的主要人物。政治上反对封建割据，渴望德意志统一，主张自上而下的社会改革。早期重要作品有剧本《葛兹</a:t>
            </a:r>
            <a:r>
              <a:rPr lang="en-US" altLang="zh-CN" sz="2800">
                <a:sym typeface="+mn-ea"/>
              </a:rPr>
              <a:t>·</a:t>
            </a:r>
            <a:r>
              <a:rPr lang="en-US" altLang="zh-CN" sz="2800"/>
              <a:t>冯·伯利欣根》和</a:t>
            </a:r>
            <a:r>
              <a:rPr lang="en-US" altLang="zh-CN" sz="2800">
                <a:solidFill>
                  <a:srgbClr val="FF0000"/>
                </a:solidFill>
              </a:rPr>
              <a:t>书信体小说《少年维特之烦恼》</a:t>
            </a:r>
            <a:r>
              <a:rPr lang="en-US" altLang="zh-CN" sz="2800"/>
              <a:t>。1775年从瑞士游历归来，应邀担任魏玛公国枢密顾问。1786-1788年间访问意大利，对古典艺术产生浓厚兴趣，同时研究自然科学，进行文艺创作，完成剧本《伊菲格涅亚在陶里斯》和《埃格蒙特》。后者以尼德兰民族独立斗争为题材，反映作者对异族压迫的憎恨。</a:t>
            </a:r>
            <a:endParaRPr lang="en-US" altLang="zh-CN" sz="28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5405" y="36195"/>
            <a:ext cx="11587480" cy="6968490"/>
          </a:xfrm>
        </p:spPr>
        <p:txBody>
          <a:bodyPr>
            <a:noAutofit/>
          </a:bodyPr>
          <a:lstStyle/>
          <a:p>
            <a:r>
              <a:rPr lang="zh-CN" altLang="en-US" sz="3200"/>
              <a:t>《</a:t>
            </a:r>
            <a:r>
              <a:rPr lang="zh-CN" altLang="en-US" sz="3200">
                <a:solidFill>
                  <a:srgbClr val="FF0000"/>
                </a:solidFill>
              </a:rPr>
              <a:t>迷娘》创作于1783年之前</a:t>
            </a:r>
            <a:r>
              <a:rPr lang="zh-CN" altLang="en-US" sz="3200"/>
              <a:t>，后收入歌德的长篇小说《威廉·迈斯特的学习 时代》中，</a:t>
            </a:r>
            <a:r>
              <a:rPr lang="zh-CN" altLang="en-US" sz="3200">
                <a:solidFill>
                  <a:srgbClr val="FF0000"/>
                </a:solidFill>
              </a:rPr>
              <a:t>作为小说人物迷娘的唱词</a:t>
            </a:r>
            <a:r>
              <a:rPr lang="zh-CN" altLang="en-US" sz="3200"/>
              <a:t>。</a:t>
            </a:r>
            <a:endParaRPr lang="zh-CN" altLang="en-US" sz="3200"/>
          </a:p>
          <a:p>
            <a:r>
              <a:rPr lang="zh-CN" altLang="en-US" sz="3200"/>
              <a:t> </a:t>
            </a:r>
            <a:r>
              <a:rPr lang="zh-CN" altLang="en-US" sz="3200">
                <a:solidFill>
                  <a:srgbClr val="FF0000"/>
                </a:solidFill>
              </a:rPr>
              <a:t>迷娘是马戏团里一个走钢丝的演员</a:t>
            </a:r>
            <a:r>
              <a:rPr lang="zh-CN" altLang="en-US" sz="3200"/>
              <a:t>，后来被主人公</a:t>
            </a:r>
            <a:r>
              <a:rPr lang="zh-CN" altLang="en-US" sz="3200">
                <a:solidFill>
                  <a:srgbClr val="FF0000"/>
                </a:solidFill>
              </a:rPr>
              <a:t>威廉·迈斯特</a:t>
            </a:r>
            <a:r>
              <a:rPr lang="zh-CN" altLang="en-US" sz="3200"/>
              <a:t>赎买，收留在身边。她是一位</a:t>
            </a:r>
            <a:r>
              <a:rPr lang="zh-CN" altLang="en-US" sz="3200">
                <a:solidFill>
                  <a:srgbClr val="FF0000"/>
                </a:solidFill>
              </a:rPr>
              <a:t>性格内向、身体瘦弱的少女，却有着谜一样的性格魅力</a:t>
            </a:r>
            <a:r>
              <a:rPr lang="zh-CN" altLang="en-US" sz="3200"/>
              <a:t>。她出生于意大利，很小的时候就被人诱拐到德国，过着饥寒交迫、颠沛流离的生活。她的父亲流落街头，以弹琴卖艺为生，后来也被威廉·迈斯特收留。</a:t>
            </a:r>
            <a:r>
              <a:rPr lang="zh-CN" altLang="en-US" sz="3200">
                <a:gradFill>
                  <a:gsLst>
                    <a:gs pos="0">
                      <a:srgbClr val="012D86"/>
                    </a:gs>
                    <a:gs pos="100000">
                      <a:srgbClr val="0E2557"/>
                    </a:gs>
                  </a:gsLst>
                  <a:lin scaled="0"/>
                </a:gradFill>
              </a:rPr>
              <a:t>迷娘自从遇到迈斯特，便过上了最美好、最幸福的日子，并且深深地爱上了迈斯特。可是由于疾病，她不久就去世了。《迷娘》就是在这样的背景下产生的一首委婉优美的诗歌。</a:t>
            </a:r>
            <a:endParaRPr lang="zh-CN" altLang="en-US" sz="3200">
              <a:gradFill>
                <a:gsLst>
                  <a:gs pos="0">
                    <a:srgbClr val="012D86"/>
                  </a:gs>
                  <a:gs pos="100000">
                    <a:srgbClr val="0E2557"/>
                  </a:gs>
                </a:gsLst>
                <a:lin scaled="0"/>
              </a:gradFill>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pPr algn="ctr"/>
            <a:r>
              <a:rPr lang="zh-CN" altLang="en-US" sz="13800">
                <a:solidFill>
                  <a:srgbClr val="FF0000"/>
                </a:solidFill>
              </a:rPr>
              <a:t>致大海</a:t>
            </a:r>
            <a:endParaRPr lang="zh-CN" altLang="en-US" sz="13800"/>
          </a:p>
          <a:p>
            <a:pPr algn="ctr"/>
            <a:r>
              <a:rPr lang="zh-CN" altLang="en-US" sz="8000"/>
              <a:t> 普希金</a:t>
            </a:r>
            <a:endParaRPr lang="zh-CN" altLang="en-US" sz="80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5080" y="67945"/>
            <a:ext cx="12136120" cy="6903085"/>
          </a:xfrm>
        </p:spPr>
        <p:txBody>
          <a:bodyPr>
            <a:noAutofit/>
          </a:bodyPr>
          <a:lstStyle/>
          <a:p>
            <a:r>
              <a:rPr lang="zh-CN" altLang="en-US" sz="3200"/>
              <a:t>解题</a:t>
            </a:r>
            <a:endParaRPr lang="zh-CN" altLang="en-US" sz="3200"/>
          </a:p>
          <a:p>
            <a:r>
              <a:rPr lang="zh-CN" altLang="en-US" sz="3200"/>
              <a:t>致 zhì 〈动〉(1) 致，送诣也。《说文》 令曰:“得李广必生致之。”《史记·李将军列传》致电上海。清· 梁启超《谭嗣同传》(2) 招引;招致致天下之士。汉· 贾谊《过秦论》(4)  造成;导致 何意致不厚。《玉台新咏·古诗为焦仲卿妻作》(6)求取;获得。家贫，无从致书以观。明· 宋濂《送东阳马生序》(8) 又如:致知格物(获得知识在于研究事物)(9) 表达。(10)  奉献;献纳 。事父母能竭其力，事君能致其身。《论语》(12)  转告;回报(14) 施加;施行。(17) 归还;交还。(18)致仕(辞去官职)。(19) 放置(20) 集中心、力于某一方面 。(21) 通“至”。</a:t>
            </a:r>
            <a:endParaRPr lang="zh-CN" altLang="en-US" sz="3200"/>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92710"/>
            <a:ext cx="12120880" cy="6248400"/>
          </a:xfrm>
        </p:spPr>
        <p:txBody>
          <a:bodyPr>
            <a:normAutofit/>
          </a:bodyPr>
          <a:lstStyle/>
          <a:p>
            <a:r>
              <a:rPr lang="zh-CN" altLang="en-US" sz="7200"/>
              <a:t>致大海：</a:t>
            </a:r>
            <a:r>
              <a:rPr lang="en-US" altLang="zh-CN" sz="7200"/>
              <a:t>(</a:t>
            </a:r>
            <a:r>
              <a:rPr lang="zh-CN" altLang="en-US" sz="7200"/>
              <a:t>写一首诗</a:t>
            </a:r>
            <a:r>
              <a:rPr lang="en-US" altLang="zh-CN" sz="7200"/>
              <a:t>)</a:t>
            </a:r>
            <a:r>
              <a:rPr lang="zh-CN" altLang="en-US" sz="7200">
                <a:solidFill>
                  <a:srgbClr val="FF0000"/>
                </a:solidFill>
              </a:rPr>
              <a:t>送给你大海</a:t>
            </a:r>
            <a:r>
              <a:rPr lang="zh-CN" altLang="en-US" sz="7200"/>
              <a:t>，表达自己复杂的情感</a:t>
            </a:r>
            <a:r>
              <a:rPr lang="en-US" altLang="zh-CN" sz="7200"/>
              <a:t>——</a:t>
            </a:r>
            <a:r>
              <a:rPr sz="7200"/>
              <a:t>赞美、热爱、遗憾、仰慕、畅想</a:t>
            </a:r>
            <a:r>
              <a:rPr lang="en-US" altLang="zh-CN" sz="4000"/>
              <a:t>......</a:t>
            </a:r>
            <a:r>
              <a:rPr sz="4000"/>
              <a:t>【</a:t>
            </a:r>
            <a:r>
              <a:rPr sz="4000">
                <a:solidFill>
                  <a:srgbClr val="FF0000"/>
                </a:solidFill>
              </a:rPr>
              <a:t>托物言志</a:t>
            </a:r>
            <a:r>
              <a:rPr sz="4000"/>
              <a:t>】</a:t>
            </a:r>
            <a:endParaRPr sz="4000"/>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56515" y="17780"/>
            <a:ext cx="12007850" cy="6323330"/>
          </a:xfrm>
        </p:spPr>
        <p:txBody>
          <a:bodyPr/>
          <a:lstStyle/>
          <a:p>
            <a:pPr algn="ctr"/>
            <a:r>
              <a:rPr altLang="zh-CN" sz="4400">
                <a:solidFill>
                  <a:srgbClr val="FF0000"/>
                </a:solidFill>
              </a:rPr>
              <a:t>写作背景</a:t>
            </a:r>
            <a:endParaRPr altLang="zh-CN" sz="4400">
              <a:solidFill>
                <a:srgbClr val="FF0000"/>
              </a:solidFill>
            </a:endParaRPr>
          </a:p>
          <a:p>
            <a:r>
              <a:rPr altLang="zh-CN" sz="4400"/>
              <a:t>《致大海》写于1824年，当时普希金遭遇放逐。在从黑海之滨的敖德萨来到俄国外省一个偏僻的村庄之前，他去看了黑海。</a:t>
            </a:r>
            <a:endParaRPr altLang="zh-CN" sz="4400"/>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4290" y="43815"/>
            <a:ext cx="12080875" cy="6297295"/>
          </a:xfrm>
        </p:spPr>
        <p:txBody>
          <a:bodyPr/>
          <a:lstStyle/>
          <a:p>
            <a:r>
              <a:rPr altLang="zh-CN" sz="6000">
                <a:sym typeface="+mn-ea"/>
              </a:rPr>
              <a:t>从诗歌中可以看出沙皇的严厉惩罚并未动摇诗人心中对自由和正义的渴望。</a:t>
            </a:r>
            <a:endParaRPr altLang="zh-CN" sz="6000">
              <a:sym typeface="+mn-ea"/>
            </a:endParaRPr>
          </a:p>
          <a:p>
            <a:endParaRPr lang="zh-CN" altLang="en-US" sz="6000"/>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3020" y="6985"/>
            <a:ext cx="12089130" cy="6334125"/>
          </a:xfrm>
        </p:spPr>
        <p:txBody>
          <a:bodyPr>
            <a:noAutofit/>
          </a:bodyPr>
          <a:lstStyle/>
          <a:p>
            <a:r>
              <a:rPr lang="zh-CN" altLang="en-US" sz="3200"/>
              <a:t>【衔接补充】《致大海》。</a:t>
            </a:r>
            <a:endParaRPr lang="zh-CN" altLang="en-US" sz="3200"/>
          </a:p>
          <a:p>
            <a:r>
              <a:rPr lang="zh-CN" altLang="en-US" sz="3200"/>
              <a:t> 普希金（1799-1837),俄国浪漫主义文学的杰出代表、现实主义文学的奠基人，现代标准俄语的创始人。普希金的抒情诗有800余首，内容非常广泛，既有政治抒情诗《致恰达耶夫》《自由颂》《致西伯利亚的四徒》等，也有大量的爱情诗和田园诗，如《致克恩》和《我曾经爱过你》等。此外，他还创作了诗体小说《叶甫盖尼·奥涅金》、散文体小说集《别尔金小说集》以及关于普加乔夫起义的长篇小说《上尉的女儿》。普希金的创作对俄罗斯现实主义文学及世界文学的发展都有重要影响，</a:t>
            </a:r>
            <a:r>
              <a:rPr lang="zh-CN" altLang="en-US" sz="3200">
                <a:solidFill>
                  <a:srgbClr val="FF0000"/>
                </a:solidFill>
              </a:rPr>
              <a:t>高尔基称之为“一切开端的开端”。</a:t>
            </a:r>
            <a:endParaRPr lang="zh-CN" altLang="en-US" sz="3200">
              <a:solidFill>
                <a:srgbClr val="FF0000"/>
              </a:solidFill>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4605" y="0"/>
            <a:ext cx="12096750" cy="6341110"/>
          </a:xfrm>
        </p:spPr>
        <p:txBody>
          <a:bodyPr>
            <a:normAutofit lnSpcReduction="10000"/>
          </a:bodyPr>
          <a:lstStyle/>
          <a:p>
            <a:r>
              <a:rPr lang="zh-CN" altLang="en-US" sz="4400">
                <a:solidFill>
                  <a:srgbClr val="FF0000"/>
                </a:solidFill>
              </a:rPr>
              <a:t>【补充】《致大海》是</a:t>
            </a:r>
            <a:r>
              <a:rPr lang="zh-CN" altLang="en-US" sz="4800">
                <a:solidFill>
                  <a:srgbClr val="FF0000"/>
                </a:solidFill>
              </a:rPr>
              <a:t>一首著名的政治抒情诗</a:t>
            </a:r>
            <a:r>
              <a:rPr lang="zh-CN" altLang="en-US" sz="4800"/>
              <a:t>，写于1824年。</a:t>
            </a:r>
            <a:r>
              <a:rPr lang="zh-CN" altLang="en-US" sz="4800">
                <a:solidFill>
                  <a:srgbClr val="FF0000"/>
                </a:solidFill>
              </a:rPr>
              <a:t>普希金因为热爱自不愿阿诀逢迎敖德萨总督，被革职遣送回乡</a:t>
            </a:r>
            <a:r>
              <a:rPr lang="zh-CN" altLang="en-US" sz="4800"/>
              <a:t>（第二次流放）。</a:t>
            </a:r>
            <a:r>
              <a:rPr lang="zh-CN" altLang="en-US" sz="4800">
                <a:solidFill>
                  <a:srgbClr val="FF0000"/>
                </a:solidFill>
              </a:rPr>
              <a:t>临别前夕，诗人登上高加索海边的岩石，面对波涛汹涌的大海，想起自己坎坷的经历，想起与大海有关的英雄不禁思绪起伏，</a:t>
            </a:r>
            <a:r>
              <a:rPr lang="zh-CN" altLang="en-US" sz="4800"/>
              <a:t>写下了这首诗。</a:t>
            </a:r>
            <a:endParaRPr lang="zh-CN" altLang="en-US" sz="48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7305" y="43180"/>
            <a:ext cx="12153900" cy="6798310"/>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kumimoji="0" lang="zh-CN" altLang="zh-CN" sz="3200" b="1" i="0" u="none" strike="noStrike" kern="1200" cap="none" spc="150" normalizeH="0" baseline="0" noProof="1">
              <a:ln>
                <a:noFill/>
              </a:ln>
              <a:solidFill>
                <a:srgbClr val="262626"/>
              </a:solidFill>
              <a:effectLst/>
              <a:uLnTx/>
              <a:uFillTx/>
              <a:latin typeface="楷体" panose="02010609060101010101" pitchFamily="49" charset="-122"/>
              <a:ea typeface="楷体" panose="02010609060101010101" pitchFamily="49" charset="-122"/>
              <a:cs typeface="+mn-cs"/>
              <a:sym typeface="+mn-ea"/>
            </a:endParaRPr>
          </a:p>
          <a:p>
            <a:pPr marL="0" marR="0" lvl="0" indent="0" algn="ctr" defTabSz="914400" rtl="0" eaLnBrk="1" fontAlgn="base" latinLnBrk="0" hangingPunct="1">
              <a:lnSpc>
                <a:spcPts val="3200"/>
              </a:lnSpc>
              <a:spcBef>
                <a:spcPct val="0"/>
              </a:spcBef>
              <a:spcAft>
                <a:spcPct val="0"/>
              </a:spcAft>
              <a:buClrTx/>
              <a:buSzTx/>
              <a:buFont typeface="Arial" panose="020b0604020202020204" pitchFamily="34" charset="0"/>
              <a:buNone/>
              <a:defRPr/>
            </a:pPr>
            <a:r>
              <a:rPr kumimoji="0" lang="zh-CN" altLang="zh-CN" sz="3200" b="1" i="0" u="none" strike="noStrike" kern="1200" cap="none" spc="150" normalizeH="0" baseline="0" noProof="1">
                <a:ln>
                  <a:noFill/>
                </a:ln>
                <a:solidFill>
                  <a:srgbClr val="262626"/>
                </a:solidFill>
                <a:effectLst/>
                <a:uLnTx/>
                <a:uFillTx/>
                <a:latin typeface="楷体" panose="02010609060101010101" pitchFamily="49" charset="-122"/>
                <a:ea typeface="楷体" panose="02010609060101010101" pitchFamily="49" charset="-122"/>
                <a:cs typeface="+mn-cs"/>
                <a:sym typeface="+mn-ea"/>
              </a:rPr>
              <a:t>   </a:t>
            </a:r>
            <a:r>
              <a:rPr sz="5400">
                <a:ln>
                  <a:noFill/>
                </a:ln>
                <a:solidFill>
                  <a:srgbClr val="262626"/>
                </a:solidFill>
                <a:effectLst/>
                <a:uLnTx/>
                <a:sym typeface="+mn-ea"/>
              </a:rPr>
              <a:t>学习本单元任务，</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1.</a:t>
            </a:r>
            <a:r>
              <a:rPr sz="5400">
                <a:ln>
                  <a:noFill/>
                </a:ln>
                <a:solidFill>
                  <a:srgbClr val="262626"/>
                </a:solidFill>
                <a:effectLst/>
                <a:uLnTx/>
                <a:sym typeface="+mn-ea"/>
              </a:rPr>
              <a:t>要理解作品的</a:t>
            </a:r>
            <a:r>
              <a:rPr sz="5400">
                <a:ln>
                  <a:noFill/>
                </a:ln>
                <a:solidFill>
                  <a:srgbClr val="FF0000"/>
                </a:solidFill>
                <a:effectLst/>
                <a:uLnTx/>
                <a:sym typeface="+mn-ea"/>
              </a:rPr>
              <a:t>内涵</a:t>
            </a:r>
            <a:r>
              <a:rPr sz="5400">
                <a:ln>
                  <a:noFill/>
                </a:ln>
                <a:solidFill>
                  <a:srgbClr val="262626"/>
                </a:solidFill>
                <a:effectLst/>
                <a:uLnTx/>
                <a:sym typeface="+mn-ea"/>
              </a:rPr>
              <a:t>，</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2.</a:t>
            </a:r>
            <a:r>
              <a:rPr sz="5400">
                <a:ln>
                  <a:noFill/>
                </a:ln>
                <a:solidFill>
                  <a:srgbClr val="262626"/>
                </a:solidFill>
                <a:effectLst/>
                <a:uLnTx/>
                <a:sym typeface="+mn-ea"/>
              </a:rPr>
              <a:t>领会多样的</a:t>
            </a:r>
            <a:r>
              <a:rPr sz="5400">
                <a:ln>
                  <a:noFill/>
                </a:ln>
                <a:solidFill>
                  <a:srgbClr val="FF0000"/>
                </a:solidFill>
                <a:effectLst/>
                <a:uLnTx/>
                <a:sym typeface="+mn-ea"/>
              </a:rPr>
              <a:t>文化观念</a:t>
            </a:r>
            <a:r>
              <a:rPr sz="5400">
                <a:ln>
                  <a:noFill/>
                </a:ln>
                <a:solidFill>
                  <a:srgbClr val="262626"/>
                </a:solidFill>
                <a:effectLst/>
                <a:uLnTx/>
                <a:sym typeface="+mn-ea"/>
              </a:rPr>
              <a:t>，</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3.</a:t>
            </a:r>
            <a:r>
              <a:rPr sz="5400">
                <a:ln>
                  <a:noFill/>
                </a:ln>
                <a:solidFill>
                  <a:srgbClr val="262626"/>
                </a:solidFill>
                <a:effectLst/>
                <a:uLnTx/>
                <a:sym typeface="+mn-ea"/>
              </a:rPr>
              <a:t>尝试探讨作品所反映的</a:t>
            </a:r>
            <a:r>
              <a:rPr sz="5400">
                <a:ln>
                  <a:noFill/>
                </a:ln>
                <a:solidFill>
                  <a:srgbClr val="FF0000"/>
                </a:solidFill>
                <a:effectLst/>
                <a:uLnTx/>
                <a:sym typeface="+mn-ea"/>
              </a:rPr>
              <a:t>社会文化</a:t>
            </a:r>
            <a:r>
              <a:rPr sz="5400">
                <a:ln>
                  <a:noFill/>
                </a:ln>
                <a:solidFill>
                  <a:srgbClr val="262626"/>
                </a:solidFill>
                <a:effectLst/>
                <a:uLnTx/>
                <a:sym typeface="+mn-ea"/>
              </a:rPr>
              <a:t>差异，</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4.</a:t>
            </a:r>
            <a:r>
              <a:rPr sz="5400">
                <a:ln>
                  <a:noFill/>
                </a:ln>
                <a:solidFill>
                  <a:srgbClr val="262626"/>
                </a:solidFill>
                <a:effectLst/>
                <a:uLnTx/>
                <a:sym typeface="+mn-ea"/>
              </a:rPr>
              <a:t>感受人类</a:t>
            </a:r>
            <a:r>
              <a:rPr sz="5400">
                <a:ln>
                  <a:noFill/>
                </a:ln>
                <a:solidFill>
                  <a:srgbClr val="FF0000"/>
                </a:solidFill>
                <a:effectLst/>
                <a:uLnTx/>
                <a:sym typeface="+mn-ea"/>
              </a:rPr>
              <a:t>精神世界</a:t>
            </a:r>
            <a:r>
              <a:rPr sz="5400">
                <a:ln>
                  <a:noFill/>
                </a:ln>
                <a:solidFill>
                  <a:srgbClr val="262626"/>
                </a:solidFill>
                <a:effectLst/>
                <a:uLnTx/>
                <a:sym typeface="+mn-ea"/>
              </a:rPr>
              <a:t>的丰富。</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5.</a:t>
            </a:r>
            <a:r>
              <a:rPr sz="5400">
                <a:ln>
                  <a:noFill/>
                </a:ln>
                <a:solidFill>
                  <a:srgbClr val="262626"/>
                </a:solidFill>
                <a:effectLst/>
                <a:uLnTx/>
                <a:sym typeface="+mn-ea"/>
              </a:rPr>
              <a:t>要通过诵读感受</a:t>
            </a:r>
            <a:r>
              <a:rPr sz="5400">
                <a:ln>
                  <a:noFill/>
                </a:ln>
                <a:solidFill>
                  <a:srgbClr val="FF0000"/>
                </a:solidFill>
                <a:effectLst/>
                <a:uLnTx/>
                <a:sym typeface="+mn-ea"/>
              </a:rPr>
              <a:t>诗歌的氛围</a:t>
            </a:r>
            <a:r>
              <a:rPr sz="5400">
                <a:ln>
                  <a:noFill/>
                </a:ln>
                <a:solidFill>
                  <a:srgbClr val="262626"/>
                </a:solidFill>
                <a:effectLst/>
                <a:uLnTx/>
                <a:sym typeface="+mn-ea"/>
              </a:rPr>
              <a:t>，</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6.</a:t>
            </a:r>
            <a:r>
              <a:rPr sz="5400">
                <a:ln>
                  <a:noFill/>
                </a:ln>
                <a:solidFill>
                  <a:schemeClr val="tx1"/>
                </a:solidFill>
                <a:effectLst/>
                <a:uLnTx/>
                <a:sym typeface="+mn-ea"/>
              </a:rPr>
              <a:t>体会</a:t>
            </a:r>
            <a:r>
              <a:rPr sz="5400">
                <a:ln>
                  <a:noFill/>
                </a:ln>
                <a:solidFill>
                  <a:srgbClr val="FF0000"/>
                </a:solidFill>
                <a:effectLst/>
                <a:uLnTx/>
                <a:sym typeface="+mn-ea"/>
              </a:rPr>
              <a:t>意象和隐喻</a:t>
            </a:r>
            <a:r>
              <a:rPr sz="5400">
                <a:ln>
                  <a:noFill/>
                </a:ln>
                <a:solidFill>
                  <a:srgbClr val="262626"/>
                </a:solidFill>
                <a:effectLst/>
                <a:uLnTx/>
                <a:sym typeface="+mn-ea"/>
              </a:rPr>
              <a:t>，</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7.</a:t>
            </a:r>
            <a:r>
              <a:rPr sz="5400">
                <a:ln>
                  <a:noFill/>
                </a:ln>
                <a:solidFill>
                  <a:srgbClr val="262626"/>
                </a:solidFill>
                <a:effectLst/>
                <a:uLnTx/>
                <a:sym typeface="+mn-ea"/>
              </a:rPr>
              <a:t>把握</a:t>
            </a:r>
            <a:r>
              <a:rPr sz="5400">
                <a:ln>
                  <a:noFill/>
                </a:ln>
                <a:gradFill>
                  <a:gsLst>
                    <a:gs pos="0">
                      <a:srgbClr val="FE4444"/>
                    </a:gs>
                    <a:gs pos="100000">
                      <a:srgbClr val="832B2B"/>
                    </a:gs>
                  </a:gsLst>
                  <a:lin scaled="0"/>
                </a:gradFill>
                <a:effectLst/>
                <a:uLnTx/>
                <a:sym typeface="+mn-ea"/>
              </a:rPr>
              <a:t>诗歌语言和情感的内在节奏</a:t>
            </a:r>
            <a:r>
              <a:rPr sz="5400">
                <a:ln>
                  <a:noFill/>
                </a:ln>
                <a:solidFill>
                  <a:srgbClr val="262626"/>
                </a:solidFill>
                <a:effectLst/>
                <a:uLnTx/>
                <a:sym typeface="+mn-ea"/>
              </a:rPr>
              <a:t>，</a:t>
            </a:r>
            <a:endParaRPr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endParaRPr lang="en-US" altLang="zh-CN" sz="5400">
              <a:ln>
                <a:noFill/>
              </a:ln>
              <a:solidFill>
                <a:srgbClr val="262626"/>
              </a:solidFill>
              <a:effectLst/>
              <a:uLnTx/>
              <a:sym typeface="+mn-ea"/>
            </a:endParaRPr>
          </a:p>
          <a:p>
            <a:pPr marL="0" marR="0" lvl="0" indent="0" algn="l" defTabSz="914400" rtl="0" eaLnBrk="1" fontAlgn="base" latinLnBrk="0" hangingPunct="1">
              <a:lnSpc>
                <a:spcPts val="3200"/>
              </a:lnSpc>
              <a:spcBef>
                <a:spcPct val="0"/>
              </a:spcBef>
              <a:spcAft>
                <a:spcPct val="0"/>
              </a:spcAft>
              <a:buClrTx/>
              <a:buSzTx/>
              <a:buFont typeface="Arial" panose="020b0604020202020204" pitchFamily="34" charset="0"/>
              <a:buNone/>
              <a:defRPr/>
            </a:pPr>
            <a:r>
              <a:rPr lang="en-US" altLang="zh-CN" sz="5400">
                <a:ln>
                  <a:noFill/>
                </a:ln>
                <a:solidFill>
                  <a:srgbClr val="262626"/>
                </a:solidFill>
                <a:effectLst/>
                <a:uLnTx/>
                <a:sym typeface="+mn-ea"/>
              </a:rPr>
              <a:t>8.</a:t>
            </a:r>
            <a:r>
              <a:rPr sz="5400">
                <a:ln>
                  <a:noFill/>
                </a:ln>
                <a:solidFill>
                  <a:srgbClr val="262626"/>
                </a:solidFill>
                <a:effectLst/>
                <a:uLnTx/>
                <a:sym typeface="+mn-ea"/>
              </a:rPr>
              <a:t>体味</a:t>
            </a:r>
            <a:r>
              <a:rPr sz="5400">
                <a:ln>
                  <a:noFill/>
                </a:ln>
                <a:gradFill>
                  <a:gsLst>
                    <a:gs pos="0">
                      <a:srgbClr val="FE4444"/>
                    </a:gs>
                    <a:gs pos="100000">
                      <a:srgbClr val="832B2B"/>
                    </a:gs>
                  </a:gsLst>
                  <a:lin scaled="0"/>
                </a:gradFill>
                <a:effectLst/>
                <a:uLnTx/>
                <a:sym typeface="+mn-ea"/>
              </a:rPr>
              <a:t>诗歌意蕴</a:t>
            </a:r>
            <a:r>
              <a:rPr sz="5400">
                <a:ln>
                  <a:noFill/>
                </a:ln>
                <a:solidFill>
                  <a:srgbClr val="262626"/>
                </a:solidFill>
                <a:effectLst/>
                <a:uLnTx/>
                <a:sym typeface="+mn-ea"/>
              </a:rPr>
              <a:t>。</a:t>
            </a:r>
            <a:endParaRPr kumimoji="0" lang="zh-CN" altLang="en-US" sz="5400" b="1" i="0" u="none" strike="noStrike" kern="1200" cap="none" spc="150" normalizeH="0" baseline="0" noProof="1">
              <a:ln>
                <a:noFill/>
              </a:ln>
              <a:solidFill>
                <a:srgbClr val="262626"/>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42545"/>
            <a:ext cx="12234545" cy="6298565"/>
          </a:xfrm>
        </p:spPr>
        <p:txBody>
          <a:bodyPr/>
          <a:lstStyle/>
          <a:p>
            <a:pPr algn="ctr"/>
            <a:endParaRPr sz="8800">
              <a:sym typeface="+mn-ea"/>
            </a:endParaRPr>
          </a:p>
          <a:p>
            <a:pPr algn="ctr"/>
            <a:r>
              <a:rPr sz="8800">
                <a:sym typeface="+mn-ea"/>
              </a:rPr>
              <a:t>下面我们分章节来</a:t>
            </a:r>
            <a:endParaRPr sz="8800">
              <a:sym typeface="+mn-ea"/>
            </a:endParaRPr>
          </a:p>
          <a:p>
            <a:pPr lvl="8" algn="ctr"/>
            <a:r>
              <a:rPr sz="9900">
                <a:solidFill>
                  <a:srgbClr val="FF0000"/>
                </a:solidFill>
                <a:sym typeface="+mn-ea"/>
              </a:rPr>
              <a:t>分析欣赏。</a:t>
            </a:r>
            <a:endParaRPr lang="zh-CN" altLang="en-US" sz="9900">
              <a:solidFill>
                <a:srgbClr val="FF0000"/>
              </a:solidFill>
              <a:sym typeface="+mn-ea"/>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7780" y="90805"/>
            <a:ext cx="12165965" cy="6250305"/>
          </a:xfrm>
        </p:spPr>
        <p:txBody>
          <a:bodyPr>
            <a:normAutofit lnSpcReduction="20000"/>
          </a:bodyPr>
          <a:lstStyle/>
          <a:p>
            <a:pPr lvl="8" algn="l"/>
            <a:r>
              <a:rPr lang="zh-CN" altLang="en-US" sz="6600"/>
              <a:t>一</a:t>
            </a:r>
            <a:endParaRPr lang="zh-CN" altLang="en-US" sz="6600"/>
          </a:p>
          <a:p>
            <a:pPr algn="l"/>
            <a:r>
              <a:rPr lang="zh-CN" altLang="en-US" sz="6000"/>
              <a:t>再见</a:t>
            </a:r>
            <a:r>
              <a:rPr lang="en-US" altLang="zh-CN" sz="6000">
                <a:solidFill>
                  <a:srgbClr val="FF0000"/>
                </a:solidFill>
              </a:rPr>
              <a:t>/</a:t>
            </a:r>
            <a:r>
              <a:rPr lang="zh-CN" altLang="en-US" sz="6000"/>
              <a:t>吧，自由</a:t>
            </a:r>
            <a:r>
              <a:rPr lang="en-US" altLang="zh-CN" sz="6000">
                <a:solidFill>
                  <a:srgbClr val="FF0000"/>
                </a:solidFill>
              </a:rPr>
              <a:t>/</a:t>
            </a:r>
            <a:r>
              <a:rPr lang="zh-CN" altLang="en-US" sz="6000"/>
              <a:t>的</a:t>
            </a:r>
            <a:r>
              <a:rPr lang="en-US" altLang="zh-CN" sz="6000"/>
              <a:t>/</a:t>
            </a:r>
            <a:r>
              <a:rPr lang="zh-CN" altLang="en-US" sz="6000"/>
              <a:t>元素！</a:t>
            </a:r>
            <a:r>
              <a:rPr lang="en-US" altLang="zh-CN" sz="6000"/>
              <a:t>u</a:t>
            </a:r>
            <a:endParaRPr lang="zh-CN" altLang="en-US" sz="6000"/>
          </a:p>
          <a:p>
            <a:pPr algn="l"/>
            <a:r>
              <a:rPr lang="zh-CN" altLang="en-US" sz="6000"/>
              <a:t> 最后</a:t>
            </a:r>
            <a:r>
              <a:rPr lang="en-US" altLang="zh-CN" sz="6000">
                <a:solidFill>
                  <a:srgbClr val="FF0000"/>
                </a:solidFill>
              </a:rPr>
              <a:t>/</a:t>
            </a:r>
            <a:r>
              <a:rPr lang="zh-CN" altLang="en-US" sz="6000"/>
              <a:t>一次</a:t>
            </a:r>
            <a:r>
              <a:rPr lang="en-US" altLang="zh-CN" sz="6000">
                <a:solidFill>
                  <a:srgbClr val="FF0000"/>
                </a:solidFill>
              </a:rPr>
              <a:t>/</a:t>
            </a:r>
            <a:r>
              <a:rPr lang="zh-CN" altLang="en-US" sz="6000"/>
              <a:t>了，在我</a:t>
            </a:r>
            <a:r>
              <a:rPr lang="en-US" altLang="zh-CN" sz="6000">
                <a:solidFill>
                  <a:srgbClr val="FF0000"/>
                </a:solidFill>
              </a:rPr>
              <a:t>/</a:t>
            </a:r>
            <a:r>
              <a:rPr lang="zh-CN" altLang="en-US" sz="6000"/>
              <a:t>眼前</a:t>
            </a:r>
            <a:r>
              <a:rPr lang="en-US" altLang="zh-CN" sz="6000"/>
              <a:t>an</a:t>
            </a:r>
            <a:endParaRPr lang="zh-CN" altLang="en-US" sz="6000"/>
          </a:p>
          <a:p>
            <a:pPr algn="l"/>
            <a:r>
              <a:rPr lang="zh-CN" altLang="en-US" sz="6000"/>
              <a:t> 你的</a:t>
            </a:r>
            <a:r>
              <a:rPr lang="en-US" altLang="zh-CN" sz="6000">
                <a:solidFill>
                  <a:srgbClr val="FF0000"/>
                </a:solidFill>
              </a:rPr>
              <a:t>/</a:t>
            </a:r>
            <a:r>
              <a:rPr lang="zh-CN" altLang="en-US" sz="6000"/>
              <a:t>蓝色</a:t>
            </a:r>
            <a:r>
              <a:rPr lang="en-US" altLang="zh-CN" sz="6000">
                <a:solidFill>
                  <a:srgbClr val="FF0000"/>
                </a:solidFill>
              </a:rPr>
              <a:t>/</a:t>
            </a:r>
            <a:r>
              <a:rPr lang="zh-CN" altLang="en-US" sz="6000"/>
              <a:t>的</a:t>
            </a:r>
            <a:r>
              <a:rPr lang="en-US" altLang="zh-CN" sz="6000">
                <a:solidFill>
                  <a:srgbClr val="FF0000"/>
                </a:solidFill>
              </a:rPr>
              <a:t>/</a:t>
            </a:r>
            <a:r>
              <a:rPr lang="zh-CN" altLang="en-US" sz="6000"/>
              <a:t>浪头</a:t>
            </a:r>
            <a:r>
              <a:rPr lang="en-US" altLang="zh-CN" sz="6000">
                <a:solidFill>
                  <a:srgbClr val="FF0000"/>
                </a:solidFill>
              </a:rPr>
              <a:t>/</a:t>
            </a:r>
            <a:r>
              <a:rPr lang="zh-CN" altLang="en-US" sz="6000"/>
              <a:t>翻滚</a:t>
            </a:r>
            <a:r>
              <a:rPr lang="en-US" altLang="zh-CN" sz="6000">
                <a:solidFill>
                  <a:srgbClr val="FF0000"/>
                </a:solidFill>
              </a:rPr>
              <a:t>/</a:t>
            </a:r>
            <a:r>
              <a:rPr lang="zh-CN" altLang="en-US" sz="6000"/>
              <a:t>起伏，</a:t>
            </a:r>
            <a:r>
              <a:rPr lang="en-US" altLang="zh-CN" sz="6000">
                <a:sym typeface="+mn-ea"/>
              </a:rPr>
              <a:t>u</a:t>
            </a:r>
            <a:endParaRPr lang="zh-CN" altLang="en-US" sz="6000"/>
          </a:p>
          <a:p>
            <a:pPr algn="l"/>
            <a:r>
              <a:rPr lang="zh-CN" altLang="en-US" sz="6000"/>
              <a:t> 你的</a:t>
            </a:r>
            <a:r>
              <a:rPr lang="en-US" altLang="zh-CN" sz="6000">
                <a:solidFill>
                  <a:srgbClr val="FF0000"/>
                </a:solidFill>
              </a:rPr>
              <a:t>/</a:t>
            </a:r>
            <a:r>
              <a:rPr lang="zh-CN" altLang="en-US" sz="6000"/>
              <a:t>骄傲</a:t>
            </a:r>
            <a:r>
              <a:rPr lang="en-US" altLang="zh-CN" sz="6000">
                <a:solidFill>
                  <a:srgbClr val="FF0000"/>
                </a:solidFill>
              </a:rPr>
              <a:t>/</a:t>
            </a:r>
            <a:r>
              <a:rPr lang="zh-CN" altLang="en-US" sz="6000"/>
              <a:t>的美</a:t>
            </a:r>
            <a:r>
              <a:rPr lang="en-US" altLang="zh-CN" sz="6000">
                <a:solidFill>
                  <a:srgbClr val="FF0000"/>
                </a:solidFill>
              </a:rPr>
              <a:t>/</a:t>
            </a:r>
            <a:r>
              <a:rPr lang="zh-CN" altLang="en-US" sz="6000"/>
              <a:t>闪烁</a:t>
            </a:r>
            <a:r>
              <a:rPr lang="en-US" altLang="zh-CN" sz="6000">
                <a:solidFill>
                  <a:srgbClr val="FF0000"/>
                </a:solidFill>
              </a:rPr>
              <a:t>/</a:t>
            </a:r>
            <a:r>
              <a:rPr lang="zh-CN" altLang="en-US" sz="6000"/>
              <a:t>壮观。</a:t>
            </a:r>
            <a:r>
              <a:rPr lang="en-US" altLang="zh-CN" sz="6000">
                <a:sym typeface="+mn-ea"/>
              </a:rPr>
              <a:t>an</a:t>
            </a:r>
            <a:endParaRPr lang="zh-CN" altLang="en-US" sz="3200"/>
          </a:p>
          <a:p>
            <a:pPr algn="ctr"/>
            <a:r>
              <a:rPr lang="zh-CN" altLang="en-US" sz="3200"/>
              <a:t> </a:t>
            </a:r>
            <a:endParaRPr lang="zh-CN" altLang="en-US" sz="3200"/>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1750" y="-57785"/>
            <a:ext cx="12224385" cy="6995795"/>
          </a:xfrm>
        </p:spPr>
        <p:txBody>
          <a:bodyPr/>
          <a:lstStyle/>
          <a:p>
            <a:r>
              <a:rPr lang="en-US" altLang="zh-CN" sz="4000">
                <a:sym typeface="+mn-ea"/>
              </a:rPr>
              <a:t>              </a:t>
            </a:r>
            <a:r>
              <a:rPr sz="4400">
                <a:sym typeface="+mn-ea"/>
              </a:rPr>
              <a:t>二</a:t>
            </a:r>
            <a:endParaRPr sz="4400">
              <a:sym typeface="+mn-ea"/>
            </a:endParaRPr>
          </a:p>
          <a:p>
            <a:r>
              <a:rPr sz="4400">
                <a:sym typeface="+mn-ea"/>
              </a:rPr>
              <a:t>仿佛</a:t>
            </a:r>
            <a:r>
              <a:rPr lang="en-US" altLang="zh-CN" sz="4400">
                <a:solidFill>
                  <a:srgbClr val="FF0000"/>
                </a:solidFill>
                <a:sym typeface="+mn-ea"/>
              </a:rPr>
              <a:t>/</a:t>
            </a:r>
            <a:r>
              <a:rPr sz="4400">
                <a:sym typeface="+mn-ea"/>
              </a:rPr>
              <a:t>友人</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忧郁</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絮语，</a:t>
            </a:r>
            <a:r>
              <a:rPr lang="en-US" altLang="zh-CN" sz="4400">
                <a:sym typeface="+mn-ea"/>
              </a:rPr>
              <a:t>v</a:t>
            </a:r>
            <a:endParaRPr lang="zh-CN" altLang="en-US" sz="4400"/>
          </a:p>
          <a:p>
            <a:r>
              <a:rPr sz="4400">
                <a:sym typeface="+mn-ea"/>
              </a:rPr>
              <a:t> 仿佛</a:t>
            </a:r>
            <a:r>
              <a:rPr lang="en-US" altLang="zh-CN" sz="4400">
                <a:solidFill>
                  <a:srgbClr val="FF0000"/>
                </a:solidFill>
                <a:sym typeface="+mn-ea"/>
              </a:rPr>
              <a:t>/</a:t>
            </a:r>
            <a:r>
              <a:rPr sz="4400">
                <a:sym typeface="+mn-ea"/>
              </a:rPr>
              <a:t>他</a:t>
            </a:r>
            <a:r>
              <a:rPr lang="en-US" altLang="zh-CN" sz="4400">
                <a:solidFill>
                  <a:srgbClr val="FF0000"/>
                </a:solidFill>
                <a:sym typeface="+mn-ea"/>
              </a:rPr>
              <a:t>/</a:t>
            </a:r>
            <a:r>
              <a:rPr sz="4400">
                <a:sym typeface="+mn-ea"/>
              </a:rPr>
              <a:t>别离</a:t>
            </a:r>
            <a:r>
              <a:rPr lang="en-US" altLang="zh-CN" sz="4400">
                <a:solidFill>
                  <a:srgbClr val="FF0000"/>
                </a:solidFill>
                <a:sym typeface="+mn-ea"/>
              </a:rPr>
              <a:t>/</a:t>
            </a:r>
            <a:r>
              <a:rPr sz="4400">
                <a:sym typeface="+mn-ea"/>
              </a:rPr>
              <a:t>一刻</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招呼，</a:t>
            </a:r>
            <a:r>
              <a:rPr lang="en-US" altLang="zh-CN" sz="4400">
                <a:sym typeface="+mn-ea"/>
              </a:rPr>
              <a:t>u</a:t>
            </a:r>
            <a:endParaRPr lang="zh-CN" altLang="en-US" sz="4400"/>
          </a:p>
          <a:p>
            <a:r>
              <a:rPr sz="4400">
                <a:sym typeface="+mn-ea"/>
              </a:rPr>
              <a:t> 最后</a:t>
            </a:r>
            <a:r>
              <a:rPr lang="en-US" altLang="zh-CN" sz="4400">
                <a:solidFill>
                  <a:srgbClr val="FF0000"/>
                </a:solidFill>
                <a:sym typeface="+mn-ea"/>
              </a:rPr>
              <a:t>/</a:t>
            </a:r>
            <a:r>
              <a:rPr sz="4400">
                <a:sym typeface="+mn-ea"/>
              </a:rPr>
              <a:t>一次</a:t>
            </a:r>
            <a:r>
              <a:rPr lang="en-US" altLang="zh-CN" sz="4400">
                <a:solidFill>
                  <a:srgbClr val="FF0000"/>
                </a:solidFill>
                <a:sym typeface="+mn-ea"/>
              </a:rPr>
              <a:t>/</a:t>
            </a:r>
            <a:r>
              <a:rPr sz="4400">
                <a:sym typeface="+mn-ea"/>
              </a:rPr>
              <a:t>了，我</a:t>
            </a:r>
            <a:r>
              <a:rPr lang="en-US" altLang="zh-CN" sz="4400">
                <a:solidFill>
                  <a:srgbClr val="FF0000"/>
                </a:solidFill>
                <a:sym typeface="+mn-ea"/>
              </a:rPr>
              <a:t>/</a:t>
            </a:r>
            <a:r>
              <a:rPr sz="4400">
                <a:sym typeface="+mn-ea"/>
              </a:rPr>
              <a:t>听着</a:t>
            </a:r>
            <a:r>
              <a:rPr lang="en-US" altLang="zh-CN" sz="4400">
                <a:solidFill>
                  <a:srgbClr val="FF0000"/>
                </a:solidFill>
                <a:sym typeface="+mn-ea"/>
              </a:rPr>
              <a:t>/</a:t>
            </a:r>
            <a:r>
              <a:rPr sz="4400">
                <a:sym typeface="+mn-ea"/>
              </a:rPr>
              <a:t>你的</a:t>
            </a:r>
            <a:r>
              <a:rPr lang="en-US" altLang="zh-CN" sz="4400">
                <a:sym typeface="+mn-ea"/>
              </a:rPr>
              <a:t>e</a:t>
            </a:r>
            <a:endParaRPr lang="zh-CN" altLang="en-US" sz="4400"/>
          </a:p>
          <a:p>
            <a:r>
              <a:rPr sz="4400">
                <a:sym typeface="+mn-ea"/>
              </a:rPr>
              <a:t> 喧声</a:t>
            </a:r>
            <a:r>
              <a:rPr lang="en-US" altLang="zh-CN" sz="4400">
                <a:solidFill>
                  <a:srgbClr val="FF0000"/>
                </a:solidFill>
                <a:sym typeface="+mn-ea"/>
              </a:rPr>
              <a:t>/</a:t>
            </a:r>
            <a:r>
              <a:rPr sz="4400">
                <a:sym typeface="+mn-ea"/>
              </a:rPr>
              <a:t>呼唤，你的</a:t>
            </a:r>
            <a:r>
              <a:rPr lang="en-US" altLang="zh-CN" sz="4400">
                <a:solidFill>
                  <a:srgbClr val="FF0000"/>
                </a:solidFill>
                <a:sym typeface="+mn-ea"/>
              </a:rPr>
              <a:t>/</a:t>
            </a:r>
            <a:r>
              <a:rPr sz="4400">
                <a:sym typeface="+mn-ea"/>
              </a:rPr>
              <a:t>沉郁</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吐诉。</a:t>
            </a:r>
            <a:r>
              <a:rPr lang="en-US" altLang="zh-CN" sz="4400">
                <a:sym typeface="+mn-ea"/>
              </a:rPr>
              <a:t>u</a:t>
            </a:r>
            <a:endParaRPr lang="zh-CN" altLang="en-US" sz="4400"/>
          </a:p>
          <a:p>
            <a:endParaRPr lang="zh-CN" altLang="en-US" sz="4400"/>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3655" y="0"/>
            <a:ext cx="12201525" cy="6938645"/>
          </a:xfrm>
        </p:spPr>
        <p:txBody>
          <a:bodyPr/>
          <a:lstStyle/>
          <a:p>
            <a:r>
              <a:rPr lang="en-US" altLang="zh-CN" sz="6000"/>
              <a:t>                      </a:t>
            </a:r>
            <a:r>
              <a:rPr sz="6000"/>
              <a:t>三</a:t>
            </a:r>
            <a:endParaRPr sz="6000"/>
          </a:p>
          <a:p>
            <a:r>
              <a:rPr sz="6000"/>
              <a:t>我</a:t>
            </a:r>
            <a:r>
              <a:rPr lang="en-US" altLang="zh-CN" sz="6000">
                <a:solidFill>
                  <a:srgbClr val="FF0000"/>
                </a:solidFill>
              </a:rPr>
              <a:t>/</a:t>
            </a:r>
            <a:r>
              <a:rPr sz="6000"/>
              <a:t>全心</a:t>
            </a:r>
            <a:r>
              <a:rPr lang="en-US" altLang="zh-CN" sz="6000">
                <a:solidFill>
                  <a:srgbClr val="FF0000"/>
                </a:solidFill>
              </a:rPr>
              <a:t>/</a:t>
            </a:r>
            <a:r>
              <a:rPr sz="6000"/>
              <a:t>渴望</a:t>
            </a:r>
            <a:r>
              <a:rPr lang="en-US" altLang="zh-CN" sz="6000">
                <a:solidFill>
                  <a:srgbClr val="FF0000"/>
                </a:solidFill>
              </a:rPr>
              <a:t>/</a:t>
            </a:r>
            <a:r>
              <a:rPr sz="6000"/>
              <a:t>的</a:t>
            </a:r>
            <a:r>
              <a:rPr lang="en-US" altLang="zh-CN" sz="6000">
                <a:solidFill>
                  <a:srgbClr val="FF0000"/>
                </a:solidFill>
              </a:rPr>
              <a:t>/</a:t>
            </a:r>
            <a:r>
              <a:rPr sz="6000"/>
              <a:t>国度</a:t>
            </a:r>
            <a:r>
              <a:rPr lang="en-US" altLang="zh-CN" sz="6000">
                <a:solidFill>
                  <a:srgbClr val="FF0000"/>
                </a:solidFill>
              </a:rPr>
              <a:t>/</a:t>
            </a:r>
            <a:r>
              <a:rPr sz="6000"/>
              <a:t>啊，</a:t>
            </a:r>
            <a:r>
              <a:rPr lang="en-US" altLang="zh-CN" sz="6000">
                <a:solidFill>
                  <a:srgbClr val="FF0000"/>
                </a:solidFill>
              </a:rPr>
              <a:t>/</a:t>
            </a:r>
            <a:r>
              <a:rPr sz="6000"/>
              <a:t>大海！</a:t>
            </a:r>
            <a:endParaRPr sz="6000"/>
          </a:p>
          <a:p>
            <a:r>
              <a:rPr sz="6000"/>
              <a:t> 多么</a:t>
            </a:r>
            <a:r>
              <a:rPr lang="en-US" altLang="zh-CN" sz="6000">
                <a:solidFill>
                  <a:srgbClr val="FF0000"/>
                </a:solidFill>
              </a:rPr>
              <a:t>/</a:t>
            </a:r>
            <a:r>
              <a:rPr sz="6000"/>
              <a:t>常常</a:t>
            </a:r>
            <a:r>
              <a:rPr lang="en-US" altLang="zh-CN" sz="6000">
                <a:solidFill>
                  <a:srgbClr val="FF0000"/>
                </a:solidFill>
              </a:rPr>
              <a:t>/</a:t>
            </a:r>
            <a:r>
              <a:rPr sz="6000"/>
              <a:t>地，</a:t>
            </a:r>
            <a:r>
              <a:rPr lang="en-US" altLang="zh-CN" sz="6000">
                <a:solidFill>
                  <a:srgbClr val="FF0000"/>
                </a:solidFill>
              </a:rPr>
              <a:t>/</a:t>
            </a:r>
            <a:r>
              <a:rPr sz="6000"/>
              <a:t>在</a:t>
            </a:r>
            <a:r>
              <a:rPr lang="en-US" altLang="zh-CN" sz="6000">
                <a:solidFill>
                  <a:srgbClr val="FF0000"/>
                </a:solidFill>
              </a:rPr>
              <a:t>/</a:t>
            </a:r>
            <a:r>
              <a:rPr sz="6000"/>
              <a:t>你的</a:t>
            </a:r>
            <a:r>
              <a:rPr lang="en-US" altLang="zh-CN" sz="6000">
                <a:solidFill>
                  <a:srgbClr val="FF0000"/>
                </a:solidFill>
              </a:rPr>
              <a:t>/</a:t>
            </a:r>
            <a:r>
              <a:rPr sz="6000"/>
              <a:t>岸上</a:t>
            </a:r>
            <a:endParaRPr sz="6000"/>
          </a:p>
          <a:p>
            <a:r>
              <a:rPr sz="6000"/>
              <a:t> 我</a:t>
            </a:r>
            <a:r>
              <a:rPr lang="en-US" altLang="zh-CN" sz="6000">
                <a:solidFill>
                  <a:srgbClr val="FF0000"/>
                </a:solidFill>
              </a:rPr>
              <a:t>/</a:t>
            </a:r>
            <a:r>
              <a:rPr sz="6000"/>
              <a:t>静静</a:t>
            </a:r>
            <a:r>
              <a:rPr lang="en-US" altLang="zh-CN" sz="6000">
                <a:solidFill>
                  <a:srgbClr val="FF0000"/>
                </a:solidFill>
              </a:rPr>
              <a:t>/</a:t>
            </a:r>
            <a:r>
              <a:rPr sz="6000"/>
              <a:t>地，</a:t>
            </a:r>
            <a:r>
              <a:rPr lang="en-US" altLang="zh-CN" sz="6000">
                <a:solidFill>
                  <a:srgbClr val="FF0000"/>
                </a:solidFill>
              </a:rPr>
              <a:t>/</a:t>
            </a:r>
            <a:r>
              <a:rPr sz="6000">
                <a:solidFill>
                  <a:srgbClr val="FF0000"/>
                </a:solidFill>
              </a:rPr>
              <a:t>迷惘</a:t>
            </a:r>
            <a:r>
              <a:rPr lang="en-US" altLang="zh-CN" sz="6000">
                <a:solidFill>
                  <a:srgbClr val="FF0000"/>
                </a:solidFill>
              </a:rPr>
              <a:t>/</a:t>
            </a:r>
            <a:r>
              <a:rPr sz="6000"/>
              <a:t>地</a:t>
            </a:r>
            <a:r>
              <a:rPr lang="en-US" altLang="zh-CN" sz="6000">
                <a:solidFill>
                  <a:srgbClr val="FF0000"/>
                </a:solidFill>
              </a:rPr>
              <a:t>/</a:t>
            </a:r>
            <a:r>
              <a:rPr sz="6000"/>
              <a:t>徘徊，</a:t>
            </a:r>
            <a:endParaRPr sz="6000"/>
          </a:p>
          <a:p>
            <a:r>
              <a:rPr sz="6000"/>
              <a:t> 苦思</a:t>
            </a:r>
            <a:r>
              <a:rPr lang="en-US" altLang="zh-CN" sz="6000">
                <a:solidFill>
                  <a:srgbClr val="FF0000"/>
                </a:solidFill>
              </a:rPr>
              <a:t>/</a:t>
            </a:r>
            <a:r>
              <a:rPr sz="6000"/>
              <a:t>着</a:t>
            </a:r>
            <a:r>
              <a:rPr lang="en-US" altLang="zh-CN" sz="6000">
                <a:solidFill>
                  <a:srgbClr val="FF0000"/>
                </a:solidFill>
              </a:rPr>
              <a:t>/</a:t>
            </a:r>
            <a:r>
              <a:rPr sz="6000"/>
              <a:t>我那</a:t>
            </a:r>
            <a:r>
              <a:rPr lang="en-US" altLang="zh-CN" sz="6000">
                <a:solidFill>
                  <a:srgbClr val="FF0000"/>
                </a:solidFill>
              </a:rPr>
              <a:t>/</a:t>
            </a:r>
            <a:r>
              <a:rPr sz="6000"/>
              <a:t>珍爱</a:t>
            </a:r>
            <a:r>
              <a:rPr lang="en-US" altLang="zh-CN" sz="6000">
                <a:solidFill>
                  <a:srgbClr val="FF0000"/>
                </a:solidFill>
              </a:rPr>
              <a:t>/</a:t>
            </a:r>
            <a:r>
              <a:rPr sz="6000"/>
              <a:t>的</a:t>
            </a:r>
            <a:r>
              <a:rPr lang="en-US" altLang="zh-CN" sz="6000">
                <a:solidFill>
                  <a:srgbClr val="FF0000"/>
                </a:solidFill>
              </a:rPr>
              <a:t>/</a:t>
            </a:r>
            <a:r>
              <a:rPr sz="6000"/>
              <a:t>愿望。</a:t>
            </a:r>
            <a:endParaRPr sz="6000"/>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3655" y="14605"/>
            <a:ext cx="11555730" cy="6824980"/>
          </a:xfrm>
        </p:spPr>
        <p:txBody>
          <a:bodyPr/>
          <a:lstStyle/>
          <a:p>
            <a:r>
              <a:rPr lang="en-US" altLang="zh-CN" sz="4800"/>
              <a:t>                </a:t>
            </a:r>
            <a:r>
              <a:rPr lang="en-US" altLang="zh-CN" sz="4800">
                <a:gradFill>
                  <a:gsLst>
                    <a:gs pos="0">
                      <a:srgbClr val="FE4444"/>
                    </a:gs>
                    <a:gs pos="100000">
                      <a:srgbClr val="832B2B"/>
                    </a:gs>
                  </a:gsLst>
                  <a:lin scaled="0"/>
                </a:gradFill>
              </a:rPr>
              <a:t> </a:t>
            </a:r>
            <a:r>
              <a:rPr lang="zh-CN" altLang="en-US" sz="4800">
                <a:gradFill>
                  <a:gsLst>
                    <a:gs pos="0">
                      <a:srgbClr val="FE4444"/>
                    </a:gs>
                    <a:gs pos="100000">
                      <a:srgbClr val="832B2B"/>
                    </a:gs>
                  </a:gsLst>
                  <a:lin scaled="0"/>
                </a:gradFill>
              </a:rPr>
              <a:t>四</a:t>
            </a:r>
            <a:endParaRPr lang="zh-CN" altLang="en-US" sz="4800"/>
          </a:p>
          <a:p>
            <a:r>
              <a:rPr lang="zh-CN" altLang="en-US" sz="4800"/>
              <a:t>啊</a:t>
            </a:r>
            <a:r>
              <a:rPr lang="en-US" altLang="zh-CN" sz="4800">
                <a:solidFill>
                  <a:srgbClr val="FF0000"/>
                </a:solidFill>
              </a:rPr>
              <a:t>/</a:t>
            </a:r>
            <a:r>
              <a:rPr lang="zh-CN" altLang="en-US" sz="4800"/>
              <a:t>，我</a:t>
            </a:r>
            <a:r>
              <a:rPr lang="en-US" altLang="zh-CN" sz="4800">
                <a:solidFill>
                  <a:srgbClr val="FF0000"/>
                </a:solidFill>
              </a:rPr>
              <a:t>/</a:t>
            </a:r>
            <a:r>
              <a:rPr lang="zh-CN" altLang="en-US" sz="4800"/>
              <a:t>多么</a:t>
            </a:r>
            <a:r>
              <a:rPr lang="en-US" altLang="zh-CN" sz="4800">
                <a:solidFill>
                  <a:srgbClr val="FF0000"/>
                </a:solidFill>
              </a:rPr>
              <a:t>/</a:t>
            </a:r>
            <a:r>
              <a:rPr lang="zh-CN" altLang="en-US" sz="4800"/>
              <a:t>爱听</a:t>
            </a:r>
            <a:r>
              <a:rPr lang="en-US" altLang="zh-CN" sz="4800">
                <a:solidFill>
                  <a:srgbClr val="FF0000"/>
                </a:solidFill>
              </a:rPr>
              <a:t>/</a:t>
            </a:r>
            <a:r>
              <a:rPr lang="zh-CN" altLang="en-US" sz="4800"/>
              <a:t>你的</a:t>
            </a:r>
            <a:r>
              <a:rPr lang="en-US" altLang="zh-CN" sz="4800">
                <a:solidFill>
                  <a:srgbClr val="FF0000"/>
                </a:solidFill>
              </a:rPr>
              <a:t>/</a:t>
            </a:r>
            <a:r>
              <a:rPr lang="zh-CN" altLang="en-US" sz="4800"/>
              <a:t>回声，</a:t>
            </a:r>
            <a:r>
              <a:rPr lang="en-US" altLang="zh-CN" sz="4800"/>
              <a:t>eng</a:t>
            </a:r>
            <a:endParaRPr lang="zh-CN" altLang="en-US" sz="4800"/>
          </a:p>
          <a:p>
            <a:r>
              <a:rPr lang="zh-CN" altLang="en-US" sz="4800"/>
              <a:t> 那</a:t>
            </a:r>
            <a:r>
              <a:rPr lang="en-US" altLang="zh-CN" sz="4800">
                <a:solidFill>
                  <a:srgbClr val="FF0000"/>
                </a:solidFill>
              </a:rPr>
              <a:t>/</a:t>
            </a:r>
            <a:r>
              <a:rPr lang="zh-CN" altLang="en-US" sz="4800"/>
              <a:t>喑哑</a:t>
            </a:r>
            <a:r>
              <a:rPr lang="en-US" altLang="zh-CN" sz="4800">
                <a:solidFill>
                  <a:srgbClr val="FF0000"/>
                </a:solidFill>
              </a:rPr>
              <a:t>/</a:t>
            </a:r>
            <a:r>
              <a:rPr lang="zh-CN" altLang="en-US" sz="4800"/>
              <a:t>的</a:t>
            </a:r>
            <a:r>
              <a:rPr lang="en-US" altLang="zh-CN" sz="4800">
                <a:solidFill>
                  <a:srgbClr val="FF0000"/>
                </a:solidFill>
              </a:rPr>
              <a:t>/</a:t>
            </a:r>
            <a:r>
              <a:rPr lang="zh-CN" altLang="en-US" sz="4800"/>
              <a:t>声音，那</a:t>
            </a:r>
            <a:r>
              <a:rPr lang="en-US" altLang="zh-CN" sz="4800">
                <a:solidFill>
                  <a:srgbClr val="FF0000"/>
                </a:solidFill>
              </a:rPr>
              <a:t>/</a:t>
            </a:r>
            <a:r>
              <a:rPr lang="zh-CN" altLang="en-US" sz="4800"/>
              <a:t>深渊</a:t>
            </a:r>
            <a:r>
              <a:rPr lang="en-US" altLang="zh-CN" sz="4800">
                <a:solidFill>
                  <a:srgbClr val="FF0000"/>
                </a:solidFill>
              </a:rPr>
              <a:t>/</a:t>
            </a:r>
            <a:r>
              <a:rPr lang="zh-CN" altLang="en-US" sz="4800"/>
              <a:t>之歌，</a:t>
            </a:r>
            <a:r>
              <a:rPr lang="en-US" altLang="zh-CN" sz="4800"/>
              <a:t>e</a:t>
            </a:r>
            <a:endParaRPr lang="zh-CN" altLang="en-US" sz="4800"/>
          </a:p>
          <a:p>
            <a:r>
              <a:rPr lang="zh-CN" altLang="en-US" sz="4800"/>
              <a:t> 我爱</a:t>
            </a:r>
            <a:r>
              <a:rPr lang="en-US" altLang="zh-CN" sz="4800">
                <a:solidFill>
                  <a:srgbClr val="FF0000"/>
                </a:solidFill>
                <a:sym typeface="+mn-ea"/>
              </a:rPr>
              <a:t>/</a:t>
            </a:r>
            <a:r>
              <a:rPr lang="zh-CN" altLang="en-US" sz="4800"/>
              <a:t>听</a:t>
            </a:r>
            <a:r>
              <a:rPr lang="en-US" altLang="zh-CN" sz="4800">
                <a:solidFill>
                  <a:srgbClr val="FF0000"/>
                </a:solidFill>
              </a:rPr>
              <a:t>/</a:t>
            </a:r>
            <a:r>
              <a:rPr lang="zh-CN" altLang="en-US" sz="4800"/>
              <a:t>你</a:t>
            </a:r>
            <a:r>
              <a:rPr lang="en-US" altLang="zh-CN" sz="4800">
                <a:solidFill>
                  <a:srgbClr val="FF0000"/>
                </a:solidFill>
              </a:rPr>
              <a:t>/</a:t>
            </a:r>
            <a:r>
              <a:rPr lang="zh-CN" altLang="en-US" sz="4800"/>
              <a:t>黄昏</a:t>
            </a:r>
            <a:r>
              <a:rPr lang="en-US" altLang="zh-CN" sz="4800">
                <a:solidFill>
                  <a:srgbClr val="FF0000"/>
                </a:solidFill>
              </a:rPr>
              <a:t>/</a:t>
            </a:r>
            <a:r>
              <a:rPr lang="zh-CN" altLang="en-US" sz="4800"/>
              <a:t>时分</a:t>
            </a:r>
            <a:r>
              <a:rPr lang="en-US" altLang="zh-CN" sz="4800">
                <a:solidFill>
                  <a:srgbClr val="FF0000"/>
                </a:solidFill>
              </a:rPr>
              <a:t>/</a:t>
            </a:r>
            <a:r>
              <a:rPr lang="zh-CN" altLang="en-US" sz="4800"/>
              <a:t>的</a:t>
            </a:r>
            <a:r>
              <a:rPr lang="en-US" altLang="zh-CN" sz="4800">
                <a:solidFill>
                  <a:srgbClr val="FF0000"/>
                </a:solidFill>
              </a:rPr>
              <a:t>/</a:t>
            </a:r>
            <a:r>
              <a:rPr lang="zh-CN" altLang="en-US" sz="4800"/>
              <a:t>幽静，</a:t>
            </a:r>
            <a:r>
              <a:rPr lang="en-US" altLang="zh-CN" sz="4800"/>
              <a:t>ing</a:t>
            </a:r>
            <a:endParaRPr lang="zh-CN" altLang="en-US" sz="4800"/>
          </a:p>
          <a:p>
            <a:r>
              <a:rPr lang="zh-CN" altLang="en-US" sz="4800"/>
              <a:t> 和你</a:t>
            </a:r>
            <a:r>
              <a:rPr lang="en-US" altLang="zh-CN" sz="4800">
                <a:solidFill>
                  <a:srgbClr val="FF0000"/>
                </a:solidFill>
              </a:rPr>
              <a:t>/</a:t>
            </a:r>
            <a:r>
              <a:rPr lang="zh-CN" altLang="en-US" sz="4800"/>
              <a:t>任性</a:t>
            </a:r>
            <a:r>
              <a:rPr lang="en-US" altLang="zh-CN" sz="4800">
                <a:solidFill>
                  <a:srgbClr val="FF0000"/>
                </a:solidFill>
              </a:rPr>
              <a:t>/</a:t>
            </a:r>
            <a:r>
              <a:rPr lang="zh-CN" altLang="en-US" sz="4800"/>
              <a:t>的</a:t>
            </a:r>
            <a:r>
              <a:rPr lang="en-US" altLang="zh-CN" sz="4800">
                <a:solidFill>
                  <a:srgbClr val="FF0000"/>
                </a:solidFill>
              </a:rPr>
              <a:t>/</a:t>
            </a:r>
            <a:r>
              <a:rPr lang="zh-CN" altLang="en-US" sz="4800"/>
              <a:t>脾气</a:t>
            </a:r>
            <a:r>
              <a:rPr lang="en-US" altLang="zh-CN" sz="4800">
                <a:solidFill>
                  <a:srgbClr val="FF0000"/>
                </a:solidFill>
              </a:rPr>
              <a:t>/</a:t>
            </a:r>
            <a:r>
              <a:rPr lang="zh-CN" altLang="en-US" sz="4800"/>
              <a:t>的</a:t>
            </a:r>
            <a:r>
              <a:rPr lang="en-US" altLang="zh-CN" sz="4800">
                <a:solidFill>
                  <a:srgbClr val="FF0000"/>
                </a:solidFill>
              </a:rPr>
              <a:t>/</a:t>
            </a:r>
            <a:r>
              <a:rPr lang="zh-CN" altLang="en-US" sz="4800"/>
              <a:t>发作！</a:t>
            </a:r>
            <a:r>
              <a:rPr lang="en-US" altLang="zh-CN" sz="4800"/>
              <a:t>uo</a:t>
            </a:r>
            <a:endParaRPr lang="en-US" altLang="zh-CN" sz="4800"/>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905" y="-21590"/>
            <a:ext cx="12151360" cy="6871335"/>
          </a:xfrm>
        </p:spPr>
        <p:txBody>
          <a:bodyPr/>
          <a:lstStyle/>
          <a:p>
            <a:r>
              <a:rPr lang="en-US" altLang="zh-CN" sz="4400"/>
              <a:t>         </a:t>
            </a:r>
            <a:r>
              <a:rPr lang="en-US" altLang="zh-CN" sz="4800"/>
              <a:t>  </a:t>
            </a:r>
            <a:r>
              <a:rPr lang="zh-CN" altLang="en-US" sz="4800"/>
              <a:t>五</a:t>
            </a:r>
            <a:endParaRPr lang="zh-CN" altLang="en-US" sz="4800"/>
          </a:p>
          <a:p>
            <a:r>
              <a:rPr lang="zh-CN" altLang="en-US" sz="4800"/>
              <a:t> 渔人</a:t>
            </a:r>
            <a:r>
              <a:rPr lang="en-US" altLang="zh-CN" sz="4800"/>
              <a:t>/</a:t>
            </a:r>
            <a:r>
              <a:rPr lang="zh-CN" altLang="en-US" sz="4800"/>
              <a:t>的</a:t>
            </a:r>
            <a:r>
              <a:rPr lang="en-US" altLang="zh-CN" sz="4800"/>
              <a:t>/</a:t>
            </a:r>
            <a:r>
              <a:rPr lang="zh-CN" altLang="en-US" sz="4800"/>
              <a:t>渺小</a:t>
            </a:r>
            <a:r>
              <a:rPr lang="en-US" altLang="zh-CN" sz="4800"/>
              <a:t>/</a:t>
            </a:r>
            <a:r>
              <a:rPr lang="zh-CN" altLang="en-US" sz="4800"/>
              <a:t>的</a:t>
            </a:r>
            <a:r>
              <a:rPr lang="en-US" altLang="zh-CN" sz="4800"/>
              <a:t>/</a:t>
            </a:r>
            <a:r>
              <a:rPr lang="zh-CN" altLang="en-US" sz="4800"/>
              <a:t>帆</a:t>
            </a:r>
            <a:r>
              <a:rPr lang="en-US" altLang="zh-CN" sz="4800"/>
              <a:t>/</a:t>
            </a:r>
            <a:r>
              <a:rPr lang="zh-CN" altLang="en-US" sz="4800"/>
              <a:t>凭着</a:t>
            </a:r>
            <a:r>
              <a:rPr lang="en-US" altLang="zh-CN" sz="4800"/>
              <a:t>e</a:t>
            </a:r>
            <a:endParaRPr lang="zh-CN" altLang="en-US" sz="4800"/>
          </a:p>
          <a:p>
            <a:r>
              <a:rPr lang="zh-CN" altLang="en-US" sz="4800"/>
              <a:t> 你的</a:t>
            </a:r>
            <a:r>
              <a:rPr lang="en-US" altLang="zh-CN" sz="4800"/>
              <a:t>/</a:t>
            </a:r>
            <a:r>
              <a:rPr lang="zh-CN" altLang="en-US" sz="4800"/>
              <a:t>喜怒</a:t>
            </a:r>
            <a:r>
              <a:rPr lang="en-US" altLang="zh-CN" sz="4800"/>
              <a:t>/</a:t>
            </a:r>
            <a:r>
              <a:rPr lang="zh-CN" altLang="en-US" sz="4800"/>
              <a:t>无常</a:t>
            </a:r>
            <a:r>
              <a:rPr lang="en-US" altLang="zh-CN" sz="4800"/>
              <a:t>/</a:t>
            </a:r>
            <a:r>
              <a:rPr lang="zh-CN" altLang="en-US" sz="4800"/>
              <a:t>的</a:t>
            </a:r>
            <a:r>
              <a:rPr lang="en-US" altLang="zh-CN" sz="4800"/>
              <a:t>/</a:t>
            </a:r>
            <a:r>
              <a:rPr lang="zh-CN" altLang="en-US" sz="4800"/>
              <a:t>保护</a:t>
            </a:r>
            <a:r>
              <a:rPr lang="en-US" altLang="zh-CN" sz="4800"/>
              <a:t>u</a:t>
            </a:r>
            <a:endParaRPr lang="zh-CN" altLang="en-US" sz="4800"/>
          </a:p>
          <a:p>
            <a:r>
              <a:rPr lang="zh-CN" altLang="en-US" sz="4800"/>
              <a:t> 在</a:t>
            </a:r>
            <a:r>
              <a:rPr lang="en-US" altLang="zh-CN" sz="4800"/>
              <a:t>/</a:t>
            </a:r>
            <a:r>
              <a:rPr lang="zh-CN" altLang="en-US" sz="4800"/>
              <a:t>两齿</a:t>
            </a:r>
            <a:r>
              <a:rPr lang="en-US" altLang="zh-CN" sz="4800"/>
              <a:t>/</a:t>
            </a:r>
            <a:r>
              <a:rPr lang="zh-CN" altLang="en-US" sz="4800"/>
              <a:t>之间</a:t>
            </a:r>
            <a:r>
              <a:rPr lang="en-US" altLang="zh-CN" sz="4800"/>
              <a:t>/</a:t>
            </a:r>
            <a:r>
              <a:rPr lang="zh-CN" altLang="en-US" sz="4800"/>
              <a:t>大胆</a:t>
            </a:r>
            <a:r>
              <a:rPr lang="en-US" altLang="zh-CN" sz="4800"/>
              <a:t>/</a:t>
            </a:r>
            <a:r>
              <a:rPr lang="zh-CN" altLang="en-US" sz="4800"/>
              <a:t>地</a:t>
            </a:r>
            <a:r>
              <a:rPr lang="en-US" altLang="zh-CN" sz="4800"/>
              <a:t>/</a:t>
            </a:r>
            <a:r>
              <a:rPr lang="zh-CN" altLang="en-US" sz="4800"/>
              <a:t>滑过，</a:t>
            </a:r>
            <a:r>
              <a:rPr lang="en-US" altLang="zh-CN" sz="4800"/>
              <a:t>uo</a:t>
            </a:r>
            <a:endParaRPr lang="zh-CN" altLang="en-US" sz="4800"/>
          </a:p>
          <a:p>
            <a:r>
              <a:rPr lang="zh-CN" altLang="en-US" sz="4800"/>
              <a:t> 但你</a:t>
            </a:r>
            <a:r>
              <a:rPr lang="en-US" altLang="zh-CN" sz="4800"/>
              <a:t>/</a:t>
            </a:r>
            <a:r>
              <a:rPr lang="zh-CN" altLang="en-US" sz="4800"/>
              <a:t>若</a:t>
            </a:r>
            <a:r>
              <a:rPr lang="en-US" altLang="zh-CN" sz="4800"/>
              <a:t>/</a:t>
            </a:r>
            <a:r>
              <a:rPr lang="zh-CN" altLang="en-US" sz="4800"/>
              <a:t>汹涌</a:t>
            </a:r>
            <a:r>
              <a:rPr lang="en-US" altLang="zh-CN" sz="4800"/>
              <a:t>/</a:t>
            </a:r>
            <a:r>
              <a:rPr lang="zh-CN" altLang="en-US" sz="4800"/>
              <a:t>起来，</a:t>
            </a:r>
            <a:r>
              <a:rPr lang="en-US" altLang="zh-CN" sz="4800"/>
              <a:t>/</a:t>
            </a:r>
            <a:r>
              <a:rPr lang="zh-CN" altLang="en-US" sz="4800"/>
              <a:t>无法</a:t>
            </a:r>
            <a:r>
              <a:rPr lang="en-US" altLang="zh-CN" sz="4800"/>
              <a:t>/</a:t>
            </a:r>
            <a:r>
              <a:rPr lang="zh-CN" altLang="en-US" sz="4800"/>
              <a:t>克服，</a:t>
            </a:r>
            <a:r>
              <a:rPr lang="en-US" altLang="zh-CN" sz="4800"/>
              <a:t>u</a:t>
            </a:r>
            <a:endParaRPr lang="zh-CN" altLang="en-US" sz="4800"/>
          </a:p>
          <a:p>
            <a:r>
              <a:rPr lang="zh-CN" altLang="en-US" sz="4800"/>
              <a:t> 成群</a:t>
            </a:r>
            <a:r>
              <a:rPr lang="en-US" altLang="zh-CN" sz="4800"/>
              <a:t>/</a:t>
            </a:r>
            <a:r>
              <a:rPr lang="zh-CN" altLang="en-US" sz="4800"/>
              <a:t>的</a:t>
            </a:r>
            <a:r>
              <a:rPr lang="en-US" altLang="zh-CN" sz="4800"/>
              <a:t>/</a:t>
            </a:r>
            <a:r>
              <a:rPr lang="zh-CN" altLang="en-US" sz="4800"/>
              <a:t>渔船</a:t>
            </a:r>
            <a:r>
              <a:rPr lang="en-US" altLang="zh-CN" sz="4800"/>
              <a:t>/</a:t>
            </a:r>
            <a:r>
              <a:rPr lang="zh-CN" altLang="en-US" sz="4800"/>
              <a:t>就会</a:t>
            </a:r>
            <a:r>
              <a:rPr lang="en-US" altLang="zh-CN" sz="4800"/>
              <a:t>/</a:t>
            </a:r>
            <a:r>
              <a:rPr lang="zh-CN" altLang="en-US" sz="4800"/>
              <a:t>覆没。</a:t>
            </a:r>
            <a:r>
              <a:rPr lang="en-US" altLang="zh-CN" sz="4800"/>
              <a:t>o</a:t>
            </a:r>
            <a:endParaRPr lang="en-US" altLang="zh-CN" sz="4800"/>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4130" y="119380"/>
            <a:ext cx="11497945" cy="6221730"/>
          </a:xfrm>
        </p:spPr>
        <p:txBody>
          <a:bodyPr/>
          <a:lstStyle/>
          <a:p>
            <a:pPr algn="ctr"/>
            <a:r>
              <a:rPr lang="zh-CN" altLang="en-US" sz="4400"/>
              <a:t>六</a:t>
            </a:r>
            <a:endParaRPr lang="zh-CN" altLang="en-US" sz="4400"/>
          </a:p>
          <a:p>
            <a:r>
              <a:rPr lang="zh-CN" altLang="en-US" sz="4400"/>
              <a:t> 直到</a:t>
            </a:r>
            <a:r>
              <a:rPr lang="en-US" altLang="zh-CN" sz="4400"/>
              <a:t>/</a:t>
            </a:r>
            <a:r>
              <a:rPr lang="zh-CN" altLang="en-US" sz="4400"/>
              <a:t>现在</a:t>
            </a:r>
            <a:r>
              <a:rPr lang="en-US" altLang="zh-CN" sz="4400"/>
              <a:t>ai</a:t>
            </a:r>
            <a:r>
              <a:rPr lang="zh-CN" altLang="en-US" sz="4400"/>
              <a:t>，</a:t>
            </a:r>
            <a:r>
              <a:rPr lang="en-US" altLang="zh-CN" sz="4400"/>
              <a:t>/</a:t>
            </a:r>
            <a:r>
              <a:rPr lang="zh-CN" altLang="en-US" sz="4400"/>
              <a:t>我</a:t>
            </a:r>
            <a:r>
              <a:rPr lang="en-US" altLang="zh-CN" sz="4400"/>
              <a:t>/</a:t>
            </a:r>
            <a:r>
              <a:rPr lang="zh-CN" altLang="en-US" sz="4400"/>
              <a:t>还</a:t>
            </a:r>
            <a:r>
              <a:rPr lang="en-US" altLang="zh-CN" sz="4400"/>
              <a:t>/</a:t>
            </a:r>
            <a:r>
              <a:rPr lang="zh-CN" altLang="en-US" sz="4400"/>
              <a:t>不能</a:t>
            </a:r>
            <a:r>
              <a:rPr lang="en-US" altLang="zh-CN" sz="4400"/>
              <a:t>/</a:t>
            </a:r>
            <a:r>
              <a:rPr lang="zh-CN" altLang="en-US" sz="4400"/>
              <a:t>离开</a:t>
            </a:r>
            <a:r>
              <a:rPr lang="en-US" altLang="zh-CN" sz="4400"/>
              <a:t>ai</a:t>
            </a:r>
            <a:endParaRPr lang="zh-CN" altLang="en-US" sz="4400"/>
          </a:p>
          <a:p>
            <a:r>
              <a:rPr lang="zh-CN" altLang="en-US" sz="4400"/>
              <a:t> 这</a:t>
            </a:r>
            <a:r>
              <a:rPr lang="en-US" altLang="zh-CN" sz="4400"/>
              <a:t>/</a:t>
            </a:r>
            <a:r>
              <a:rPr lang="zh-CN" altLang="en-US" sz="4400"/>
              <a:t>令我</a:t>
            </a:r>
            <a:r>
              <a:rPr lang="en-US" altLang="zh-CN" sz="4400"/>
              <a:t>/</a:t>
            </a:r>
            <a:r>
              <a:rPr lang="zh-CN" altLang="en-US" sz="4400"/>
              <a:t>厌烦</a:t>
            </a:r>
            <a:r>
              <a:rPr lang="en-US" altLang="zh-CN" sz="4400"/>
              <a:t>/</a:t>
            </a:r>
            <a:r>
              <a:rPr lang="zh-CN" altLang="en-US" sz="4400"/>
              <a:t>的</a:t>
            </a:r>
            <a:r>
              <a:rPr lang="en-US" altLang="zh-CN" sz="4400"/>
              <a:t>/</a:t>
            </a:r>
            <a:r>
              <a:rPr lang="zh-CN" altLang="en-US" sz="4400"/>
              <a:t>凝固</a:t>
            </a:r>
            <a:r>
              <a:rPr lang="en-US" altLang="zh-CN" sz="4400"/>
              <a:t>/</a:t>
            </a:r>
            <a:r>
              <a:rPr lang="zh-CN" altLang="en-US" sz="4400"/>
              <a:t>的</a:t>
            </a:r>
            <a:r>
              <a:rPr lang="en-US" altLang="zh-CN" sz="4400"/>
              <a:t>/</a:t>
            </a:r>
            <a:r>
              <a:rPr lang="zh-CN" altLang="en-US" sz="4400"/>
              <a:t>石岸，</a:t>
            </a:r>
            <a:r>
              <a:rPr lang="en-US" altLang="zh-CN" sz="4400"/>
              <a:t>an</a:t>
            </a:r>
            <a:endParaRPr lang="zh-CN" altLang="en-US" sz="4400"/>
          </a:p>
          <a:p>
            <a:r>
              <a:rPr lang="zh-CN" altLang="en-US" sz="4400"/>
              <a:t> 我</a:t>
            </a:r>
            <a:r>
              <a:rPr lang="en-US" altLang="zh-CN" sz="4400"/>
              <a:t>/</a:t>
            </a:r>
            <a:r>
              <a:rPr lang="zh-CN" altLang="en-US" sz="4400"/>
              <a:t>还</a:t>
            </a:r>
            <a:r>
              <a:rPr lang="en-US" altLang="zh-CN" sz="4400"/>
              <a:t>/</a:t>
            </a:r>
            <a:r>
              <a:rPr lang="zh-CN" altLang="en-US" sz="4400"/>
              <a:t>没有</a:t>
            </a:r>
            <a:r>
              <a:rPr lang="en-US" altLang="zh-CN" sz="4400"/>
              <a:t>/</a:t>
            </a:r>
            <a:r>
              <a:rPr lang="zh-CN" altLang="en-US" sz="4400"/>
              <a:t>热烈</a:t>
            </a:r>
            <a:r>
              <a:rPr lang="en-US" altLang="zh-CN" sz="4400"/>
              <a:t>/</a:t>
            </a:r>
            <a:r>
              <a:rPr lang="zh-CN" altLang="en-US" sz="4400"/>
              <a:t>地</a:t>
            </a:r>
            <a:r>
              <a:rPr lang="en-US" altLang="zh-CN" sz="4400"/>
              <a:t>/</a:t>
            </a:r>
            <a:r>
              <a:rPr lang="zh-CN" altLang="en-US" sz="4400"/>
              <a:t>拥抱</a:t>
            </a:r>
            <a:r>
              <a:rPr lang="en-US" altLang="zh-CN" sz="4400"/>
              <a:t>/</a:t>
            </a:r>
            <a:r>
              <a:rPr lang="zh-CN" altLang="en-US" sz="4400"/>
              <a:t>你，</a:t>
            </a:r>
            <a:r>
              <a:rPr lang="en-US" altLang="zh-CN" sz="4400"/>
              <a:t>/</a:t>
            </a:r>
            <a:r>
              <a:rPr lang="zh-CN" altLang="en-US" sz="4400"/>
              <a:t>大海！</a:t>
            </a:r>
            <a:r>
              <a:rPr lang="en-US" altLang="zh-CN" sz="4400"/>
              <a:t>ai</a:t>
            </a:r>
            <a:endParaRPr lang="zh-CN" altLang="en-US" sz="4400"/>
          </a:p>
          <a:p>
            <a:r>
              <a:rPr lang="zh-CN" altLang="en-US" sz="4400"/>
              <a:t> 也</a:t>
            </a:r>
            <a:r>
              <a:rPr lang="en-US" altLang="zh-CN" sz="4400"/>
              <a:t>/</a:t>
            </a:r>
            <a:r>
              <a:rPr lang="zh-CN" altLang="en-US" sz="4400"/>
              <a:t>没有</a:t>
            </a:r>
            <a:r>
              <a:rPr lang="en-US" altLang="zh-CN" sz="4400"/>
              <a:t>/</a:t>
            </a:r>
            <a:r>
              <a:rPr lang="zh-CN" altLang="en-US" sz="4400"/>
              <a:t>让</a:t>
            </a:r>
            <a:r>
              <a:rPr lang="en-US" altLang="zh-CN" sz="4400"/>
              <a:t>/</a:t>
            </a:r>
            <a:r>
              <a:rPr lang="zh-CN" altLang="en-US" sz="4400"/>
              <a:t>我的</a:t>
            </a:r>
            <a:r>
              <a:rPr lang="en-US" altLang="zh-CN" sz="4400"/>
              <a:t>/</a:t>
            </a:r>
            <a:r>
              <a:rPr lang="zh-CN" altLang="en-US" sz="4400"/>
              <a:t>诗情</a:t>
            </a:r>
            <a:r>
              <a:rPr lang="en-US" altLang="zh-CN" sz="4400"/>
              <a:t>/</a:t>
            </a:r>
            <a:r>
              <a:rPr lang="zh-CN" altLang="en-US" sz="4400"/>
              <a:t>的</a:t>
            </a:r>
            <a:r>
              <a:rPr lang="en-US" altLang="zh-CN" sz="4400"/>
              <a:t>/</a:t>
            </a:r>
            <a:r>
              <a:rPr lang="zh-CN" altLang="en-US" sz="4400"/>
              <a:t>波澜</a:t>
            </a:r>
            <a:r>
              <a:rPr lang="en-US" altLang="zh-CN" sz="4400"/>
              <a:t>an</a:t>
            </a:r>
            <a:endParaRPr lang="zh-CN" altLang="en-US" sz="4400"/>
          </a:p>
          <a:p>
            <a:r>
              <a:rPr lang="zh-CN" altLang="en-US" sz="4400"/>
              <a:t> 随着</a:t>
            </a:r>
            <a:r>
              <a:rPr lang="en-US" altLang="zh-CN" sz="4400"/>
              <a:t>/</a:t>
            </a:r>
            <a:r>
              <a:rPr lang="zh-CN" altLang="en-US" sz="4400"/>
              <a:t>你的</a:t>
            </a:r>
            <a:r>
              <a:rPr lang="en-US" altLang="zh-CN" sz="4400"/>
              <a:t>/</a:t>
            </a:r>
            <a:r>
              <a:rPr lang="zh-CN" altLang="en-US" sz="4400"/>
              <a:t>山脊</a:t>
            </a:r>
            <a:r>
              <a:rPr lang="en-US" altLang="zh-CN" sz="4400"/>
              <a:t>/</a:t>
            </a:r>
            <a:r>
              <a:rPr lang="zh-CN" altLang="en-US" sz="4400"/>
              <a:t>跑开！</a:t>
            </a:r>
            <a:r>
              <a:rPr lang="en-US" altLang="zh-CN" sz="4400"/>
              <a:t>ai</a:t>
            </a:r>
            <a:endParaRPr lang="en-US" altLang="zh-CN" sz="4400"/>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270" y="37465"/>
            <a:ext cx="12193905" cy="6950075"/>
          </a:xfrm>
        </p:spPr>
        <p:txBody>
          <a:bodyPr>
            <a:normAutofit lnSpcReduction="20000"/>
          </a:bodyPr>
          <a:lstStyle/>
          <a:p>
            <a:r>
              <a:rPr lang="en-US" altLang="zh-CN" sz="6000"/>
              <a:t>                     </a:t>
            </a:r>
            <a:endParaRPr lang="en-US" altLang="zh-CN" sz="6000"/>
          </a:p>
          <a:p>
            <a:pPr algn="ctr"/>
            <a:r>
              <a:rPr lang="en-US" altLang="zh-CN" sz="6000"/>
              <a:t> </a:t>
            </a:r>
            <a:r>
              <a:rPr lang="zh-CN" altLang="en-US" sz="6000"/>
              <a:t>七</a:t>
            </a:r>
            <a:endParaRPr lang="zh-CN" altLang="en-US" sz="6000"/>
          </a:p>
          <a:p>
            <a:r>
              <a:rPr lang="zh-CN" altLang="en-US" sz="4800"/>
              <a:t>你</a:t>
            </a:r>
            <a:r>
              <a:rPr lang="en-US" altLang="zh-CN" sz="4800"/>
              <a:t>/</a:t>
            </a:r>
            <a:r>
              <a:rPr lang="zh-CN" altLang="en-US" sz="4800"/>
              <a:t>在</a:t>
            </a:r>
            <a:r>
              <a:rPr lang="en-US" altLang="zh-CN" sz="4800"/>
              <a:t>/</a:t>
            </a:r>
            <a:r>
              <a:rPr lang="zh-CN" altLang="en-US" sz="4800"/>
              <a:t>期待</a:t>
            </a:r>
            <a:r>
              <a:rPr lang="en-US" altLang="zh-CN" sz="4800"/>
              <a:t>/ai</a:t>
            </a:r>
            <a:r>
              <a:rPr lang="zh-CN" altLang="en-US" sz="4800"/>
              <a:t>，呼唤</a:t>
            </a:r>
            <a:r>
              <a:rPr lang="en-US" altLang="zh-CN" sz="4800"/>
              <a:t>an/</a:t>
            </a:r>
            <a:r>
              <a:rPr lang="zh-CN" altLang="en-US" sz="4800"/>
              <a:t>……我</a:t>
            </a:r>
            <a:r>
              <a:rPr lang="en-US" altLang="zh-CN" sz="4800"/>
              <a:t>/</a:t>
            </a:r>
            <a:r>
              <a:rPr lang="zh-CN" altLang="en-US" sz="4800"/>
              <a:t>却被</a:t>
            </a:r>
            <a:r>
              <a:rPr lang="en-US" altLang="zh-CN" sz="4800"/>
              <a:t>/</a:t>
            </a:r>
            <a:r>
              <a:rPr lang="zh-CN" altLang="en-US" sz="4800"/>
              <a:t>缚住</a:t>
            </a:r>
            <a:r>
              <a:rPr lang="en-US" altLang="zh-CN" sz="4800"/>
              <a:t>/u</a:t>
            </a:r>
            <a:r>
              <a:rPr lang="zh-CN" altLang="en-US" sz="4800"/>
              <a:t>， 我的</a:t>
            </a:r>
            <a:r>
              <a:rPr lang="en-US" altLang="zh-CN" sz="4800"/>
              <a:t>/</a:t>
            </a:r>
            <a:r>
              <a:rPr lang="zh-CN" altLang="en-US" sz="4800"/>
              <a:t>心</a:t>
            </a:r>
            <a:r>
              <a:rPr lang="en-US" altLang="zh-CN" sz="4800"/>
              <a:t>/</a:t>
            </a:r>
            <a:r>
              <a:rPr lang="zh-CN" altLang="en-US" sz="4800"/>
              <a:t>徒然</a:t>
            </a:r>
            <a:r>
              <a:rPr lang="en-US" altLang="zh-CN" sz="4800"/>
              <a:t>/</a:t>
            </a:r>
            <a:r>
              <a:rPr lang="zh-CN" altLang="en-US" sz="4800"/>
              <a:t>想要</a:t>
            </a:r>
            <a:r>
              <a:rPr lang="en-US" altLang="zh-CN" sz="4800"/>
              <a:t>/</a:t>
            </a:r>
            <a:r>
              <a:rPr lang="zh-CN" altLang="en-US" sz="4800"/>
              <a:t>挣脱</a:t>
            </a:r>
            <a:r>
              <a:rPr lang="en-US" altLang="zh-CN" sz="4800"/>
              <a:t>/</a:t>
            </a:r>
            <a:r>
              <a:rPr lang="zh-CN" altLang="en-US" sz="4800"/>
              <a:t>开</a:t>
            </a:r>
            <a:r>
              <a:rPr lang="en-US" altLang="zh-CN" sz="4800"/>
              <a:t>ai</a:t>
            </a:r>
            <a:r>
              <a:rPr lang="zh-CN" altLang="en-US" sz="4800"/>
              <a:t>，</a:t>
            </a:r>
            <a:endParaRPr lang="zh-CN" altLang="en-US" sz="4800"/>
          </a:p>
          <a:p>
            <a:r>
              <a:rPr lang="zh-CN" altLang="en-US" sz="4800"/>
              <a:t> 是</a:t>
            </a:r>
            <a:r>
              <a:rPr lang="en-US" altLang="zh-CN" sz="4800"/>
              <a:t>/</a:t>
            </a:r>
            <a:r>
              <a:rPr lang="zh-CN" altLang="en-US" sz="4800"/>
              <a:t>更</a:t>
            </a:r>
            <a:r>
              <a:rPr lang="en-US" altLang="zh-CN" sz="4800"/>
              <a:t>/</a:t>
            </a:r>
            <a:r>
              <a:rPr lang="zh-CN" altLang="en-US" sz="4800"/>
              <a:t>强烈</a:t>
            </a:r>
            <a:r>
              <a:rPr lang="en-US" altLang="zh-CN" sz="4800"/>
              <a:t>/</a:t>
            </a:r>
            <a:r>
              <a:rPr lang="zh-CN" altLang="en-US" sz="4800"/>
              <a:t>的</a:t>
            </a:r>
            <a:r>
              <a:rPr lang="en-US" altLang="zh-CN" sz="4800"/>
              <a:t>/</a:t>
            </a:r>
            <a:r>
              <a:rPr lang="zh-CN" altLang="en-US" sz="4800"/>
              <a:t>感情</a:t>
            </a:r>
            <a:r>
              <a:rPr lang="en-US" altLang="zh-CN" sz="4800"/>
              <a:t>/</a:t>
            </a:r>
            <a:r>
              <a:rPr lang="zh-CN" altLang="en-US" sz="4800"/>
              <a:t>把我</a:t>
            </a:r>
            <a:r>
              <a:rPr lang="en-US" altLang="zh-CN" sz="4800"/>
              <a:t>/</a:t>
            </a:r>
            <a:r>
              <a:rPr lang="zh-CN" altLang="en-US" sz="4800"/>
              <a:t>迷住，</a:t>
            </a:r>
            <a:r>
              <a:rPr lang="en-US" altLang="zh-CN" sz="4800"/>
              <a:t>u</a:t>
            </a:r>
            <a:endParaRPr lang="zh-CN" altLang="en-US" sz="4800"/>
          </a:p>
          <a:p>
            <a:r>
              <a:rPr lang="zh-CN" altLang="en-US" sz="4800"/>
              <a:t> 于是</a:t>
            </a:r>
            <a:r>
              <a:rPr lang="en-US" altLang="zh-CN" sz="4800"/>
              <a:t>/</a:t>
            </a:r>
            <a:r>
              <a:rPr lang="zh-CN" altLang="en-US" sz="4800"/>
              <a:t>我</a:t>
            </a:r>
            <a:r>
              <a:rPr lang="en-US" altLang="zh-CN" sz="4800"/>
              <a:t>/</a:t>
            </a:r>
            <a:r>
              <a:rPr lang="zh-CN" altLang="en-US" sz="4800"/>
              <a:t>在</a:t>
            </a:r>
            <a:r>
              <a:rPr lang="en-US" altLang="zh-CN" sz="4800"/>
              <a:t>/</a:t>
            </a:r>
            <a:r>
              <a:rPr lang="zh-CN" altLang="en-US" sz="4800"/>
              <a:t>岸边</a:t>
            </a:r>
            <a:r>
              <a:rPr lang="en-US" altLang="zh-CN" sz="4800"/>
              <a:t>/</a:t>
            </a:r>
            <a:r>
              <a:rPr lang="zh-CN" altLang="en-US" sz="4800"/>
              <a:t>留下</a:t>
            </a:r>
            <a:r>
              <a:rPr lang="en-US" altLang="zh-CN" sz="4800"/>
              <a:t>/</a:t>
            </a:r>
            <a:r>
              <a:rPr lang="zh-CN" altLang="en-US" sz="4800"/>
              <a:t>来</a:t>
            </a:r>
            <a:r>
              <a:rPr lang="en-US" altLang="zh-CN" sz="4800"/>
              <a:t>ai</a:t>
            </a:r>
            <a:r>
              <a:rPr sz="4800">
                <a:sym typeface="+mn-ea"/>
              </a:rPr>
              <a:t>……</a:t>
            </a:r>
            <a:endParaRPr lang="en-US" altLang="zh-CN" sz="4800">
              <a:sym typeface="+mn-ea"/>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1750" y="-1905"/>
            <a:ext cx="11553825" cy="6343015"/>
          </a:xfrm>
        </p:spPr>
        <p:txBody>
          <a:bodyPr/>
          <a:lstStyle/>
          <a:p>
            <a:pPr algn="ctr"/>
            <a:r>
              <a:rPr lang="zh-CN" altLang="en-US" sz="5400"/>
              <a:t>八</a:t>
            </a:r>
            <a:endParaRPr lang="zh-CN" altLang="en-US" sz="5400"/>
          </a:p>
          <a:p>
            <a:r>
              <a:rPr lang="zh-CN" altLang="en-US" sz="5400"/>
              <a:t> 有</a:t>
            </a:r>
            <a:r>
              <a:rPr lang="en-US" altLang="zh-CN" sz="5400"/>
              <a:t>/</a:t>
            </a:r>
            <a:r>
              <a:rPr lang="zh-CN" altLang="en-US" sz="5400"/>
              <a:t>什么</a:t>
            </a:r>
            <a:r>
              <a:rPr lang="en-US" altLang="zh-CN" sz="5400"/>
              <a:t>/</a:t>
            </a:r>
            <a:r>
              <a:rPr lang="zh-CN" altLang="en-US" sz="5400"/>
              <a:t>可</a:t>
            </a:r>
            <a:r>
              <a:rPr lang="en-US" altLang="zh-CN" sz="5400"/>
              <a:t>/</a:t>
            </a:r>
            <a:r>
              <a:rPr lang="zh-CN" altLang="en-US" sz="5400"/>
              <a:t>顾惜</a:t>
            </a:r>
            <a:r>
              <a:rPr lang="en-US" altLang="zh-CN" sz="5400"/>
              <a:t>/</a:t>
            </a:r>
            <a:r>
              <a:rPr lang="zh-CN" altLang="en-US" sz="5400"/>
              <a:t>的</a:t>
            </a:r>
            <a:r>
              <a:rPr lang="en-US" altLang="zh-CN" sz="5400"/>
              <a:t>e</a:t>
            </a:r>
            <a:r>
              <a:rPr lang="zh-CN" altLang="en-US" sz="5400"/>
              <a:t>？</a:t>
            </a:r>
            <a:r>
              <a:rPr lang="en-US" altLang="zh-CN" sz="5400"/>
              <a:t>/</a:t>
            </a:r>
            <a:r>
              <a:rPr lang="zh-CN" altLang="en-US" sz="5400"/>
              <a:t>而今</a:t>
            </a:r>
            <a:r>
              <a:rPr lang="en-US" altLang="zh-CN" sz="5400"/>
              <a:t>/</a:t>
            </a:r>
            <a:r>
              <a:rPr lang="zh-CN" altLang="en-US" sz="5400"/>
              <a:t>哪里</a:t>
            </a:r>
            <a:r>
              <a:rPr lang="en-US" altLang="zh-CN" sz="5400"/>
              <a:t>/i</a:t>
            </a:r>
            <a:endParaRPr lang="zh-CN" altLang="en-US" sz="5400"/>
          </a:p>
          <a:p>
            <a:r>
              <a:rPr lang="zh-CN" altLang="en-US" sz="5400"/>
              <a:t> 能</a:t>
            </a:r>
            <a:r>
              <a:rPr lang="en-US" altLang="zh-CN" sz="5400"/>
              <a:t>/</a:t>
            </a:r>
            <a:r>
              <a:rPr lang="zh-CN" altLang="en-US" sz="5400"/>
              <a:t>使我</a:t>
            </a:r>
            <a:r>
              <a:rPr lang="en-US" altLang="zh-CN" sz="5400"/>
              <a:t>/</a:t>
            </a:r>
            <a:r>
              <a:rPr lang="zh-CN" altLang="en-US" sz="5400"/>
              <a:t>奔上</a:t>
            </a:r>
            <a:r>
              <a:rPr lang="en-US" altLang="zh-CN" sz="5400"/>
              <a:t>/</a:t>
            </a:r>
            <a:r>
              <a:rPr lang="zh-CN" altLang="en-US" sz="5400"/>
              <a:t>坦荡</a:t>
            </a:r>
            <a:r>
              <a:rPr lang="en-US" altLang="zh-CN" sz="5400"/>
              <a:t>/</a:t>
            </a:r>
            <a:r>
              <a:rPr lang="zh-CN" altLang="en-US" sz="5400"/>
              <a:t>的</a:t>
            </a:r>
            <a:r>
              <a:rPr lang="en-US" altLang="zh-CN" sz="5400"/>
              <a:t>/</a:t>
            </a:r>
            <a:r>
              <a:rPr lang="zh-CN" altLang="en-US" sz="5400"/>
              <a:t>途径？</a:t>
            </a:r>
            <a:r>
              <a:rPr lang="en-US" altLang="zh-CN" sz="5400"/>
              <a:t>ing</a:t>
            </a:r>
            <a:endParaRPr lang="zh-CN" altLang="en-US" sz="5400"/>
          </a:p>
          <a:p>
            <a:r>
              <a:rPr lang="zh-CN" altLang="en-US" sz="5400"/>
              <a:t> 在</a:t>
            </a:r>
            <a:r>
              <a:rPr lang="en-US" altLang="zh-CN" sz="5400"/>
              <a:t>/</a:t>
            </a:r>
            <a:r>
              <a:rPr lang="zh-CN" altLang="en-US" sz="5400"/>
              <a:t>你的</a:t>
            </a:r>
            <a:r>
              <a:rPr lang="en-US" altLang="zh-CN" sz="5400"/>
              <a:t>/</a:t>
            </a:r>
            <a:r>
              <a:rPr lang="zh-CN" altLang="en-US" sz="5400"/>
              <a:t>荒凉</a:t>
            </a:r>
            <a:r>
              <a:rPr lang="en-US" altLang="zh-CN" sz="5400"/>
              <a:t>/</a:t>
            </a:r>
            <a:r>
              <a:rPr lang="zh-CN" altLang="en-US" sz="5400"/>
              <a:t>中，</a:t>
            </a:r>
            <a:r>
              <a:rPr lang="en-US" altLang="zh-CN" sz="5400"/>
              <a:t>/</a:t>
            </a:r>
            <a:r>
              <a:rPr lang="zh-CN" altLang="en-US" sz="5400"/>
              <a:t>只有</a:t>
            </a:r>
            <a:r>
              <a:rPr lang="en-US" altLang="zh-CN" sz="5400"/>
              <a:t>/</a:t>
            </a:r>
            <a:r>
              <a:rPr lang="zh-CN" altLang="en-US" sz="5400"/>
              <a:t>一件</a:t>
            </a:r>
            <a:r>
              <a:rPr lang="en-US" altLang="zh-CN" sz="5400"/>
              <a:t>/</a:t>
            </a:r>
            <a:r>
              <a:rPr lang="zh-CN" altLang="en-US" sz="5400"/>
              <a:t>东西</a:t>
            </a:r>
            <a:r>
              <a:rPr lang="en-US" altLang="zh-CN" sz="5400"/>
              <a:t>i</a:t>
            </a:r>
            <a:endParaRPr lang="zh-CN" altLang="en-US" sz="5400"/>
          </a:p>
          <a:p>
            <a:r>
              <a:rPr lang="zh-CN" altLang="en-US" sz="5400"/>
              <a:t> 也许</a:t>
            </a:r>
            <a:r>
              <a:rPr lang="en-US" altLang="zh-CN" sz="5400"/>
              <a:t>/</a:t>
            </a:r>
            <a:r>
              <a:rPr lang="zh-CN" altLang="en-US" sz="5400"/>
              <a:t>还</a:t>
            </a:r>
            <a:r>
              <a:rPr lang="en-US" altLang="zh-CN" sz="5400"/>
              <a:t>/</a:t>
            </a:r>
            <a:r>
              <a:rPr lang="zh-CN" altLang="en-US" sz="5400"/>
              <a:t>激动</a:t>
            </a:r>
            <a:r>
              <a:rPr lang="en-US" altLang="zh-CN" sz="5400"/>
              <a:t>/</a:t>
            </a:r>
            <a:r>
              <a:rPr lang="zh-CN" altLang="en-US" sz="5400"/>
              <a:t>我的</a:t>
            </a:r>
            <a:r>
              <a:rPr lang="en-US" altLang="zh-CN" sz="5400"/>
              <a:t>/</a:t>
            </a:r>
            <a:r>
              <a:rPr lang="zh-CN" altLang="en-US" sz="5400"/>
              <a:t>心灵。</a:t>
            </a:r>
            <a:r>
              <a:rPr lang="en-US" altLang="zh-CN" sz="5400"/>
              <a:t>ing</a:t>
            </a:r>
            <a:endParaRPr lang="en-US" altLang="zh-CN" sz="5400"/>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4135" y="28575"/>
            <a:ext cx="12265025" cy="6312535"/>
          </a:xfrm>
        </p:spPr>
        <p:txBody>
          <a:bodyPr/>
          <a:lstStyle/>
          <a:p>
            <a:pPr algn="ctr"/>
            <a:r>
              <a:rPr lang="zh-CN" altLang="en-US" sz="5400"/>
              <a:t>九</a:t>
            </a:r>
            <a:endParaRPr lang="zh-CN" altLang="en-US" sz="5400"/>
          </a:p>
          <a:p>
            <a:r>
              <a:rPr lang="zh-CN" altLang="en-US" sz="5400"/>
              <a:t> 一面</a:t>
            </a:r>
            <a:r>
              <a:rPr lang="en-US" altLang="zh-CN" sz="5400"/>
              <a:t>/</a:t>
            </a:r>
            <a:r>
              <a:rPr lang="zh-CN" altLang="en-US" sz="5400"/>
              <a:t>峭壁，</a:t>
            </a:r>
            <a:r>
              <a:rPr lang="en-US" altLang="zh-CN" sz="5400"/>
              <a:t>i</a:t>
            </a:r>
            <a:r>
              <a:rPr lang="zh-CN" altLang="en-US" sz="5400"/>
              <a:t>一座</a:t>
            </a:r>
            <a:r>
              <a:rPr lang="en-US" altLang="zh-CN" sz="5400"/>
              <a:t>/</a:t>
            </a:r>
            <a:r>
              <a:rPr lang="zh-CN" altLang="en-US" sz="5400"/>
              <a:t>光荣</a:t>
            </a:r>
            <a:r>
              <a:rPr lang="en-US" altLang="zh-CN" sz="5400"/>
              <a:t>/</a:t>
            </a:r>
            <a:r>
              <a:rPr lang="zh-CN" altLang="en-US" sz="5400"/>
              <a:t>的</a:t>
            </a:r>
            <a:r>
              <a:rPr lang="en-US" altLang="zh-CN" sz="5400"/>
              <a:t>/</a:t>
            </a:r>
            <a:r>
              <a:rPr lang="zh-CN" altLang="en-US" sz="5400"/>
              <a:t>坟墓</a:t>
            </a:r>
            <a:r>
              <a:rPr lang="en-US" altLang="zh-CN" sz="5400"/>
              <a:t>u</a:t>
            </a:r>
            <a:r>
              <a:rPr lang="zh-CN" altLang="en-US" sz="5400"/>
              <a:t>……</a:t>
            </a:r>
            <a:endParaRPr lang="zh-CN" altLang="en-US" sz="5400"/>
          </a:p>
          <a:p>
            <a:r>
              <a:rPr lang="zh-CN" altLang="en-US" sz="5400"/>
              <a:t> 那里</a:t>
            </a:r>
            <a:r>
              <a:rPr lang="en-US" altLang="zh-CN" sz="5400"/>
              <a:t>/i</a:t>
            </a:r>
            <a:r>
              <a:rPr lang="zh-CN" altLang="en-US" sz="5400"/>
              <a:t>，种种</a:t>
            </a:r>
            <a:r>
              <a:rPr lang="en-US" altLang="zh-CN" sz="5400"/>
              <a:t>/</a:t>
            </a:r>
            <a:r>
              <a:rPr lang="zh-CN" altLang="en-US" sz="5400"/>
              <a:t>伟大</a:t>
            </a:r>
            <a:r>
              <a:rPr lang="en-US" altLang="zh-CN" sz="5400"/>
              <a:t>/</a:t>
            </a:r>
            <a:r>
              <a:rPr lang="zh-CN" altLang="en-US" sz="5400"/>
              <a:t>的</a:t>
            </a:r>
            <a:r>
              <a:rPr lang="en-US" altLang="zh-CN" sz="5400"/>
              <a:t>/</a:t>
            </a:r>
            <a:r>
              <a:rPr lang="zh-CN" altLang="en-US" sz="5400"/>
              <a:t>回忆</a:t>
            </a:r>
            <a:r>
              <a:rPr lang="en-US" altLang="zh-CN" sz="5400"/>
              <a:t>i</a:t>
            </a:r>
            <a:endParaRPr lang="zh-CN" altLang="en-US" sz="5400"/>
          </a:p>
          <a:p>
            <a:r>
              <a:rPr lang="zh-CN" altLang="en-US" sz="5400"/>
              <a:t> 已在</a:t>
            </a:r>
            <a:r>
              <a:rPr lang="en-US" altLang="zh-CN" sz="5400"/>
              <a:t>/</a:t>
            </a:r>
            <a:r>
              <a:rPr lang="zh-CN" altLang="en-US" sz="5400"/>
              <a:t>寒冷</a:t>
            </a:r>
            <a:r>
              <a:rPr lang="en-US" altLang="zh-CN" sz="5400"/>
              <a:t>/</a:t>
            </a:r>
            <a:r>
              <a:rPr lang="zh-CN" altLang="en-US" sz="5400"/>
              <a:t>的</a:t>
            </a:r>
            <a:r>
              <a:rPr lang="en-US" altLang="zh-CN" sz="5400"/>
              <a:t>/</a:t>
            </a:r>
            <a:r>
              <a:rPr lang="zh-CN" altLang="en-US" sz="5400"/>
              <a:t>梦里</a:t>
            </a:r>
            <a:r>
              <a:rPr lang="en-US" altLang="zh-CN" sz="5400"/>
              <a:t>/</a:t>
            </a:r>
            <a:r>
              <a:rPr lang="zh-CN" altLang="en-US" sz="5400"/>
              <a:t>沉没，</a:t>
            </a:r>
            <a:r>
              <a:rPr lang="en-US" altLang="zh-CN" sz="5400"/>
              <a:t>o</a:t>
            </a:r>
            <a:endParaRPr lang="zh-CN" altLang="en-US" sz="5400"/>
          </a:p>
          <a:p>
            <a:r>
              <a:rPr lang="zh-CN" altLang="en-US" sz="5400"/>
              <a:t> 啊</a:t>
            </a:r>
            <a:r>
              <a:rPr lang="en-US" altLang="zh-CN" sz="5400"/>
              <a:t>/</a:t>
            </a:r>
            <a:r>
              <a:rPr lang="zh-CN" altLang="en-US" sz="5400"/>
              <a:t>，是</a:t>
            </a:r>
            <a:r>
              <a:rPr lang="en-US" altLang="zh-CN" sz="5400"/>
              <a:t>/</a:t>
            </a:r>
            <a:r>
              <a:rPr lang="zh-CN" altLang="en-US" sz="5400"/>
              <a:t>拿破仑</a:t>
            </a:r>
            <a:r>
              <a:rPr lang="en-US" altLang="zh-CN" sz="5400"/>
              <a:t>/</a:t>
            </a:r>
            <a:r>
              <a:rPr lang="zh-CN" altLang="en-US" sz="5400"/>
              <a:t>熄灭</a:t>
            </a:r>
            <a:r>
              <a:rPr lang="en-US" altLang="zh-CN" sz="5400"/>
              <a:t>/</a:t>
            </a:r>
            <a:r>
              <a:rPr lang="zh-CN" altLang="en-US" sz="5400"/>
              <a:t>在</a:t>
            </a:r>
            <a:r>
              <a:rPr lang="en-US" altLang="zh-CN" sz="5400"/>
              <a:t>/</a:t>
            </a:r>
            <a:r>
              <a:rPr lang="zh-CN" altLang="en-US" sz="5400"/>
              <a:t>那里。</a:t>
            </a:r>
            <a:r>
              <a:rPr lang="en-US" altLang="zh-CN" sz="5400"/>
              <a:t>i</a:t>
            </a:r>
            <a:endParaRPr lang="en-US" altLang="zh-CN" sz="54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15240" y="-99695"/>
            <a:ext cx="12088495" cy="6925310"/>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lang="zh-CN"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诗歌学习提示：</a:t>
            </a:r>
            <a:endParaRPr kumimoji="0" lang="zh-CN" altLang="en-US"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lang="zh-CN" altLang="en-US"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1.</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诗歌第一元素是</a:t>
            </a:r>
            <a:r>
              <a:rPr kumimoji="0" sz="66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意象</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2.</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诗歌的生命在于</a:t>
            </a:r>
            <a:r>
              <a:rPr kumimoji="0" sz="66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节奏</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3.</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诗歌的使命是</a:t>
            </a: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sz="66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言志</a:t>
            </a: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en-US" altLang="zh-CN"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4.</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诗歌韵律在于</a:t>
            </a:r>
            <a:r>
              <a:rPr kumimoji="0" sz="6600" b="1" i="0" u="none" strike="noStrike" kern="1200" cap="none" spc="15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mn-ea"/>
              </a:rPr>
              <a:t>抑扬顿挫</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和</a:t>
            </a:r>
            <a:r>
              <a:rPr kumimoji="0" sz="66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押韵</a:t>
            </a:r>
            <a:r>
              <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endParaRPr kumimoji="0" sz="6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4770" y="-6350"/>
            <a:ext cx="12194540" cy="6889750"/>
          </a:xfrm>
        </p:spPr>
        <p:txBody>
          <a:bodyPr/>
          <a:lstStyle/>
          <a:p>
            <a:pPr algn="ctr"/>
            <a:r>
              <a:rPr lang="zh-CN" altLang="en-US" sz="4800"/>
              <a:t>十</a:t>
            </a:r>
            <a:endParaRPr lang="zh-CN" altLang="en-US" sz="4800"/>
          </a:p>
          <a:p>
            <a:r>
              <a:rPr lang="zh-CN" altLang="en-US" sz="4800"/>
              <a:t> 他</a:t>
            </a:r>
            <a:r>
              <a:rPr lang="en-US" altLang="zh-CN" sz="4800"/>
              <a:t>/</a:t>
            </a:r>
            <a:r>
              <a:rPr lang="zh-CN" altLang="en-US" sz="4800"/>
              <a:t>已经</a:t>
            </a:r>
            <a:r>
              <a:rPr lang="en-US" altLang="zh-CN" sz="4800"/>
              <a:t>/</a:t>
            </a:r>
            <a:r>
              <a:rPr lang="zh-CN" altLang="en-US" sz="4800"/>
              <a:t>在</a:t>
            </a:r>
            <a:r>
              <a:rPr lang="en-US" altLang="zh-CN" sz="4800"/>
              <a:t>/</a:t>
            </a:r>
            <a:r>
              <a:rPr lang="zh-CN" altLang="en-US" sz="4800"/>
              <a:t>苦恼</a:t>
            </a:r>
            <a:r>
              <a:rPr lang="en-US" altLang="zh-CN" sz="4800"/>
              <a:t>/</a:t>
            </a:r>
            <a:r>
              <a:rPr lang="zh-CN" altLang="en-US" sz="4800"/>
              <a:t>里</a:t>
            </a:r>
            <a:r>
              <a:rPr lang="en-US" altLang="zh-CN" sz="4800"/>
              <a:t>/</a:t>
            </a:r>
            <a:r>
              <a:rPr lang="zh-CN" altLang="en-US" sz="4800"/>
              <a:t>长眠。</a:t>
            </a:r>
            <a:r>
              <a:rPr lang="en-US" altLang="zh-CN" sz="4800"/>
              <a:t>an</a:t>
            </a:r>
            <a:endParaRPr lang="zh-CN" altLang="en-US" sz="4800"/>
          </a:p>
          <a:p>
            <a:r>
              <a:rPr lang="zh-CN" altLang="en-US" sz="4800"/>
              <a:t> 紧随</a:t>
            </a:r>
            <a:r>
              <a:rPr lang="en-US" altLang="zh-CN" sz="4800"/>
              <a:t>/</a:t>
            </a:r>
            <a:r>
              <a:rPr lang="zh-CN" altLang="en-US" sz="4800"/>
              <a:t>着他，</a:t>
            </a:r>
            <a:r>
              <a:rPr lang="en-US" altLang="zh-CN" sz="4800"/>
              <a:t>/</a:t>
            </a:r>
            <a:r>
              <a:rPr lang="zh-CN" altLang="en-US" sz="4800"/>
              <a:t>另</a:t>
            </a:r>
            <a:r>
              <a:rPr lang="en-US" altLang="zh-CN" sz="4800"/>
              <a:t>/</a:t>
            </a:r>
            <a:r>
              <a:rPr lang="zh-CN" altLang="en-US" sz="4800"/>
              <a:t>一个</a:t>
            </a:r>
            <a:r>
              <a:rPr lang="en-US" altLang="zh-CN" sz="4800"/>
              <a:t>/</a:t>
            </a:r>
            <a:r>
              <a:rPr lang="zh-CN" altLang="en-US" sz="4800"/>
              <a:t>天才</a:t>
            </a:r>
            <a:r>
              <a:rPr lang="en-US" altLang="zh-CN" sz="4800"/>
              <a:t>ai</a:t>
            </a:r>
            <a:endParaRPr lang="zh-CN" altLang="en-US" sz="4800"/>
          </a:p>
          <a:p>
            <a:r>
              <a:rPr lang="zh-CN" altLang="en-US" sz="4800"/>
              <a:t> 像</a:t>
            </a:r>
            <a:r>
              <a:rPr lang="en-US" altLang="zh-CN" sz="4800"/>
              <a:t>/</a:t>
            </a:r>
            <a:r>
              <a:rPr lang="zh-CN" altLang="en-US" sz="4800"/>
              <a:t>风暴</a:t>
            </a:r>
            <a:r>
              <a:rPr lang="en-US" altLang="zh-CN" sz="4800"/>
              <a:t>/</a:t>
            </a:r>
            <a:r>
              <a:rPr lang="zh-CN" altLang="en-US" sz="4800"/>
              <a:t>之声</a:t>
            </a:r>
            <a:r>
              <a:rPr lang="en-US" altLang="zh-CN" sz="4800"/>
              <a:t>/</a:t>
            </a:r>
            <a:r>
              <a:rPr lang="zh-CN" altLang="en-US" sz="4800"/>
              <a:t>驰过</a:t>
            </a:r>
            <a:r>
              <a:rPr lang="en-US" altLang="zh-CN" sz="4800"/>
              <a:t>/</a:t>
            </a:r>
            <a:r>
              <a:rPr lang="zh-CN" altLang="en-US" sz="4800"/>
              <a:t>我们</a:t>
            </a:r>
            <a:r>
              <a:rPr lang="en-US" altLang="zh-CN" sz="4800"/>
              <a:t>/</a:t>
            </a:r>
            <a:r>
              <a:rPr lang="zh-CN" altLang="en-US" sz="4800"/>
              <a:t>面前，</a:t>
            </a:r>
            <a:r>
              <a:rPr lang="en-US" altLang="zh-CN" sz="4800"/>
              <a:t>an</a:t>
            </a:r>
            <a:endParaRPr lang="zh-CN" altLang="en-US" sz="4800"/>
          </a:p>
          <a:p>
            <a:r>
              <a:rPr lang="zh-CN" altLang="en-US" sz="4800"/>
              <a:t> 啊，</a:t>
            </a:r>
            <a:r>
              <a:rPr lang="en-US" altLang="zh-CN" sz="4800"/>
              <a:t>/</a:t>
            </a:r>
            <a:r>
              <a:rPr lang="zh-CN" altLang="en-US" sz="4800"/>
              <a:t>我们</a:t>
            </a:r>
            <a:r>
              <a:rPr lang="en-US" altLang="zh-CN" sz="4800"/>
              <a:t>/</a:t>
            </a:r>
            <a:r>
              <a:rPr lang="zh-CN" altLang="en-US" sz="4800"/>
              <a:t>心灵</a:t>
            </a:r>
            <a:r>
              <a:rPr lang="en-US" altLang="zh-CN" sz="4800"/>
              <a:t>/</a:t>
            </a:r>
            <a:r>
              <a:rPr lang="zh-CN" altLang="en-US" sz="4800"/>
              <a:t>的</a:t>
            </a:r>
            <a:r>
              <a:rPr lang="en-US" altLang="zh-CN" sz="4800"/>
              <a:t>/</a:t>
            </a:r>
            <a:r>
              <a:rPr lang="zh-CN" altLang="en-US" sz="4800"/>
              <a:t>另</a:t>
            </a:r>
            <a:r>
              <a:rPr lang="en-US" altLang="zh-CN" sz="4800"/>
              <a:t>/</a:t>
            </a:r>
            <a:r>
              <a:rPr lang="zh-CN" altLang="en-US" sz="4800"/>
              <a:t>一个</a:t>
            </a:r>
            <a:r>
              <a:rPr lang="en-US" altLang="zh-CN" sz="4800"/>
              <a:t>/</a:t>
            </a:r>
            <a:r>
              <a:rPr lang="zh-CN" altLang="en-US" sz="4800"/>
              <a:t>主宰。</a:t>
            </a:r>
            <a:r>
              <a:rPr lang="en-US" altLang="zh-CN" sz="4800"/>
              <a:t>ai</a:t>
            </a:r>
            <a:endParaRPr lang="en-US" altLang="zh-CN" sz="4800"/>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34620" y="29210"/>
            <a:ext cx="12292330" cy="6909435"/>
          </a:xfrm>
        </p:spPr>
        <p:txBody>
          <a:bodyPr>
            <a:normAutofit fontScale="90000"/>
          </a:bodyPr>
          <a:lstStyle/>
          <a:p>
            <a:pPr algn="ctr"/>
            <a:r>
              <a:rPr lang="zh-CN" altLang="en-US" sz="6000"/>
              <a:t>十一</a:t>
            </a:r>
            <a:endParaRPr lang="zh-CN" altLang="en-US" sz="6000"/>
          </a:p>
          <a:p>
            <a:r>
              <a:rPr lang="zh-CN" altLang="en-US" sz="6000"/>
              <a:t> </a:t>
            </a:r>
            <a:r>
              <a:rPr lang="zh-CN" altLang="en-US" sz="5300"/>
              <a:t>他</a:t>
            </a:r>
            <a:r>
              <a:rPr lang="en-US" altLang="zh-CN" sz="5300"/>
              <a:t>/</a:t>
            </a:r>
            <a:r>
              <a:rPr lang="zh-CN" altLang="en-US" sz="5300"/>
              <a:t>去了</a:t>
            </a:r>
            <a:r>
              <a:rPr lang="en-US" altLang="zh-CN" sz="5300"/>
              <a:t>/</a:t>
            </a:r>
            <a:r>
              <a:rPr lang="zh-CN" altLang="en-US" sz="5300"/>
              <a:t>，使</a:t>
            </a:r>
            <a:r>
              <a:rPr lang="en-US" altLang="zh-CN" sz="5300"/>
              <a:t>/</a:t>
            </a:r>
            <a:r>
              <a:rPr lang="zh-CN" altLang="en-US" sz="5300"/>
              <a:t>自由</a:t>
            </a:r>
            <a:r>
              <a:rPr lang="en-US" altLang="zh-CN" sz="5300"/>
              <a:t>/</a:t>
            </a:r>
            <a:r>
              <a:rPr lang="zh-CN" altLang="en-US" sz="5300"/>
              <a:t>在</a:t>
            </a:r>
            <a:r>
              <a:rPr lang="en-US" altLang="zh-CN" sz="5300"/>
              <a:t>/</a:t>
            </a:r>
            <a:r>
              <a:rPr lang="zh-CN" altLang="en-US" sz="5300"/>
              <a:t>悲泣</a:t>
            </a:r>
            <a:r>
              <a:rPr lang="en-US" altLang="zh-CN" sz="5300"/>
              <a:t>/</a:t>
            </a:r>
            <a:r>
              <a:rPr lang="zh-CN" altLang="en-US" sz="5300"/>
              <a:t>中！</a:t>
            </a:r>
            <a:r>
              <a:rPr lang="en-US" altLang="zh-CN" sz="5300"/>
              <a:t>ong</a:t>
            </a:r>
            <a:endParaRPr lang="zh-CN" altLang="en-US" sz="5300"/>
          </a:p>
          <a:p>
            <a:r>
              <a:rPr lang="zh-CN" altLang="en-US" sz="5300"/>
              <a:t> 他</a:t>
            </a:r>
            <a:r>
              <a:rPr lang="en-US" altLang="zh-CN" sz="5300"/>
              <a:t>/</a:t>
            </a:r>
            <a:r>
              <a:rPr lang="zh-CN" altLang="en-US" sz="5300"/>
              <a:t>把</a:t>
            </a:r>
            <a:r>
              <a:rPr lang="en-US" altLang="zh-CN" sz="5300"/>
              <a:t>/</a:t>
            </a:r>
            <a:r>
              <a:rPr lang="zh-CN" altLang="en-US" sz="5300"/>
              <a:t>自己</a:t>
            </a:r>
            <a:r>
              <a:rPr lang="en-US" altLang="zh-CN" sz="5300"/>
              <a:t>/</a:t>
            </a:r>
            <a:r>
              <a:rPr lang="zh-CN" altLang="en-US" sz="5300"/>
              <a:t>的</a:t>
            </a:r>
            <a:r>
              <a:rPr lang="en-US" altLang="zh-CN" sz="5300"/>
              <a:t>/</a:t>
            </a:r>
            <a:r>
              <a:rPr lang="zh-CN" altLang="en-US" sz="5300"/>
              <a:t>桂冠</a:t>
            </a:r>
            <a:r>
              <a:rPr lang="en-US" altLang="zh-CN" sz="5300"/>
              <a:t>/</a:t>
            </a:r>
            <a:r>
              <a:rPr lang="zh-CN" altLang="en-US" sz="5300"/>
              <a:t>留给</a:t>
            </a:r>
            <a:r>
              <a:rPr lang="en-US" altLang="zh-CN" sz="5300"/>
              <a:t>/</a:t>
            </a:r>
            <a:r>
              <a:rPr lang="zh-CN" altLang="en-US" sz="5300"/>
              <a:t>世上。</a:t>
            </a:r>
            <a:r>
              <a:rPr lang="en-US" altLang="zh-CN" sz="5300"/>
              <a:t>ang</a:t>
            </a:r>
            <a:endParaRPr lang="zh-CN" altLang="en-US" sz="5300"/>
          </a:p>
          <a:p>
            <a:r>
              <a:rPr lang="zh-CN" altLang="en-US" sz="5300"/>
              <a:t> 喧腾</a:t>
            </a:r>
            <a:r>
              <a:rPr lang="en-US" altLang="zh-CN" sz="5300"/>
              <a:t>/</a:t>
            </a:r>
            <a:r>
              <a:rPr lang="zh-CN" altLang="en-US" sz="5300"/>
              <a:t>吧，</a:t>
            </a:r>
            <a:r>
              <a:rPr lang="en-US" altLang="zh-CN" sz="5300"/>
              <a:t>/</a:t>
            </a:r>
            <a:r>
              <a:rPr lang="zh-CN" altLang="en-US" sz="5300"/>
              <a:t>为</a:t>
            </a:r>
            <a:r>
              <a:rPr lang="en-US" altLang="zh-CN" sz="5300"/>
              <a:t>/</a:t>
            </a:r>
            <a:r>
              <a:rPr lang="zh-CN" altLang="en-US" sz="5300"/>
              <a:t>险恶</a:t>
            </a:r>
            <a:r>
              <a:rPr lang="en-US" altLang="zh-CN" sz="5300"/>
              <a:t>/</a:t>
            </a:r>
            <a:r>
              <a:rPr lang="zh-CN" altLang="en-US" sz="5300"/>
              <a:t>的</a:t>
            </a:r>
            <a:r>
              <a:rPr lang="en-US" altLang="zh-CN" sz="5300"/>
              <a:t>/</a:t>
            </a:r>
            <a:r>
              <a:rPr lang="zh-CN" altLang="en-US" sz="5300"/>
              <a:t>天时</a:t>
            </a:r>
            <a:r>
              <a:rPr lang="en-US" altLang="zh-CN" sz="5300"/>
              <a:t>/</a:t>
            </a:r>
            <a:r>
              <a:rPr lang="zh-CN" altLang="en-US" sz="5300"/>
              <a:t>而</a:t>
            </a:r>
            <a:r>
              <a:rPr lang="en-US" altLang="zh-CN" sz="5300"/>
              <a:t>/</a:t>
            </a:r>
            <a:r>
              <a:rPr lang="zh-CN" altLang="en-US" sz="5300"/>
              <a:t>汹涌，</a:t>
            </a:r>
            <a:r>
              <a:rPr lang="en-US" altLang="zh-CN" sz="5300"/>
              <a:t>ong</a:t>
            </a:r>
            <a:endParaRPr lang="zh-CN" altLang="en-US" sz="5300"/>
          </a:p>
          <a:p>
            <a:r>
              <a:rPr lang="zh-CN" altLang="en-US" sz="5300"/>
              <a:t>噢 </a:t>
            </a:r>
            <a:r>
              <a:rPr lang="en-US" altLang="zh-CN" sz="5300"/>
              <a:t>/</a:t>
            </a:r>
            <a:r>
              <a:rPr lang="zh-CN" altLang="en-US" sz="5300"/>
              <a:t>，大海</a:t>
            </a:r>
            <a:r>
              <a:rPr lang="en-US" altLang="zh-CN" sz="5300"/>
              <a:t>/</a:t>
            </a:r>
            <a:r>
              <a:rPr lang="zh-CN" altLang="en-US" sz="5300"/>
              <a:t>！他</a:t>
            </a:r>
            <a:r>
              <a:rPr lang="en-US" altLang="zh-CN" sz="5300"/>
              <a:t>/</a:t>
            </a:r>
            <a:r>
              <a:rPr lang="zh-CN" altLang="en-US" sz="5300"/>
              <a:t>曾经</a:t>
            </a:r>
            <a:r>
              <a:rPr lang="en-US" altLang="zh-CN" sz="5300"/>
              <a:t>/</a:t>
            </a:r>
            <a:r>
              <a:rPr lang="zh-CN" altLang="en-US" sz="5300"/>
              <a:t>为你</a:t>
            </a:r>
            <a:r>
              <a:rPr lang="en-US" altLang="zh-CN" sz="5300"/>
              <a:t>/</a:t>
            </a:r>
            <a:r>
              <a:rPr lang="zh-CN" altLang="en-US" sz="5300"/>
              <a:t>歌唱。</a:t>
            </a:r>
            <a:r>
              <a:rPr lang="en-US" altLang="zh-CN" sz="5300"/>
              <a:t>ang</a:t>
            </a:r>
            <a:endParaRPr lang="en-US" altLang="zh-CN" sz="5300"/>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1750" y="106680"/>
            <a:ext cx="12105005" cy="6776085"/>
          </a:xfrm>
        </p:spPr>
        <p:txBody>
          <a:bodyPr>
            <a:noAutofit/>
          </a:bodyPr>
          <a:lstStyle/>
          <a:p>
            <a:pPr algn="ctr"/>
            <a:r>
              <a:rPr lang="zh-CN" altLang="en-US" sz="6000"/>
              <a:t>十二</a:t>
            </a:r>
            <a:endParaRPr lang="zh-CN" altLang="en-US" sz="6000"/>
          </a:p>
          <a:p>
            <a:r>
              <a:rPr lang="zh-CN" altLang="en-US" sz="5400"/>
              <a:t> 他</a:t>
            </a:r>
            <a:r>
              <a:rPr lang="en-US" altLang="zh-CN" sz="5400"/>
              <a:t>/</a:t>
            </a:r>
            <a:r>
              <a:rPr lang="zh-CN" altLang="en-US" sz="5400"/>
              <a:t>是</a:t>
            </a:r>
            <a:r>
              <a:rPr lang="en-US" altLang="zh-CN" sz="5400"/>
              <a:t>/</a:t>
            </a:r>
            <a:r>
              <a:rPr lang="zh-CN" altLang="en-US" sz="5400"/>
              <a:t>由你</a:t>
            </a:r>
            <a:r>
              <a:rPr lang="en-US" altLang="zh-CN" sz="5400"/>
              <a:t>/</a:t>
            </a:r>
            <a:r>
              <a:rPr lang="zh-CN" altLang="en-US" sz="5400"/>
              <a:t>的</a:t>
            </a:r>
            <a:r>
              <a:rPr lang="en-US" altLang="zh-CN" sz="5400"/>
              <a:t>/</a:t>
            </a:r>
            <a:r>
              <a:rPr lang="zh-CN" altLang="en-US" sz="5400"/>
              <a:t>精气</a:t>
            </a:r>
            <a:r>
              <a:rPr lang="en-US" altLang="zh-CN" sz="5400"/>
              <a:t>/</a:t>
            </a:r>
            <a:r>
              <a:rPr lang="zh-CN" altLang="en-US" sz="5400"/>
              <a:t>塑成</a:t>
            </a:r>
            <a:r>
              <a:rPr lang="en-US" altLang="zh-CN" sz="5400"/>
              <a:t>/</a:t>
            </a:r>
            <a:r>
              <a:rPr lang="zh-CN" altLang="en-US" sz="5400"/>
              <a:t>的，</a:t>
            </a:r>
            <a:r>
              <a:rPr lang="en-US" altLang="zh-CN" sz="5400"/>
              <a:t>e</a:t>
            </a:r>
            <a:endParaRPr lang="zh-CN" altLang="en-US" sz="5400"/>
          </a:p>
          <a:p>
            <a:r>
              <a:rPr lang="zh-CN" altLang="en-US" sz="5400"/>
              <a:t> 海啊</a:t>
            </a:r>
            <a:r>
              <a:rPr lang="en-US" altLang="zh-CN" sz="5400"/>
              <a:t>/</a:t>
            </a:r>
            <a:r>
              <a:rPr lang="zh-CN" altLang="en-US" sz="5400"/>
              <a:t>，他</a:t>
            </a:r>
            <a:r>
              <a:rPr lang="en-US" altLang="zh-CN" sz="5400"/>
              <a:t>/</a:t>
            </a:r>
            <a:r>
              <a:rPr lang="zh-CN" altLang="en-US" sz="5400"/>
              <a:t>是</a:t>
            </a:r>
            <a:r>
              <a:rPr lang="en-US" altLang="zh-CN" sz="5400"/>
              <a:t>/</a:t>
            </a:r>
            <a:r>
              <a:rPr lang="zh-CN" altLang="en-US" sz="5400"/>
              <a:t>你的</a:t>
            </a:r>
            <a:r>
              <a:rPr lang="en-US" altLang="zh-CN" sz="5400"/>
              <a:t>/</a:t>
            </a:r>
            <a:r>
              <a:rPr lang="zh-CN" altLang="en-US" sz="5400"/>
              <a:t>形象</a:t>
            </a:r>
            <a:r>
              <a:rPr lang="en-US" altLang="zh-CN" sz="5400"/>
              <a:t>/</a:t>
            </a:r>
            <a:r>
              <a:rPr lang="zh-CN" altLang="en-US" sz="5400"/>
              <a:t>的</a:t>
            </a:r>
            <a:r>
              <a:rPr lang="en-US" altLang="zh-CN" sz="5400"/>
              <a:t>/</a:t>
            </a:r>
            <a:r>
              <a:rPr lang="zh-CN" altLang="en-US" sz="5400"/>
              <a:t>反映；</a:t>
            </a:r>
            <a:r>
              <a:rPr lang="en-US" altLang="zh-CN" sz="5400"/>
              <a:t>ing</a:t>
            </a:r>
            <a:endParaRPr lang="zh-CN" altLang="en-US" sz="5400"/>
          </a:p>
          <a:p>
            <a:r>
              <a:rPr lang="zh-CN" altLang="en-US" sz="5400"/>
              <a:t> 他</a:t>
            </a:r>
            <a:r>
              <a:rPr lang="en-US" altLang="zh-CN" sz="5400"/>
              <a:t>/</a:t>
            </a:r>
            <a:r>
              <a:rPr lang="zh-CN" altLang="en-US" sz="5400"/>
              <a:t>像你</a:t>
            </a:r>
            <a:r>
              <a:rPr lang="en-US" altLang="zh-CN" sz="5400"/>
              <a:t>/</a:t>
            </a:r>
            <a:r>
              <a:rPr lang="zh-CN" altLang="en-US" sz="5400"/>
              <a:t>似的</a:t>
            </a:r>
            <a:r>
              <a:rPr lang="en-US" altLang="zh-CN" sz="5400"/>
              <a:t>/</a:t>
            </a:r>
            <a:r>
              <a:rPr lang="zh-CN" altLang="en-US" sz="5400"/>
              <a:t>深沉，</a:t>
            </a:r>
            <a:r>
              <a:rPr lang="en-US" altLang="zh-CN" sz="5400"/>
              <a:t>/</a:t>
            </a:r>
            <a:r>
              <a:rPr lang="zh-CN" altLang="en-US" sz="5400"/>
              <a:t>有力，</a:t>
            </a:r>
            <a:r>
              <a:rPr lang="en-US" altLang="zh-CN" sz="5400"/>
              <a:t>/</a:t>
            </a:r>
            <a:r>
              <a:rPr lang="zh-CN" altLang="en-US" sz="5400"/>
              <a:t>阴郁</a:t>
            </a:r>
            <a:r>
              <a:rPr lang="en-US" altLang="zh-CN" sz="5400"/>
              <a:t>u</a:t>
            </a:r>
            <a:r>
              <a:rPr lang="zh-CN" altLang="en-US" sz="5400"/>
              <a:t>，</a:t>
            </a:r>
            <a:endParaRPr lang="zh-CN" altLang="en-US" sz="5400"/>
          </a:p>
          <a:p>
            <a:r>
              <a:rPr lang="zh-CN" altLang="en-US" sz="5400"/>
              <a:t> 他</a:t>
            </a:r>
            <a:r>
              <a:rPr lang="en-US" altLang="zh-CN" sz="5400"/>
              <a:t>/</a:t>
            </a:r>
            <a:r>
              <a:rPr lang="zh-CN" altLang="en-US" sz="5400"/>
              <a:t>也</a:t>
            </a:r>
            <a:r>
              <a:rPr lang="en-US" altLang="zh-CN" sz="5400"/>
              <a:t>/</a:t>
            </a:r>
            <a:r>
              <a:rPr lang="zh-CN" altLang="en-US" sz="5400"/>
              <a:t>倔强</a:t>
            </a:r>
            <a:r>
              <a:rPr lang="en-US" altLang="zh-CN" sz="5400"/>
              <a:t>/</a:t>
            </a:r>
            <a:r>
              <a:rPr lang="zh-CN" altLang="en-US" sz="5400"/>
              <a:t>得</a:t>
            </a:r>
            <a:r>
              <a:rPr lang="en-US" altLang="zh-CN" sz="5400"/>
              <a:t>/</a:t>
            </a:r>
            <a:r>
              <a:rPr lang="zh-CN" altLang="en-US" sz="5400"/>
              <a:t>和你</a:t>
            </a:r>
            <a:r>
              <a:rPr lang="en-US" altLang="zh-CN" sz="5400"/>
              <a:t>/</a:t>
            </a:r>
            <a:r>
              <a:rPr lang="zh-CN" altLang="en-US" sz="5400"/>
              <a:t>一样。</a:t>
            </a:r>
            <a:r>
              <a:rPr lang="en-US" altLang="zh-CN" sz="5400"/>
              <a:t>ang</a:t>
            </a:r>
            <a:endParaRPr lang="en-US" altLang="zh-CN" sz="5400"/>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4130" y="116840"/>
            <a:ext cx="12155170" cy="6128385"/>
          </a:xfrm>
        </p:spPr>
        <p:txBody>
          <a:bodyPr/>
          <a:lstStyle/>
          <a:p>
            <a:pPr algn="ctr"/>
            <a:r>
              <a:rPr lang="zh-CN" altLang="en-US" sz="4400"/>
              <a:t>十三</a:t>
            </a:r>
            <a:endParaRPr lang="zh-CN" altLang="en-US" sz="4400"/>
          </a:p>
          <a:p>
            <a:r>
              <a:rPr lang="zh-CN" altLang="en-US" sz="4400"/>
              <a:t> 世界</a:t>
            </a:r>
            <a:r>
              <a:rPr lang="en-US" altLang="zh-CN" sz="4400"/>
              <a:t>/</a:t>
            </a:r>
            <a:r>
              <a:rPr lang="zh-CN" altLang="en-US" sz="4400"/>
              <a:t>空虚</a:t>
            </a:r>
            <a:r>
              <a:rPr lang="en-US" altLang="zh-CN" sz="4400"/>
              <a:t>/</a:t>
            </a:r>
            <a:r>
              <a:rPr lang="zh-CN" altLang="en-US" sz="4400"/>
              <a:t>了</a:t>
            </a:r>
            <a:r>
              <a:rPr lang="en-US" altLang="zh-CN" sz="4400"/>
              <a:t>/</a:t>
            </a:r>
            <a:r>
              <a:rPr lang="zh-CN" altLang="en-US" sz="4400"/>
              <a:t>……哦，</a:t>
            </a:r>
            <a:r>
              <a:rPr lang="en-US" altLang="zh-CN" sz="4400"/>
              <a:t>/</a:t>
            </a:r>
            <a:r>
              <a:rPr lang="zh-CN" altLang="en-US" sz="4400"/>
              <a:t>海洋，</a:t>
            </a:r>
            <a:r>
              <a:rPr lang="en-US" altLang="zh-CN" sz="4400"/>
              <a:t>ang</a:t>
            </a:r>
            <a:endParaRPr lang="zh-CN" altLang="en-US" sz="4400"/>
          </a:p>
          <a:p>
            <a:r>
              <a:rPr lang="zh-CN" altLang="en-US" sz="4400"/>
              <a:t> 现在</a:t>
            </a:r>
            <a:r>
              <a:rPr lang="en-US" altLang="zh-CN" sz="4400"/>
              <a:t>/</a:t>
            </a:r>
            <a:r>
              <a:rPr lang="zh-CN" altLang="en-US" sz="4400"/>
              <a:t>你</a:t>
            </a:r>
            <a:r>
              <a:rPr lang="en-US" altLang="zh-CN" sz="4400"/>
              <a:t>/</a:t>
            </a:r>
            <a:r>
              <a:rPr lang="zh-CN" altLang="en-US" sz="4400"/>
              <a:t>还能</a:t>
            </a:r>
            <a:r>
              <a:rPr lang="en-US" altLang="zh-CN" sz="4400"/>
              <a:t>/</a:t>
            </a:r>
            <a:r>
              <a:rPr lang="zh-CN" altLang="en-US" sz="4400"/>
              <a:t>把我</a:t>
            </a:r>
            <a:r>
              <a:rPr lang="en-US" altLang="zh-CN" sz="4400"/>
              <a:t>/</a:t>
            </a:r>
            <a:r>
              <a:rPr lang="zh-CN" altLang="en-US" sz="4400"/>
              <a:t>带到</a:t>
            </a:r>
            <a:r>
              <a:rPr lang="en-US" altLang="zh-CN" sz="4400"/>
              <a:t>/</a:t>
            </a:r>
            <a:r>
              <a:rPr lang="zh-CN" altLang="en-US" sz="4400"/>
              <a:t>哪里？</a:t>
            </a:r>
            <a:r>
              <a:rPr lang="en-US" altLang="zh-CN" sz="4400"/>
              <a:t>i</a:t>
            </a:r>
            <a:endParaRPr lang="zh-CN" altLang="en-US" sz="4400"/>
          </a:p>
          <a:p>
            <a:r>
              <a:rPr lang="zh-CN" altLang="en-US" sz="4400"/>
              <a:t> 到处</a:t>
            </a:r>
            <a:r>
              <a:rPr lang="en-US" altLang="zh-CN" sz="4400"/>
              <a:t>/</a:t>
            </a:r>
            <a:r>
              <a:rPr lang="zh-CN" altLang="en-US" sz="4400"/>
              <a:t>，人们</a:t>
            </a:r>
            <a:r>
              <a:rPr lang="en-US" altLang="zh-CN" sz="4400"/>
              <a:t>/</a:t>
            </a:r>
            <a:r>
              <a:rPr lang="zh-CN" altLang="en-US" sz="4400"/>
              <a:t>的</a:t>
            </a:r>
            <a:r>
              <a:rPr lang="en-US" altLang="zh-CN" sz="4400"/>
              <a:t>/</a:t>
            </a:r>
            <a:r>
              <a:rPr lang="zh-CN" altLang="en-US" sz="4400"/>
              <a:t>命运</a:t>
            </a:r>
            <a:r>
              <a:rPr lang="en-US" altLang="zh-CN" sz="4400"/>
              <a:t>/</a:t>
            </a:r>
            <a:r>
              <a:rPr lang="zh-CN" altLang="en-US" sz="4400"/>
              <a:t>都是</a:t>
            </a:r>
            <a:r>
              <a:rPr lang="en-US" altLang="zh-CN" sz="4400"/>
              <a:t>/</a:t>
            </a:r>
            <a:r>
              <a:rPr lang="zh-CN" altLang="en-US" sz="4400"/>
              <a:t>一样：</a:t>
            </a:r>
            <a:r>
              <a:rPr lang="en-US" altLang="zh-CN" sz="4400"/>
              <a:t>ang</a:t>
            </a:r>
            <a:endParaRPr lang="zh-CN" altLang="en-US" sz="4400"/>
          </a:p>
          <a:p>
            <a:r>
              <a:rPr lang="zh-CN" altLang="en-US" sz="4400"/>
              <a:t> 哪里</a:t>
            </a:r>
            <a:r>
              <a:rPr lang="en-US" altLang="zh-CN" sz="4400"/>
              <a:t>/</a:t>
            </a:r>
            <a:r>
              <a:rPr lang="zh-CN" altLang="en-US" sz="4400"/>
              <a:t>有</a:t>
            </a:r>
            <a:r>
              <a:rPr lang="en-US" altLang="zh-CN" sz="4400"/>
              <a:t>/</a:t>
            </a:r>
            <a:r>
              <a:rPr lang="zh-CN" altLang="en-US" sz="4400"/>
              <a:t>幸福，必有</a:t>
            </a:r>
            <a:r>
              <a:rPr lang="en-US" altLang="zh-CN" sz="4400"/>
              <a:t>/</a:t>
            </a:r>
            <a:r>
              <a:rPr lang="zh-CN" altLang="en-US" sz="4400"/>
              <a:t>教育</a:t>
            </a:r>
            <a:r>
              <a:rPr lang="en-US" altLang="zh-CN" sz="4400"/>
              <a:t>v</a:t>
            </a:r>
            <a:endParaRPr lang="zh-CN" altLang="en-US" sz="4400"/>
          </a:p>
          <a:p>
            <a:r>
              <a:rPr lang="zh-CN" altLang="en-US" sz="4400"/>
              <a:t> 或</a:t>
            </a:r>
            <a:r>
              <a:rPr lang="en-US" altLang="zh-CN" sz="4400"/>
              <a:t>/</a:t>
            </a:r>
            <a:r>
              <a:rPr lang="zh-CN" altLang="en-US" sz="4400"/>
              <a:t>暴君</a:t>
            </a:r>
            <a:r>
              <a:rPr lang="en-US" altLang="zh-CN" sz="4400"/>
              <a:t>/</a:t>
            </a:r>
            <a:r>
              <a:rPr lang="zh-CN" altLang="en-US" sz="4400"/>
              <a:t>看守</a:t>
            </a:r>
            <a:r>
              <a:rPr lang="en-US" altLang="zh-CN" sz="4400"/>
              <a:t>/</a:t>
            </a:r>
            <a:r>
              <a:rPr lang="zh-CN" altLang="en-US" sz="4400"/>
              <a:t>得</a:t>
            </a:r>
            <a:r>
              <a:rPr lang="en-US" altLang="zh-CN" sz="4400"/>
              <a:t>/</a:t>
            </a:r>
            <a:r>
              <a:rPr lang="zh-CN" altLang="en-US" sz="4400"/>
              <a:t>非常</a:t>
            </a:r>
            <a:r>
              <a:rPr lang="en-US" altLang="zh-CN" sz="4400"/>
              <a:t>/</a:t>
            </a:r>
            <a:r>
              <a:rPr lang="zh-CN" altLang="en-US" sz="4400"/>
              <a:t>严密。</a:t>
            </a:r>
            <a:r>
              <a:rPr lang="en-US" altLang="zh-CN" sz="4400"/>
              <a:t>i</a:t>
            </a:r>
            <a:endParaRPr lang="en-US" altLang="zh-CN" sz="4400"/>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86995" y="-26035"/>
            <a:ext cx="12275820" cy="6367145"/>
          </a:xfrm>
        </p:spPr>
        <p:txBody>
          <a:bodyPr>
            <a:noAutofit/>
          </a:bodyPr>
          <a:lstStyle/>
          <a:p>
            <a:pPr algn="ctr"/>
            <a:r>
              <a:rPr lang="zh-CN" altLang="en-US" sz="6000"/>
              <a:t>十四</a:t>
            </a:r>
            <a:endParaRPr lang="zh-CN" altLang="en-US" sz="6000"/>
          </a:p>
          <a:p>
            <a:r>
              <a:rPr lang="zh-CN" altLang="en-US" sz="6000"/>
              <a:t> </a:t>
            </a:r>
            <a:r>
              <a:rPr lang="zh-CN" altLang="en-US" sz="5400"/>
              <a:t>再见</a:t>
            </a:r>
            <a:r>
              <a:rPr lang="en-US" altLang="zh-CN" sz="5400"/>
              <a:t>/</a:t>
            </a:r>
            <a:r>
              <a:rPr lang="zh-CN" altLang="en-US" sz="5400"/>
              <a:t>吧</a:t>
            </a:r>
            <a:r>
              <a:rPr lang="en-US" altLang="zh-CN" sz="5400"/>
              <a:t>/</a:t>
            </a:r>
            <a:r>
              <a:rPr lang="zh-CN" altLang="en-US" sz="5400"/>
              <a:t>，大海</a:t>
            </a:r>
            <a:r>
              <a:rPr lang="en-US" altLang="zh-CN" sz="5400"/>
              <a:t>/</a:t>
            </a:r>
            <a:r>
              <a:rPr lang="zh-CN" altLang="en-US" sz="5400"/>
              <a:t>！你</a:t>
            </a:r>
            <a:r>
              <a:rPr lang="en-US" altLang="zh-CN" sz="5400"/>
              <a:t>/</a:t>
            </a:r>
            <a:r>
              <a:rPr lang="zh-CN" altLang="en-US" sz="5400"/>
              <a:t>壮观</a:t>
            </a:r>
            <a:r>
              <a:rPr lang="en-US" altLang="zh-CN" sz="5400"/>
              <a:t>/</a:t>
            </a:r>
            <a:r>
              <a:rPr lang="zh-CN" altLang="en-US" sz="5400"/>
              <a:t>的</a:t>
            </a:r>
            <a:r>
              <a:rPr lang="en-US" altLang="zh-CN" sz="5400"/>
              <a:t>/</a:t>
            </a:r>
            <a:r>
              <a:rPr lang="zh-CN" altLang="en-US" sz="5400"/>
              <a:t>美色</a:t>
            </a:r>
            <a:r>
              <a:rPr lang="en-US" altLang="zh-CN" sz="5400"/>
              <a:t>/e</a:t>
            </a:r>
            <a:endParaRPr lang="zh-CN" altLang="en-US" sz="5400"/>
          </a:p>
          <a:p>
            <a:r>
              <a:rPr lang="zh-CN" altLang="en-US" sz="5400"/>
              <a:t> 将</a:t>
            </a:r>
            <a:r>
              <a:rPr lang="en-US" altLang="zh-CN" sz="5400"/>
              <a:t>/</a:t>
            </a:r>
            <a:r>
              <a:rPr lang="zh-CN" altLang="en-US" sz="5400"/>
              <a:t>永远</a:t>
            </a:r>
            <a:r>
              <a:rPr lang="en-US" altLang="zh-CN" sz="5400"/>
              <a:t>/</a:t>
            </a:r>
            <a:r>
              <a:rPr lang="zh-CN" altLang="en-US" sz="5400"/>
              <a:t>不会</a:t>
            </a:r>
            <a:r>
              <a:rPr lang="en-US" altLang="zh-CN" sz="5400"/>
              <a:t>/</a:t>
            </a:r>
            <a:r>
              <a:rPr lang="zh-CN" altLang="en-US" sz="5400"/>
              <a:t>被我</a:t>
            </a:r>
            <a:r>
              <a:rPr lang="en-US" altLang="zh-CN" sz="5400"/>
              <a:t>/</a:t>
            </a:r>
            <a:r>
              <a:rPr lang="zh-CN" altLang="en-US" sz="5400"/>
              <a:t>遗忘；</a:t>
            </a:r>
            <a:r>
              <a:rPr lang="en-US" altLang="zh-CN" sz="5400"/>
              <a:t>ang</a:t>
            </a:r>
            <a:endParaRPr lang="zh-CN" altLang="en-US" sz="5400"/>
          </a:p>
          <a:p>
            <a:r>
              <a:rPr lang="zh-CN" altLang="en-US" sz="5400"/>
              <a:t> 我</a:t>
            </a:r>
            <a:r>
              <a:rPr lang="en-US" altLang="zh-CN" sz="5400"/>
              <a:t>/</a:t>
            </a:r>
            <a:r>
              <a:rPr lang="zh-CN" altLang="en-US" sz="5400"/>
              <a:t>将</a:t>
            </a:r>
            <a:r>
              <a:rPr lang="en-US" altLang="zh-CN" sz="5400"/>
              <a:t>/</a:t>
            </a:r>
            <a:r>
              <a:rPr lang="zh-CN" altLang="en-US" sz="5400"/>
              <a:t>久久</a:t>
            </a:r>
            <a:r>
              <a:rPr lang="en-US" altLang="zh-CN" sz="5400"/>
              <a:t>/</a:t>
            </a:r>
            <a:r>
              <a:rPr lang="zh-CN" altLang="en-US" sz="5400"/>
              <a:t>地，</a:t>
            </a:r>
            <a:r>
              <a:rPr lang="en-US" altLang="zh-CN" sz="5400"/>
              <a:t>/</a:t>
            </a:r>
            <a:r>
              <a:rPr lang="zh-CN" altLang="en-US" sz="5400"/>
              <a:t>久久</a:t>
            </a:r>
            <a:r>
              <a:rPr lang="en-US" altLang="zh-CN" sz="5400"/>
              <a:t>/</a:t>
            </a:r>
            <a:r>
              <a:rPr lang="zh-CN" altLang="en-US" sz="5400"/>
              <a:t>地</a:t>
            </a:r>
            <a:r>
              <a:rPr lang="en-US" altLang="zh-CN" sz="5400"/>
              <a:t>/</a:t>
            </a:r>
            <a:r>
              <a:rPr lang="zh-CN" altLang="en-US" sz="5400"/>
              <a:t>听着</a:t>
            </a:r>
            <a:r>
              <a:rPr lang="en-US" altLang="zh-CN" sz="5400"/>
              <a:t>e</a:t>
            </a:r>
            <a:endParaRPr lang="zh-CN" altLang="en-US" sz="5400"/>
          </a:p>
          <a:p>
            <a:r>
              <a:rPr lang="zh-CN" altLang="en-US" sz="5400"/>
              <a:t> 你</a:t>
            </a:r>
            <a:r>
              <a:rPr lang="en-US" altLang="zh-CN" sz="5400"/>
              <a:t>/</a:t>
            </a:r>
            <a:r>
              <a:rPr lang="zh-CN" altLang="en-US" sz="5400"/>
              <a:t>在</a:t>
            </a:r>
            <a:r>
              <a:rPr lang="en-US" altLang="zh-CN" sz="5400"/>
              <a:t>/</a:t>
            </a:r>
            <a:r>
              <a:rPr lang="zh-CN" altLang="en-US" sz="5400"/>
              <a:t>黄昏</a:t>
            </a:r>
            <a:r>
              <a:rPr lang="en-US" altLang="zh-CN" sz="5400"/>
              <a:t>/</a:t>
            </a:r>
            <a:r>
              <a:rPr lang="zh-CN" altLang="en-US" sz="5400"/>
              <a:t>时分</a:t>
            </a:r>
            <a:r>
              <a:rPr lang="en-US" altLang="zh-CN" sz="5400"/>
              <a:t>/</a:t>
            </a:r>
            <a:r>
              <a:rPr lang="zh-CN" altLang="en-US" sz="5400"/>
              <a:t>的</a:t>
            </a:r>
            <a:r>
              <a:rPr lang="en-US" altLang="zh-CN" sz="5400"/>
              <a:t>/</a:t>
            </a:r>
            <a:r>
              <a:rPr lang="zh-CN" altLang="en-US" sz="5400"/>
              <a:t>轰响。</a:t>
            </a:r>
            <a:r>
              <a:rPr lang="en-US" altLang="zh-CN" sz="5400"/>
              <a:t>ang</a:t>
            </a:r>
            <a:endParaRPr lang="en-US" altLang="zh-CN" sz="5400"/>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25400"/>
            <a:ext cx="12158980" cy="6366510"/>
          </a:xfrm>
        </p:spPr>
        <p:txBody>
          <a:bodyPr/>
          <a:lstStyle/>
          <a:p>
            <a:pPr algn="ctr"/>
            <a:r>
              <a:rPr lang="zh-CN" altLang="en-US" sz="5400"/>
              <a:t>十五</a:t>
            </a:r>
            <a:endParaRPr lang="zh-CN" altLang="en-US" sz="5400"/>
          </a:p>
          <a:p>
            <a:r>
              <a:rPr lang="zh-CN" altLang="en-US" sz="5400"/>
              <a:t> 心里</a:t>
            </a:r>
            <a:r>
              <a:rPr lang="en-US" altLang="zh-CN" sz="5400"/>
              <a:t>/</a:t>
            </a:r>
            <a:r>
              <a:rPr lang="zh-CN" altLang="en-US" sz="5400"/>
              <a:t>充满</a:t>
            </a:r>
            <a:r>
              <a:rPr lang="en-US" altLang="zh-CN" sz="5400"/>
              <a:t>/</a:t>
            </a:r>
            <a:r>
              <a:rPr lang="zh-CN" altLang="en-US" sz="5400"/>
              <a:t>了</a:t>
            </a:r>
            <a:r>
              <a:rPr lang="en-US" altLang="zh-CN" sz="5400"/>
              <a:t>/</a:t>
            </a:r>
            <a:r>
              <a:rPr lang="zh-CN" altLang="en-US" sz="5400"/>
              <a:t>你，</a:t>
            </a:r>
            <a:r>
              <a:rPr lang="en-US" altLang="zh-CN" sz="5400"/>
              <a:t>/</a:t>
            </a:r>
            <a:r>
              <a:rPr lang="zh-CN" altLang="en-US" sz="5400"/>
              <a:t>我</a:t>
            </a:r>
            <a:r>
              <a:rPr lang="en-US" altLang="zh-CN" sz="5400"/>
              <a:t>/</a:t>
            </a:r>
            <a:r>
              <a:rPr lang="zh-CN" altLang="en-US" sz="5400"/>
              <a:t>将要</a:t>
            </a:r>
            <a:r>
              <a:rPr lang="en-US" altLang="zh-CN" sz="5400"/>
              <a:t>/</a:t>
            </a:r>
            <a:r>
              <a:rPr lang="zh-CN" altLang="en-US" sz="5400"/>
              <a:t>把</a:t>
            </a:r>
            <a:endParaRPr lang="zh-CN" altLang="en-US" sz="5400"/>
          </a:p>
          <a:p>
            <a:r>
              <a:rPr lang="zh-CN" altLang="en-US" sz="5400"/>
              <a:t> 你的</a:t>
            </a:r>
            <a:r>
              <a:rPr lang="en-US" altLang="zh-CN" sz="5400"/>
              <a:t>/</a:t>
            </a:r>
            <a:r>
              <a:rPr lang="zh-CN" altLang="en-US" sz="5400"/>
              <a:t>山岩，你的</a:t>
            </a:r>
            <a:r>
              <a:rPr lang="en-US" altLang="zh-CN" sz="5400"/>
              <a:t>/</a:t>
            </a:r>
            <a:r>
              <a:rPr lang="zh-CN" altLang="en-US" sz="5400"/>
              <a:t>海湾， I </a:t>
            </a:r>
            <a:endParaRPr lang="zh-CN" altLang="en-US" sz="5400"/>
          </a:p>
          <a:p>
            <a:r>
              <a:rPr lang="zh-CN" altLang="en-US" sz="5400"/>
              <a:t> 你的</a:t>
            </a:r>
            <a:r>
              <a:rPr lang="en-US" altLang="zh-CN" sz="5400"/>
              <a:t>/</a:t>
            </a:r>
            <a:r>
              <a:rPr lang="zh-CN" altLang="en-US" sz="5400"/>
              <a:t>光</a:t>
            </a:r>
            <a:r>
              <a:rPr lang="en-US" altLang="zh-CN" sz="5400"/>
              <a:t>/</a:t>
            </a:r>
            <a:r>
              <a:rPr lang="zh-CN" altLang="en-US" sz="5400"/>
              <a:t>和</a:t>
            </a:r>
            <a:r>
              <a:rPr lang="en-US" altLang="zh-CN" sz="5400"/>
              <a:t>/</a:t>
            </a:r>
            <a:r>
              <a:rPr lang="zh-CN" altLang="en-US" sz="5400"/>
              <a:t>影，你的</a:t>
            </a:r>
            <a:r>
              <a:rPr lang="en-US" altLang="zh-CN" sz="5400"/>
              <a:t>/</a:t>
            </a:r>
            <a:r>
              <a:rPr lang="zh-CN" altLang="en-US" sz="5400"/>
              <a:t>浪花</a:t>
            </a:r>
            <a:r>
              <a:rPr lang="en-US" altLang="zh-CN" sz="5400"/>
              <a:t>/</a:t>
            </a:r>
            <a:r>
              <a:rPr lang="zh-CN" altLang="en-US" sz="5400"/>
              <a:t>的</a:t>
            </a:r>
            <a:r>
              <a:rPr lang="en-US" altLang="zh-CN" sz="5400"/>
              <a:t>/</a:t>
            </a:r>
            <a:r>
              <a:rPr lang="zh-CN" altLang="en-US" sz="5400"/>
              <a:t>喋喋，</a:t>
            </a:r>
            <a:endParaRPr lang="zh-CN" altLang="en-US" sz="5400"/>
          </a:p>
          <a:p>
            <a:r>
              <a:rPr lang="zh-CN" altLang="en-US" sz="5400"/>
              <a:t> 带到</a:t>
            </a:r>
            <a:r>
              <a:rPr lang="en-US" altLang="zh-CN" sz="5400"/>
              <a:t>/</a:t>
            </a:r>
            <a:r>
              <a:rPr lang="zh-CN" altLang="en-US" sz="5400"/>
              <a:t>森林</a:t>
            </a:r>
            <a:r>
              <a:rPr lang="en-US" altLang="zh-CN" sz="5400"/>
              <a:t>/</a:t>
            </a:r>
            <a:r>
              <a:rPr lang="zh-CN" altLang="en-US" sz="5400"/>
              <a:t>，带到</a:t>
            </a:r>
            <a:r>
              <a:rPr lang="en-US" altLang="zh-CN" sz="5400"/>
              <a:t>/</a:t>
            </a:r>
            <a:r>
              <a:rPr lang="zh-CN" altLang="en-US" sz="5400"/>
              <a:t>寂静</a:t>
            </a:r>
            <a:r>
              <a:rPr lang="en-US" altLang="zh-CN" sz="5400"/>
              <a:t>/</a:t>
            </a:r>
            <a:r>
              <a:rPr lang="zh-CN" altLang="en-US" sz="5400"/>
              <a:t>的</a:t>
            </a:r>
            <a:r>
              <a:rPr lang="en-US" altLang="zh-CN" sz="5400"/>
              <a:t>/</a:t>
            </a:r>
            <a:r>
              <a:rPr lang="zh-CN" altLang="en-US" sz="5400"/>
              <a:t>荒原。</a:t>
            </a:r>
            <a:endParaRPr lang="zh-CN" altLang="en-US" sz="5400"/>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4135" y="-64135"/>
            <a:ext cx="12247880" cy="6405245"/>
          </a:xfrm>
        </p:spPr>
        <p:txBody>
          <a:bodyPr>
            <a:normAutofit lnSpcReduction="10000"/>
          </a:bodyPr>
          <a:lstStyle/>
          <a:p>
            <a:r>
              <a:rPr lang="zh-CN" altLang="en-US" sz="4400"/>
              <a:t>全首诗共</a:t>
            </a:r>
            <a:r>
              <a:rPr lang="en-US" altLang="zh-CN" sz="4400"/>
              <a:t>15</a:t>
            </a:r>
            <a:r>
              <a:rPr sz="4400"/>
              <a:t>个乐章。</a:t>
            </a:r>
            <a:endParaRPr sz="4400"/>
          </a:p>
          <a:p>
            <a:r>
              <a:rPr sz="4400"/>
              <a:t>前两个乐章总起诀别大海。</a:t>
            </a:r>
            <a:endParaRPr sz="4400"/>
          </a:p>
          <a:p>
            <a:r>
              <a:rPr sz="4400"/>
              <a:t>最后两个乐章照应第一、二乐章，并将思绪拉到远方。</a:t>
            </a:r>
            <a:endParaRPr sz="4400"/>
          </a:p>
          <a:p>
            <a:r>
              <a:rPr sz="4400"/>
              <a:t>问</a:t>
            </a:r>
            <a:r>
              <a:rPr lang="en-US" altLang="zh-CN" sz="4400"/>
              <a:t>1</a:t>
            </a:r>
            <a:r>
              <a:rPr sz="4400"/>
              <a:t>：第二乐章</a:t>
            </a:r>
            <a:r>
              <a:rPr lang="en-US" altLang="zh-CN" sz="4400"/>
              <a:t>“</a:t>
            </a:r>
            <a:r>
              <a:rPr sz="4400"/>
              <a:t>他</a:t>
            </a:r>
            <a:r>
              <a:rPr lang="en-US" altLang="zh-CN" sz="4400"/>
              <a:t>”</a:t>
            </a:r>
            <a:r>
              <a:rPr sz="4400"/>
              <a:t>指代什么？</a:t>
            </a:r>
            <a:endParaRPr sz="4400"/>
          </a:p>
          <a:p>
            <a:r>
              <a:rPr sz="4400"/>
              <a:t>问</a:t>
            </a:r>
            <a:r>
              <a:rPr lang="en-US" altLang="zh-CN" sz="4400"/>
              <a:t>2</a:t>
            </a:r>
            <a:r>
              <a:rPr sz="4400"/>
              <a:t>：第二章和浪头、海面回应的词语？</a:t>
            </a:r>
            <a:endParaRPr sz="4400"/>
          </a:p>
          <a:p>
            <a:r>
              <a:rPr sz="4400"/>
              <a:t>问</a:t>
            </a:r>
            <a:r>
              <a:rPr lang="en-US" altLang="zh-CN" sz="4400"/>
              <a:t>3</a:t>
            </a:r>
            <a:r>
              <a:rPr sz="4400"/>
              <a:t>：再见和最后一次前后矛盾吗？</a:t>
            </a:r>
            <a:endParaRPr sz="4400"/>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635"/>
            <a:ext cx="12105005" cy="6340475"/>
          </a:xfrm>
        </p:spPr>
        <p:txBody>
          <a:bodyPr/>
          <a:lstStyle/>
          <a:p>
            <a:r>
              <a:rPr lang="zh-CN" altLang="en-US" sz="3600">
                <a:solidFill>
                  <a:srgbClr val="FF0000"/>
                </a:solidFill>
              </a:rPr>
              <a:t>答</a:t>
            </a:r>
            <a:r>
              <a:rPr lang="en-US" altLang="zh-CN" sz="3600">
                <a:solidFill>
                  <a:srgbClr val="FF0000"/>
                </a:solidFill>
              </a:rPr>
              <a:t>1</a:t>
            </a:r>
            <a:r>
              <a:rPr sz="3600">
                <a:solidFill>
                  <a:srgbClr val="FF0000"/>
                </a:solidFill>
              </a:rPr>
              <a:t>：友人，承接上句。</a:t>
            </a:r>
            <a:endParaRPr lang="en-US" altLang="zh-CN" sz="3600">
              <a:solidFill>
                <a:srgbClr val="FF0000"/>
              </a:solidFill>
            </a:endParaRPr>
          </a:p>
          <a:p>
            <a:r>
              <a:rPr lang="zh-CN" altLang="en-US" sz="3600"/>
              <a:t>答</a:t>
            </a:r>
            <a:r>
              <a:rPr lang="en-US" altLang="zh-CN" sz="3600"/>
              <a:t>2</a:t>
            </a:r>
            <a:r>
              <a:rPr sz="3600"/>
              <a:t>：和</a:t>
            </a:r>
            <a:r>
              <a:rPr sz="3600">
                <a:sym typeface="+mn-ea"/>
              </a:rPr>
              <a:t>浪头回应的词语：絮语、吐诉</a:t>
            </a:r>
            <a:endParaRPr sz="3600">
              <a:sym typeface="+mn-ea"/>
            </a:endParaRPr>
          </a:p>
          <a:p>
            <a:r>
              <a:rPr sz="3600">
                <a:solidFill>
                  <a:srgbClr val="FF0000"/>
                </a:solidFill>
                <a:sym typeface="+mn-ea"/>
              </a:rPr>
              <a:t>和海面回应的词语：招呼</a:t>
            </a:r>
            <a:endParaRPr sz="3600">
              <a:solidFill>
                <a:srgbClr val="FF0000"/>
              </a:solidFill>
              <a:sym typeface="+mn-ea"/>
            </a:endParaRPr>
          </a:p>
          <a:p>
            <a:r>
              <a:rPr lang="zh-CN" altLang="en-US" sz="3600">
                <a:gradFill>
                  <a:gsLst>
                    <a:gs pos="0">
                      <a:srgbClr val="012D86"/>
                    </a:gs>
                    <a:gs pos="100000">
                      <a:srgbClr val="0E2557"/>
                    </a:gs>
                  </a:gsLst>
                  <a:lin scaled="0"/>
                </a:gradFill>
              </a:rPr>
              <a:t>答</a:t>
            </a:r>
            <a:r>
              <a:rPr lang="en-US" altLang="zh-CN" sz="3600">
                <a:gradFill>
                  <a:gsLst>
                    <a:gs pos="0">
                      <a:srgbClr val="012D86"/>
                    </a:gs>
                    <a:gs pos="100000">
                      <a:srgbClr val="0E2557"/>
                    </a:gs>
                  </a:gsLst>
                  <a:lin scaled="0"/>
                </a:gradFill>
              </a:rPr>
              <a:t>3</a:t>
            </a:r>
            <a:r>
              <a:rPr sz="3600">
                <a:gradFill>
                  <a:gsLst>
                    <a:gs pos="0">
                      <a:srgbClr val="012D86"/>
                    </a:gs>
                    <a:gs pos="100000">
                      <a:srgbClr val="0E2557"/>
                    </a:gs>
                  </a:gsLst>
                  <a:lin scaled="0"/>
                </a:gradFill>
              </a:rPr>
              <a:t>：矛盾。再见：下一次见面吧。最后一次，意思是以后见不到了。</a:t>
            </a:r>
            <a:endParaRPr sz="3600">
              <a:gradFill>
                <a:gsLst>
                  <a:gs pos="0">
                    <a:srgbClr val="012D86"/>
                  </a:gs>
                  <a:gs pos="100000">
                    <a:srgbClr val="0E2557"/>
                  </a:gs>
                </a:gsLst>
                <a:lin scaled="0"/>
              </a:gradFill>
            </a:endParaRPr>
          </a:p>
          <a:p>
            <a:r>
              <a:rPr sz="3600"/>
              <a:t>【小结】第一、二章，采用呼告的修辞，诗人将大海赋予了人文元素</a:t>
            </a:r>
            <a:r>
              <a:rPr lang="en-US" altLang="zh-CN" sz="3600"/>
              <a:t>“</a:t>
            </a:r>
            <a:r>
              <a:rPr sz="3600"/>
              <a:t>自由</a:t>
            </a:r>
            <a:r>
              <a:rPr lang="en-US" altLang="zh-CN" sz="3600"/>
              <a:t>”</a:t>
            </a:r>
            <a:r>
              <a:rPr sz="3600"/>
              <a:t>。在沙俄白色恐怖时期，没有言论和思想的自由，彼时的人才知道自由有多宝贵。</a:t>
            </a:r>
            <a:endParaRPr sz="3600"/>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76835"/>
            <a:ext cx="12193270" cy="6264275"/>
          </a:xfrm>
        </p:spPr>
        <p:txBody>
          <a:bodyPr>
            <a:noAutofit/>
          </a:bodyPr>
          <a:lstStyle/>
          <a:p>
            <a:r>
              <a:rPr lang="zh-CN" altLang="en-US" sz="6000"/>
              <a:t>问</a:t>
            </a:r>
            <a:r>
              <a:rPr lang="en-US" altLang="zh-CN" sz="6000"/>
              <a:t>4</a:t>
            </a:r>
            <a:r>
              <a:rPr sz="6000"/>
              <a:t>：</a:t>
            </a:r>
            <a:r>
              <a:rPr lang="zh-CN" altLang="en-US" sz="6000"/>
              <a:t>第三章到第七章诗人向大海倾诉，其中表达感情有哪些？</a:t>
            </a:r>
            <a:endParaRPr lang="zh-CN" altLang="en-US" sz="6000"/>
          </a:p>
          <a:p>
            <a:r>
              <a:rPr lang="zh-CN" altLang="en-US" sz="6000">
                <a:solidFill>
                  <a:srgbClr val="FF0000"/>
                </a:solidFill>
              </a:rPr>
              <a:t>问</a:t>
            </a:r>
            <a:r>
              <a:rPr lang="en-US" altLang="zh-CN" sz="6000">
                <a:solidFill>
                  <a:srgbClr val="FF0000"/>
                </a:solidFill>
              </a:rPr>
              <a:t>5</a:t>
            </a:r>
            <a:r>
              <a:rPr sz="6000">
                <a:solidFill>
                  <a:srgbClr val="FF0000"/>
                </a:solidFill>
              </a:rPr>
              <a:t>：凝固的石岸为什么令我厌烦？</a:t>
            </a:r>
            <a:endParaRPr sz="6000"/>
          </a:p>
          <a:p>
            <a:r>
              <a:rPr sz="6000">
                <a:gradFill>
                  <a:gsLst>
                    <a:gs pos="0">
                      <a:srgbClr val="012D86"/>
                    </a:gs>
                    <a:gs pos="100000">
                      <a:srgbClr val="0E2557"/>
                    </a:gs>
                  </a:gsLst>
                  <a:lin scaled="0"/>
                </a:gradFill>
              </a:rPr>
              <a:t>问</a:t>
            </a:r>
            <a:r>
              <a:rPr lang="en-US" altLang="zh-CN" sz="6000">
                <a:gradFill>
                  <a:gsLst>
                    <a:gs pos="0">
                      <a:srgbClr val="012D86"/>
                    </a:gs>
                    <a:gs pos="100000">
                      <a:srgbClr val="0E2557"/>
                    </a:gs>
                  </a:gsLst>
                  <a:lin scaled="0"/>
                </a:gradFill>
              </a:rPr>
              <a:t>6</a:t>
            </a:r>
            <a:r>
              <a:rPr sz="6000">
                <a:gradFill>
                  <a:gsLst>
                    <a:gs pos="0">
                      <a:srgbClr val="012D86"/>
                    </a:gs>
                    <a:gs pos="100000">
                      <a:srgbClr val="0E2557"/>
                    </a:gs>
                  </a:gsLst>
                  <a:lin scaled="0"/>
                </a:gradFill>
              </a:rPr>
              <a:t>：把我迷住的更强烈情感是什么？</a:t>
            </a:r>
            <a:endParaRPr sz="6000">
              <a:gradFill>
                <a:gsLst>
                  <a:gs pos="0">
                    <a:srgbClr val="012D86"/>
                  </a:gs>
                  <a:gs pos="100000">
                    <a:srgbClr val="0E2557"/>
                  </a:gs>
                </a:gsLst>
                <a:lin scaled="0"/>
              </a:gradFill>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7625" y="0"/>
            <a:ext cx="11504295" cy="6304915"/>
          </a:xfrm>
        </p:spPr>
        <p:txBody>
          <a:bodyPr/>
          <a:lstStyle/>
          <a:p>
            <a:r>
              <a:rPr lang="zh-CN" altLang="en-US" sz="4400"/>
              <a:t>答</a:t>
            </a:r>
            <a:r>
              <a:rPr lang="en-US" altLang="zh-CN" sz="4400"/>
              <a:t>4</a:t>
            </a:r>
            <a:r>
              <a:rPr sz="4400"/>
              <a:t>：</a:t>
            </a:r>
            <a:r>
              <a:rPr sz="4400">
                <a:solidFill>
                  <a:srgbClr val="FF0000"/>
                </a:solidFill>
              </a:rPr>
              <a:t>（</a:t>
            </a:r>
            <a:r>
              <a:rPr lang="en-US" altLang="zh-CN" sz="4400">
                <a:solidFill>
                  <a:srgbClr val="FF0000"/>
                </a:solidFill>
              </a:rPr>
              <a:t>1</a:t>
            </a:r>
            <a:r>
              <a:rPr sz="4400">
                <a:solidFill>
                  <a:srgbClr val="FF0000"/>
                </a:solidFill>
              </a:rPr>
              <a:t>）爱大海。</a:t>
            </a:r>
            <a:r>
              <a:rPr sz="4400"/>
              <a:t>理由：</a:t>
            </a:r>
            <a:r>
              <a:rPr sz="4400">
                <a:sym typeface="+mn-ea"/>
              </a:rPr>
              <a:t>啊</a:t>
            </a:r>
            <a:r>
              <a:rPr lang="en-US" altLang="zh-CN" sz="4400">
                <a:solidFill>
                  <a:srgbClr val="FF0000"/>
                </a:solidFill>
                <a:sym typeface="+mn-ea"/>
              </a:rPr>
              <a:t>/</a:t>
            </a:r>
            <a:r>
              <a:rPr sz="4400">
                <a:sym typeface="+mn-ea"/>
              </a:rPr>
              <a:t>，我</a:t>
            </a:r>
            <a:r>
              <a:rPr lang="en-US" altLang="zh-CN" sz="4400">
                <a:solidFill>
                  <a:srgbClr val="FF0000"/>
                </a:solidFill>
                <a:sym typeface="+mn-ea"/>
              </a:rPr>
              <a:t>/</a:t>
            </a:r>
            <a:r>
              <a:rPr sz="4400">
                <a:sym typeface="+mn-ea"/>
              </a:rPr>
              <a:t>多么</a:t>
            </a:r>
            <a:r>
              <a:rPr lang="en-US" altLang="zh-CN" sz="4400">
                <a:solidFill>
                  <a:srgbClr val="FF0000"/>
                </a:solidFill>
                <a:sym typeface="+mn-ea"/>
              </a:rPr>
              <a:t>/</a:t>
            </a:r>
            <a:r>
              <a:rPr sz="4400">
                <a:sym typeface="+mn-ea"/>
              </a:rPr>
              <a:t>爱听</a:t>
            </a:r>
            <a:r>
              <a:rPr lang="en-US" altLang="zh-CN" sz="4400">
                <a:solidFill>
                  <a:srgbClr val="FF0000"/>
                </a:solidFill>
                <a:sym typeface="+mn-ea"/>
              </a:rPr>
              <a:t>/</a:t>
            </a:r>
            <a:r>
              <a:rPr sz="4400">
                <a:sym typeface="+mn-ea"/>
              </a:rPr>
              <a:t>你的</a:t>
            </a:r>
            <a:r>
              <a:rPr lang="en-US" altLang="zh-CN" sz="4400">
                <a:solidFill>
                  <a:srgbClr val="FF0000"/>
                </a:solidFill>
                <a:sym typeface="+mn-ea"/>
              </a:rPr>
              <a:t>/</a:t>
            </a:r>
            <a:r>
              <a:rPr sz="4400">
                <a:sym typeface="+mn-ea"/>
              </a:rPr>
              <a:t>回声，那</a:t>
            </a:r>
            <a:r>
              <a:rPr lang="en-US" altLang="zh-CN" sz="4400">
                <a:solidFill>
                  <a:srgbClr val="FF0000"/>
                </a:solidFill>
                <a:sym typeface="+mn-ea"/>
              </a:rPr>
              <a:t>/</a:t>
            </a:r>
            <a:r>
              <a:rPr sz="4400">
                <a:sym typeface="+mn-ea"/>
              </a:rPr>
              <a:t>喑哑</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声音，那</a:t>
            </a:r>
            <a:r>
              <a:rPr lang="en-US" altLang="zh-CN" sz="4400">
                <a:solidFill>
                  <a:srgbClr val="FF0000"/>
                </a:solidFill>
                <a:sym typeface="+mn-ea"/>
              </a:rPr>
              <a:t>/</a:t>
            </a:r>
            <a:r>
              <a:rPr sz="4400">
                <a:sym typeface="+mn-ea"/>
              </a:rPr>
              <a:t>深渊</a:t>
            </a:r>
            <a:r>
              <a:rPr lang="en-US" altLang="zh-CN" sz="4400">
                <a:solidFill>
                  <a:srgbClr val="FF0000"/>
                </a:solidFill>
                <a:sym typeface="+mn-ea"/>
              </a:rPr>
              <a:t>/</a:t>
            </a:r>
            <a:r>
              <a:rPr sz="4400">
                <a:sym typeface="+mn-ea"/>
              </a:rPr>
              <a:t>之歌，我</a:t>
            </a:r>
            <a:r>
              <a:rPr lang="en-US" altLang="zh-CN" sz="4400">
                <a:solidFill>
                  <a:srgbClr val="FF0000"/>
                </a:solidFill>
                <a:sym typeface="+mn-ea"/>
              </a:rPr>
              <a:t>/</a:t>
            </a:r>
            <a:r>
              <a:rPr sz="4400">
                <a:sym typeface="+mn-ea"/>
              </a:rPr>
              <a:t>爱听</a:t>
            </a:r>
            <a:r>
              <a:rPr lang="en-US" altLang="zh-CN" sz="4400">
                <a:solidFill>
                  <a:srgbClr val="FF0000"/>
                </a:solidFill>
                <a:sym typeface="+mn-ea"/>
              </a:rPr>
              <a:t>/</a:t>
            </a:r>
            <a:r>
              <a:rPr sz="4400">
                <a:sym typeface="+mn-ea"/>
              </a:rPr>
              <a:t>你</a:t>
            </a:r>
            <a:r>
              <a:rPr lang="en-US" altLang="zh-CN" sz="4400">
                <a:solidFill>
                  <a:srgbClr val="FF0000"/>
                </a:solidFill>
                <a:sym typeface="+mn-ea"/>
              </a:rPr>
              <a:t>/</a:t>
            </a:r>
            <a:r>
              <a:rPr sz="4400">
                <a:sym typeface="+mn-ea"/>
              </a:rPr>
              <a:t>黄昏</a:t>
            </a:r>
            <a:r>
              <a:rPr lang="en-US" altLang="zh-CN" sz="4400">
                <a:solidFill>
                  <a:srgbClr val="FF0000"/>
                </a:solidFill>
                <a:sym typeface="+mn-ea"/>
              </a:rPr>
              <a:t>/</a:t>
            </a:r>
            <a:r>
              <a:rPr sz="4400">
                <a:sym typeface="+mn-ea"/>
              </a:rPr>
              <a:t>时分</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幽静，和你</a:t>
            </a:r>
            <a:r>
              <a:rPr lang="en-US" altLang="zh-CN" sz="4400">
                <a:solidFill>
                  <a:srgbClr val="FF0000"/>
                </a:solidFill>
                <a:sym typeface="+mn-ea"/>
              </a:rPr>
              <a:t>/</a:t>
            </a:r>
            <a:r>
              <a:rPr sz="4400">
                <a:sym typeface="+mn-ea"/>
              </a:rPr>
              <a:t>任性</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脾气</a:t>
            </a:r>
            <a:r>
              <a:rPr lang="en-US" altLang="zh-CN" sz="4400">
                <a:solidFill>
                  <a:srgbClr val="FF0000"/>
                </a:solidFill>
                <a:sym typeface="+mn-ea"/>
              </a:rPr>
              <a:t>/</a:t>
            </a:r>
            <a:r>
              <a:rPr sz="4400">
                <a:sym typeface="+mn-ea"/>
              </a:rPr>
              <a:t>的</a:t>
            </a:r>
            <a:r>
              <a:rPr lang="en-US" altLang="zh-CN" sz="4400">
                <a:solidFill>
                  <a:srgbClr val="FF0000"/>
                </a:solidFill>
                <a:sym typeface="+mn-ea"/>
              </a:rPr>
              <a:t>/</a:t>
            </a:r>
            <a:r>
              <a:rPr sz="4400">
                <a:sym typeface="+mn-ea"/>
              </a:rPr>
              <a:t>发作！</a:t>
            </a:r>
            <a:r>
              <a:rPr sz="4400">
                <a:solidFill>
                  <a:srgbClr val="FF0000"/>
                </a:solidFill>
                <a:sym typeface="+mn-ea"/>
              </a:rPr>
              <a:t>（</a:t>
            </a:r>
            <a:r>
              <a:rPr lang="en-US" altLang="zh-CN" sz="4400">
                <a:solidFill>
                  <a:srgbClr val="FF0000"/>
                </a:solidFill>
                <a:sym typeface="+mn-ea"/>
              </a:rPr>
              <a:t>2</a:t>
            </a:r>
            <a:r>
              <a:rPr sz="4400">
                <a:solidFill>
                  <a:srgbClr val="FF0000"/>
                </a:solidFill>
                <a:sym typeface="+mn-ea"/>
              </a:rPr>
              <a:t>）愧对大海。</a:t>
            </a:r>
            <a:r>
              <a:rPr sz="4400">
                <a:sym typeface="+mn-ea"/>
              </a:rPr>
              <a:t>我</a:t>
            </a:r>
            <a:r>
              <a:rPr lang="en-US" altLang="zh-CN" sz="4400">
                <a:sym typeface="+mn-ea"/>
              </a:rPr>
              <a:t>/</a:t>
            </a:r>
            <a:r>
              <a:rPr sz="4400">
                <a:sym typeface="+mn-ea"/>
              </a:rPr>
              <a:t>还</a:t>
            </a:r>
            <a:r>
              <a:rPr lang="en-US" altLang="zh-CN" sz="4400">
                <a:sym typeface="+mn-ea"/>
              </a:rPr>
              <a:t>/</a:t>
            </a:r>
            <a:r>
              <a:rPr sz="4400">
                <a:sym typeface="+mn-ea"/>
              </a:rPr>
              <a:t>没有</a:t>
            </a:r>
            <a:r>
              <a:rPr lang="en-US" altLang="zh-CN" sz="4400">
                <a:sym typeface="+mn-ea"/>
              </a:rPr>
              <a:t>/</a:t>
            </a:r>
            <a:r>
              <a:rPr sz="4400">
                <a:sym typeface="+mn-ea"/>
              </a:rPr>
              <a:t>热烈</a:t>
            </a:r>
            <a:r>
              <a:rPr lang="en-US" altLang="zh-CN" sz="4400">
                <a:sym typeface="+mn-ea"/>
              </a:rPr>
              <a:t>/</a:t>
            </a:r>
            <a:r>
              <a:rPr sz="4400">
                <a:sym typeface="+mn-ea"/>
              </a:rPr>
              <a:t>地</a:t>
            </a:r>
            <a:r>
              <a:rPr lang="en-US" altLang="zh-CN" sz="4400">
                <a:sym typeface="+mn-ea"/>
              </a:rPr>
              <a:t>/</a:t>
            </a:r>
            <a:r>
              <a:rPr sz="4400">
                <a:sym typeface="+mn-ea"/>
              </a:rPr>
              <a:t>拥抱</a:t>
            </a:r>
            <a:r>
              <a:rPr lang="en-US" altLang="zh-CN" sz="4400">
                <a:sym typeface="+mn-ea"/>
              </a:rPr>
              <a:t>/</a:t>
            </a:r>
            <a:r>
              <a:rPr sz="4400">
                <a:sym typeface="+mn-ea"/>
              </a:rPr>
              <a:t>你，</a:t>
            </a:r>
            <a:r>
              <a:rPr lang="en-US" altLang="zh-CN" sz="4400">
                <a:sym typeface="+mn-ea"/>
              </a:rPr>
              <a:t>/</a:t>
            </a:r>
            <a:r>
              <a:rPr sz="4400">
                <a:sym typeface="+mn-ea"/>
              </a:rPr>
              <a:t>大海！也</a:t>
            </a:r>
            <a:r>
              <a:rPr lang="en-US" altLang="zh-CN" sz="4400">
                <a:sym typeface="+mn-ea"/>
              </a:rPr>
              <a:t>/</a:t>
            </a:r>
            <a:r>
              <a:rPr sz="4400">
                <a:sym typeface="+mn-ea"/>
              </a:rPr>
              <a:t>没有</a:t>
            </a:r>
            <a:r>
              <a:rPr lang="en-US" altLang="zh-CN" sz="4400">
                <a:sym typeface="+mn-ea"/>
              </a:rPr>
              <a:t>/</a:t>
            </a:r>
            <a:r>
              <a:rPr sz="4400">
                <a:sym typeface="+mn-ea"/>
              </a:rPr>
              <a:t>让</a:t>
            </a:r>
            <a:r>
              <a:rPr lang="en-US" altLang="zh-CN" sz="4400">
                <a:sym typeface="+mn-ea"/>
              </a:rPr>
              <a:t>/</a:t>
            </a:r>
            <a:r>
              <a:rPr sz="4400">
                <a:sym typeface="+mn-ea"/>
              </a:rPr>
              <a:t>我的</a:t>
            </a:r>
            <a:r>
              <a:rPr lang="en-US" altLang="zh-CN" sz="4400">
                <a:sym typeface="+mn-ea"/>
              </a:rPr>
              <a:t>/</a:t>
            </a:r>
            <a:r>
              <a:rPr sz="4400">
                <a:sym typeface="+mn-ea"/>
              </a:rPr>
              <a:t>诗情</a:t>
            </a:r>
            <a:r>
              <a:rPr lang="en-US" altLang="zh-CN" sz="4400">
                <a:sym typeface="+mn-ea"/>
              </a:rPr>
              <a:t>/</a:t>
            </a:r>
            <a:r>
              <a:rPr sz="4400">
                <a:sym typeface="+mn-ea"/>
              </a:rPr>
              <a:t>的</a:t>
            </a:r>
            <a:r>
              <a:rPr lang="en-US" altLang="zh-CN" sz="4400">
                <a:sym typeface="+mn-ea"/>
              </a:rPr>
              <a:t>/</a:t>
            </a:r>
            <a:r>
              <a:rPr sz="4400">
                <a:sym typeface="+mn-ea"/>
              </a:rPr>
              <a:t>波澜</a:t>
            </a:r>
            <a:r>
              <a:rPr lang="en-US" altLang="zh-CN" sz="4400">
                <a:sym typeface="+mn-ea"/>
              </a:rPr>
              <a:t> </a:t>
            </a:r>
            <a:r>
              <a:rPr sz="4400">
                <a:sym typeface="+mn-ea"/>
              </a:rPr>
              <a:t>随着</a:t>
            </a:r>
            <a:r>
              <a:rPr lang="en-US" altLang="zh-CN" sz="4400">
                <a:sym typeface="+mn-ea"/>
              </a:rPr>
              <a:t>/</a:t>
            </a:r>
            <a:r>
              <a:rPr sz="4400">
                <a:sym typeface="+mn-ea"/>
              </a:rPr>
              <a:t>你的</a:t>
            </a:r>
            <a:r>
              <a:rPr lang="en-US" altLang="zh-CN" sz="4400">
                <a:sym typeface="+mn-ea"/>
              </a:rPr>
              <a:t>/</a:t>
            </a:r>
            <a:r>
              <a:rPr sz="4400">
                <a:sym typeface="+mn-ea"/>
              </a:rPr>
              <a:t>山脊</a:t>
            </a:r>
            <a:r>
              <a:rPr lang="en-US" altLang="zh-CN" sz="4400">
                <a:sym typeface="+mn-ea"/>
              </a:rPr>
              <a:t>/</a:t>
            </a:r>
            <a:r>
              <a:rPr sz="4400">
                <a:sym typeface="+mn-ea"/>
              </a:rPr>
              <a:t>跑开！</a:t>
            </a:r>
            <a:endParaRPr lang="en-US" altLang="zh-CN" sz="4400"/>
          </a:p>
          <a:p>
            <a:endParaRPr lang="en-US" altLang="zh-CN" sz="44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0"/>
            <a:ext cx="11521440" cy="6341110"/>
          </a:xfrm>
        </p:spPr>
        <p:txBody>
          <a:bodyPr/>
          <a:lstStyle/>
          <a:p>
            <a:pPr algn="ctr"/>
            <a:endParaRPr lang="zh-CN" altLang="en-US" sz="11500"/>
          </a:p>
          <a:p>
            <a:pPr algn="ctr"/>
            <a:r>
              <a:rPr lang="zh-CN" altLang="en-US" sz="11500">
                <a:solidFill>
                  <a:srgbClr val="FF0000"/>
                </a:solidFill>
              </a:rPr>
              <a:t>第一课时</a:t>
            </a:r>
            <a:endParaRPr lang="zh-CN" altLang="en-US" sz="11500">
              <a:solidFill>
                <a:srgbClr val="FF0000"/>
              </a:solidFill>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4765" y="0"/>
            <a:ext cx="12216765" cy="6341110"/>
          </a:xfrm>
        </p:spPr>
        <p:txBody>
          <a:bodyPr/>
          <a:lstStyle/>
          <a:p>
            <a:r>
              <a:rPr lang="zh-CN" altLang="en-US" sz="6600">
                <a:solidFill>
                  <a:srgbClr val="FF0000"/>
                </a:solidFill>
              </a:rPr>
              <a:t>答</a:t>
            </a:r>
            <a:r>
              <a:rPr lang="en-US" altLang="zh-CN" sz="6600">
                <a:solidFill>
                  <a:srgbClr val="FF0000"/>
                </a:solidFill>
              </a:rPr>
              <a:t>5</a:t>
            </a:r>
            <a:r>
              <a:rPr sz="6600">
                <a:solidFill>
                  <a:srgbClr val="FF0000"/>
                </a:solidFill>
              </a:rPr>
              <a:t>：石岸阻止诗人拥抱大海，影响诗人思绪飞扬。</a:t>
            </a:r>
            <a:endParaRPr sz="6600"/>
          </a:p>
          <a:p>
            <a:r>
              <a:rPr sz="6600">
                <a:gradFill>
                  <a:gsLst>
                    <a:gs pos="0">
                      <a:srgbClr val="012D86"/>
                    </a:gs>
                    <a:gs pos="100000">
                      <a:srgbClr val="0E2557"/>
                    </a:gs>
                  </a:gsLst>
                  <a:lin scaled="0"/>
                </a:gradFill>
              </a:rPr>
              <a:t>石岸束缚了大海的奔涌。</a:t>
            </a:r>
            <a:endParaRPr sz="6600">
              <a:gradFill>
                <a:gsLst>
                  <a:gs pos="0">
                    <a:srgbClr val="012D86"/>
                  </a:gs>
                  <a:gs pos="100000">
                    <a:srgbClr val="0E2557"/>
                  </a:gs>
                </a:gsLst>
                <a:lin scaled="0"/>
              </a:gradFill>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95918" y="476889"/>
            <a:ext cx="10852237" cy="441964"/>
          </a:xfrm>
        </p:spPr>
        <p:txBody>
          <a:bodyPr/>
          <a:lstStyle/>
          <a:p>
            <a:endParaRPr lang="zh-CN" altLang="en-US"/>
          </a:p>
        </p:txBody>
      </p:sp>
      <p:sp>
        <p:nvSpPr>
          <p:cNvPr id="3" name="内容占位符 2"/>
          <p:cNvSpPr>
            <a:spLocks noGrp="1"/>
          </p:cNvSpPr>
          <p:nvPr>
            <p:ph idx="1"/>
            <p:custDataLst>
              <p:tags r:id="rId4"/>
            </p:custDataLst>
          </p:nvPr>
        </p:nvSpPr>
        <p:spPr>
          <a:xfrm>
            <a:off x="17145" y="0"/>
            <a:ext cx="11504930" cy="6341110"/>
          </a:xfrm>
        </p:spPr>
        <p:txBody>
          <a:bodyPr/>
          <a:lstStyle/>
          <a:p>
            <a:r>
              <a:rPr lang="zh-CN" altLang="en-US" sz="7200">
                <a:solidFill>
                  <a:srgbClr val="FF0000"/>
                </a:solidFill>
              </a:rPr>
              <a:t>答</a:t>
            </a:r>
            <a:r>
              <a:rPr lang="en-US" altLang="zh-CN" sz="7200">
                <a:solidFill>
                  <a:srgbClr val="FF0000"/>
                </a:solidFill>
              </a:rPr>
              <a:t>6</a:t>
            </a:r>
            <a:r>
              <a:rPr sz="7200">
                <a:solidFill>
                  <a:srgbClr val="FF0000"/>
                </a:solidFill>
              </a:rPr>
              <a:t>：对</a:t>
            </a:r>
            <a:r>
              <a:rPr sz="7200">
                <a:solidFill>
                  <a:srgbClr val="FF0000"/>
                </a:solidFill>
                <a:sym typeface="+mn-ea"/>
              </a:rPr>
              <a:t>国度的</a:t>
            </a:r>
            <a:r>
              <a:rPr sz="7200">
                <a:solidFill>
                  <a:srgbClr val="FF0000"/>
                </a:solidFill>
              </a:rPr>
              <a:t>全心热爱。</a:t>
            </a:r>
            <a:r>
              <a:rPr sz="7200">
                <a:gradFill>
                  <a:gsLst>
                    <a:gs pos="0">
                      <a:srgbClr val="012D86"/>
                    </a:gs>
                    <a:gs pos="100000">
                      <a:srgbClr val="0E2557"/>
                    </a:gs>
                  </a:gsLst>
                  <a:lin scaled="0"/>
                </a:gradFill>
              </a:rPr>
              <a:t>或对自由的追求，</a:t>
            </a:r>
            <a:endParaRPr sz="7200">
              <a:gradFill>
                <a:gsLst>
                  <a:gs pos="0">
                    <a:srgbClr val="012D86"/>
                  </a:gs>
                  <a:gs pos="100000">
                    <a:srgbClr val="0E2557"/>
                  </a:gs>
                </a:gsLst>
                <a:lin scaled="0"/>
              </a:gradFill>
            </a:endParaRPr>
          </a:p>
          <a:p>
            <a:r>
              <a:rPr sz="7200">
                <a:solidFill>
                  <a:srgbClr val="FF0000"/>
                </a:solidFill>
              </a:rPr>
              <a:t>对现实的反抗</a:t>
            </a:r>
            <a:endParaRPr sz="7200">
              <a:solidFill>
                <a:srgbClr val="FF0000"/>
              </a:solidFill>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34925"/>
            <a:ext cx="12275820" cy="6306185"/>
          </a:xfrm>
        </p:spPr>
        <p:txBody>
          <a:bodyPr/>
          <a:lstStyle/>
          <a:p>
            <a:r>
              <a:rPr lang="zh-CN" altLang="en-US" sz="6600">
                <a:solidFill>
                  <a:srgbClr val="FF0000"/>
                </a:solidFill>
              </a:rPr>
              <a:t>问</a:t>
            </a:r>
            <a:r>
              <a:rPr lang="en-US" altLang="zh-CN" sz="6600">
                <a:solidFill>
                  <a:srgbClr val="FF0000"/>
                </a:solidFill>
              </a:rPr>
              <a:t>7</a:t>
            </a:r>
            <a:r>
              <a:rPr lang="zh-CN" altLang="en-US" sz="6600">
                <a:solidFill>
                  <a:srgbClr val="FF0000"/>
                </a:solidFill>
              </a:rPr>
              <a:t>：第八到十二章诗人写到了两个人，两个天才，</a:t>
            </a:r>
            <a:r>
              <a:rPr lang="zh-CN" altLang="en-US" sz="6600">
                <a:gradFill>
                  <a:gsLst>
                    <a:gs pos="0">
                      <a:srgbClr val="012D86"/>
                    </a:gs>
                    <a:gs pos="100000">
                      <a:srgbClr val="0E2557"/>
                    </a:gs>
                  </a:gsLst>
                  <a:lin scaled="0"/>
                </a:gradFill>
              </a:rPr>
              <a:t>也是他仰慕效法的人，他们是拿破仑，还有？</a:t>
            </a:r>
            <a:endParaRPr lang="zh-CN" altLang="en-US" sz="6600">
              <a:gradFill>
                <a:gsLst>
                  <a:gs pos="0">
                    <a:srgbClr val="012D86"/>
                  </a:gs>
                  <a:gs pos="100000">
                    <a:srgbClr val="0E2557"/>
                  </a:gs>
                </a:gsLst>
                <a:lin scaled="0"/>
              </a:gradFill>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39370" y="-46355"/>
            <a:ext cx="11482705" cy="6387465"/>
          </a:xfrm>
        </p:spPr>
        <p:txBody>
          <a:bodyPr/>
          <a:lstStyle/>
          <a:p>
            <a:r>
              <a:rPr lang="zh-CN" altLang="en-US" sz="16600"/>
              <a:t>答：拜伦。</a:t>
            </a:r>
            <a:endParaRPr lang="zh-CN" altLang="en-US" sz="16600"/>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04775" y="123825"/>
            <a:ext cx="12166600" cy="6687820"/>
          </a:xfrm>
        </p:spPr>
        <p:txBody>
          <a:bodyPr>
            <a:noAutofit/>
          </a:bodyPr>
          <a:lstStyle/>
          <a:p>
            <a:r>
              <a:rPr lang="zh-CN" altLang="en-US" sz="4000">
                <a:solidFill>
                  <a:srgbClr val="FF0000"/>
                </a:solidFill>
              </a:rPr>
              <a:t>拿破仑·波拿巴</a:t>
            </a:r>
            <a:r>
              <a:rPr lang="zh-CN" altLang="en-US" sz="4000"/>
              <a:t>(法语:Napoléon Bonaparte，1769年8月15日-1821年5月5日)，即拿破仑一世，出生于</a:t>
            </a:r>
            <a:r>
              <a:rPr lang="zh-CN" altLang="en-US" sz="4000">
                <a:solidFill>
                  <a:srgbClr val="FF0000"/>
                </a:solidFill>
              </a:rPr>
              <a:t>科西嘉岛</a:t>
            </a:r>
            <a:r>
              <a:rPr lang="zh-CN" altLang="en-US" sz="4000"/>
              <a:t>，十九世纪法国</a:t>
            </a:r>
            <a:r>
              <a:rPr lang="zh-CN" altLang="en-US" sz="4000">
                <a:solidFill>
                  <a:srgbClr val="FF0000"/>
                </a:solidFill>
              </a:rPr>
              <a:t>伟大的军事家、政治家</a:t>
            </a:r>
            <a:r>
              <a:rPr lang="zh-CN" altLang="en-US" sz="4000"/>
              <a:t>，法兰西第一帝国的缔造者。历任法兰西第一共和国第一执政(1799年-1804年)，法兰西第一帝国皇帝(1804年-1815年)。拿破仑于1804年12月2日加冕称帝，把共和国变成帝国。</a:t>
            </a:r>
            <a:endParaRPr lang="zh-CN" altLang="en-US" sz="4000"/>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4135" y="0"/>
            <a:ext cx="12256135" cy="6938645"/>
          </a:xfrm>
        </p:spPr>
        <p:txBody>
          <a:bodyPr>
            <a:normAutofit lnSpcReduction="10000"/>
          </a:bodyPr>
          <a:lstStyle/>
          <a:p>
            <a:r>
              <a:rPr sz="3600">
                <a:sym typeface="+mn-ea"/>
              </a:rPr>
              <a:t>对内他多次镇压反动势力的叛乱，</a:t>
            </a:r>
            <a:r>
              <a:rPr sz="3600">
                <a:solidFill>
                  <a:srgbClr val="FF0000"/>
                </a:solidFill>
                <a:sym typeface="+mn-ea"/>
              </a:rPr>
              <a:t>颁布了《拿破仑法典》</a:t>
            </a:r>
            <a:r>
              <a:rPr sz="3600">
                <a:sym typeface="+mn-ea"/>
              </a:rPr>
              <a:t>，完善了世界法律体系，</a:t>
            </a:r>
            <a:r>
              <a:rPr sz="3600">
                <a:solidFill>
                  <a:srgbClr val="FF0000"/>
                </a:solidFill>
                <a:sym typeface="+mn-ea"/>
              </a:rPr>
              <a:t>奠定了西方资本主义国家的社会秩序</a:t>
            </a:r>
            <a:r>
              <a:rPr sz="3600">
                <a:sym typeface="+mn-ea"/>
              </a:rPr>
              <a:t>。对外他率军五破英、葡、奥、</a:t>
            </a:r>
            <a:r>
              <a:rPr sz="3600">
                <a:solidFill>
                  <a:srgbClr val="FF0000"/>
                </a:solidFill>
                <a:sym typeface="+mn-ea"/>
              </a:rPr>
              <a:t>俄</a:t>
            </a:r>
            <a:r>
              <a:rPr sz="3600">
                <a:sym typeface="+mn-ea"/>
              </a:rPr>
              <a:t>等国组成的</a:t>
            </a:r>
            <a:r>
              <a:rPr sz="3600">
                <a:solidFill>
                  <a:srgbClr val="FF0000"/>
                </a:solidFill>
                <a:sym typeface="+mn-ea"/>
              </a:rPr>
              <a:t>反法联盟</a:t>
            </a:r>
            <a:r>
              <a:rPr sz="3600">
                <a:sym typeface="+mn-ea"/>
              </a:rPr>
              <a:t>，打赢五十余场大型战役，</a:t>
            </a:r>
            <a:r>
              <a:rPr sz="3600">
                <a:solidFill>
                  <a:srgbClr val="FF0000"/>
                </a:solidFill>
                <a:sym typeface="+mn-ea"/>
              </a:rPr>
              <a:t>沉重地打击了欧洲各国的封建制度</a:t>
            </a:r>
            <a:r>
              <a:rPr sz="3600">
                <a:sym typeface="+mn-ea"/>
              </a:rPr>
              <a:t>，捍卫了法国大革命的成果。他在法国执政期间多次对外扩张，发动了拿破仑战争，成为了意大利国王、莱茵联邦的保护者、瑞士联邦的仲裁者、法兰西帝国殖民领主。在最辉煌时期，欧洲除英国外，其余各国均向拿破仑臣服或结盟。形成了庞大的拿破仑帝国体系，</a:t>
            </a:r>
            <a:r>
              <a:rPr sz="3600">
                <a:solidFill>
                  <a:srgbClr val="FF0000"/>
                </a:solidFill>
                <a:sym typeface="+mn-ea"/>
              </a:rPr>
              <a:t>创造了一系列军政奇迹与短暂的辉煌成就</a:t>
            </a:r>
            <a:r>
              <a:rPr sz="3600">
                <a:sym typeface="+mn-ea"/>
              </a:rPr>
              <a:t>。</a:t>
            </a:r>
            <a:endParaRPr lang="zh-CN" altLang="en-US" sz="3200"/>
          </a:p>
          <a:p>
            <a:endParaRPr lang="zh-CN" altLang="en-US" sz="3200"/>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52070" y="-41910"/>
            <a:ext cx="12153900" cy="6996430"/>
          </a:xfrm>
        </p:spPr>
        <p:txBody>
          <a:bodyPr>
            <a:noAutofit/>
          </a:bodyPr>
          <a:lstStyle/>
          <a:p>
            <a:r>
              <a:rPr sz="4800">
                <a:solidFill>
                  <a:srgbClr val="FF0000"/>
                </a:solidFill>
                <a:sym typeface="+mn-ea"/>
              </a:rPr>
              <a:t>拿破仑</a:t>
            </a:r>
            <a:r>
              <a:rPr sz="4800">
                <a:sym typeface="+mn-ea"/>
              </a:rPr>
              <a:t>于1814年退位，</a:t>
            </a:r>
            <a:r>
              <a:rPr sz="4800">
                <a:solidFill>
                  <a:srgbClr val="FF0000"/>
                </a:solidFill>
                <a:sym typeface="+mn-ea"/>
              </a:rPr>
              <a:t>随后被流放至厄尔巴岛。</a:t>
            </a:r>
            <a:r>
              <a:rPr sz="4800">
                <a:sym typeface="+mn-ea"/>
              </a:rPr>
              <a:t>1815年建立百日王朝后再度战败于滑铁卢后被流放。</a:t>
            </a:r>
            <a:r>
              <a:rPr sz="4800">
                <a:solidFill>
                  <a:srgbClr val="FF0000"/>
                </a:solidFill>
                <a:sym typeface="+mn-ea"/>
              </a:rPr>
              <a:t>1821年5月5日，拿破仑病逝于圣赫勒拿岛。</a:t>
            </a:r>
            <a:r>
              <a:rPr sz="4800">
                <a:sym typeface="+mn-ea"/>
              </a:rPr>
              <a:t>1840年，他的灵柩被迎回法国巴黎，隆重安葬在法国塞纳河畔的巴黎荣军院(巴黎伤残老年军人院)。</a:t>
            </a:r>
            <a:endParaRPr lang="zh-CN" altLang="en-US" sz="4800"/>
          </a:p>
          <a:p>
            <a:endParaRPr lang="zh-CN" altLang="en-US" sz="4800"/>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270" y="-45085"/>
            <a:ext cx="12101830" cy="6386195"/>
          </a:xfrm>
        </p:spPr>
        <p:txBody>
          <a:bodyPr/>
          <a:lstStyle/>
          <a:p>
            <a:r>
              <a:rPr lang="zh-CN" altLang="en-US" sz="4000">
                <a:solidFill>
                  <a:srgbClr val="FF0000"/>
                </a:solidFill>
              </a:rPr>
              <a:t>乔治·戈登·拜伦</a:t>
            </a:r>
            <a:r>
              <a:rPr lang="zh-CN" altLang="en-US" sz="4000"/>
              <a:t>(1788年1月22日-1824年4月19日)，是英国19世纪初期伟大的浪漫主义诗人，代表作品有《恰尔德·哈洛尔德游记》、《唐璜》等，并在他的诗歌里塑造了一批"拜伦式英雄"。他不仅是一位伟大的诗人，还是一个</a:t>
            </a:r>
            <a:r>
              <a:rPr lang="zh-CN" altLang="en-US" sz="4000">
                <a:solidFill>
                  <a:srgbClr val="FF0000"/>
                </a:solidFill>
              </a:rPr>
              <a:t>为理想战斗一生的勇士，积极而勇敢地投身革命</a:t>
            </a:r>
            <a:r>
              <a:rPr lang="zh-CN" altLang="en-US" sz="4000"/>
              <a:t>--参加了希腊民族解放运动，并成为领导人之一。拜伦女儿阿达·洛芙莱斯是计算机程序的创始人。</a:t>
            </a:r>
            <a:endParaRPr lang="zh-CN" altLang="en-US" sz="4000"/>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0" y="8890"/>
            <a:ext cx="12178030" cy="5424170"/>
          </a:xfrm>
        </p:spPr>
        <p:txBody>
          <a:bodyPr/>
          <a:lstStyle/>
          <a:p>
            <a:r>
              <a:rPr lang="zh-CN" altLang="en-US" sz="2800">
                <a:solidFill>
                  <a:srgbClr val="FF0000"/>
                </a:solidFill>
              </a:rPr>
              <a:t>拜伦名言名句</a:t>
            </a:r>
            <a:endParaRPr lang="zh-CN" altLang="en-US" sz="2800">
              <a:solidFill>
                <a:srgbClr val="FF0000"/>
              </a:solidFill>
            </a:endParaRPr>
          </a:p>
          <a:p>
            <a:r>
              <a:rPr lang="zh-CN" altLang="en-US" sz="2800"/>
              <a:t>1、无论头上是怎样的天空，我准备承受任何风暴。</a:t>
            </a:r>
            <a:endParaRPr lang="zh-CN" altLang="en-US" sz="2800"/>
          </a:p>
          <a:p>
            <a:r>
              <a:rPr lang="zh-CN" altLang="en-US" sz="2800"/>
              <a:t>2、死的伟大的人，永远没有失败。</a:t>
            </a:r>
            <a:endParaRPr lang="zh-CN" altLang="en-US" sz="2800"/>
          </a:p>
          <a:p>
            <a:r>
              <a:rPr lang="zh-CN" altLang="en-US" sz="2800"/>
              <a:t>3、连祖国都不爱的人，是什么也不会爱的。</a:t>
            </a:r>
            <a:endParaRPr lang="zh-CN" altLang="en-US" sz="2800"/>
          </a:p>
          <a:p>
            <a:r>
              <a:rPr lang="zh-CN" altLang="en-US" sz="2800"/>
              <a:t>4、一切痛苦能够毁灭人，然而受苦的人也能把痛苦消灭!</a:t>
            </a:r>
            <a:endParaRPr lang="zh-CN" altLang="en-US" sz="2800"/>
          </a:p>
          <a:p>
            <a:r>
              <a:rPr lang="zh-CN" altLang="en-US" sz="2800"/>
              <a:t>5、爱国英雄给民族带来光荣，专制暴君给民族带来灾难。</a:t>
            </a:r>
            <a:endParaRPr lang="zh-CN" altLang="en-US" sz="2800"/>
          </a:p>
          <a:p>
            <a:r>
              <a:rPr lang="zh-CN" altLang="en-US" sz="2800"/>
              <a:t>6、前进吧！这是行动的时刻，个人算得什么呢，只要那代表了过去的光荣的星星之火能够传给后代，而且永远不熄灭就行了。</a:t>
            </a:r>
            <a:endParaRPr lang="zh-CN" altLang="en-US" sz="2800"/>
          </a:p>
          <a:p>
            <a:endParaRPr lang="zh-CN" altLang="en-US" sz="2800"/>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1590" y="-635"/>
            <a:ext cx="11543665" cy="6341745"/>
          </a:xfrm>
        </p:spPr>
        <p:txBody>
          <a:bodyPr>
            <a:noAutofit/>
          </a:bodyPr>
          <a:lstStyle/>
          <a:p>
            <a:r>
              <a:rPr sz="3600">
                <a:sym typeface="+mn-ea"/>
              </a:rPr>
              <a:t>（拜伦名言续）7、逆境是通向真理的第一条道路。</a:t>
            </a:r>
            <a:endParaRPr lang="zh-CN" altLang="en-US" sz="3600"/>
          </a:p>
          <a:p>
            <a:r>
              <a:rPr sz="3600">
                <a:sym typeface="+mn-ea"/>
              </a:rPr>
              <a:t>8、</a:t>
            </a:r>
            <a:r>
              <a:rPr sz="3600">
                <a:solidFill>
                  <a:srgbClr val="FF0000"/>
                </a:solidFill>
                <a:sym typeface="+mn-ea"/>
              </a:rPr>
              <a:t>一滴墨水，可以唤起千百万人的思想。</a:t>
            </a:r>
            <a:endParaRPr lang="zh-CN" altLang="en-US" sz="3600">
              <a:solidFill>
                <a:srgbClr val="FF0000"/>
              </a:solidFill>
            </a:endParaRPr>
          </a:p>
          <a:p>
            <a:r>
              <a:rPr sz="3600">
                <a:sym typeface="+mn-ea"/>
              </a:rPr>
              <a:t>9、呵，乐趣，尽管有人肯定会因你而倒霉，但你毕竟是如此令人快慰。</a:t>
            </a:r>
            <a:endParaRPr lang="zh-CN" altLang="en-US" sz="3600"/>
          </a:p>
          <a:p>
            <a:r>
              <a:rPr sz="3600">
                <a:sym typeface="+mn-ea"/>
              </a:rPr>
              <a:t>10、为伟大的事业捐躯，从来就不能算作是失败。</a:t>
            </a:r>
            <a:endParaRPr lang="zh-CN" altLang="en-US" sz="3600"/>
          </a:p>
          <a:p>
            <a:r>
              <a:rPr sz="3600">
                <a:sym typeface="+mn-ea"/>
              </a:rPr>
              <a:t>11、</a:t>
            </a:r>
            <a:r>
              <a:rPr sz="3600">
                <a:gradFill>
                  <a:gsLst>
                    <a:gs pos="0">
                      <a:srgbClr val="14CD68"/>
                    </a:gs>
                    <a:gs pos="100000">
                      <a:srgbClr val="035C7D"/>
                    </a:gs>
                  </a:gsLst>
                  <a:lin scaled="0"/>
                </a:gradFill>
                <a:sym typeface="+mn-ea"/>
              </a:rPr>
              <a:t>恋爱是艰苦的，不能期待它象美梦一样出来。</a:t>
            </a:r>
            <a:endParaRPr lang="zh-CN" altLang="en-US" sz="3600">
              <a:gradFill>
                <a:gsLst>
                  <a:gs pos="0">
                    <a:srgbClr val="14CD68"/>
                  </a:gs>
                  <a:gs pos="100000">
                    <a:srgbClr val="035C7D"/>
                  </a:gs>
                </a:gsLst>
                <a:lin scaled="0"/>
              </a:gradFill>
            </a:endParaRPr>
          </a:p>
          <a:p>
            <a:r>
              <a:rPr sz="3600">
                <a:gradFill>
                  <a:gsLst>
                    <a:gs pos="0">
                      <a:srgbClr val="14CD68"/>
                    </a:gs>
                    <a:gs pos="100000">
                      <a:srgbClr val="035C7D"/>
                    </a:gs>
                  </a:gsLst>
                  <a:lin scaled="0"/>
                </a:gradFill>
                <a:sym typeface="+mn-ea"/>
              </a:rPr>
              <a:t>12、没有青春的爱情有何滋味?没有爱情的青春有何意义?</a:t>
            </a:r>
            <a:endParaRPr lang="zh-CN" altLang="en-US" sz="3600">
              <a:gradFill>
                <a:gsLst>
                  <a:gs pos="0">
                    <a:srgbClr val="14CD68"/>
                  </a:gs>
                  <a:gs pos="100000">
                    <a:srgbClr val="035C7D"/>
                  </a:gs>
                </a:gsLst>
                <a:lin scaled="0"/>
              </a:gradFill>
            </a:endParaRPr>
          </a:p>
          <a:p>
            <a:endParaRPr lang="zh-CN" altLang="en-US" sz="3600">
              <a:gradFill>
                <a:gsLst>
                  <a:gs pos="0">
                    <a:srgbClr val="14CD68"/>
                  </a:gs>
                  <a:gs pos="100000">
                    <a:srgbClr val="035C7D"/>
                  </a:gs>
                </a:gsLst>
                <a:lin scaled="0"/>
              </a:gradFill>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07988" y="-100012"/>
            <a:ext cx="10852150" cy="441325"/>
          </a:xfrm>
        </p:spPr>
        <p:txBody>
          <a:bodyPr vert="horz" wrap="square" lIns="100800" tIns="39600" rIns="75600" bIns="39600" numCol="1" rtlCol="0"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4400" b="1" i="0" u="none" strike="noStrike" kern="1200" cap="none" spc="200" normalizeH="0" baseline="0" noProof="1">
              <a:ln>
                <a:noFill/>
              </a:ln>
              <a:solidFill>
                <a:srgbClr val="002060"/>
              </a:solidFill>
              <a:effectLst/>
              <a:uLnTx/>
              <a:uFillTx/>
              <a:latin typeface="Arial" panose="020b0604020202020204" pitchFamily="34" charset="0"/>
              <a:ea typeface="隶书" panose="02010509060101010101" pitchFamily="49" charset="-122"/>
              <a:cs typeface="+mj-cs"/>
              <a:sym typeface="+mn-ea"/>
            </a:endParaRPr>
          </a:p>
        </p:txBody>
      </p:sp>
      <p:sp>
        <p:nvSpPr>
          <p:cNvPr id="3" name="内容占位符 2"/>
          <p:cNvSpPr>
            <a:spLocks noGrp="1"/>
          </p:cNvSpPr>
          <p:nvPr>
            <p:ph idx="1"/>
            <p:custDataLst>
              <p:tags r:id="rId4"/>
            </p:custDataLst>
          </p:nvPr>
        </p:nvSpPr>
        <p:spPr>
          <a:xfrm>
            <a:off x="119063" y="188913"/>
            <a:ext cx="11845925" cy="5934075"/>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3500"/>
              </a:lnSpc>
              <a:spcBef>
                <a:spcPct val="0"/>
              </a:spcBef>
              <a:spcAft>
                <a:spcPct val="0"/>
              </a:spcAft>
              <a:buClrTx/>
              <a:buSzTx/>
              <a:buFont typeface="Arial" panose="020b0604020202020204" pitchFamily="34" charset="0"/>
              <a:buNone/>
              <a:defRPr/>
            </a:pPr>
            <a:endParaRPr kumimoji="0" lang="zh-CN" altLang="zh-CN" sz="3200" b="0"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         迷娘（之一）</a:t>
            </a:r>
            <a:endParaRPr kumimoji="0" lang="zh-CN" altLang="en-US" sz="40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en-US" altLang="zh-CN"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歌德</a:t>
            </a:r>
            <a:endPar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知道</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吗，那</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柠檬</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花开的</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地方，</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茂密</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的</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绿叶</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中，橙子</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金黄，</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蓝天</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上</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送来</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宜人</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的</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和风，</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eng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桃金</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娘</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静立，月桂</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梢头</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高昂，</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你</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可知道</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那地方？</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前往，</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我愿</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跟随</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你，爱人</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啊，随你</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14605"/>
            <a:ext cx="11522710" cy="6326505"/>
          </a:xfrm>
        </p:spPr>
        <p:txBody>
          <a:bodyPr>
            <a:normAutofit/>
          </a:bodyPr>
          <a:lstStyle/>
          <a:p>
            <a:r>
              <a:rPr lang="zh-CN" altLang="en-US" sz="6600"/>
              <a:t>问</a:t>
            </a:r>
            <a:r>
              <a:rPr lang="en-US" altLang="zh-CN" sz="6600"/>
              <a:t>8</a:t>
            </a:r>
            <a:r>
              <a:rPr sz="6600"/>
              <a:t>：</a:t>
            </a:r>
            <a:r>
              <a:rPr lang="zh-CN" altLang="en-US" sz="6600"/>
              <a:t>第十三章：诗人将自己的的思绪扯回到现实中来。现实中是什么样子？</a:t>
            </a:r>
            <a:endParaRPr lang="zh-CN" altLang="en-US" sz="6600"/>
          </a:p>
          <a:p>
            <a:endParaRPr lang="zh-CN" altLang="en-US" sz="6600">
              <a:sym typeface="+mn-ea"/>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675" y="-99060"/>
            <a:ext cx="11662410" cy="6946265"/>
          </a:xfrm>
        </p:spPr>
        <p:txBody>
          <a:bodyPr/>
          <a:lstStyle/>
          <a:p>
            <a:r>
              <a:rPr sz="6600">
                <a:sym typeface="+mn-ea"/>
              </a:rPr>
              <a:t>答</a:t>
            </a:r>
            <a:r>
              <a:rPr lang="en-US" altLang="zh-CN" sz="6600">
                <a:sym typeface="+mn-ea"/>
              </a:rPr>
              <a:t>8</a:t>
            </a:r>
            <a:r>
              <a:rPr sz="6600">
                <a:sym typeface="+mn-ea"/>
              </a:rPr>
              <a:t>：</a:t>
            </a:r>
            <a:r>
              <a:rPr sz="6600">
                <a:solidFill>
                  <a:srgbClr val="FF0000"/>
                </a:solidFill>
                <a:sym typeface="+mn-ea"/>
              </a:rPr>
              <a:t>人们没有幸福和自由。</a:t>
            </a:r>
            <a:r>
              <a:rPr lang="en-US" altLang="zh-CN" sz="6600">
                <a:solidFill>
                  <a:srgbClr val="FF0000"/>
                </a:solidFill>
                <a:sym typeface="+mn-ea"/>
              </a:rPr>
              <a:t>“</a:t>
            </a:r>
            <a:r>
              <a:rPr sz="6600">
                <a:solidFill>
                  <a:srgbClr val="FF0000"/>
                </a:solidFill>
                <a:sym typeface="+mn-ea"/>
              </a:rPr>
              <a:t>哪里</a:t>
            </a:r>
            <a:r>
              <a:rPr lang="en-US" altLang="zh-CN" sz="6600">
                <a:solidFill>
                  <a:srgbClr val="FF0000"/>
                </a:solidFill>
                <a:sym typeface="+mn-ea"/>
              </a:rPr>
              <a:t>/</a:t>
            </a:r>
            <a:r>
              <a:rPr sz="6600">
                <a:solidFill>
                  <a:srgbClr val="FF0000"/>
                </a:solidFill>
                <a:sym typeface="+mn-ea"/>
              </a:rPr>
              <a:t>有</a:t>
            </a:r>
            <a:r>
              <a:rPr lang="en-US" altLang="zh-CN" sz="6600">
                <a:solidFill>
                  <a:srgbClr val="FF0000"/>
                </a:solidFill>
                <a:sym typeface="+mn-ea"/>
              </a:rPr>
              <a:t>/</a:t>
            </a:r>
            <a:r>
              <a:rPr sz="6600">
                <a:solidFill>
                  <a:srgbClr val="FF0000"/>
                </a:solidFill>
                <a:sym typeface="+mn-ea"/>
              </a:rPr>
              <a:t>幸福，必有</a:t>
            </a:r>
            <a:r>
              <a:rPr lang="en-US" altLang="zh-CN" sz="6600">
                <a:solidFill>
                  <a:srgbClr val="FF0000"/>
                </a:solidFill>
                <a:sym typeface="+mn-ea"/>
              </a:rPr>
              <a:t>/</a:t>
            </a:r>
            <a:r>
              <a:rPr sz="6600">
                <a:solidFill>
                  <a:srgbClr val="FF0000"/>
                </a:solidFill>
                <a:sym typeface="+mn-ea"/>
              </a:rPr>
              <a:t>教育</a:t>
            </a:r>
            <a:r>
              <a:rPr lang="en-US" altLang="zh-CN" sz="6600">
                <a:solidFill>
                  <a:srgbClr val="FF0000"/>
                </a:solidFill>
                <a:sym typeface="+mn-ea"/>
              </a:rPr>
              <a:t>v</a:t>
            </a:r>
            <a:r>
              <a:rPr sz="6600">
                <a:solidFill>
                  <a:srgbClr val="FF0000"/>
                </a:solidFill>
                <a:sym typeface="+mn-ea"/>
              </a:rPr>
              <a:t>或</a:t>
            </a:r>
            <a:r>
              <a:rPr lang="en-US" altLang="zh-CN" sz="6600">
                <a:solidFill>
                  <a:srgbClr val="FF0000"/>
                </a:solidFill>
                <a:sym typeface="+mn-ea"/>
              </a:rPr>
              <a:t>/</a:t>
            </a:r>
            <a:r>
              <a:rPr sz="6600">
                <a:solidFill>
                  <a:srgbClr val="FF0000"/>
                </a:solidFill>
                <a:sym typeface="+mn-ea"/>
              </a:rPr>
              <a:t>暴君</a:t>
            </a:r>
            <a:r>
              <a:rPr lang="en-US" altLang="zh-CN" sz="6600">
                <a:solidFill>
                  <a:srgbClr val="FF0000"/>
                </a:solidFill>
                <a:sym typeface="+mn-ea"/>
              </a:rPr>
              <a:t>/</a:t>
            </a:r>
            <a:r>
              <a:rPr sz="6600">
                <a:solidFill>
                  <a:srgbClr val="FF0000"/>
                </a:solidFill>
                <a:sym typeface="+mn-ea"/>
              </a:rPr>
              <a:t>看守</a:t>
            </a:r>
            <a:r>
              <a:rPr lang="en-US" altLang="zh-CN" sz="6600">
                <a:solidFill>
                  <a:srgbClr val="FF0000"/>
                </a:solidFill>
                <a:sym typeface="+mn-ea"/>
              </a:rPr>
              <a:t>/</a:t>
            </a:r>
            <a:r>
              <a:rPr sz="6600">
                <a:solidFill>
                  <a:srgbClr val="FF0000"/>
                </a:solidFill>
                <a:sym typeface="+mn-ea"/>
              </a:rPr>
              <a:t>得</a:t>
            </a:r>
            <a:r>
              <a:rPr lang="en-US" altLang="zh-CN" sz="6600">
                <a:solidFill>
                  <a:srgbClr val="FF0000"/>
                </a:solidFill>
                <a:sym typeface="+mn-ea"/>
              </a:rPr>
              <a:t>/</a:t>
            </a:r>
            <a:r>
              <a:rPr sz="6600">
                <a:solidFill>
                  <a:srgbClr val="FF0000"/>
                </a:solidFill>
                <a:sym typeface="+mn-ea"/>
              </a:rPr>
              <a:t>非常</a:t>
            </a:r>
            <a:r>
              <a:rPr lang="en-US" altLang="zh-CN" sz="6600">
                <a:solidFill>
                  <a:srgbClr val="FF0000"/>
                </a:solidFill>
                <a:sym typeface="+mn-ea"/>
              </a:rPr>
              <a:t>/</a:t>
            </a:r>
            <a:r>
              <a:rPr sz="6600">
                <a:solidFill>
                  <a:srgbClr val="FF0000"/>
                </a:solidFill>
                <a:sym typeface="+mn-ea"/>
              </a:rPr>
              <a:t>严密。</a:t>
            </a:r>
            <a:r>
              <a:rPr lang="en-US" altLang="zh-CN" sz="6600">
                <a:solidFill>
                  <a:srgbClr val="FF0000"/>
                </a:solidFill>
                <a:sym typeface="+mn-ea"/>
              </a:rPr>
              <a:t>i”</a:t>
            </a:r>
            <a:r>
              <a:rPr sz="6600">
                <a:solidFill>
                  <a:srgbClr val="FF0000"/>
                </a:solidFill>
                <a:sym typeface="+mn-ea"/>
              </a:rPr>
              <a:t>人们的命运不能自己掌控，没有人权，话语权，利益的分享等。</a:t>
            </a:r>
            <a:br>
              <a:rPr lang="zh-CN" altLang="en-US" sz="6600">
                <a:solidFill>
                  <a:srgbClr val="FF0000"/>
                </a:solidFill>
                <a:sym typeface="+mn-ea"/>
              </a:rPr>
            </a:br>
            <a:endParaRPr lang="zh-CN" altLang="en-US" sz="6600">
              <a:solidFill>
                <a:srgbClr val="FF0000"/>
              </a:solidFill>
              <a:sym typeface="+mn-ea"/>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pPr algn="ctr"/>
            <a:endParaRPr lang="zh-CN" altLang="en-US" sz="6000">
              <a:solidFill>
                <a:srgbClr val="FF0000"/>
              </a:solidFill>
            </a:endParaRPr>
          </a:p>
          <a:p>
            <a:pPr algn="ctr"/>
            <a:r>
              <a:rPr lang="zh-CN" altLang="en-US" sz="6000">
                <a:solidFill>
                  <a:srgbClr val="FF0000"/>
                </a:solidFill>
              </a:rPr>
              <a:t>自己之歌①（节选）</a:t>
            </a:r>
            <a:endParaRPr lang="zh-CN" altLang="en-US" sz="6000">
              <a:solidFill>
                <a:srgbClr val="FF0000"/>
              </a:solidFill>
            </a:endParaRPr>
          </a:p>
          <a:p>
            <a:pPr algn="ctr"/>
            <a:r>
              <a:rPr lang="zh-CN" altLang="en-US" sz="6000">
                <a:solidFill>
                  <a:srgbClr val="FF0000"/>
                </a:solidFill>
              </a:rPr>
              <a:t> 惠特曼</a:t>
            </a:r>
            <a:endParaRPr lang="zh-CN" altLang="en-US" sz="6000">
              <a:solidFill>
                <a:srgbClr val="FF0000"/>
              </a:solidFill>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0" y="635"/>
            <a:ext cx="12270105" cy="6870065"/>
          </a:xfrm>
        </p:spPr>
        <p:txBody>
          <a:bodyPr>
            <a:noAutofit/>
          </a:bodyPr>
          <a:lstStyle/>
          <a:p>
            <a:pPr algn="l"/>
            <a:r>
              <a:rPr lang="zh-CN" altLang="en-US" sz="3200">
                <a:solidFill>
                  <a:srgbClr val="FF0000"/>
                </a:solidFill>
              </a:rPr>
              <a:t>我</a:t>
            </a:r>
            <a:r>
              <a:rPr lang="en-US" altLang="zh-CN" sz="3200"/>
              <a:t>/</a:t>
            </a:r>
            <a:r>
              <a:rPr lang="zh-CN" altLang="en-US" sz="3200"/>
              <a:t>相信</a:t>
            </a:r>
            <a:r>
              <a:rPr lang="en-US" altLang="zh-CN" sz="3200"/>
              <a:t>/</a:t>
            </a:r>
            <a:r>
              <a:rPr lang="zh-CN" altLang="en-US" sz="3200"/>
              <a:t>一片</a:t>
            </a:r>
            <a:r>
              <a:rPr lang="en-US" altLang="zh-CN" sz="3200"/>
              <a:t>/</a:t>
            </a:r>
            <a:r>
              <a:rPr lang="zh-CN" altLang="en-US" sz="3200"/>
              <a:t>草叶</a:t>
            </a:r>
            <a:r>
              <a:rPr lang="en-US" altLang="zh-CN" sz="3200"/>
              <a:t>/</a:t>
            </a:r>
            <a:r>
              <a:rPr lang="zh-CN" altLang="en-US" sz="3200"/>
              <a:t>所</a:t>
            </a:r>
            <a:r>
              <a:rPr lang="en-US" altLang="zh-CN" sz="3200"/>
              <a:t>/</a:t>
            </a:r>
            <a:r>
              <a:rPr lang="zh-CN" altLang="en-US" sz="3200"/>
              <a:t>需费</a:t>
            </a:r>
            <a:r>
              <a:rPr lang="en-US" altLang="zh-CN" sz="3200"/>
              <a:t>/</a:t>
            </a:r>
            <a:r>
              <a:rPr lang="zh-CN" altLang="en-US" sz="3200"/>
              <a:t>的</a:t>
            </a:r>
            <a:r>
              <a:rPr lang="en-US" altLang="zh-CN" sz="3200"/>
              <a:t>/</a:t>
            </a:r>
            <a:r>
              <a:rPr lang="zh-CN" altLang="en-US" sz="3200"/>
              <a:t>工程</a:t>
            </a:r>
            <a:r>
              <a:rPr lang="en-US" altLang="zh-CN" sz="3200"/>
              <a:t>/</a:t>
            </a:r>
            <a:r>
              <a:rPr lang="zh-CN" altLang="en-US" sz="3200"/>
              <a:t>不会</a:t>
            </a:r>
            <a:r>
              <a:rPr lang="en-US" altLang="zh-CN" sz="3200"/>
              <a:t>/</a:t>
            </a:r>
            <a:r>
              <a:rPr lang="zh-CN" altLang="en-US" sz="3200"/>
              <a:t>少于</a:t>
            </a:r>
            <a:r>
              <a:rPr lang="en-US" altLang="zh-CN" sz="3200"/>
              <a:t>/</a:t>
            </a:r>
            <a:r>
              <a:rPr lang="zh-CN" altLang="en-US" sz="3200"/>
              <a:t>星星，ing</a:t>
            </a:r>
            <a:endParaRPr lang="zh-CN" altLang="en-US" sz="3200"/>
          </a:p>
          <a:p>
            <a:pPr algn="l"/>
            <a:r>
              <a:rPr lang="zh-CN" altLang="en-US" sz="3200"/>
              <a:t> 一只</a:t>
            </a:r>
            <a:r>
              <a:rPr lang="en-US" altLang="zh-CN" sz="3200"/>
              <a:t>/</a:t>
            </a:r>
            <a:r>
              <a:rPr lang="zh-CN" altLang="en-US" sz="3200"/>
              <a:t>蚂蚁</a:t>
            </a:r>
            <a:r>
              <a:rPr lang="en-US" altLang="zh-CN" sz="3200"/>
              <a:t>/</a:t>
            </a:r>
            <a:r>
              <a:rPr lang="zh-CN" altLang="en-US" sz="3200"/>
              <a:t>、一粒</a:t>
            </a:r>
            <a:r>
              <a:rPr lang="en-US" altLang="zh-CN" sz="3200"/>
              <a:t>/</a:t>
            </a:r>
            <a:r>
              <a:rPr lang="zh-CN" altLang="en-US" sz="3200"/>
              <a:t>沙</a:t>
            </a:r>
            <a:r>
              <a:rPr lang="en-US" altLang="zh-CN" sz="3200"/>
              <a:t>/</a:t>
            </a:r>
            <a:r>
              <a:rPr lang="zh-CN" altLang="en-US" sz="3200"/>
              <a:t>和</a:t>
            </a:r>
            <a:r>
              <a:rPr lang="en-US" altLang="zh-CN" sz="3200"/>
              <a:t>/</a:t>
            </a:r>
            <a:r>
              <a:rPr lang="zh-CN" altLang="en-US" sz="3200"/>
              <a:t>一个</a:t>
            </a:r>
            <a:r>
              <a:rPr lang="en-US" altLang="zh-CN" sz="3200"/>
              <a:t>/</a:t>
            </a:r>
            <a:r>
              <a:rPr lang="zh-CN" altLang="en-US" sz="3200"/>
              <a:t>鹪鹩</a:t>
            </a:r>
            <a:r>
              <a:rPr lang="en-US" altLang="zh-CN" sz="3200"/>
              <a:t>/</a:t>
            </a:r>
            <a:r>
              <a:rPr lang="zh-CN" altLang="en-US" sz="3200"/>
              <a:t>的卵</a:t>
            </a:r>
            <a:r>
              <a:rPr lang="en-US" altLang="zh-CN" sz="3200"/>
              <a:t>/</a:t>
            </a:r>
            <a:r>
              <a:rPr lang="zh-CN" altLang="en-US" sz="3200"/>
              <a:t>都是</a:t>
            </a:r>
            <a:r>
              <a:rPr lang="en-US" altLang="zh-CN" sz="3200"/>
              <a:t>/</a:t>
            </a:r>
            <a:r>
              <a:rPr lang="zh-CN" altLang="en-US" sz="3200"/>
              <a:t>同样</a:t>
            </a:r>
            <a:r>
              <a:rPr lang="en-US" altLang="zh-CN" sz="3200"/>
              <a:t>/</a:t>
            </a:r>
            <a:r>
              <a:rPr lang="zh-CN" altLang="en-US" sz="3200"/>
              <a:t>地</a:t>
            </a:r>
            <a:r>
              <a:rPr lang="en-US" altLang="zh-CN" sz="3200"/>
              <a:t>/</a:t>
            </a:r>
            <a:r>
              <a:rPr lang="zh-CN" altLang="en-US" sz="3200"/>
              <a:t>完美</a:t>
            </a:r>
            <a:r>
              <a:rPr lang="en-US" altLang="zh-CN" sz="3200"/>
              <a:t>/</a:t>
            </a:r>
            <a:r>
              <a:rPr lang="zh-CN" altLang="en-US" sz="3200"/>
              <a:t>，ei</a:t>
            </a:r>
            <a:endParaRPr lang="zh-CN" altLang="en-US" sz="3200"/>
          </a:p>
          <a:p>
            <a:pPr algn="l"/>
            <a:r>
              <a:rPr lang="zh-CN" altLang="en-US" sz="3200"/>
              <a:t> 雨蛙</a:t>
            </a:r>
            <a:r>
              <a:rPr lang="en-US" altLang="zh-CN" sz="3200"/>
              <a:t>/</a:t>
            </a:r>
            <a:r>
              <a:rPr lang="zh-CN" altLang="en-US" sz="3200"/>
              <a:t>也是</a:t>
            </a:r>
            <a:r>
              <a:rPr lang="en-US" altLang="zh-CN" sz="3200"/>
              <a:t>/</a:t>
            </a:r>
            <a:r>
              <a:rPr lang="zh-CN" altLang="en-US" sz="3200"/>
              <a:t>造物</a:t>
            </a:r>
            <a:r>
              <a:rPr lang="en-US" altLang="zh-CN" sz="3200"/>
              <a:t>/</a:t>
            </a:r>
            <a:r>
              <a:rPr lang="zh-CN" altLang="en-US" sz="3200"/>
              <a:t>者的</a:t>
            </a:r>
            <a:r>
              <a:rPr lang="en-US" altLang="zh-CN" sz="3200"/>
              <a:t>/</a:t>
            </a:r>
            <a:r>
              <a:rPr lang="zh-CN" altLang="en-US" sz="3200"/>
              <a:t>一种</a:t>
            </a:r>
            <a:r>
              <a:rPr lang="en-US" altLang="zh-CN" sz="3200"/>
              <a:t>/</a:t>
            </a:r>
            <a:r>
              <a:rPr lang="zh-CN" altLang="en-US" sz="3200"/>
              <a:t>精工</a:t>
            </a:r>
            <a:r>
              <a:rPr lang="en-US" altLang="zh-CN" sz="3200"/>
              <a:t>/</a:t>
            </a:r>
            <a:r>
              <a:rPr lang="zh-CN" altLang="en-US" sz="3200"/>
              <a:t>的</a:t>
            </a:r>
            <a:r>
              <a:rPr lang="en-US" altLang="zh-CN" sz="3200"/>
              <a:t>/</a:t>
            </a:r>
            <a:r>
              <a:rPr lang="zh-CN" altLang="en-US" sz="3200"/>
              <a:t>制作，</a:t>
            </a:r>
            <a:r>
              <a:rPr lang="en-US" altLang="zh-CN" sz="3200"/>
              <a:t>uo</a:t>
            </a:r>
            <a:endParaRPr lang="zh-CN" altLang="en-US" sz="3200"/>
          </a:p>
          <a:p>
            <a:pPr algn="l"/>
            <a:r>
              <a:rPr lang="zh-CN" altLang="en-US" sz="3200"/>
              <a:t> 藤蔓</a:t>
            </a:r>
            <a:r>
              <a:rPr lang="en-US" altLang="zh-CN" sz="3200"/>
              <a:t>/</a:t>
            </a:r>
            <a:r>
              <a:rPr lang="zh-CN" altLang="en-US" sz="3200"/>
              <a:t>四延</a:t>
            </a:r>
            <a:r>
              <a:rPr lang="en-US" altLang="zh-CN" sz="3200"/>
              <a:t>/</a:t>
            </a:r>
            <a:r>
              <a:rPr lang="zh-CN" altLang="en-US" sz="3200"/>
              <a:t>的</a:t>
            </a:r>
            <a:r>
              <a:rPr lang="en-US" altLang="zh-CN" sz="3200"/>
              <a:t>/</a:t>
            </a:r>
            <a:r>
              <a:rPr lang="zh-CN" altLang="en-US" sz="3200"/>
              <a:t>黑莓</a:t>
            </a:r>
            <a:r>
              <a:rPr lang="en-US" altLang="zh-CN" sz="3200"/>
              <a:t>/</a:t>
            </a:r>
            <a:r>
              <a:rPr lang="zh-CN" altLang="en-US" sz="3200"/>
              <a:t>可以</a:t>
            </a:r>
            <a:r>
              <a:rPr lang="en-US" altLang="zh-CN" sz="3200"/>
              <a:t>/</a:t>
            </a:r>
            <a:r>
              <a:rPr lang="zh-CN" altLang="en-US" sz="3200"/>
              <a:t>装饰</a:t>
            </a:r>
            <a:r>
              <a:rPr lang="en-US" altLang="zh-CN" sz="3200"/>
              <a:t>/</a:t>
            </a:r>
            <a:r>
              <a:rPr lang="zh-CN" altLang="en-US" sz="3200"/>
              <a:t>天堂</a:t>
            </a:r>
            <a:r>
              <a:rPr lang="en-US" altLang="zh-CN" sz="3200"/>
              <a:t>/</a:t>
            </a:r>
            <a:r>
              <a:rPr lang="zh-CN" altLang="en-US" sz="3200"/>
              <a:t>里的</a:t>
            </a:r>
            <a:r>
              <a:rPr lang="en-US" altLang="zh-CN" sz="3200"/>
              <a:t>/</a:t>
            </a:r>
            <a:r>
              <a:rPr lang="zh-CN" altLang="en-US" sz="3200"/>
              <a:t>华屋。</a:t>
            </a:r>
            <a:r>
              <a:rPr lang="en-US" altLang="zh-CN" sz="3200"/>
              <a:t>u</a:t>
            </a:r>
            <a:endParaRPr lang="zh-CN" altLang="en-US" sz="3200"/>
          </a:p>
          <a:p>
            <a:pPr algn="l"/>
            <a:r>
              <a:rPr sz="3200">
                <a:solidFill>
                  <a:srgbClr val="FF0000"/>
                </a:solidFill>
                <a:sym typeface="+mn-ea"/>
              </a:rPr>
              <a:t>我</a:t>
            </a:r>
            <a:r>
              <a:rPr lang="zh-CN" altLang="en-US" sz="3200"/>
              <a:t> </a:t>
            </a:r>
            <a:r>
              <a:rPr lang="en-US" altLang="zh-CN" sz="3200"/>
              <a:t>/</a:t>
            </a:r>
            <a:r>
              <a:rPr lang="zh-CN" altLang="en-US" sz="3200"/>
              <a:t>手掌</a:t>
            </a:r>
            <a:r>
              <a:rPr lang="en-US" altLang="zh-CN" sz="3200"/>
              <a:t>/</a:t>
            </a:r>
            <a:r>
              <a:rPr lang="zh-CN" altLang="en-US" sz="3200"/>
              <a:t>上</a:t>
            </a:r>
            <a:r>
              <a:rPr lang="en-US" altLang="zh-CN" sz="3200"/>
              <a:t>/</a:t>
            </a:r>
            <a:r>
              <a:rPr lang="zh-CN" altLang="en-US" sz="3200"/>
              <a:t>一个</a:t>
            </a:r>
            <a:r>
              <a:rPr lang="en-US" altLang="zh-CN" sz="3200"/>
              <a:t>/</a:t>
            </a:r>
            <a:r>
              <a:rPr lang="zh-CN" altLang="en-US" sz="3200"/>
              <a:t>极小</a:t>
            </a:r>
            <a:r>
              <a:rPr lang="en-US" altLang="zh-CN" sz="3200"/>
              <a:t>/</a:t>
            </a:r>
            <a:r>
              <a:rPr lang="zh-CN" altLang="en-US" sz="3200"/>
              <a:t>的</a:t>
            </a:r>
            <a:r>
              <a:rPr lang="en-US" altLang="zh-CN" sz="3200"/>
              <a:t>/</a:t>
            </a:r>
            <a:r>
              <a:rPr lang="zh-CN" altLang="en-US" sz="3200"/>
              <a:t>关节</a:t>
            </a:r>
            <a:r>
              <a:rPr lang="en-US" altLang="zh-CN" sz="3200"/>
              <a:t>/</a:t>
            </a:r>
            <a:r>
              <a:rPr altLang="zh-CN" sz="3200"/>
              <a:t>可</a:t>
            </a:r>
            <a:r>
              <a:rPr lang="zh-CN" altLang="en-US" sz="3200"/>
              <a:t>以</a:t>
            </a:r>
            <a:r>
              <a:rPr lang="en-US" altLang="zh-CN" sz="3200"/>
              <a:t>/</a:t>
            </a:r>
            <a:r>
              <a:rPr lang="zh-CN" altLang="en-US" sz="3200"/>
              <a:t>使</a:t>
            </a:r>
            <a:r>
              <a:rPr lang="en-US" altLang="zh-CN" sz="3200"/>
              <a:t>/</a:t>
            </a:r>
            <a:r>
              <a:rPr lang="zh-CN" altLang="en-US" sz="3200"/>
              <a:t>所有</a:t>
            </a:r>
            <a:r>
              <a:rPr lang="en-US" altLang="zh-CN" sz="3200"/>
              <a:t>/</a:t>
            </a:r>
            <a:r>
              <a:rPr lang="zh-CN" altLang="en-US" sz="3200"/>
              <a:t>的</a:t>
            </a:r>
            <a:r>
              <a:rPr lang="en-US" altLang="zh-CN" sz="3200"/>
              <a:t>/</a:t>
            </a:r>
            <a:r>
              <a:rPr lang="zh-CN" altLang="en-US" sz="3200"/>
              <a:t>机器</a:t>
            </a:r>
            <a:r>
              <a:rPr lang="en-US" altLang="zh-CN" sz="3200"/>
              <a:t>/</a:t>
            </a:r>
            <a:r>
              <a:rPr lang="zh-CN" altLang="en-US" sz="3200"/>
              <a:t>都</a:t>
            </a:r>
            <a:r>
              <a:rPr lang="en-US" altLang="zh-CN" sz="3200"/>
              <a:t>/</a:t>
            </a:r>
            <a:r>
              <a:rPr lang="zh-CN" altLang="en-US" sz="3200"/>
              <a:t>显得</a:t>
            </a:r>
            <a:r>
              <a:rPr lang="en-US" altLang="zh-CN" sz="3200"/>
              <a:t>/</a:t>
            </a:r>
            <a:r>
              <a:rPr lang="zh-CN" altLang="en-US" sz="3200"/>
              <a:t>渺小</a:t>
            </a:r>
            <a:r>
              <a:rPr lang="en-US" altLang="zh-CN" sz="3200"/>
              <a:t>/</a:t>
            </a:r>
            <a:r>
              <a:rPr lang="zh-CN" altLang="en-US" sz="3200"/>
              <a:t>可怜！an</a:t>
            </a:r>
            <a:endParaRPr lang="zh-CN" altLang="en-US" sz="3200"/>
          </a:p>
          <a:p>
            <a:pPr algn="l"/>
            <a:r>
              <a:rPr lang="zh-CN" altLang="en-US" sz="3200"/>
              <a:t> 母牛</a:t>
            </a:r>
            <a:r>
              <a:rPr lang="en-US" altLang="zh-CN" sz="3200"/>
              <a:t>/</a:t>
            </a:r>
            <a:r>
              <a:rPr lang="zh-CN" altLang="en-US" sz="3200"/>
              <a:t>低头</a:t>
            </a:r>
            <a:r>
              <a:rPr lang="en-US" altLang="zh-CN" sz="3200"/>
              <a:t>/</a:t>
            </a:r>
            <a:r>
              <a:rPr lang="zh-CN" altLang="en-US" sz="3200"/>
              <a:t>啮草</a:t>
            </a:r>
            <a:r>
              <a:rPr lang="en-US" altLang="zh-CN" sz="3200"/>
              <a:t>/</a:t>
            </a:r>
            <a:r>
              <a:rPr lang="zh-CN" altLang="en-US" sz="3200"/>
              <a:t>的</a:t>
            </a:r>
            <a:r>
              <a:rPr lang="en-US" altLang="zh-CN" sz="3200"/>
              <a:t>/</a:t>
            </a:r>
            <a:r>
              <a:rPr lang="zh-CN" altLang="en-US" sz="3200"/>
              <a:t>样子</a:t>
            </a:r>
            <a:r>
              <a:rPr lang="en-US" altLang="zh-CN" sz="3200"/>
              <a:t>/</a:t>
            </a:r>
            <a:r>
              <a:rPr lang="zh-CN" altLang="en-US" sz="3200"/>
              <a:t>超越</a:t>
            </a:r>
            <a:r>
              <a:rPr lang="en-US" altLang="zh-CN" sz="3200"/>
              <a:t>/</a:t>
            </a:r>
            <a:r>
              <a:rPr lang="zh-CN" altLang="en-US" sz="3200"/>
              <a:t>了</a:t>
            </a:r>
            <a:r>
              <a:rPr lang="en-US" altLang="zh-CN" sz="3200"/>
              <a:t>/</a:t>
            </a:r>
            <a:r>
              <a:rPr lang="zh-CN" altLang="en-US" sz="3200"/>
              <a:t>任何</a:t>
            </a:r>
            <a:r>
              <a:rPr lang="en-US" altLang="zh-CN" sz="3200"/>
              <a:t>/</a:t>
            </a:r>
            <a:r>
              <a:rPr lang="zh-CN" altLang="en-US" sz="3200"/>
              <a:t>的</a:t>
            </a:r>
            <a:r>
              <a:rPr lang="en-US" altLang="zh-CN" sz="3200"/>
              <a:t>/</a:t>
            </a:r>
            <a:r>
              <a:rPr lang="zh-CN" altLang="en-US" sz="3200"/>
              <a:t>石像，</a:t>
            </a:r>
            <a:r>
              <a:rPr lang="en-US" altLang="zh-CN" sz="3200"/>
              <a:t>ang</a:t>
            </a:r>
            <a:endParaRPr lang="zh-CN" altLang="en-US" sz="3200"/>
          </a:p>
          <a:p>
            <a:pPr algn="l"/>
            <a:r>
              <a:rPr lang="zh-CN" altLang="en-US" sz="3200"/>
              <a:t> 一个</a:t>
            </a:r>
            <a:r>
              <a:rPr lang="en-US" altLang="zh-CN" sz="3200"/>
              <a:t>/</a:t>
            </a:r>
            <a:r>
              <a:rPr lang="zh-CN" altLang="en-US" sz="3200"/>
              <a:t>小鼠</a:t>
            </a:r>
            <a:r>
              <a:rPr lang="en-US" altLang="zh-CN" sz="3200"/>
              <a:t>/</a:t>
            </a:r>
            <a:r>
              <a:rPr lang="zh-CN" altLang="en-US" sz="3200"/>
              <a:t>的</a:t>
            </a:r>
            <a:r>
              <a:rPr lang="en-US" altLang="zh-CN" sz="3200"/>
              <a:t>/</a:t>
            </a:r>
            <a:r>
              <a:rPr lang="zh-CN" altLang="en-US" sz="3200"/>
              <a:t>种奇</a:t>
            </a:r>
            <a:r>
              <a:rPr lang="en-US" altLang="zh-CN" sz="3200"/>
              <a:t>/</a:t>
            </a:r>
            <a:r>
              <a:rPr lang="zh-CN" altLang="en-US" sz="3200"/>
              <a:t>足够</a:t>
            </a:r>
            <a:r>
              <a:rPr lang="en-US" altLang="zh-CN" sz="3200"/>
              <a:t>/</a:t>
            </a:r>
            <a:r>
              <a:rPr lang="zh-CN" altLang="en-US" sz="3200"/>
              <a:t>使</a:t>
            </a:r>
            <a:r>
              <a:rPr lang="en-US" altLang="zh-CN" sz="3200"/>
              <a:t>/</a:t>
            </a:r>
            <a:r>
              <a:rPr lang="zh-CN" altLang="en-US" sz="3200"/>
              <a:t>千千</a:t>
            </a:r>
            <a:r>
              <a:rPr lang="en-US" altLang="zh-CN" sz="3200"/>
              <a:t>/</a:t>
            </a:r>
            <a:r>
              <a:rPr lang="zh-CN" altLang="en-US" sz="3200"/>
              <a:t>万万</a:t>
            </a:r>
            <a:r>
              <a:rPr lang="en-US" altLang="zh-CN" sz="3200"/>
              <a:t>/</a:t>
            </a:r>
            <a:r>
              <a:rPr lang="zh-CN" altLang="en-US" sz="3200"/>
              <a:t>的</a:t>
            </a:r>
            <a:r>
              <a:rPr lang="en-US" altLang="zh-CN" sz="3200"/>
              <a:t>/</a:t>
            </a:r>
            <a:r>
              <a:rPr lang="zh-CN" altLang="en-US" sz="3200"/>
              <a:t>异</a:t>
            </a:r>
            <a:r>
              <a:rPr lang="en-US" altLang="zh-CN" sz="3200"/>
              <a:t>/</a:t>
            </a:r>
            <a:r>
              <a:rPr lang="zh-CN" altLang="en-US" sz="3200"/>
              <a:t>教徒</a:t>
            </a:r>
            <a:r>
              <a:rPr lang="en-US" altLang="zh-CN" sz="3200"/>
              <a:t>/</a:t>
            </a:r>
            <a:r>
              <a:rPr lang="zh-CN" altLang="en-US" sz="3200"/>
              <a:t>吃惊。</a:t>
            </a:r>
            <a:r>
              <a:rPr lang="en-US" altLang="zh-CN" sz="3200"/>
              <a:t>i</a:t>
            </a:r>
            <a:r>
              <a:rPr lang="en-US" altLang="zh-CN" sz="3600"/>
              <a:t>ng</a:t>
            </a:r>
            <a:endParaRPr lang="en-US" altLang="zh-CN" sz="3600"/>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4450" y="-51435"/>
            <a:ext cx="12236450" cy="6392545"/>
          </a:xfrm>
        </p:spPr>
        <p:txBody>
          <a:bodyPr/>
          <a:lstStyle/>
          <a:p>
            <a:r>
              <a:rPr lang="zh-CN" altLang="en-US" sz="4000">
                <a:solidFill>
                  <a:srgbClr val="FF0000"/>
                </a:solidFill>
              </a:rPr>
              <a:t>我</a:t>
            </a:r>
            <a:r>
              <a:rPr lang="en-US" altLang="zh-CN" sz="4000"/>
              <a:t>/</a:t>
            </a:r>
            <a:r>
              <a:rPr lang="zh-CN" altLang="en-US" sz="4000"/>
              <a:t>看出</a:t>
            </a:r>
            <a:r>
              <a:rPr lang="en-US" altLang="zh-CN" sz="4000"/>
              <a:t>/</a:t>
            </a:r>
            <a:r>
              <a:rPr lang="zh-CN" altLang="en-US" sz="4000">
                <a:solidFill>
                  <a:srgbClr val="FF0000"/>
                </a:solidFill>
              </a:rPr>
              <a:t>我</a:t>
            </a:r>
            <a:r>
              <a:rPr lang="zh-CN" altLang="en-US" sz="4000"/>
              <a:t>是</a:t>
            </a:r>
            <a:r>
              <a:rPr lang="en-US" altLang="zh-CN" sz="4000"/>
              <a:t>/</a:t>
            </a:r>
            <a:r>
              <a:rPr lang="zh-CN" altLang="en-US" sz="4000"/>
              <a:t>和</a:t>
            </a:r>
            <a:r>
              <a:rPr lang="en-US" altLang="zh-CN" sz="4000"/>
              <a:t>/</a:t>
            </a:r>
            <a:r>
              <a:rPr lang="zh-CN" altLang="en-US" sz="4000"/>
              <a:t>片麻</a:t>
            </a:r>
            <a:r>
              <a:rPr lang="en-US" altLang="zh-CN" sz="4000"/>
              <a:t>/</a:t>
            </a:r>
            <a:r>
              <a:rPr lang="zh-CN" altLang="en-US" sz="4000"/>
              <a:t>石</a:t>
            </a:r>
            <a:r>
              <a:rPr lang="en-US" altLang="zh-CN" sz="4000"/>
              <a:t>/</a:t>
            </a:r>
            <a:r>
              <a:rPr lang="zh-CN" altLang="en-US" sz="4000"/>
              <a:t>、煤</a:t>
            </a:r>
            <a:r>
              <a:rPr lang="en-US" altLang="zh-CN" sz="4000"/>
              <a:t>/</a:t>
            </a:r>
            <a:r>
              <a:rPr lang="zh-CN" altLang="en-US" sz="4000"/>
              <a:t>、藓</a:t>
            </a:r>
            <a:r>
              <a:rPr sz="4000">
                <a:sym typeface="+mn-ea"/>
              </a:rPr>
              <a:t>苔</a:t>
            </a:r>
            <a:r>
              <a:rPr lang="en-US" altLang="zh-CN" sz="4000">
                <a:sym typeface="+mn-ea"/>
              </a:rPr>
              <a:t>/</a:t>
            </a:r>
            <a:r>
              <a:rPr lang="zh-CN" altLang="en-US" sz="4000"/>
              <a:t>、水果/、谷粒</a:t>
            </a:r>
            <a:r>
              <a:rPr lang="en-US" altLang="zh-CN" sz="4000"/>
              <a:t>/</a:t>
            </a:r>
            <a:r>
              <a:rPr lang="zh-CN" altLang="en-US" sz="4000"/>
              <a:t>、可食</a:t>
            </a:r>
            <a:r>
              <a:rPr lang="en-US" altLang="zh-CN" sz="4000"/>
              <a:t>/</a:t>
            </a:r>
            <a:r>
              <a:rPr lang="zh-CN" altLang="en-US" sz="4000"/>
              <a:t>的</a:t>
            </a:r>
            <a:r>
              <a:rPr lang="en-US" altLang="zh-CN" sz="4000"/>
              <a:t>/</a:t>
            </a:r>
            <a:r>
              <a:rPr lang="zh-CN" altLang="en-US" sz="4000"/>
              <a:t>菜根</a:t>
            </a:r>
            <a:r>
              <a:rPr lang="en-US" altLang="zh-CN" sz="4000"/>
              <a:t>/</a:t>
            </a:r>
            <a:r>
              <a:rPr lang="zh-CN" altLang="en-US" sz="4000"/>
              <a:t>混合</a:t>
            </a:r>
            <a:r>
              <a:rPr lang="en-US" altLang="zh-CN" sz="4000"/>
              <a:t>/</a:t>
            </a:r>
            <a:r>
              <a:rPr lang="zh-CN" altLang="en-US" sz="4000"/>
              <a:t>在</a:t>
            </a:r>
            <a:r>
              <a:rPr lang="en-US" altLang="zh-CN" sz="4000"/>
              <a:t>/</a:t>
            </a:r>
            <a:r>
              <a:rPr lang="zh-CN" altLang="en-US" sz="4000"/>
              <a:t>一起</a:t>
            </a:r>
            <a:endParaRPr lang="zh-CN" altLang="en-US" sz="4000"/>
          </a:p>
          <a:p>
            <a:r>
              <a:rPr lang="zh-CN" altLang="en-US" sz="4000"/>
              <a:t> 并且</a:t>
            </a:r>
            <a:r>
              <a:rPr lang="en-US" altLang="zh-CN" sz="4000"/>
              <a:t>/</a:t>
            </a:r>
            <a:r>
              <a:rPr lang="zh-CN" altLang="en-US" sz="4000"/>
              <a:t>全身</a:t>
            </a:r>
            <a:r>
              <a:rPr lang="en-US" altLang="zh-CN" sz="4000"/>
              <a:t>/</a:t>
            </a:r>
            <a:r>
              <a:rPr lang="zh-CN" altLang="en-US" sz="4000"/>
              <a:t>装饰</a:t>
            </a:r>
            <a:r>
              <a:rPr lang="en-US" altLang="zh-CN" sz="4000"/>
              <a:t>/</a:t>
            </a:r>
            <a:r>
              <a:rPr lang="zh-CN" altLang="en-US" sz="4000"/>
              <a:t>着</a:t>
            </a:r>
            <a:r>
              <a:rPr lang="en-US" altLang="zh-CN" sz="4000"/>
              <a:t>/</a:t>
            </a:r>
            <a:r>
              <a:rPr lang="zh-CN" altLang="en-US" sz="4000"/>
              <a:t>飞鸟</a:t>
            </a:r>
            <a:r>
              <a:rPr lang="en-US" altLang="zh-CN" sz="4000"/>
              <a:t>/</a:t>
            </a:r>
            <a:r>
              <a:rPr lang="zh-CN" altLang="en-US" sz="4000"/>
              <a:t>和</a:t>
            </a:r>
            <a:r>
              <a:rPr lang="en-US" altLang="zh-CN" sz="4000"/>
              <a:t>/</a:t>
            </a:r>
            <a:r>
              <a:rPr lang="zh-CN" altLang="en-US" sz="4000"/>
              <a:t>走兽，</a:t>
            </a:r>
            <a:endParaRPr lang="zh-CN" altLang="en-US" sz="4000"/>
          </a:p>
          <a:p>
            <a:r>
              <a:rPr lang="zh-CN" altLang="en-US" sz="4000"/>
              <a:t> 虽然</a:t>
            </a:r>
            <a:r>
              <a:rPr lang="en-US" altLang="zh-CN" sz="4000"/>
              <a:t>/</a:t>
            </a:r>
            <a:r>
              <a:rPr lang="zh-CN" altLang="en-US" sz="4000"/>
              <a:t>有</a:t>
            </a:r>
            <a:r>
              <a:rPr lang="en-US" altLang="zh-CN" sz="4000"/>
              <a:t>/</a:t>
            </a:r>
            <a:r>
              <a:rPr lang="zh-CN" altLang="en-US" sz="4000"/>
              <a:t>很好</a:t>
            </a:r>
            <a:r>
              <a:rPr lang="en-US" altLang="zh-CN" sz="4000"/>
              <a:t>/</a:t>
            </a:r>
            <a:r>
              <a:rPr lang="zh-CN" altLang="en-US" sz="4000"/>
              <a:t>的</a:t>
            </a:r>
            <a:r>
              <a:rPr lang="en-US" altLang="zh-CN" sz="4000"/>
              <a:t>/</a:t>
            </a:r>
            <a:r>
              <a:rPr lang="zh-CN" altLang="en-US" sz="4000"/>
              <a:t>理由</a:t>
            </a:r>
            <a:r>
              <a:rPr lang="en-US" altLang="zh-CN" sz="4000"/>
              <a:t>/</a:t>
            </a:r>
            <a:r>
              <a:rPr lang="zh-CN" altLang="en-US" sz="4000"/>
              <a:t>远离</a:t>
            </a:r>
            <a:r>
              <a:rPr lang="en-US" altLang="zh-CN" sz="4000"/>
              <a:t>/</a:t>
            </a:r>
            <a:r>
              <a:rPr lang="zh-CN" altLang="en-US" sz="4000"/>
              <a:t>了</a:t>
            </a:r>
            <a:r>
              <a:rPr lang="en-US" altLang="zh-CN" sz="4000"/>
              <a:t>/</a:t>
            </a:r>
            <a:r>
              <a:rPr lang="zh-CN" altLang="en-US" sz="4000"/>
              <a:t>过去</a:t>
            </a:r>
            <a:r>
              <a:rPr lang="en-US" altLang="zh-CN" sz="4000"/>
              <a:t>/</a:t>
            </a:r>
            <a:r>
              <a:rPr lang="zh-CN" altLang="en-US" sz="4000"/>
              <a:t>的</a:t>
            </a:r>
            <a:r>
              <a:rPr lang="en-US" altLang="zh-CN" sz="4000"/>
              <a:t>/</a:t>
            </a:r>
            <a:r>
              <a:rPr lang="zh-CN" altLang="en-US" sz="4000"/>
              <a:t>一切，</a:t>
            </a:r>
            <a:endParaRPr lang="zh-CN" altLang="en-US" sz="4000"/>
          </a:p>
          <a:p>
            <a:r>
              <a:rPr lang="zh-CN" altLang="en-US" sz="4000"/>
              <a:t> 但</a:t>
            </a:r>
            <a:r>
              <a:rPr lang="en-US" altLang="zh-CN" sz="4000"/>
              <a:t>/</a:t>
            </a:r>
            <a:r>
              <a:rPr lang="zh-CN" altLang="en-US" sz="4000"/>
              <a:t>需要</a:t>
            </a:r>
            <a:r>
              <a:rPr lang="en-US" altLang="zh-CN" sz="4000"/>
              <a:t>/</a:t>
            </a:r>
            <a:r>
              <a:rPr lang="zh-CN" altLang="en-US" sz="4000"/>
              <a:t>的</a:t>
            </a:r>
            <a:r>
              <a:rPr lang="en-US" altLang="zh-CN" sz="4000"/>
              <a:t>/</a:t>
            </a:r>
            <a:r>
              <a:rPr lang="zh-CN" altLang="en-US" sz="4000"/>
              <a:t>时候</a:t>
            </a:r>
            <a:r>
              <a:rPr lang="en-US" altLang="zh-CN" sz="4000"/>
              <a:t>/</a:t>
            </a:r>
            <a:r>
              <a:rPr lang="zh-CN" altLang="en-US" sz="4000">
                <a:solidFill>
                  <a:srgbClr val="FF0000"/>
                </a:solidFill>
              </a:rPr>
              <a:t>我</a:t>
            </a:r>
            <a:r>
              <a:rPr lang="zh-CN" altLang="en-US" sz="4000"/>
              <a:t>又</a:t>
            </a:r>
            <a:r>
              <a:rPr lang="en-US" altLang="zh-CN" sz="4000"/>
              <a:t>/</a:t>
            </a:r>
            <a:r>
              <a:rPr lang="zh-CN" altLang="en-US" sz="4000"/>
              <a:t>可以</a:t>
            </a:r>
            <a:r>
              <a:rPr lang="en-US" altLang="zh-CN" sz="4000"/>
              <a:t>/</a:t>
            </a:r>
            <a:r>
              <a:rPr lang="zh-CN" altLang="en-US" sz="4000"/>
              <a:t>将</a:t>
            </a:r>
            <a:r>
              <a:rPr lang="en-US" altLang="zh-CN" sz="4000"/>
              <a:t>/</a:t>
            </a:r>
            <a:r>
              <a:rPr lang="zh-CN" altLang="en-US" sz="4000"/>
              <a:t>任何</a:t>
            </a:r>
            <a:r>
              <a:rPr lang="en-US" altLang="zh-CN" sz="4000"/>
              <a:t>/</a:t>
            </a:r>
            <a:r>
              <a:rPr lang="zh-CN" altLang="en-US" sz="4000"/>
              <a:t>东西</a:t>
            </a:r>
            <a:r>
              <a:rPr lang="en-US" altLang="zh-CN" sz="4000"/>
              <a:t>/</a:t>
            </a:r>
            <a:r>
              <a:rPr lang="zh-CN" altLang="en-US" sz="4000"/>
              <a:t>召来。</a:t>
            </a:r>
            <a:endParaRPr lang="zh-CN" altLang="en-US" sz="4000"/>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9525" y="-11430"/>
            <a:ext cx="11512550" cy="6894830"/>
          </a:xfrm>
        </p:spPr>
        <p:txBody>
          <a:bodyPr>
            <a:noAutofit/>
          </a:bodyPr>
          <a:lstStyle/>
          <a:p>
            <a:r>
              <a:rPr lang="zh-CN" altLang="en-US" sz="2800">
                <a:solidFill>
                  <a:srgbClr val="FF0000"/>
                </a:solidFill>
              </a:rPr>
              <a:t>逃跑或畏怯是徒</a:t>
            </a:r>
            <a:r>
              <a:rPr sz="2800">
                <a:solidFill>
                  <a:srgbClr val="FF0000"/>
                </a:solidFill>
                <a:sym typeface="+mn-ea"/>
              </a:rPr>
              <a:t>然的，</a:t>
            </a:r>
            <a:r>
              <a:rPr sz="2800">
                <a:sym typeface="+mn-ea"/>
              </a:rPr>
              <a:t>e</a:t>
            </a:r>
            <a:endParaRPr lang="zh-CN" altLang="en-US" sz="2800"/>
          </a:p>
          <a:p>
            <a:r>
              <a:rPr lang="zh-CN" altLang="en-US" sz="2800"/>
              <a:t> 火成岩喷出了千年的烈火来反对</a:t>
            </a:r>
            <a:r>
              <a:rPr lang="zh-CN" altLang="en-US" sz="2800">
                <a:solidFill>
                  <a:srgbClr val="FF0000"/>
                </a:solidFill>
              </a:rPr>
              <a:t>我</a:t>
            </a:r>
            <a:r>
              <a:rPr lang="zh-CN" altLang="en-US" sz="2800"/>
              <a:t>接近是徒然的，e</a:t>
            </a:r>
            <a:endParaRPr lang="zh-CN" altLang="en-US" sz="2800"/>
          </a:p>
          <a:p>
            <a:r>
              <a:rPr lang="zh-CN" altLang="en-US" sz="2800"/>
              <a:t> 爬虫退缩到它的灰质的硬壳下面去是徒然的，</a:t>
            </a:r>
            <a:r>
              <a:rPr lang="en-US" altLang="zh-CN" sz="2800"/>
              <a:t>e</a:t>
            </a:r>
            <a:endParaRPr lang="zh-CN" altLang="en-US" sz="2800"/>
          </a:p>
          <a:p>
            <a:r>
              <a:rPr lang="zh-CN" altLang="en-US" sz="2800"/>
              <a:t> 事物远离开</a:t>
            </a:r>
            <a:r>
              <a:rPr lang="zh-CN" altLang="en-US" sz="2800">
                <a:solidFill>
                  <a:srgbClr val="FF0000"/>
                </a:solidFill>
              </a:rPr>
              <a:t>我</a:t>
            </a:r>
            <a:r>
              <a:rPr lang="zh-CN" altLang="en-US" sz="2800"/>
              <a:t>并显出各种不同的形状是徒然的，e</a:t>
            </a:r>
            <a:endParaRPr lang="zh-CN" altLang="en-US" sz="2800"/>
          </a:p>
          <a:p>
            <a:r>
              <a:rPr lang="zh-CN" altLang="en-US" sz="2800"/>
              <a:t> 海洋停留在岩洞中，大的怪物偃卧在低处是徒然的，e</a:t>
            </a:r>
            <a:endParaRPr lang="zh-CN" altLang="en-US" sz="2800"/>
          </a:p>
          <a:p>
            <a:r>
              <a:rPr lang="zh-CN" altLang="en-US" sz="2800"/>
              <a:t> 鹰雕背负着青天翱翔是徒然的，</a:t>
            </a:r>
            <a:r>
              <a:rPr lang="en-US" altLang="zh-CN" sz="2800"/>
              <a:t>e</a:t>
            </a:r>
            <a:endParaRPr lang="zh-CN" altLang="en-US" sz="2800"/>
          </a:p>
          <a:p>
            <a:r>
              <a:rPr lang="zh-CN" altLang="en-US" sz="2800"/>
              <a:t> 蝮蛇在藤蔓和木材中间溜过是徒然的，</a:t>
            </a:r>
            <a:r>
              <a:rPr lang="en-US" altLang="zh-CN" sz="2800"/>
              <a:t>e</a:t>
            </a:r>
            <a:endParaRPr lang="zh-CN" altLang="en-US" sz="2800"/>
          </a:p>
          <a:p>
            <a:r>
              <a:rPr lang="zh-CN" altLang="en-US" sz="2800"/>
              <a:t> 麋鹿居住在树林的深处是徒然的，</a:t>
            </a:r>
            <a:r>
              <a:rPr lang="en-US" altLang="zh-CN" sz="2800"/>
              <a:t>e</a:t>
            </a:r>
            <a:endParaRPr lang="zh-CN" altLang="en-US" sz="2800"/>
          </a:p>
          <a:p>
            <a:r>
              <a:rPr lang="zh-CN" altLang="en-US" sz="2800"/>
              <a:t> 尖嘴的海燕向北飘浮到拉布多</a:t>
            </a:r>
            <a:r>
              <a:rPr sz="2800">
                <a:sym typeface="+mn-ea"/>
              </a:rPr>
              <a:t>是徒然的，</a:t>
            </a:r>
            <a:r>
              <a:rPr lang="en-US" altLang="zh-CN" sz="2800">
                <a:sym typeface="+mn-ea"/>
              </a:rPr>
              <a:t>e</a:t>
            </a:r>
            <a:endParaRPr lang="zh-CN" altLang="en-US" sz="2800"/>
          </a:p>
          <a:p>
            <a:r>
              <a:rPr lang="zh-CN" altLang="en-US" sz="2800"/>
              <a:t> </a:t>
            </a:r>
            <a:r>
              <a:rPr lang="zh-CN" altLang="en-US" sz="2800">
                <a:solidFill>
                  <a:srgbClr val="FF0000"/>
                </a:solidFill>
              </a:rPr>
              <a:t>我</a:t>
            </a:r>
            <a:r>
              <a:rPr lang="zh-CN" altLang="en-US" sz="2800"/>
              <a:t>快速地限随着，我升到了绝岩上的罅隙中的巢穴。e</a:t>
            </a:r>
            <a:endParaRPr lang="zh-CN" altLang="en-US" sz="2800"/>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7305" y="-30480"/>
            <a:ext cx="12256135" cy="6879590"/>
          </a:xfrm>
        </p:spPr>
        <p:txBody>
          <a:bodyPr/>
          <a:lstStyle/>
          <a:p>
            <a:pPr algn="ctr"/>
            <a:r>
              <a:rPr sz="5400">
                <a:solidFill>
                  <a:srgbClr val="FF0000"/>
                </a:solidFill>
              </a:rPr>
              <a:t>作品、作者简介</a:t>
            </a:r>
            <a:endParaRPr sz="5400">
              <a:solidFill>
                <a:srgbClr val="FF0000"/>
              </a:solidFill>
            </a:endParaRPr>
          </a:p>
          <a:p>
            <a:r>
              <a:rPr lang="en-US" altLang="zh-CN" sz="4000"/>
              <a:t>      </a:t>
            </a:r>
            <a:r>
              <a:rPr sz="4000"/>
              <a:t>选自《草叶集》上册（人民文学出版社1994年版）。 楚图南译。</a:t>
            </a:r>
            <a:endParaRPr sz="4000"/>
          </a:p>
          <a:p>
            <a:r>
              <a:rPr sz="4000"/>
              <a:t> </a:t>
            </a:r>
            <a:r>
              <a:rPr lang="en-US" altLang="zh-CN" sz="4000"/>
              <a:t>    </a:t>
            </a:r>
            <a:r>
              <a:rPr sz="4000"/>
              <a:t>惠特曼（1819-1892),美国诗人。著 有《给一个遭到挫败的欧洲革命者》《我听见美洲 在歌唱》等诗歌。《自己之歌》共52节，这里选的是第</a:t>
            </a:r>
            <a:r>
              <a:rPr lang="en-US" altLang="zh-CN" sz="4000"/>
              <a:t>31</a:t>
            </a:r>
            <a:r>
              <a:rPr sz="4000"/>
              <a:t>节。</a:t>
            </a:r>
            <a:endParaRPr sz="4000"/>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3335" y="19050"/>
            <a:ext cx="12178665" cy="6838950"/>
          </a:xfrm>
        </p:spPr>
        <p:txBody>
          <a:bodyPr>
            <a:noAutofit/>
          </a:bodyPr>
          <a:lstStyle/>
          <a:p>
            <a:pPr algn="ctr"/>
            <a:r>
              <a:rPr lang="zh-CN" altLang="en-US" sz="1600"/>
              <a:t>难点解析</a:t>
            </a:r>
            <a:endParaRPr lang="zh-CN" altLang="en-US" sz="1600"/>
          </a:p>
          <a:p>
            <a:r>
              <a:rPr lang="zh-CN" altLang="en-US" sz="3200">
                <a:solidFill>
                  <a:srgbClr val="FF0000"/>
                </a:solidFill>
              </a:rPr>
              <a:t>文中</a:t>
            </a:r>
            <a:r>
              <a:rPr lang="en-US" altLang="zh-CN" sz="3200">
                <a:solidFill>
                  <a:srgbClr val="FF0000"/>
                </a:solidFill>
              </a:rPr>
              <a:t>“</a:t>
            </a:r>
            <a:r>
              <a:rPr sz="3200">
                <a:solidFill>
                  <a:srgbClr val="FF0000"/>
                </a:solidFill>
              </a:rPr>
              <a:t>徒然</a:t>
            </a:r>
            <a:r>
              <a:rPr lang="en-US" altLang="zh-CN" sz="3200">
                <a:solidFill>
                  <a:srgbClr val="FF0000"/>
                </a:solidFill>
              </a:rPr>
              <a:t>”</a:t>
            </a:r>
            <a:r>
              <a:rPr sz="3200">
                <a:solidFill>
                  <a:srgbClr val="FF0000"/>
                </a:solidFill>
              </a:rPr>
              <a:t>是什么意思？答：</a:t>
            </a:r>
            <a:r>
              <a:rPr sz="3200">
                <a:sym typeface="+mn-ea"/>
              </a:rPr>
              <a:t>枉然、白费。</a:t>
            </a:r>
            <a:endParaRPr sz="3200">
              <a:sym typeface="+mn-ea"/>
            </a:endParaRPr>
          </a:p>
          <a:p>
            <a:r>
              <a:rPr lang="en-US" altLang="zh-CN" sz="2800"/>
              <a:t>1</a:t>
            </a:r>
            <a:r>
              <a:rPr sz="2800"/>
              <a:t>枉然、白费。《文明小史．第三九回》：「就有天仙般的相貌，但是没得一些学问，也觉徒然。」</a:t>
            </a:r>
            <a:endParaRPr sz="2800"/>
          </a:p>
          <a:p>
            <a:r>
              <a:rPr lang="en-US" altLang="zh-CN" sz="2800"/>
              <a:t>2</a:t>
            </a:r>
            <a:r>
              <a:rPr sz="2800"/>
              <a:t>乌有。《文选．任昉．为范尚书让吏部封侯第一表》：「百年上寿，既曰徒然；如其诚说，亦以过半。」</a:t>
            </a:r>
            <a:endParaRPr sz="2800"/>
          </a:p>
          <a:p>
            <a:r>
              <a:rPr lang="en-US" altLang="zh-CN" sz="2800"/>
              <a:t>3</a:t>
            </a:r>
            <a:r>
              <a:rPr sz="2800"/>
              <a:t>仅只此也，只是如此。《史记．卷七八．春申君传》：「非徒然也，君贵用事久，多失礼于王兄弟，兄弟诚立，祸且及身，何以保相印江东之封乎？」</a:t>
            </a:r>
            <a:endParaRPr sz="2800"/>
          </a:p>
          <a:p>
            <a:r>
              <a:rPr lang="en-US" altLang="zh-CN" sz="2800"/>
              <a:t>4</a:t>
            </a:r>
            <a:r>
              <a:rPr sz="2800"/>
              <a:t>无证据。《后汉书．卷二三．窦融传》：「毁誉之来，皆不徒然，不可不思。」</a:t>
            </a:r>
            <a:endParaRPr sz="2800"/>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3180" y="196850"/>
            <a:ext cx="11482070" cy="6567170"/>
          </a:xfrm>
        </p:spPr>
        <p:txBody>
          <a:bodyPr/>
          <a:lstStyle/>
          <a:p>
            <a:pPr algn="ctr"/>
            <a:r>
              <a:rPr lang="zh-CN" altLang="en-US" sz="5400">
                <a:solidFill>
                  <a:srgbClr val="FF0000"/>
                </a:solidFill>
              </a:rPr>
              <a:t>学习任务</a:t>
            </a:r>
            <a:endParaRPr lang="zh-CN" altLang="en-US" sz="5400">
              <a:solidFill>
                <a:srgbClr val="FF0000"/>
              </a:solidFill>
            </a:endParaRPr>
          </a:p>
          <a:p>
            <a:r>
              <a:rPr lang="en-US" altLang="zh-CN" sz="5400"/>
              <a:t>1.</a:t>
            </a:r>
            <a:r>
              <a:rPr sz="5400"/>
              <a:t>有感情诵读《自己之歌》，并圈划带有</a:t>
            </a:r>
            <a:r>
              <a:rPr lang="en-US" altLang="zh-CN" sz="5400"/>
              <a:t>“</a:t>
            </a:r>
            <a:r>
              <a:rPr sz="5400"/>
              <a:t>我</a:t>
            </a:r>
            <a:r>
              <a:rPr lang="en-US" altLang="zh-CN" sz="5400"/>
              <a:t>”</a:t>
            </a:r>
            <a:r>
              <a:rPr sz="5400"/>
              <a:t>的词句。</a:t>
            </a:r>
            <a:endParaRPr sz="5400"/>
          </a:p>
          <a:p>
            <a:r>
              <a:rPr lang="en-US" altLang="zh-CN" sz="5400"/>
              <a:t>2.</a:t>
            </a:r>
            <a:r>
              <a:rPr sz="5400"/>
              <a:t>概述是个三个章节的大意。</a:t>
            </a:r>
            <a:endParaRPr sz="5400"/>
          </a:p>
          <a:p>
            <a:r>
              <a:rPr lang="en-US" altLang="zh-CN" sz="5400"/>
              <a:t>3.</a:t>
            </a:r>
            <a:r>
              <a:rPr sz="5400"/>
              <a:t>诗中</a:t>
            </a:r>
            <a:r>
              <a:rPr lang="en-US" altLang="zh-CN" sz="5400"/>
              <a:t>“</a:t>
            </a:r>
            <a:r>
              <a:rPr sz="5400">
                <a:sym typeface="+mn-ea"/>
              </a:rPr>
              <a:t>我</a:t>
            </a:r>
            <a:r>
              <a:rPr lang="en-US" altLang="zh-CN" sz="5400"/>
              <a:t>”</a:t>
            </a:r>
            <a:r>
              <a:rPr sz="5400"/>
              <a:t>是一个怎么样的形象？</a:t>
            </a:r>
            <a:endParaRPr sz="5400"/>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2860" y="24130"/>
            <a:ext cx="12169775" cy="6850380"/>
          </a:xfrm>
        </p:spPr>
        <p:txBody>
          <a:bodyPr>
            <a:normAutofit fontScale="25000"/>
          </a:bodyPr>
          <a:lstStyle/>
          <a:p>
            <a:r>
              <a:rPr sz="14400">
                <a:solidFill>
                  <a:srgbClr val="FF0000"/>
                </a:solidFill>
                <a:sym typeface="+mn-ea"/>
              </a:rPr>
              <a:t>任务</a:t>
            </a:r>
            <a:r>
              <a:rPr lang="en-US" altLang="zh-CN" sz="14400">
                <a:solidFill>
                  <a:srgbClr val="FF0000"/>
                </a:solidFill>
                <a:sym typeface="+mn-ea"/>
              </a:rPr>
              <a:t>1.</a:t>
            </a:r>
            <a:r>
              <a:rPr sz="14400">
                <a:solidFill>
                  <a:srgbClr val="FF0000"/>
                </a:solidFill>
                <a:sym typeface="+mn-ea"/>
              </a:rPr>
              <a:t>答：我</a:t>
            </a:r>
            <a:r>
              <a:rPr lang="en-US" altLang="zh-CN" sz="14400">
                <a:sym typeface="+mn-ea"/>
              </a:rPr>
              <a:t>/</a:t>
            </a:r>
            <a:r>
              <a:rPr sz="14400">
                <a:sym typeface="+mn-ea"/>
              </a:rPr>
              <a:t>相信</a:t>
            </a:r>
            <a:r>
              <a:rPr lang="en-US" altLang="zh-CN" sz="14400">
                <a:sym typeface="+mn-ea"/>
              </a:rPr>
              <a:t>/</a:t>
            </a:r>
            <a:r>
              <a:rPr sz="14400">
                <a:sym typeface="+mn-ea"/>
              </a:rPr>
              <a:t>一片</a:t>
            </a:r>
            <a:r>
              <a:rPr lang="en-US" altLang="zh-CN" sz="14400">
                <a:sym typeface="+mn-ea"/>
              </a:rPr>
              <a:t>/</a:t>
            </a:r>
            <a:r>
              <a:rPr sz="14400">
                <a:sym typeface="+mn-ea"/>
              </a:rPr>
              <a:t>草叶</a:t>
            </a:r>
            <a:r>
              <a:rPr lang="en-US" altLang="zh-CN" sz="14400">
                <a:sym typeface="+mn-ea"/>
              </a:rPr>
              <a:t>/</a:t>
            </a:r>
            <a:r>
              <a:rPr sz="14400">
                <a:sym typeface="+mn-ea"/>
              </a:rPr>
              <a:t>所</a:t>
            </a:r>
            <a:r>
              <a:rPr lang="en-US" altLang="zh-CN" sz="14400">
                <a:sym typeface="+mn-ea"/>
              </a:rPr>
              <a:t>/</a:t>
            </a:r>
            <a:r>
              <a:rPr sz="14400">
                <a:sym typeface="+mn-ea"/>
              </a:rPr>
              <a:t>需费</a:t>
            </a:r>
            <a:r>
              <a:rPr lang="en-US" altLang="zh-CN" sz="14400">
                <a:sym typeface="+mn-ea"/>
              </a:rPr>
              <a:t>/</a:t>
            </a:r>
            <a:r>
              <a:rPr sz="14400">
                <a:sym typeface="+mn-ea"/>
              </a:rPr>
              <a:t>的</a:t>
            </a:r>
            <a:r>
              <a:rPr lang="en-US" altLang="zh-CN" sz="14400">
                <a:sym typeface="+mn-ea"/>
              </a:rPr>
              <a:t>/</a:t>
            </a:r>
            <a:r>
              <a:rPr sz="14400">
                <a:sym typeface="+mn-ea"/>
              </a:rPr>
              <a:t>工程</a:t>
            </a:r>
            <a:r>
              <a:rPr lang="en-US" altLang="zh-CN" sz="14400">
                <a:sym typeface="+mn-ea"/>
              </a:rPr>
              <a:t>/</a:t>
            </a:r>
            <a:r>
              <a:rPr sz="14400">
                <a:sym typeface="+mn-ea"/>
              </a:rPr>
              <a:t>不会</a:t>
            </a:r>
            <a:r>
              <a:rPr lang="en-US" altLang="zh-CN" sz="14400">
                <a:sym typeface="+mn-ea"/>
              </a:rPr>
              <a:t>/</a:t>
            </a:r>
            <a:r>
              <a:rPr sz="14400">
                <a:sym typeface="+mn-ea"/>
              </a:rPr>
              <a:t>少于</a:t>
            </a:r>
            <a:r>
              <a:rPr lang="en-US" altLang="zh-CN" sz="14400">
                <a:sym typeface="+mn-ea"/>
              </a:rPr>
              <a:t>/</a:t>
            </a:r>
            <a:r>
              <a:rPr sz="14400">
                <a:sym typeface="+mn-ea"/>
              </a:rPr>
              <a:t>星星，in</a:t>
            </a:r>
            <a:r>
              <a:rPr sz="14400">
                <a:solidFill>
                  <a:srgbClr val="FF0000"/>
                </a:solidFill>
                <a:sym typeface="+mn-ea"/>
              </a:rPr>
              <a:t>我</a:t>
            </a:r>
            <a:r>
              <a:rPr sz="14400">
                <a:sym typeface="+mn-ea"/>
              </a:rPr>
              <a:t> </a:t>
            </a:r>
            <a:r>
              <a:rPr lang="en-US" altLang="zh-CN" sz="14400">
                <a:sym typeface="+mn-ea"/>
              </a:rPr>
              <a:t>/</a:t>
            </a:r>
            <a:r>
              <a:rPr sz="14400">
                <a:sym typeface="+mn-ea"/>
              </a:rPr>
              <a:t>手掌</a:t>
            </a:r>
            <a:r>
              <a:rPr lang="en-US" altLang="zh-CN" sz="14400">
                <a:sym typeface="+mn-ea"/>
              </a:rPr>
              <a:t>/</a:t>
            </a:r>
            <a:r>
              <a:rPr sz="14400">
                <a:sym typeface="+mn-ea"/>
              </a:rPr>
              <a:t>上</a:t>
            </a:r>
            <a:r>
              <a:rPr lang="en-US" altLang="zh-CN" sz="14400">
                <a:sym typeface="+mn-ea"/>
              </a:rPr>
              <a:t>/</a:t>
            </a:r>
            <a:r>
              <a:rPr sz="14400">
                <a:sym typeface="+mn-ea"/>
              </a:rPr>
              <a:t>一个</a:t>
            </a:r>
            <a:r>
              <a:rPr lang="en-US" altLang="zh-CN" sz="14400">
                <a:sym typeface="+mn-ea"/>
              </a:rPr>
              <a:t>/</a:t>
            </a:r>
            <a:r>
              <a:rPr sz="14400">
                <a:sym typeface="+mn-ea"/>
              </a:rPr>
              <a:t>极小</a:t>
            </a:r>
            <a:r>
              <a:rPr lang="en-US" altLang="zh-CN" sz="14400">
                <a:sym typeface="+mn-ea"/>
              </a:rPr>
              <a:t>/</a:t>
            </a:r>
            <a:r>
              <a:rPr sz="14400">
                <a:sym typeface="+mn-ea"/>
              </a:rPr>
              <a:t>的</a:t>
            </a:r>
            <a:r>
              <a:rPr lang="en-US" altLang="zh-CN" sz="14400">
                <a:sym typeface="+mn-ea"/>
              </a:rPr>
              <a:t>/</a:t>
            </a:r>
            <a:r>
              <a:rPr sz="14400">
                <a:sym typeface="+mn-ea"/>
              </a:rPr>
              <a:t>关节</a:t>
            </a:r>
            <a:r>
              <a:rPr lang="en-US" altLang="zh-CN" sz="14400">
                <a:sym typeface="+mn-ea"/>
              </a:rPr>
              <a:t>/</a:t>
            </a:r>
            <a:r>
              <a:rPr altLang="zh-CN" sz="14400">
                <a:sym typeface="+mn-ea"/>
              </a:rPr>
              <a:t>可</a:t>
            </a:r>
            <a:r>
              <a:rPr sz="14400">
                <a:sym typeface="+mn-ea"/>
              </a:rPr>
              <a:t>以</a:t>
            </a:r>
            <a:r>
              <a:rPr lang="en-US" altLang="zh-CN" sz="14400">
                <a:sym typeface="+mn-ea"/>
              </a:rPr>
              <a:t>/</a:t>
            </a:r>
            <a:r>
              <a:rPr sz="14400">
                <a:sym typeface="+mn-ea"/>
              </a:rPr>
              <a:t>使</a:t>
            </a:r>
            <a:r>
              <a:rPr lang="en-US" altLang="zh-CN" sz="14400">
                <a:sym typeface="+mn-ea"/>
              </a:rPr>
              <a:t>/</a:t>
            </a:r>
            <a:r>
              <a:rPr sz="14400">
                <a:sym typeface="+mn-ea"/>
              </a:rPr>
              <a:t>所有</a:t>
            </a:r>
            <a:r>
              <a:rPr lang="en-US" altLang="zh-CN" sz="14400">
                <a:sym typeface="+mn-ea"/>
              </a:rPr>
              <a:t>/</a:t>
            </a:r>
            <a:r>
              <a:rPr sz="14400">
                <a:sym typeface="+mn-ea"/>
              </a:rPr>
              <a:t>的</a:t>
            </a:r>
            <a:r>
              <a:rPr lang="en-US" altLang="zh-CN" sz="14400">
                <a:sym typeface="+mn-ea"/>
              </a:rPr>
              <a:t>/</a:t>
            </a:r>
            <a:r>
              <a:rPr sz="14400">
                <a:sym typeface="+mn-ea"/>
              </a:rPr>
              <a:t>机器</a:t>
            </a:r>
            <a:r>
              <a:rPr lang="en-US" altLang="zh-CN" sz="14400">
                <a:sym typeface="+mn-ea"/>
              </a:rPr>
              <a:t>/</a:t>
            </a:r>
            <a:r>
              <a:rPr sz="14400">
                <a:sym typeface="+mn-ea"/>
              </a:rPr>
              <a:t>都</a:t>
            </a:r>
            <a:r>
              <a:rPr lang="en-US" altLang="zh-CN" sz="14400">
                <a:sym typeface="+mn-ea"/>
              </a:rPr>
              <a:t>/</a:t>
            </a:r>
            <a:r>
              <a:rPr sz="14400">
                <a:sym typeface="+mn-ea"/>
              </a:rPr>
              <a:t>显得</a:t>
            </a:r>
            <a:r>
              <a:rPr lang="en-US" altLang="zh-CN" sz="14400">
                <a:sym typeface="+mn-ea"/>
              </a:rPr>
              <a:t>/</a:t>
            </a:r>
            <a:r>
              <a:rPr sz="14400">
                <a:sym typeface="+mn-ea"/>
              </a:rPr>
              <a:t>渺小</a:t>
            </a:r>
            <a:r>
              <a:rPr lang="en-US" altLang="zh-CN" sz="14400">
                <a:sym typeface="+mn-ea"/>
              </a:rPr>
              <a:t>/</a:t>
            </a:r>
            <a:r>
              <a:rPr sz="14400">
                <a:sym typeface="+mn-ea"/>
              </a:rPr>
              <a:t>可怜！an</a:t>
            </a:r>
            <a:r>
              <a:rPr sz="14400">
                <a:solidFill>
                  <a:srgbClr val="FF0000"/>
                </a:solidFill>
                <a:sym typeface="+mn-ea"/>
              </a:rPr>
              <a:t>我</a:t>
            </a:r>
            <a:r>
              <a:rPr lang="en-US" altLang="zh-CN" sz="14400">
                <a:sym typeface="+mn-ea"/>
              </a:rPr>
              <a:t>/</a:t>
            </a:r>
            <a:r>
              <a:rPr sz="14400">
                <a:sym typeface="+mn-ea"/>
              </a:rPr>
              <a:t>看出</a:t>
            </a:r>
            <a:r>
              <a:rPr lang="en-US" altLang="zh-CN" sz="14400">
                <a:sym typeface="+mn-ea"/>
              </a:rPr>
              <a:t>/</a:t>
            </a:r>
            <a:r>
              <a:rPr sz="14400">
                <a:solidFill>
                  <a:srgbClr val="FF0000"/>
                </a:solidFill>
                <a:sym typeface="+mn-ea"/>
              </a:rPr>
              <a:t>我</a:t>
            </a:r>
            <a:r>
              <a:rPr sz="14400">
                <a:sym typeface="+mn-ea"/>
              </a:rPr>
              <a:t>是</a:t>
            </a:r>
            <a:r>
              <a:rPr lang="en-US" altLang="zh-CN" sz="14400">
                <a:sym typeface="+mn-ea"/>
              </a:rPr>
              <a:t>/</a:t>
            </a:r>
            <a:r>
              <a:rPr sz="14400">
                <a:sym typeface="+mn-ea"/>
              </a:rPr>
              <a:t>和</a:t>
            </a:r>
            <a:r>
              <a:rPr lang="en-US" altLang="zh-CN" sz="14400">
                <a:sym typeface="+mn-ea"/>
              </a:rPr>
              <a:t>/</a:t>
            </a:r>
            <a:r>
              <a:rPr sz="14400">
                <a:sym typeface="+mn-ea"/>
              </a:rPr>
              <a:t>片麻</a:t>
            </a:r>
            <a:r>
              <a:rPr lang="en-US" altLang="zh-CN" sz="14400">
                <a:sym typeface="+mn-ea"/>
              </a:rPr>
              <a:t>/</a:t>
            </a:r>
            <a:r>
              <a:rPr sz="14400">
                <a:sym typeface="+mn-ea"/>
              </a:rPr>
              <a:t>石</a:t>
            </a:r>
            <a:r>
              <a:rPr lang="en-US" altLang="zh-CN" sz="14400">
                <a:sym typeface="+mn-ea"/>
              </a:rPr>
              <a:t>/</a:t>
            </a:r>
            <a:r>
              <a:rPr sz="14400">
                <a:sym typeface="+mn-ea"/>
              </a:rPr>
              <a:t>、煤</a:t>
            </a:r>
            <a:r>
              <a:rPr lang="en-US" altLang="zh-CN" sz="14400">
                <a:sym typeface="+mn-ea"/>
              </a:rPr>
              <a:t>/</a:t>
            </a:r>
            <a:r>
              <a:rPr sz="14400">
                <a:sym typeface="+mn-ea"/>
              </a:rPr>
              <a:t>、藓苔</a:t>
            </a:r>
            <a:r>
              <a:rPr lang="en-US" altLang="zh-CN" sz="14400">
                <a:sym typeface="+mn-ea"/>
              </a:rPr>
              <a:t>/</a:t>
            </a:r>
            <a:r>
              <a:rPr sz="14400">
                <a:sym typeface="+mn-ea"/>
              </a:rPr>
              <a:t>、水果/、谷粒</a:t>
            </a:r>
            <a:r>
              <a:rPr lang="en-US" altLang="zh-CN" sz="14400">
                <a:sym typeface="+mn-ea"/>
              </a:rPr>
              <a:t>/</a:t>
            </a:r>
            <a:r>
              <a:rPr sz="14400">
                <a:sym typeface="+mn-ea"/>
              </a:rPr>
              <a:t>、可食</a:t>
            </a:r>
            <a:r>
              <a:rPr lang="en-US" altLang="zh-CN" sz="14400">
                <a:sym typeface="+mn-ea"/>
              </a:rPr>
              <a:t>/</a:t>
            </a:r>
            <a:r>
              <a:rPr sz="14400">
                <a:sym typeface="+mn-ea"/>
              </a:rPr>
              <a:t>的</a:t>
            </a:r>
            <a:r>
              <a:rPr lang="en-US" altLang="zh-CN" sz="14400">
                <a:sym typeface="+mn-ea"/>
              </a:rPr>
              <a:t>/</a:t>
            </a:r>
            <a:r>
              <a:rPr sz="14400">
                <a:sym typeface="+mn-ea"/>
              </a:rPr>
              <a:t>菜根</a:t>
            </a:r>
            <a:r>
              <a:rPr lang="en-US" altLang="zh-CN" sz="14400">
                <a:sym typeface="+mn-ea"/>
              </a:rPr>
              <a:t>/</a:t>
            </a:r>
            <a:r>
              <a:rPr sz="14400">
                <a:sym typeface="+mn-ea"/>
              </a:rPr>
              <a:t>混合</a:t>
            </a:r>
            <a:r>
              <a:rPr lang="en-US" altLang="zh-CN" sz="14400">
                <a:sym typeface="+mn-ea"/>
              </a:rPr>
              <a:t>/</a:t>
            </a:r>
            <a:r>
              <a:rPr sz="14400">
                <a:sym typeface="+mn-ea"/>
              </a:rPr>
              <a:t>在</a:t>
            </a:r>
            <a:r>
              <a:rPr lang="en-US" altLang="zh-CN" sz="14400">
                <a:sym typeface="+mn-ea"/>
              </a:rPr>
              <a:t>/</a:t>
            </a:r>
            <a:r>
              <a:rPr sz="14400">
                <a:sym typeface="+mn-ea"/>
              </a:rPr>
              <a:t>一起</a:t>
            </a:r>
            <a:endParaRPr sz="14400">
              <a:sym typeface="+mn-ea"/>
            </a:endParaRPr>
          </a:p>
          <a:p>
            <a:pPr algn="l"/>
            <a:r>
              <a:rPr sz="14400">
                <a:sym typeface="+mn-ea"/>
              </a:rPr>
              <a:t>但</a:t>
            </a:r>
            <a:r>
              <a:rPr lang="en-US" altLang="zh-CN" sz="14400">
                <a:sym typeface="+mn-ea"/>
              </a:rPr>
              <a:t>/</a:t>
            </a:r>
            <a:r>
              <a:rPr sz="14400">
                <a:sym typeface="+mn-ea"/>
              </a:rPr>
              <a:t>需要</a:t>
            </a:r>
            <a:r>
              <a:rPr lang="en-US" altLang="zh-CN" sz="14400">
                <a:sym typeface="+mn-ea"/>
              </a:rPr>
              <a:t>/</a:t>
            </a:r>
            <a:r>
              <a:rPr sz="14400">
                <a:sym typeface="+mn-ea"/>
              </a:rPr>
              <a:t>的</a:t>
            </a:r>
            <a:r>
              <a:rPr lang="en-US" altLang="zh-CN" sz="14400">
                <a:sym typeface="+mn-ea"/>
              </a:rPr>
              <a:t>/</a:t>
            </a:r>
            <a:r>
              <a:rPr sz="14400">
                <a:sym typeface="+mn-ea"/>
              </a:rPr>
              <a:t>时候</a:t>
            </a:r>
            <a:r>
              <a:rPr lang="en-US" altLang="zh-CN" sz="14400">
                <a:sym typeface="+mn-ea"/>
              </a:rPr>
              <a:t>/</a:t>
            </a:r>
            <a:r>
              <a:rPr sz="14400">
                <a:solidFill>
                  <a:srgbClr val="FF0000"/>
                </a:solidFill>
                <a:sym typeface="+mn-ea"/>
              </a:rPr>
              <a:t>我</a:t>
            </a:r>
            <a:r>
              <a:rPr sz="14400">
                <a:sym typeface="+mn-ea"/>
              </a:rPr>
              <a:t>又</a:t>
            </a:r>
            <a:r>
              <a:rPr lang="en-US" altLang="zh-CN" sz="14400">
                <a:sym typeface="+mn-ea"/>
              </a:rPr>
              <a:t>/</a:t>
            </a:r>
            <a:r>
              <a:rPr sz="14400">
                <a:sym typeface="+mn-ea"/>
              </a:rPr>
              <a:t>可以</a:t>
            </a:r>
            <a:r>
              <a:rPr lang="en-US" altLang="zh-CN" sz="14400">
                <a:sym typeface="+mn-ea"/>
              </a:rPr>
              <a:t>/</a:t>
            </a:r>
            <a:r>
              <a:rPr sz="14400">
                <a:sym typeface="+mn-ea"/>
              </a:rPr>
              <a:t>将</a:t>
            </a:r>
            <a:r>
              <a:rPr lang="en-US" altLang="zh-CN" sz="14400">
                <a:sym typeface="+mn-ea"/>
              </a:rPr>
              <a:t>/</a:t>
            </a:r>
            <a:r>
              <a:rPr sz="14400">
                <a:sym typeface="+mn-ea"/>
              </a:rPr>
              <a:t>任何</a:t>
            </a:r>
            <a:r>
              <a:rPr lang="en-US" altLang="zh-CN" sz="14400">
                <a:sym typeface="+mn-ea"/>
              </a:rPr>
              <a:t>/</a:t>
            </a:r>
            <a:r>
              <a:rPr sz="14400">
                <a:sym typeface="+mn-ea"/>
              </a:rPr>
              <a:t>东西</a:t>
            </a:r>
            <a:r>
              <a:rPr lang="en-US" altLang="zh-CN" sz="14400">
                <a:sym typeface="+mn-ea"/>
              </a:rPr>
              <a:t>/</a:t>
            </a:r>
            <a:r>
              <a:rPr sz="14400">
                <a:sym typeface="+mn-ea"/>
              </a:rPr>
              <a:t>召来。</a:t>
            </a:r>
            <a:endParaRPr lang="zh-CN" altLang="en-US" sz="14400"/>
          </a:p>
          <a:p>
            <a:pPr algn="l"/>
            <a:r>
              <a:rPr sz="14400">
                <a:sym typeface="+mn-ea"/>
              </a:rPr>
              <a:t>火成岩喷出了千年的烈火来反对</a:t>
            </a:r>
            <a:r>
              <a:rPr sz="14400">
                <a:solidFill>
                  <a:srgbClr val="FF0000"/>
                </a:solidFill>
                <a:sym typeface="+mn-ea"/>
              </a:rPr>
              <a:t>我</a:t>
            </a:r>
            <a:r>
              <a:rPr sz="14400">
                <a:sym typeface="+mn-ea"/>
              </a:rPr>
              <a:t>接近是徒然的，e</a:t>
            </a:r>
            <a:endParaRPr lang="zh-CN" altLang="en-US" sz="14400"/>
          </a:p>
          <a:p>
            <a:pPr algn="l"/>
            <a:r>
              <a:rPr sz="14400">
                <a:sym typeface="+mn-ea"/>
              </a:rPr>
              <a:t> 事物远离开</a:t>
            </a:r>
            <a:r>
              <a:rPr sz="14400">
                <a:solidFill>
                  <a:srgbClr val="FF0000"/>
                </a:solidFill>
                <a:sym typeface="+mn-ea"/>
              </a:rPr>
              <a:t>我</a:t>
            </a:r>
            <a:r>
              <a:rPr sz="14400">
                <a:sym typeface="+mn-ea"/>
              </a:rPr>
              <a:t>并显出各种不同的形状是徒然的，e</a:t>
            </a:r>
            <a:endParaRPr lang="zh-CN" altLang="en-US" sz="14400"/>
          </a:p>
          <a:p>
            <a:pPr algn="l"/>
            <a:r>
              <a:rPr sz="14400">
                <a:sym typeface="+mn-ea"/>
              </a:rPr>
              <a:t>  </a:t>
            </a:r>
            <a:r>
              <a:rPr sz="14400">
                <a:solidFill>
                  <a:srgbClr val="FF0000"/>
                </a:solidFill>
                <a:sym typeface="+mn-ea"/>
              </a:rPr>
              <a:t>我</a:t>
            </a:r>
            <a:r>
              <a:rPr sz="14400">
                <a:sym typeface="+mn-ea"/>
              </a:rPr>
              <a:t>快速地限随着，我升到了绝岩上的罅隙中的巢穴。e</a:t>
            </a:r>
            <a:endParaRPr lang="zh-CN" altLang="en-US" sz="14400"/>
          </a:p>
          <a:p>
            <a:pPr algn="l"/>
            <a:endParaRPr lang="zh-CN" altLang="en-US" sz="12800"/>
          </a:p>
          <a:p>
            <a:pPr algn="l"/>
            <a:r>
              <a:rPr>
                <a:sym typeface="+mn-ea"/>
              </a:rPr>
              <a:t> </a:t>
            </a:r>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35" y="-38100"/>
            <a:ext cx="11857990" cy="6896735"/>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lang="zh-CN"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可</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知道</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那所</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房子，圆柱</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成行，</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厅堂</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辉煌，</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居室</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宽敞</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明亮，</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大理石</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立像</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凝望着</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我：</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人们</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把你</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怎么</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了，可怜的</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姑娘？</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ang</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你</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可</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知道</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那所</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房子？</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前往，</a:t>
            </a:r>
            <a:r>
              <a:rPr lang="en-US" altLang="zh-CN" sz="4400" b="1">
                <a:ln>
                  <a:noFill/>
                </a:ln>
                <a:solidFill>
                  <a:srgbClr val="262626"/>
                </a:solidFill>
                <a:effectLst/>
                <a:uLnTx/>
                <a:latin typeface="宋体" panose="02010600030101010101" pitchFamily="2" charset="-122"/>
                <a:ea typeface="宋体" panose="02010600030101010101" pitchFamily="2" charset="-122"/>
                <a:sym typeface="+mn-ea"/>
              </a:rPr>
              <a:t>ang</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lang="en-US" altLang="zh-CN" sz="44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我愿</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跟随</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你，恩人</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啊，随你</a:t>
            </a:r>
            <a:r>
              <a:rPr kumimoji="0" lang="en-US" altLang="zh-CN"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4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lang="en-US" altLang="zh-CN" sz="3600" b="1">
                <a:ln>
                  <a:noFill/>
                </a:ln>
                <a:solidFill>
                  <a:srgbClr val="262626"/>
                </a:solidFill>
                <a:effectLst/>
                <a:uLnTx/>
                <a:latin typeface="宋体" panose="02010600030101010101" pitchFamily="2" charset="-122"/>
                <a:ea typeface="宋体" panose="02010600030101010101" pitchFamily="2" charset="-122"/>
                <a:sym typeface="+mn-ea"/>
              </a:rPr>
              <a:t>ang</a:t>
            </a: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 y="-635"/>
            <a:ext cx="11522710" cy="6341745"/>
          </a:xfrm>
        </p:spPr>
        <p:txBody>
          <a:bodyPr>
            <a:noAutofit/>
          </a:bodyPr>
          <a:lstStyle/>
          <a:p>
            <a:r>
              <a:rPr lang="en-US" altLang="zh-CN" sz="6000">
                <a:solidFill>
                  <a:srgbClr val="FF0000"/>
                </a:solidFill>
                <a:sym typeface="+mn-ea"/>
              </a:rPr>
              <a:t>2.</a:t>
            </a:r>
            <a:r>
              <a:rPr sz="6000">
                <a:solidFill>
                  <a:srgbClr val="FF0000"/>
                </a:solidFill>
                <a:sym typeface="+mn-ea"/>
              </a:rPr>
              <a:t>概述是个三个章节的大意</a:t>
            </a:r>
            <a:endParaRPr sz="6000">
              <a:solidFill>
                <a:srgbClr val="FF0000"/>
              </a:solidFill>
              <a:sym typeface="+mn-ea"/>
            </a:endParaRPr>
          </a:p>
          <a:p>
            <a:r>
              <a:rPr lang="zh-CN" altLang="en-US" sz="6000">
                <a:solidFill>
                  <a:srgbClr val="FF0000"/>
                </a:solidFill>
              </a:rPr>
              <a:t>第一个章节：</a:t>
            </a:r>
            <a:r>
              <a:rPr lang="en-US" altLang="zh-CN" sz="6000">
                <a:solidFill>
                  <a:srgbClr val="FF0000"/>
                </a:solidFill>
              </a:rPr>
              <a:t>“</a:t>
            </a:r>
            <a:r>
              <a:rPr lang="zh-CN" altLang="en-US" sz="6000">
                <a:solidFill>
                  <a:srgbClr val="FF0000"/>
                </a:solidFill>
              </a:rPr>
              <a:t>我</a:t>
            </a:r>
            <a:r>
              <a:rPr lang="en-US" altLang="zh-CN" sz="6000">
                <a:solidFill>
                  <a:srgbClr val="FF0000"/>
                </a:solidFill>
              </a:rPr>
              <a:t>”</a:t>
            </a:r>
            <a:r>
              <a:rPr lang="zh-CN" altLang="en-US" sz="6000">
                <a:solidFill>
                  <a:srgbClr val="FF0000"/>
                </a:solidFill>
              </a:rPr>
              <a:t>的信仰</a:t>
            </a:r>
            <a:endParaRPr lang="zh-CN" altLang="en-US" sz="6000">
              <a:solidFill>
                <a:srgbClr val="FF0000"/>
              </a:solidFill>
            </a:endParaRPr>
          </a:p>
          <a:p>
            <a:r>
              <a:rPr lang="zh-CN" altLang="en-US" sz="6000">
                <a:solidFill>
                  <a:srgbClr val="FF0000"/>
                </a:solidFill>
              </a:rPr>
              <a:t>第二个章节：</a:t>
            </a:r>
            <a:r>
              <a:rPr lang="en-US" altLang="zh-CN" sz="6000">
                <a:solidFill>
                  <a:srgbClr val="FF0000"/>
                </a:solidFill>
              </a:rPr>
              <a:t>“</a:t>
            </a:r>
            <a:r>
              <a:rPr lang="zh-CN" altLang="en-US" sz="6000">
                <a:solidFill>
                  <a:srgbClr val="FF0000"/>
                </a:solidFill>
              </a:rPr>
              <a:t>我</a:t>
            </a:r>
            <a:r>
              <a:rPr lang="en-US" altLang="zh-CN" sz="6000">
                <a:solidFill>
                  <a:srgbClr val="FF0000"/>
                </a:solidFill>
              </a:rPr>
              <a:t>”</a:t>
            </a:r>
            <a:r>
              <a:rPr lang="zh-CN" altLang="en-US" sz="6000">
                <a:solidFill>
                  <a:srgbClr val="FF0000"/>
                </a:solidFill>
              </a:rPr>
              <a:t>的定位、定性</a:t>
            </a:r>
            <a:endParaRPr lang="zh-CN" altLang="en-US" sz="6000">
              <a:solidFill>
                <a:srgbClr val="FF0000"/>
              </a:solidFill>
            </a:endParaRPr>
          </a:p>
          <a:p>
            <a:r>
              <a:rPr lang="zh-CN" altLang="en-US" sz="6000">
                <a:solidFill>
                  <a:srgbClr val="FF0000"/>
                </a:solidFill>
              </a:rPr>
              <a:t>第三个章节：</a:t>
            </a:r>
            <a:r>
              <a:rPr lang="en-US" altLang="zh-CN" sz="6000">
                <a:solidFill>
                  <a:srgbClr val="FF0000"/>
                </a:solidFill>
              </a:rPr>
              <a:t>“</a:t>
            </a:r>
            <a:r>
              <a:rPr lang="zh-CN" altLang="en-US" sz="6000">
                <a:solidFill>
                  <a:srgbClr val="FF0000"/>
                </a:solidFill>
              </a:rPr>
              <a:t>我</a:t>
            </a:r>
            <a:r>
              <a:rPr lang="en-US" altLang="zh-CN" sz="6000">
                <a:solidFill>
                  <a:srgbClr val="FF0000"/>
                </a:solidFill>
              </a:rPr>
              <a:t>”</a:t>
            </a:r>
            <a:r>
              <a:rPr lang="zh-CN" altLang="en-US" sz="6000">
                <a:solidFill>
                  <a:srgbClr val="FF0000"/>
                </a:solidFill>
              </a:rPr>
              <a:t>的磅礴伟力</a:t>
            </a:r>
            <a:endParaRPr lang="zh-CN" altLang="en-US" sz="6000">
              <a:solidFill>
                <a:srgbClr val="FF0000"/>
              </a:solidFill>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2" y="44454"/>
            <a:ext cx="10852237" cy="441964"/>
          </a:xfrm>
        </p:spPr>
        <p:txBody>
          <a:bodyPr/>
          <a:lstStyle/>
          <a:p>
            <a:endParaRPr lang="zh-CN" altLang="en-US"/>
          </a:p>
        </p:txBody>
      </p:sp>
      <p:sp>
        <p:nvSpPr>
          <p:cNvPr id="3" name="内容占位符 2"/>
          <p:cNvSpPr>
            <a:spLocks noGrp="1"/>
          </p:cNvSpPr>
          <p:nvPr>
            <p:ph idx="1"/>
            <p:custDataLst>
              <p:tags r:id="rId4"/>
            </p:custDataLst>
          </p:nvPr>
        </p:nvSpPr>
        <p:spPr>
          <a:xfrm>
            <a:off x="-45085" y="-635"/>
            <a:ext cx="12151995" cy="6981825"/>
          </a:xfrm>
        </p:spPr>
        <p:txBody>
          <a:bodyPr/>
          <a:lstStyle/>
          <a:p>
            <a:r>
              <a:rPr lang="zh-CN" altLang="en-US"/>
              <a:t> </a:t>
            </a:r>
            <a:r>
              <a:rPr lang="zh-CN" altLang="en-US" sz="4000">
                <a:solidFill>
                  <a:srgbClr val="FF0000"/>
                </a:solidFill>
              </a:rPr>
              <a:t>郭沫若</a:t>
            </a:r>
            <a:r>
              <a:rPr lang="zh-CN" altLang="en-US" sz="4000"/>
              <a:t>曾盛赞</a:t>
            </a:r>
            <a:r>
              <a:rPr lang="zh-CN" altLang="en-US" sz="4000">
                <a:solidFill>
                  <a:srgbClr val="FF0000"/>
                </a:solidFill>
              </a:rPr>
              <a:t>惠特曼</a:t>
            </a:r>
            <a:r>
              <a:rPr lang="zh-CN" altLang="en-US" sz="4000"/>
              <a:t>是一位犹如“太平洋一样”（《晨安》）广阔的诗人。惠特曼的诗歌意开阔，气魄宏大，有一种质朴而明朗的力量，本课选的这一节《自己之歌》，就充分展现了这一特点。朗读这首诗，感受其中涌动的旺盛的生命之力和诗中凸显出的那个宏大的自我。诗中列举的许多自然事物，在传统的诗歌中很少出现，惠特曼则赋予这些事物以诗意。</a:t>
            </a:r>
            <a:endParaRPr lang="zh-CN" altLang="en-US" sz="4000"/>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4450" y="0"/>
            <a:ext cx="12236450" cy="6341110"/>
          </a:xfrm>
        </p:spPr>
        <p:txBody>
          <a:bodyPr/>
          <a:lstStyle/>
          <a:p>
            <a:r>
              <a:rPr lang="en-US" altLang="zh-CN" sz="8000"/>
              <a:t>3.</a:t>
            </a:r>
            <a:r>
              <a:rPr lang="zh-CN" altLang="en-US" sz="8000"/>
              <a:t>朗读这首诗，我们可以感受</a:t>
            </a:r>
            <a:r>
              <a:rPr lang="zh-CN" altLang="en-US" sz="8000">
                <a:solidFill>
                  <a:srgbClr val="FF0000"/>
                </a:solidFill>
              </a:rPr>
              <a:t>其中涌动的旺盛的生命之力</a:t>
            </a:r>
            <a:r>
              <a:rPr lang="zh-CN" altLang="en-US" sz="8000"/>
              <a:t>和</a:t>
            </a:r>
            <a:r>
              <a:rPr lang="zh-CN" altLang="en-US" sz="8000">
                <a:solidFill>
                  <a:srgbClr val="FF0000"/>
                </a:solidFill>
              </a:rPr>
              <a:t>诗中凸显出的那个宏大的自我</a:t>
            </a:r>
            <a:r>
              <a:rPr lang="zh-CN" altLang="en-US" sz="8000"/>
              <a:t>。</a:t>
            </a:r>
            <a:endParaRPr lang="zh-CN" altLang="en-US" sz="8000"/>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29845" y="20320"/>
            <a:ext cx="12203430" cy="6888480"/>
          </a:xfrm>
        </p:spPr>
        <p:txBody>
          <a:bodyPr>
            <a:noAutofit/>
          </a:bodyPr>
          <a:lstStyle/>
          <a:p>
            <a:pPr algn="ctr"/>
            <a:r>
              <a:rPr lang="zh-CN" altLang="en-US" sz="3600"/>
              <a:t>树和天空①</a:t>
            </a:r>
            <a:endParaRPr lang="zh-CN" altLang="en-US" sz="3600"/>
          </a:p>
          <a:p>
            <a:pPr algn="ctr"/>
            <a:r>
              <a:rPr lang="zh-CN" altLang="en-US" sz="2400"/>
              <a:t> </a:t>
            </a:r>
            <a:r>
              <a:rPr lang="zh-CN" altLang="en-US" sz="2400">
                <a:solidFill>
                  <a:srgbClr val="FF0000"/>
                </a:solidFill>
              </a:rPr>
              <a:t>特朗斯特罗姆</a:t>
            </a:r>
            <a:endParaRPr lang="zh-CN" altLang="en-US" sz="2400"/>
          </a:p>
          <a:p>
            <a:pPr algn="ctr"/>
            <a:r>
              <a:rPr lang="zh-CN" altLang="en-US" sz="2400"/>
              <a:t> 一棵</a:t>
            </a:r>
            <a:r>
              <a:rPr lang="zh-CN" altLang="en-US" sz="2400">
                <a:solidFill>
                  <a:srgbClr val="FF0000"/>
                </a:solidFill>
              </a:rPr>
              <a:t>树</a:t>
            </a:r>
            <a:r>
              <a:rPr lang="zh-CN" altLang="en-US" sz="2400"/>
              <a:t>在</a:t>
            </a:r>
            <a:r>
              <a:rPr lang="zh-CN" altLang="en-US" sz="2400">
                <a:solidFill>
                  <a:srgbClr val="FF0000"/>
                </a:solidFill>
              </a:rPr>
              <a:t>雨</a:t>
            </a:r>
            <a:r>
              <a:rPr lang="zh-CN" altLang="en-US" sz="2400"/>
              <a:t>中走动 ong</a:t>
            </a:r>
            <a:endParaRPr lang="zh-CN" altLang="en-US" sz="2400"/>
          </a:p>
          <a:p>
            <a:pPr algn="ctr"/>
            <a:r>
              <a:rPr lang="zh-CN" altLang="en-US" sz="2400"/>
              <a:t> 在倾洒的灰色中匆匆走过我们身边 an</a:t>
            </a:r>
            <a:endParaRPr lang="zh-CN" altLang="en-US" sz="2400"/>
          </a:p>
          <a:p>
            <a:pPr algn="ctr"/>
            <a:r>
              <a:rPr lang="zh-CN" altLang="en-US" sz="2400"/>
              <a:t> </a:t>
            </a:r>
            <a:r>
              <a:rPr lang="zh-CN" altLang="en-US" sz="2400">
                <a:solidFill>
                  <a:srgbClr val="FF0000"/>
                </a:solidFill>
              </a:rPr>
              <a:t>它</a:t>
            </a:r>
            <a:r>
              <a:rPr lang="zh-CN" altLang="en-US" sz="2400"/>
              <a:t>有急事。</a:t>
            </a:r>
            <a:r>
              <a:rPr lang="zh-CN" altLang="en-US" sz="2400">
                <a:solidFill>
                  <a:srgbClr val="FF0000"/>
                </a:solidFill>
              </a:rPr>
              <a:t>它</a:t>
            </a:r>
            <a:r>
              <a:rPr lang="zh-CN" altLang="en-US" sz="2400"/>
              <a:t>汲取雨中的生命 ing</a:t>
            </a:r>
            <a:endParaRPr lang="zh-CN" altLang="en-US" sz="2400"/>
          </a:p>
          <a:p>
            <a:pPr algn="ctr"/>
            <a:r>
              <a:rPr lang="zh-CN" altLang="en-US" sz="2400"/>
              <a:t> 就像果园里的</a:t>
            </a:r>
            <a:r>
              <a:rPr lang="zh-CN" altLang="en-US" sz="2400">
                <a:solidFill>
                  <a:srgbClr val="FF0000"/>
                </a:solidFill>
              </a:rPr>
              <a:t>黑鹏</a:t>
            </a:r>
            <a:r>
              <a:rPr lang="en-US" altLang="zh-CN" sz="2400"/>
              <a:t>i</a:t>
            </a:r>
            <a:endParaRPr lang="zh-CN" altLang="en-US" sz="2400"/>
          </a:p>
          <a:p>
            <a:pPr algn="ctr"/>
            <a:r>
              <a:rPr lang="zh-CN" altLang="en-US" sz="2400"/>
              <a:t>   </a:t>
            </a:r>
            <a:endParaRPr lang="zh-CN" altLang="en-US" sz="2400"/>
          </a:p>
          <a:p>
            <a:pPr algn="ctr"/>
            <a:r>
              <a:rPr lang="zh-CN" altLang="en-US" sz="2400">
                <a:solidFill>
                  <a:srgbClr val="FF0000"/>
                </a:solidFill>
              </a:rPr>
              <a:t>雨</a:t>
            </a:r>
            <a:r>
              <a:rPr lang="zh-CN" altLang="en-US" sz="2400"/>
              <a:t>停歇。</a:t>
            </a:r>
            <a:r>
              <a:rPr lang="zh-CN" altLang="en-US" sz="2400">
                <a:solidFill>
                  <a:srgbClr val="FF0000"/>
                </a:solidFill>
              </a:rPr>
              <a:t>树</a:t>
            </a:r>
            <a:r>
              <a:rPr lang="zh-CN" altLang="en-US" sz="2400"/>
              <a:t>停下脚步</a:t>
            </a:r>
            <a:r>
              <a:rPr lang="en-US" altLang="zh-CN" sz="2400"/>
              <a:t>u</a:t>
            </a:r>
            <a:endParaRPr lang="zh-CN" altLang="en-US" sz="2400"/>
          </a:p>
          <a:p>
            <a:pPr algn="ctr"/>
            <a:r>
              <a:rPr lang="zh-CN" altLang="en-US" sz="2400"/>
              <a:t> </a:t>
            </a:r>
            <a:r>
              <a:rPr lang="zh-CN" altLang="en-US" sz="2400">
                <a:solidFill>
                  <a:srgbClr val="FF0000"/>
                </a:solidFill>
              </a:rPr>
              <a:t> 它</a:t>
            </a:r>
            <a:r>
              <a:rPr lang="zh-CN" altLang="en-US" sz="2400"/>
              <a:t>在晴朗的夜晚挺拔地静闪 an</a:t>
            </a:r>
            <a:endParaRPr lang="zh-CN" altLang="en-US" sz="2400"/>
          </a:p>
          <a:p>
            <a:pPr algn="ctr"/>
            <a:r>
              <a:rPr lang="zh-CN" altLang="en-US" sz="2400"/>
              <a:t> 和我们一样</a:t>
            </a:r>
            <a:r>
              <a:rPr lang="zh-CN" altLang="en-US" sz="2400">
                <a:solidFill>
                  <a:srgbClr val="FF0000"/>
                </a:solidFill>
              </a:rPr>
              <a:t>它</a:t>
            </a:r>
            <a:r>
              <a:rPr lang="zh-CN" altLang="en-US" sz="2400"/>
              <a:t>在等待那瞬息</a:t>
            </a:r>
            <a:r>
              <a:rPr lang="en-US" altLang="zh-CN" sz="2400"/>
              <a:t>i</a:t>
            </a:r>
            <a:endParaRPr lang="zh-CN" altLang="en-US" sz="2400"/>
          </a:p>
          <a:p>
            <a:pPr algn="ctr"/>
            <a:r>
              <a:rPr lang="zh-CN" altLang="en-US" sz="2400"/>
              <a:t> 当雪花在产中绽开</a:t>
            </a:r>
            <a:r>
              <a:rPr lang="en-US" altLang="zh-CN" sz="2400"/>
              <a:t>ai</a:t>
            </a:r>
            <a:endParaRPr lang="en-US" altLang="zh-CN" sz="2400"/>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pPr algn="ctr"/>
            <a:r>
              <a:rPr sz="4000">
                <a:gradFill>
                  <a:gsLst>
                    <a:gs pos="0">
                      <a:srgbClr val="012D86"/>
                    </a:gs>
                    <a:gs pos="100000">
                      <a:srgbClr val="0E2557"/>
                    </a:gs>
                  </a:gsLst>
                  <a:lin scaled="0"/>
                </a:gradFill>
                <a:sym typeface="+mn-ea"/>
              </a:rPr>
              <a:t>作者、作品简介</a:t>
            </a:r>
            <a:endParaRPr sz="4000">
              <a:gradFill>
                <a:gsLst>
                  <a:gs pos="0">
                    <a:srgbClr val="012D86"/>
                  </a:gs>
                  <a:gs pos="100000">
                    <a:srgbClr val="0E2557"/>
                  </a:gs>
                </a:gsLst>
                <a:lin scaled="0"/>
              </a:gradFill>
              <a:sym typeface="+mn-ea"/>
            </a:endParaRPr>
          </a:p>
          <a:p>
            <a:r>
              <a:rPr sz="4000">
                <a:sym typeface="+mn-ea"/>
              </a:rPr>
              <a:t>①选自</a:t>
            </a:r>
            <a:r>
              <a:rPr sz="4000">
                <a:solidFill>
                  <a:srgbClr val="FF0000"/>
                </a:solidFill>
                <a:sym typeface="+mn-ea"/>
              </a:rPr>
              <a:t>《特朗斯特罗姆诗全集》</a:t>
            </a:r>
            <a:r>
              <a:rPr sz="4000">
                <a:sym typeface="+mn-ea"/>
              </a:rPr>
              <a:t>（南海出版公司2001年版）。李笠译。</a:t>
            </a:r>
            <a:endParaRPr sz="4000">
              <a:sym typeface="+mn-ea"/>
            </a:endParaRPr>
          </a:p>
          <a:p>
            <a:r>
              <a:rPr sz="4000">
                <a:solidFill>
                  <a:srgbClr val="FF0000"/>
                </a:solidFill>
                <a:sym typeface="+mn-ea"/>
              </a:rPr>
              <a:t>特朗斯特罗姆</a:t>
            </a:r>
            <a:r>
              <a:rPr sz="4000">
                <a:sym typeface="+mn-ea"/>
              </a:rPr>
              <a:t>（1931-2015),</a:t>
            </a:r>
            <a:r>
              <a:rPr sz="4000">
                <a:solidFill>
                  <a:srgbClr val="FF0000"/>
                </a:solidFill>
                <a:sym typeface="+mn-ea"/>
              </a:rPr>
              <a:t>瑞典诗人。获2011年诺贝尔文学奖。</a:t>
            </a:r>
            <a:endParaRPr lang="zh-CN" altLang="en-US" sz="4000">
              <a:solidFill>
                <a:srgbClr val="FF0000"/>
              </a:solidFill>
            </a:endParaRPr>
          </a:p>
          <a:p>
            <a:endParaRPr lang="zh-CN" altLang="en-US" sz="4000">
              <a:solidFill>
                <a:srgbClr val="FF0000"/>
              </a:solidFill>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0" y="9525"/>
            <a:ext cx="11522075" cy="6899275"/>
          </a:xfrm>
        </p:spPr>
        <p:txBody>
          <a:bodyPr>
            <a:noAutofit/>
          </a:bodyPr>
          <a:lstStyle/>
          <a:p>
            <a:r>
              <a:rPr lang="en-US" altLang="zh-CN" sz="4000"/>
              <a:t>    </a:t>
            </a:r>
            <a:r>
              <a:rPr lang="zh-CN" altLang="en-US" sz="4000">
                <a:solidFill>
                  <a:srgbClr val="FF0000"/>
                </a:solidFill>
              </a:rPr>
              <a:t>《树和天空》</a:t>
            </a:r>
            <a:r>
              <a:rPr lang="zh-CN" altLang="en-US" sz="4000"/>
              <a:t>的想象十分奇特，意境似乎也有点儿朦胧，仿佛关联着多方面 的主题，如自然的生生不息、人与自然的关系、生命的奇迹等；但又很难读解，不好把握。阅读时，不要逐字逐句推敲索解，而要运用想象，尝试进入诗歌所创造的那个奇异的世界。</a:t>
            </a:r>
            <a:endParaRPr lang="zh-CN" altLang="en-US" sz="4000"/>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350" y="635"/>
            <a:ext cx="12099290" cy="6340475"/>
          </a:xfrm>
        </p:spPr>
        <p:txBody>
          <a:bodyPr/>
          <a:lstStyle/>
          <a:p>
            <a:pPr algn="ctr"/>
            <a:r>
              <a:rPr sz="3200">
                <a:gradFill>
                  <a:gsLst>
                    <a:gs pos="0">
                      <a:srgbClr val="FE4444"/>
                    </a:gs>
                    <a:gs pos="100000">
                      <a:srgbClr val="832B2B"/>
                    </a:gs>
                  </a:gsLst>
                  <a:lin scaled="0"/>
                </a:gradFill>
                <a:sym typeface="+mn-ea"/>
              </a:rPr>
              <a:t>学习任务</a:t>
            </a:r>
            <a:endParaRPr sz="3200">
              <a:gradFill>
                <a:gsLst>
                  <a:gs pos="0">
                    <a:srgbClr val="FE4444"/>
                  </a:gs>
                  <a:gs pos="100000">
                    <a:srgbClr val="832B2B"/>
                  </a:gs>
                </a:gsLst>
                <a:lin scaled="0"/>
              </a:gradFill>
              <a:sym typeface="+mn-ea"/>
            </a:endParaRPr>
          </a:p>
          <a:p>
            <a:r>
              <a:rPr lang="en-US" altLang="zh-CN" sz="3600">
                <a:solidFill>
                  <a:srgbClr val="FF0000"/>
                </a:solidFill>
                <a:sym typeface="+mn-ea"/>
              </a:rPr>
              <a:t>1.</a:t>
            </a:r>
            <a:r>
              <a:rPr sz="3600">
                <a:solidFill>
                  <a:srgbClr val="FF0000"/>
                </a:solidFill>
                <a:sym typeface="+mn-ea"/>
              </a:rPr>
              <a:t>诗中这棵“在雨中走动”的树，结尾那“在空中绽开”的雪花，是否给你带来了新鲜的感受？</a:t>
            </a:r>
            <a:endParaRPr lang="zh-CN" altLang="en-US" sz="3600">
              <a:solidFill>
                <a:srgbClr val="FF0000"/>
              </a:solidFill>
            </a:endParaRPr>
          </a:p>
          <a:p>
            <a:pPr marL="0" indent="0">
              <a:buNone/>
            </a:pPr>
            <a:r>
              <a:rPr sz="3600"/>
              <a:t>答：是带来了新鲜的感受。</a:t>
            </a:r>
            <a:r>
              <a:rPr sz="3600">
                <a:sym typeface="+mn-ea"/>
              </a:rPr>
              <a:t>这棵“在雨中走动”的树是作者的一种视错觉，感觉在走动，符合哲学上讲的</a:t>
            </a:r>
            <a:r>
              <a:rPr lang="en-US" altLang="zh-CN" sz="3600">
                <a:sym typeface="+mn-ea"/>
              </a:rPr>
              <a:t>“</a:t>
            </a:r>
            <a:r>
              <a:rPr sz="3600">
                <a:sym typeface="+mn-ea"/>
              </a:rPr>
              <a:t>事物普遍存在于运动之中</a:t>
            </a:r>
            <a:r>
              <a:rPr lang="en-US" altLang="zh-CN" sz="3600">
                <a:sym typeface="+mn-ea"/>
              </a:rPr>
              <a:t>”</a:t>
            </a:r>
            <a:r>
              <a:rPr sz="3600">
                <a:sym typeface="+mn-ea"/>
              </a:rPr>
              <a:t>。</a:t>
            </a:r>
            <a:r>
              <a:rPr sz="3600">
                <a:gradFill>
                  <a:gsLst>
                    <a:gs pos="0">
                      <a:srgbClr val="012D86"/>
                    </a:gs>
                    <a:gs pos="100000">
                      <a:srgbClr val="0E2557"/>
                    </a:gs>
                  </a:gsLst>
                  <a:lin scaled="0"/>
                </a:gradFill>
                <a:sym typeface="+mn-ea"/>
              </a:rPr>
              <a:t>这种视错觉出现于慌乱之中，天地不分之时，参照物找不到了，树也动了起来，湿淋淋的，树梢迎风飘扬，如走动的人的秀发。</a:t>
            </a:r>
            <a:endParaRPr sz="3600">
              <a:gradFill>
                <a:gsLst>
                  <a:gs pos="0">
                    <a:srgbClr val="012D86"/>
                  </a:gs>
                  <a:gs pos="100000">
                    <a:srgbClr val="0E2557"/>
                  </a:gs>
                </a:gsLst>
                <a:lin scaled="0"/>
              </a:gradFill>
              <a:sym typeface="+mn-ea"/>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883" y="476889"/>
            <a:ext cx="10852237" cy="441964"/>
          </a:xfrm>
        </p:spPr>
        <p:txBody>
          <a:bodyPr/>
          <a:lstStyle/>
          <a:p>
            <a:endParaRPr lang="zh-CN" altLang="en-US"/>
          </a:p>
        </p:txBody>
      </p:sp>
      <p:sp>
        <p:nvSpPr>
          <p:cNvPr id="3" name="内容占位符 2"/>
          <p:cNvSpPr>
            <a:spLocks noGrp="1"/>
          </p:cNvSpPr>
          <p:nvPr>
            <p:ph idx="1"/>
            <p:custDataLst>
              <p:tags r:id="rId4"/>
            </p:custDataLst>
          </p:nvPr>
        </p:nvSpPr>
        <p:spPr>
          <a:xfrm>
            <a:off x="-50165" y="-43180"/>
            <a:ext cx="12224385" cy="6991350"/>
          </a:xfrm>
        </p:spPr>
        <p:txBody>
          <a:bodyPr>
            <a:noAutofit/>
          </a:bodyPr>
          <a:lstStyle/>
          <a:p>
            <a:r>
              <a:rPr lang="en-US" altLang="zh-CN" sz="4400">
                <a:sym typeface="+mn-ea"/>
              </a:rPr>
              <a:t>     </a:t>
            </a:r>
            <a:r>
              <a:rPr sz="4400">
                <a:solidFill>
                  <a:srgbClr val="FF0000"/>
                </a:solidFill>
                <a:sym typeface="+mn-ea"/>
              </a:rPr>
              <a:t>那“在空中绽开”的雪，</a:t>
            </a:r>
            <a:r>
              <a:rPr sz="4400">
                <a:sym typeface="+mn-ea"/>
              </a:rPr>
              <a:t>是冬季的场景。夏天的树在大雨过后期待着冬日的雪花坠落的一刻，这一刻很冷，下雪天的气温很低，但是树没有这些顾虑。有了思虑，这个世界仿佛有了味道、温情、希冀、忍耐等。这个时刻的带来还会遇到什么</a:t>
            </a:r>
            <a:r>
              <a:rPr lang="en-US" altLang="zh-CN" sz="4400">
                <a:sym typeface="+mn-ea"/>
              </a:rPr>
              <a:t>——</a:t>
            </a:r>
            <a:r>
              <a:rPr sz="4400">
                <a:sym typeface="+mn-ea"/>
              </a:rPr>
              <a:t>砍伐、焚烧、洪水等不得而知，但这份等待照亮了主体者未来的心路。普天之下，终生何尝不是如此？</a:t>
            </a:r>
            <a:endParaRPr sz="4400">
              <a:sym typeface="+mn-ea"/>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14605" y="0"/>
            <a:ext cx="12228830" cy="7010400"/>
          </a:xfrm>
        </p:spPr>
        <p:txBody>
          <a:bodyPr>
            <a:noAutofit/>
          </a:bodyPr>
          <a:lstStyle/>
          <a:p>
            <a:r>
              <a:rPr lang="zh-CN" altLang="en-US" sz="4800"/>
              <a:t>作业：</a:t>
            </a:r>
            <a:r>
              <a:rPr lang="en-US" altLang="zh-CN" sz="4800">
                <a:gradFill>
                  <a:gsLst>
                    <a:gs pos="0">
                      <a:srgbClr val="FE4444"/>
                    </a:gs>
                    <a:gs pos="100000">
                      <a:srgbClr val="832B2B"/>
                    </a:gs>
                  </a:gsLst>
                  <a:lin scaled="0"/>
                </a:gradFill>
              </a:rPr>
              <a:t>1.</a:t>
            </a:r>
            <a:r>
              <a:rPr sz="4800">
                <a:gradFill>
                  <a:gsLst>
                    <a:gs pos="0">
                      <a:srgbClr val="FE4444"/>
                    </a:gs>
                    <a:gs pos="100000">
                      <a:srgbClr val="832B2B"/>
                    </a:gs>
                  </a:gsLst>
                  <a:lin scaled="0"/>
                </a:gradFill>
              </a:rPr>
              <a:t>写作诗歌。</a:t>
            </a:r>
            <a:r>
              <a:rPr sz="4800"/>
              <a:t>题目《致大海》《自己之歌》《树和天空》。要求：结合自己的经历，当下的处境，托物言志，借情抒情；通过丰富的意象及其组合，调动想象，传达更丰富的诗歌内涵和主题。</a:t>
            </a:r>
            <a:r>
              <a:rPr lang="en-US" altLang="zh-CN" sz="4800"/>
              <a:t>2.</a:t>
            </a:r>
            <a:r>
              <a:rPr sz="4800"/>
              <a:t>拓展阅读歌德、普希金、惠特曼、</a:t>
            </a:r>
            <a:r>
              <a:rPr sz="4800">
                <a:solidFill>
                  <a:srgbClr val="FF0000"/>
                </a:solidFill>
                <a:sym typeface="+mn-ea"/>
              </a:rPr>
              <a:t>特朗斯特罗姆的诗集。</a:t>
            </a:r>
            <a:endParaRPr sz="4800">
              <a:solidFill>
                <a:srgbClr val="FF0000"/>
              </a:solidFill>
              <a:sym typeface="+mn-ea"/>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6985" y="0"/>
            <a:ext cx="12160885" cy="6341110"/>
          </a:xfrm>
        </p:spPr>
        <p:txBody>
          <a:bodyPr/>
          <a:lstStyle/>
          <a:p>
            <a:pPr algn="ctr"/>
            <a:endParaRPr lang="zh-CN" altLang="en-US" sz="8800"/>
          </a:p>
          <a:p>
            <a:pPr algn="ctr"/>
            <a:r>
              <a:rPr lang="zh-CN" altLang="en-US" sz="8800">
                <a:gradFill>
                  <a:gsLst>
                    <a:gs pos="0">
                      <a:srgbClr val="FE4444"/>
                    </a:gs>
                    <a:gs pos="100000">
                      <a:srgbClr val="832B2B"/>
                    </a:gs>
                  </a:gsLst>
                  <a:lin scaled="0"/>
                </a:gradFill>
              </a:rPr>
              <a:t>谢谢欣赏！</a:t>
            </a:r>
            <a:endParaRPr lang="zh-CN" altLang="en-US" sz="8800">
              <a:gradFill>
                <a:gsLst>
                  <a:gs pos="0">
                    <a:srgbClr val="FE4444"/>
                  </a:gs>
                  <a:gs pos="100000">
                    <a:srgbClr val="832B2B"/>
                  </a:gs>
                </a:gsLst>
                <a:lin scaled="0"/>
              </a:gradFill>
            </a:endParaRPr>
          </a:p>
          <a:p>
            <a:pPr algn="ctr"/>
            <a:r>
              <a:rPr lang="zh-CN" altLang="en-US" sz="8800">
                <a:gradFill>
                  <a:gsLst>
                    <a:gs pos="0">
                      <a:srgbClr val="FE4444"/>
                    </a:gs>
                    <a:gs pos="100000">
                      <a:srgbClr val="832B2B"/>
                    </a:gs>
                  </a:gsLst>
                  <a:lin scaled="0"/>
                </a:gradFill>
              </a:rPr>
              <a:t>再见</a:t>
            </a:r>
            <a:r>
              <a:rPr lang="en-US" altLang="zh-CN" sz="8800">
                <a:gradFill>
                  <a:gsLst>
                    <a:gs pos="0">
                      <a:srgbClr val="FE4444"/>
                    </a:gs>
                    <a:gs pos="100000">
                      <a:srgbClr val="832B2B"/>
                    </a:gs>
                  </a:gsLst>
                  <a:lin scaled="0"/>
                </a:gradFill>
              </a:rPr>
              <a:t>!</a:t>
            </a:r>
            <a:endParaRPr lang="en-US" altLang="zh-CN" sz="8800">
              <a:gradFill>
                <a:gsLst>
                  <a:gs pos="0">
                    <a:srgbClr val="FE4444"/>
                  </a:gs>
                  <a:gs pos="100000">
                    <a:srgbClr val="832B2B"/>
                  </a:gs>
                </a:gsLst>
                <a:lin scaled="0"/>
              </a:gradFill>
            </a:endParaRPr>
          </a:p>
        </p:txBody>
      </p:sp>
      <p:pic>
        <p:nvPicPr>
          <p:cNvPr id="4" name="New picture"/>
          <p:cNvPicPr/>
          <p:nvPr>
            <p:custDataLst>
              <p:tags r:id="rId6"/>
            </p:custDataLst>
          </p:nvPr>
        </p:nvPicPr>
        <p:blipFill>
          <a:blip r:embed="rId5"/>
          <a:stretch>
            <a:fillRect/>
          </a:stretch>
        </p:blipFill>
        <p:spPr>
          <a:xfrm>
            <a:off x="12471400" y="11074400"/>
            <a:ext cx="304800" cy="228600"/>
          </a:xfrm>
          <a:prstGeom prst="cube">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0"/>
            <a:ext cx="12036425" cy="7059930"/>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endParaRPr kumimoji="0" lang="zh-CN" altLang="zh-CN"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知道</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吗，那</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云径</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和</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山岗？</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驴儿</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在</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雾中</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觅路</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前进，</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岩洞</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里</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有</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古老</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龙种的</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行藏，</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危崖</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欲坠，瀑布</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奔忙，</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你</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可</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知道</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那座</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山岗？</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前往，</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endPar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400"/>
              </a:lnSpc>
              <a:spcBef>
                <a:spcPct val="0"/>
              </a:spcBef>
              <a:spcAft>
                <a:spcPct val="0"/>
              </a:spcAft>
              <a:buClrTx/>
              <a:buSzTx/>
              <a:buFont typeface="Arial" panose="020b0604020202020204" pitchFamily="34" charset="0"/>
              <a:buNone/>
              <a:defRPr/>
            </a:pP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我愿</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跟随</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你，父亲</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啊，随你</a:t>
            </a:r>
            <a:r>
              <a:rPr kumimoji="0" lang="en-US" altLang="zh-CN"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前往！</a:t>
            </a:r>
            <a:r>
              <a:rPr lang="en-US" altLang="zh-CN" sz="4000" b="1">
                <a:ln>
                  <a:noFill/>
                </a:ln>
                <a:solidFill>
                  <a:srgbClr val="262626"/>
                </a:solidFill>
                <a:effectLst/>
                <a:uLnTx/>
                <a:latin typeface="宋体" panose="02010600030101010101" pitchFamily="2" charset="-122"/>
                <a:ea typeface="宋体" panose="02010600030101010101" pitchFamily="2" charset="-122"/>
                <a:sym typeface="+mn-ea"/>
              </a:rPr>
              <a:t>ang</a:t>
            </a:r>
            <a:r>
              <a:rPr kumimoji="0" lang="zh-CN" altLang="en-US" sz="40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endParaRPr kumimoji="0" lang="zh-CN" altLang="en-US" sz="32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内容占位符 2"/>
          <p:cNvSpPr>
            <a:spLocks noGrp="1"/>
          </p:cNvSpPr>
          <p:nvPr>
            <p:ph idx="1"/>
            <p:custDataLst>
              <p:tags r:id="rId4"/>
            </p:custDataLst>
          </p:nvPr>
        </p:nvSpPr>
        <p:spPr>
          <a:xfrm>
            <a:off x="192088" y="-100012"/>
            <a:ext cx="11880850" cy="5934075"/>
          </a:xfrm>
        </p:spPr>
        <p:txBody>
          <a:bodyPr vert="horz" wrap="square" lIns="100800" tIns="0" rIns="82800" bIns="0" numCol="1" rtlCol="0" anchor="t" anchorCtr="0" compatLnSpc="1">
            <a:noAutofit/>
          </a:bodyPr>
          <a:lstStyle/>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endParaRPr kumimoji="0" lang="zh-CN"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   </a:t>
            </a:r>
            <a:r>
              <a:rPr kumimoji="0" lang="zh-CN" altLang="en-US" sz="6600" b="1" i="0" u="none" strike="noStrike" kern="1200" cap="none" spc="15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mn-ea"/>
              </a:rPr>
              <a:t>疑难点：</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1.行藏 xíng cáng</a:t>
            </a: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指出处或行止。</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None/>
              <a:defRPr/>
            </a:pPr>
            <a:r>
              <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rPr>
              <a:t>常用以说明人物行止、踪迹和底细等。</a:t>
            </a:r>
            <a:endParaRPr kumimoji="0" lang="zh-CN" altLang="en-US"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a:p>
            <a:pPr marL="0" marR="0" lvl="0" indent="0" algn="l" defTabSz="914400" rtl="0" eaLnBrk="1" fontAlgn="base" latinLnBrk="0" hangingPunct="1">
              <a:lnSpc>
                <a:spcPts val="4800"/>
              </a:lnSpc>
              <a:spcBef>
                <a:spcPct val="0"/>
              </a:spcBef>
              <a:spcAft>
                <a:spcPct val="0"/>
              </a:spcAft>
              <a:buClrTx/>
              <a:buSzTx/>
              <a:buFont typeface="Arial" panose="020b0604020202020204" pitchFamily="34" charset="0"/>
              <a:buChar char="•"/>
              <a:defRPr/>
            </a:pPr>
            <a:endParaRPr kumimoji="0" lang="en-US" altLang="zh-CN" sz="3600" b="1" i="0" u="none" strike="noStrike" kern="1200" cap="none" spc="150" normalizeH="0" baseline="0" noProof="1">
              <a:ln>
                <a:noFill/>
              </a:ln>
              <a:solidFill>
                <a:srgbClr val="262626"/>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p:timing/>
</p:sld>
</file>

<file path=ppt/tags/tag1.xml><?xml version="1.0" encoding="utf-8"?>
<p:tagLst xmlns:p="http://schemas.openxmlformats.org/presentationml/2006/main">
  <p:tag name="AS_UNIQUEID" val="466"/>
</p:tagLst>
</file>

<file path=ppt/tags/tag10.xml><?xml version="1.0" encoding="utf-8"?>
<p:tagLst xmlns:p="http://schemas.openxmlformats.org/presentationml/2006/main">
  <p:tag name="AS_UNIQUEID" val="468"/>
</p:tagLst>
</file>

<file path=ppt/tags/tag100.xml><?xml version="1.0" encoding="utf-8"?>
<p:tagLst xmlns:p="http://schemas.openxmlformats.org/presentationml/2006/main">
  <p:tag name="AS_UNIQUEID" val="9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p="http://schemas.openxmlformats.org/presentationml/2006/main">
  <p:tag name="AS_UNIQUEID" val="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p="http://schemas.openxmlformats.org/presentationml/2006/main">
  <p:tag name="AS_UNIQUEID" val="505"/>
</p:tagLst>
</file>

<file path=ppt/tags/tag103.xml><?xml version="1.0" encoding="utf-8"?>
<p:tagLst xmlns:p="http://schemas.openxmlformats.org/presentationml/2006/main">
  <p:tag name="AS_UNIQUEID" val="102"/>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p="http://schemas.openxmlformats.org/presentationml/2006/main">
  <p:tag name="AS_UNIQUEID" val="10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105.xml><?xml version="1.0" encoding="utf-8"?>
<p:tagLst xmlns:p="http://schemas.openxmlformats.org/presentationml/2006/main">
  <p:tag name="AS_UNIQUEID" val="10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06.xml><?xml version="1.0" encoding="utf-8"?>
<p:tagLst xmlns:p="http://schemas.openxmlformats.org/presentationml/2006/main">
  <p:tag name="AS_UNIQUEID" val="506"/>
</p:tagLst>
</file>

<file path=ppt/tags/tag107.xml><?xml version="1.0" encoding="utf-8"?>
<p:tagLst xmlns:p="http://schemas.openxmlformats.org/presentationml/2006/main">
  <p:tag name="AS_UNIQUEID" val="507"/>
</p:tagLst>
</file>

<file path=ppt/tags/tag108.xml><?xml version="1.0" encoding="utf-8"?>
<p:tagLst xmlns:p="http://schemas.openxmlformats.org/presentationml/2006/main">
  <p:tag name="AS_UNIQUEID" val="10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p="http://schemas.openxmlformats.org/presentationml/2006/main">
  <p:tag name="AS_UNIQUEID" val="10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p="http://schemas.openxmlformats.org/presentationml/2006/main">
  <p:tag name="AS_UNIQUEID" val="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AS_UNIQUEID" val="10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AS_UNIQUEID" val="508"/>
</p:tagLst>
</file>

<file path=ppt/tags/tag112.xml><?xml version="1.0" encoding="utf-8"?>
<p:tagLst xmlns:p="http://schemas.openxmlformats.org/presentationml/2006/main">
  <p:tag name="AS_UNIQUEID" val="11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13.xml><?xml version="1.0" encoding="utf-8"?>
<p:tagLst xmlns:p="http://schemas.openxmlformats.org/presentationml/2006/main">
  <p:tag name="AS_UNIQUEID" val="112"/>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4.xml><?xml version="1.0" encoding="utf-8"?>
<p:tagLst xmlns:p="http://schemas.openxmlformats.org/presentationml/2006/main">
  <p:tag name="AS_UNIQUEID" val="509"/>
</p:tagLst>
</file>

<file path=ppt/tags/tag115.xml><?xml version="1.0" encoding="utf-8"?>
<p:tagLst xmlns:p="http://schemas.openxmlformats.org/presentationml/2006/main">
  <p:tag name="AS_UNIQUEID" val="510"/>
</p:tagLst>
</file>

<file path=ppt/tags/tag116.xml><?xml version="1.0" encoding="utf-8"?>
<p:tagLst xmlns:p="http://schemas.openxmlformats.org/presentationml/2006/main">
  <p:tag name="AS_UNIQUEID" val="511"/>
</p:tagLst>
</file>

<file path=ppt/tags/tag117.xml><?xml version="1.0" encoding="utf-8"?>
<p:tagLst xmlns:p="http://schemas.openxmlformats.org/presentationml/2006/main">
  <p:tag name="AS_UNIQUEID" val="11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p="http://schemas.openxmlformats.org/presentationml/2006/main">
  <p:tag name="AS_UNIQUEID" val="11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AS_UNIQUEID" val="11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xml><?xml version="1.0" encoding="utf-8"?>
<p:tagLst xmlns:p="http://schemas.openxmlformats.org/presentationml/2006/main">
  <p:tag name="AS_UNIQUEID" val="1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AS_UNIQUEID" val="512"/>
</p:tagLst>
</file>

<file path=ppt/tags/tag121.xml><?xml version="1.0" encoding="utf-8"?>
<p:tagLst xmlns:p="http://schemas.openxmlformats.org/presentationml/2006/main">
  <p:tag name="AS_UNIQUEID" val="12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22.xml><?xml version="1.0" encoding="utf-8"?>
<p:tagLst xmlns:p="http://schemas.openxmlformats.org/presentationml/2006/main">
  <p:tag name="AS_UNIQUEID" val="121"/>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3.xml><?xml version="1.0" encoding="utf-8"?>
<p:tagLst xmlns:p="http://schemas.openxmlformats.org/presentationml/2006/main">
  <p:tag name="AS_UNIQUEID" val="513"/>
</p:tagLst>
</file>

<file path=ppt/tags/tag124.xml><?xml version="1.0" encoding="utf-8"?>
<p:tagLst xmlns:p="http://schemas.openxmlformats.org/presentationml/2006/main">
  <p:tag name="AS_UNIQUEID" val="514"/>
</p:tagLst>
</file>

<file path=ppt/tags/tag125.xml><?xml version="1.0" encoding="utf-8"?>
<p:tagLst xmlns:p="http://schemas.openxmlformats.org/presentationml/2006/main">
  <p:tag name="AS_UNIQUEID" val="515"/>
</p:tagLst>
</file>

<file path=ppt/tags/tag126.xml><?xml version="1.0" encoding="utf-8"?>
<p:tagLst xmlns:p="http://schemas.openxmlformats.org/presentationml/2006/main">
  <p:tag name="AS_UNIQUEID" val="12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p="http://schemas.openxmlformats.org/presentationml/2006/main">
  <p:tag name="AS_UNIQUEID" val="12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xml><?xml version="1.0" encoding="utf-8"?>
<p:tagLst xmlns:p="http://schemas.openxmlformats.org/presentationml/2006/main">
  <p:tag name="AS_UNIQUEID" val="12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9.xml><?xml version="1.0" encoding="utf-8"?>
<p:tagLst xmlns:p="http://schemas.openxmlformats.org/presentationml/2006/main">
  <p:tag name="AS_UNIQUEID" val="516"/>
</p:tagLst>
</file>

<file path=ppt/tags/tag13.xml><?xml version="1.0" encoding="utf-8"?>
<p:tagLst xmlns:p="http://schemas.openxmlformats.org/presentationml/2006/main">
  <p:tag name="AS_UNIQUEID" val="1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AS_UNIQUEID" val="12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3"/>
  <p:tag name="KSO_WM_UNIT_INDEX" val="3"/>
  <p:tag name="KSO_WM_UNIT_LAYERLEVEL" val="1"/>
  <p:tag name="KSO_WM_UNIT_TYPE" val="i"/>
</p:tagLst>
</file>

<file path=ppt/tags/tag131.xml><?xml version="1.0" encoding="utf-8"?>
<p:tagLst xmlns:p="http://schemas.openxmlformats.org/presentationml/2006/main">
  <p:tag name="AS_UNIQUEID" val="130"/>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2.xml><?xml version="1.0" encoding="utf-8"?>
<p:tagLst xmlns:p="http://schemas.openxmlformats.org/presentationml/2006/main">
  <p:tag name="AS_UNIQUEID" val="517"/>
</p:tagLst>
</file>

<file path=ppt/tags/tag133.xml><?xml version="1.0" encoding="utf-8"?>
<p:tagLst xmlns:p="http://schemas.openxmlformats.org/presentationml/2006/main">
  <p:tag name="AS_UNIQUEID" val="518"/>
</p:tagLst>
</file>

<file path=ppt/tags/tag134.xml><?xml version="1.0" encoding="utf-8"?>
<p:tagLst xmlns:p="http://schemas.openxmlformats.org/presentationml/2006/main">
  <p:tag name="AS_UNIQUEID" val="519"/>
</p:tagLst>
</file>

<file path=ppt/tags/tag135.xml><?xml version="1.0" encoding="utf-8"?>
<p:tagLst xmlns:p="http://schemas.openxmlformats.org/presentationml/2006/main">
  <p:tag name="AS_UNIQUEID" val="13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6.xml><?xml version="1.0" encoding="utf-8"?>
<p:tagLst xmlns:p="http://schemas.openxmlformats.org/presentationml/2006/main">
  <p:tag name="AS_UNIQUEID" val="13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7.xml><?xml version="1.0" encoding="utf-8"?>
<p:tagLst xmlns:p="http://schemas.openxmlformats.org/presentationml/2006/main">
  <p:tag name="AS_UNIQUEID" val="13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8.xml><?xml version="1.0" encoding="utf-8"?>
<p:tagLst xmlns:p="http://schemas.openxmlformats.org/presentationml/2006/main">
  <p:tag name="AS_UNIQUEID" val="520"/>
</p:tagLst>
</file>

<file path=ppt/tags/tag139.xml><?xml version="1.0" encoding="utf-8"?>
<p:tagLst xmlns:p="http://schemas.openxmlformats.org/presentationml/2006/main">
  <p:tag name="AS_UNIQUEID" val="138"/>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xml><?xml version="1.0" encoding="utf-8"?>
<p:tagLst xmlns:p="http://schemas.openxmlformats.org/presentationml/2006/main">
  <p:tag name="AS_UNIQUEID" val="469"/>
</p:tagLst>
</file>

<file path=ppt/tags/tag140.xml><?xml version="1.0" encoding="utf-8"?>
<p:tagLst xmlns:p="http://schemas.openxmlformats.org/presentationml/2006/main">
  <p:tag name="AS_UNIQUEID" val="13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3"/>
  <p:tag name="KSO_WM_UNIT_INDEX" val="3"/>
  <p:tag name="KSO_WM_UNIT_LAYERLEVEL" val="1"/>
  <p:tag name="KSO_WM_UNIT_TYPE" val="i"/>
</p:tagLst>
</file>

<file path=ppt/tags/tag141.xml><?xml version="1.0" encoding="utf-8"?>
<p:tagLst xmlns:p="http://schemas.openxmlformats.org/presentationml/2006/main">
  <p:tag name="AS_UNIQUEID" val="521"/>
</p:tagLst>
</file>

<file path=ppt/tags/tag142.xml><?xml version="1.0" encoding="utf-8"?>
<p:tagLst xmlns:p="http://schemas.openxmlformats.org/presentationml/2006/main">
  <p:tag name="AS_UNIQUEID" val="522"/>
</p:tagLst>
</file>

<file path=ppt/tags/tag143.xml><?xml version="1.0" encoding="utf-8"?>
<p:tagLst xmlns:p="http://schemas.openxmlformats.org/presentationml/2006/main">
  <p:tag name="AS_UNIQUEID" val="523"/>
</p:tagLst>
</file>

<file path=ppt/tags/tag144.xml><?xml version="1.0" encoding="utf-8"?>
<p:tagLst xmlns:p="http://schemas.openxmlformats.org/presentationml/2006/main">
  <p:tag name="AS_UNIQUEID" val="524"/>
</p:tagLst>
</file>

<file path=ppt/tags/tag145.xml><?xml version="1.0" encoding="utf-8"?>
<p:tagLst xmlns:p="http://schemas.openxmlformats.org/presentationml/2006/main">
  <p:tag name="AS_UNIQUEID" val="525"/>
</p:tagLst>
</file>

<file path=ppt/tags/tag146.xml><?xml version="1.0" encoding="utf-8"?>
<p:tagLst xmlns:p="http://schemas.openxmlformats.org/presentationml/2006/main">
  <p:tag name="AS_UNIQUEID" val="14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AS_UNIQUEID" val="14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AS_UNIQUEID" val="14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AS_UNIQUEID" val="526"/>
</p:tagLst>
</file>

<file path=ppt/tags/tag15.xml><?xml version="1.0" encoding="utf-8"?>
<p:tagLst xmlns:p="http://schemas.openxmlformats.org/presentationml/2006/main">
  <p:tag name="AS_UNIQUEID" val="470"/>
</p:tagLst>
</file>

<file path=ppt/tags/tag150.xml><?xml version="1.0" encoding="utf-8"?>
<p:tagLst xmlns:p="http://schemas.openxmlformats.org/presentationml/2006/main">
  <p:tag name="AS_UNIQUEID" val="149"/>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1.xml><?xml version="1.0" encoding="utf-8"?>
<p:tagLst xmlns:p="http://schemas.openxmlformats.org/presentationml/2006/main">
  <p:tag name="AS_UNIQUEID" val="15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p="http://schemas.openxmlformats.org/presentationml/2006/main">
  <p:tag name="AS_UNIQUEID" val="15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53.xml><?xml version="1.0" encoding="utf-8"?>
<p:tagLst xmlns:p="http://schemas.openxmlformats.org/presentationml/2006/main">
  <p:tag name="AS_UNIQUEID" val="527"/>
</p:tagLst>
</file>

<file path=ppt/tags/tag154.xml><?xml version="1.0" encoding="utf-8"?>
<p:tagLst xmlns:p="http://schemas.openxmlformats.org/presentationml/2006/main">
  <p:tag name="AS_UNIQUEID" val="528"/>
</p:tagLst>
</file>

<file path=ppt/tags/tag155.xml><?xml version="1.0" encoding="utf-8"?>
<p:tagLst xmlns:p="http://schemas.openxmlformats.org/presentationml/2006/main">
  <p:tag name="AS_UNIQUEID" val="15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6.xml><?xml version="1.0" encoding="utf-8"?>
<p:tagLst xmlns:p="http://schemas.openxmlformats.org/presentationml/2006/main">
  <p:tag name="AS_UNIQUEID" val="15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xml><?xml version="1.0" encoding="utf-8"?>
<p:tagLst xmlns:p="http://schemas.openxmlformats.org/presentationml/2006/main">
  <p:tag name="AS_UNIQUEID" val="15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AS_UNIQUEID" val="529"/>
</p:tagLst>
</file>

<file path=ppt/tags/tag159.xml><?xml version="1.0" encoding="utf-8"?>
<p:tagLst xmlns:p="http://schemas.openxmlformats.org/presentationml/2006/main">
  <p:tag name="AS_UNIQUEID" val="530"/>
</p:tagLst>
</file>

<file path=ppt/tags/tag16.xml><?xml version="1.0" encoding="utf-8"?>
<p:tagLst xmlns:p="http://schemas.openxmlformats.org/presentationml/2006/main">
  <p:tag name="AS_UNIQUEID" val="1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1.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2.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3.xml><?xml version="1.0" encoding="utf-8"?>
<p:tagLst xmlns:p="http://schemas.openxmlformats.org/presentationml/2006/main">
  <p:tag name="AS_UNIQUEID" val="531"/>
</p:tagLst>
</file>

<file path=ppt/tags/tag164.xml><?xml version="1.0" encoding="utf-8"?>
<p:tagLst xmlns:p="http://schemas.openxmlformats.org/presentationml/2006/main">
  <p:tag name="AS_UNIQUEID" val="532"/>
</p:tagLst>
</file>

<file path=ppt/tags/tag165.xml><?xml version="1.0" encoding="utf-8"?>
<p:tagLst xmlns:p="http://schemas.openxmlformats.org/presentationml/2006/main">
  <p:tag name="AS_UNIQUEID" val="533"/>
</p:tagLst>
</file>

<file path=ppt/tags/tag166.xml><?xml version="1.0" encoding="utf-8"?>
<p:tagLst xmlns:p="http://schemas.openxmlformats.org/presentationml/2006/main">
  <p:tag name="AS_UNIQUEID" val="163"/>
</p:tagLst>
</file>

<file path=ppt/tags/tag167.xml><?xml version="1.0" encoding="utf-8"?>
<p:tagLst xmlns:p="http://schemas.openxmlformats.org/presentationml/2006/main">
  <p:tag name="AS_UNIQUEID" val="164"/>
</p:tagLst>
</file>

<file path=ppt/tags/tag168.xml><?xml version="1.0" encoding="utf-8"?>
<p:tagLst xmlns:p="http://schemas.openxmlformats.org/presentationml/2006/main">
  <p:tag name="AS_UNIQUEID" val="165"/>
</p:tagLst>
</file>

<file path=ppt/tags/tag169.xml><?xml version="1.0" encoding="utf-8"?>
<p:tagLst xmlns:p="http://schemas.openxmlformats.org/presentationml/2006/main">
  <p:tag name="AS_UNIQUEID" val="534"/>
</p:tagLst>
</file>

<file path=ppt/tags/tag17.xml><?xml version="1.0" encoding="utf-8"?>
<p:tagLst xmlns:p="http://schemas.openxmlformats.org/presentationml/2006/main">
  <p:tag name="AS_UNIQUEID" val="16"/>
  <p:tag name="KSO_WM_BEAUTIFY_FLAG" val="#wm#"/>
  <p:tag name="KSO_WM_TAG_VERSION" val="1.0"/>
  <p:tag name="KSO_WM_UNIT_COMPATIBLE" val="0"/>
  <p:tag name="KSO_WM_UNIT_DIAGRAM_ISNUMVISUAL" val="0"/>
  <p:tag name="KSO_WM_UNIT_DIAGRAM_ISREFERUNIT" val="0"/>
  <p:tag name="KSO_WM_UNIT_HIGHLIGHT" val="0"/>
  <p:tag name="KSO_WM_UNIT_ID" val="_2*i*16"/>
  <p:tag name="KSO_WM_UNIT_INDEX" val="16"/>
  <p:tag name="KSO_WM_UNIT_LAYERLEVEL" val="1"/>
  <p:tag name="KSO_WM_UNIT_TYPE" val="i"/>
</p:tagLst>
</file>

<file path=ppt/tags/tag170.xml><?xml version="1.0" encoding="utf-8"?>
<p:tagLst xmlns:p="http://schemas.openxmlformats.org/presentationml/2006/main">
  <p:tag name="AS_UNIQUEID" val="9"/>
  <p:tag name="KSO_WM_BEAUTIFY_FLAG" val="#wm#"/>
  <p:tag name="KSO_WM_TAG_VERSION" val="1.0"/>
  <p:tag name="KSO_WM_TEMPLATE_CATEGORY" val="custom"/>
  <p:tag name="KSO_WM_TEMPLATE_INDEX" val="20180816"/>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AS_UNIQUEID" val="10"/>
  <p:tag name="KSO_WM_BEAUTIFY_FLAG" val="#wm#"/>
  <p:tag name="KSO_WM_TAG_VERSION" val="1.0"/>
  <p:tag name="KSO_WM_TEMPLATE_CATEGORY" val="custom"/>
  <p:tag name="KSO_WM_TEMPLATE_INDEX" val="20180816"/>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AS_UNIQUEID" val="0"/>
  <p:tag name="KSO_WM_BEAUTIFY_FLAG" val="#wm#"/>
  <p:tag name="KSO_WM_COMBINE_RELATE_SLIDE_ID" val="background20177651_1"/>
  <p:tag name="KSO_WM_TAG_VERSION" val="1.0"/>
  <p:tag name="KSO_WM_TEMPLATE_CATEGORY" val="custom"/>
  <p:tag name="KSO_WM_TEMPLATE_COLOR_TYPE" val="1"/>
  <p:tag name="KSO_WM_TEMPLATE_INDEX" val="20180816"/>
  <p:tag name="KSO_WM_TEMPLATE_MASTER_THUMB_INDEX" val="12"/>
  <p:tag name="KSO_WM_TEMPLATE_MASTER_TYPE" val="1"/>
  <p:tag name="KSO_WM_TEMPLATE_SUBCATEGORY" val="0"/>
  <p:tag name="KSO_WM_TEMPLATE_THUMBS_INDEX" val="1、4、5、6、11、12、18、21、27、28"/>
  <p:tag name="KSO_WM_UNIT_SHOW_EDIT_AREA_INDICATION" val="0"/>
</p:tagLst>
</file>

<file path=ppt/tags/tag176.xml><?xml version="1.0" encoding="utf-8"?>
<p:tagLst xmlns:p="http://schemas.openxmlformats.org/presentationml/2006/main">
  <p:tag name="AS_UNIQUEID" val="535"/>
</p:tagLst>
</file>

<file path=ppt/tags/tag177.xml><?xml version="1.0" encoding="utf-8"?>
<p:tagLst xmlns:p="http://schemas.openxmlformats.org/presentationml/2006/main">
  <p:tag name="AS_UNIQUEID" val="536"/>
</p:tagLst>
</file>

<file path=ppt/tags/tag178.xml><?xml version="1.0" encoding="utf-8"?>
<p:tagLst xmlns:p="http://schemas.openxmlformats.org/presentationml/2006/main">
  <p:tag name="AS_UNIQUEID" val="537"/>
</p:tagLst>
</file>

<file path=ppt/tags/tag179.xml><?xml version="1.0" encoding="utf-8"?>
<p:tagLst xmlns:p="http://schemas.openxmlformats.org/presentationml/2006/main">
  <p:tag name="AS_UNIQUEID" val="538"/>
</p:tagLst>
</file>

<file path=ppt/tags/tag18.xml><?xml version="1.0" encoding="utf-8"?>
<p:tagLst xmlns:p="http://schemas.openxmlformats.org/presentationml/2006/main">
  <p:tag name="AS_UNIQUEID" val="471"/>
</p:tagLst>
</file>

<file path=ppt/tags/tag180.xml><?xml version="1.0" encoding="utf-8"?>
<p:tagLst xmlns:p="http://schemas.openxmlformats.org/presentationml/2006/main">
  <p:tag name="AS_UNIQUEID" val="539"/>
</p:tagLst>
</file>

<file path=ppt/tags/tag181.xml><?xml version="1.0" encoding="utf-8"?>
<p:tagLst xmlns:p="http://schemas.openxmlformats.org/presentationml/2006/main">
  <p:tag name="AS_UNIQUEID" val="540"/>
</p:tagLst>
</file>

<file path=ppt/tags/tag182.xml><?xml version="1.0" encoding="utf-8"?>
<p:tagLst xmlns:p="http://schemas.openxmlformats.org/presentationml/2006/main">
  <p:tag name="AS_UNIQUEID" val="541"/>
</p:tagLst>
</file>

<file path=ppt/tags/tag183.xml><?xml version="1.0" encoding="utf-8"?>
<p:tagLst xmlns:p="http://schemas.openxmlformats.org/presentationml/2006/main">
  <p:tag name="AS_UNIQUEID" val="542"/>
</p:tagLst>
</file>

<file path=ppt/tags/tag184.xml><?xml version="1.0" encoding="utf-8"?>
<p:tagLst xmlns:p="http://schemas.openxmlformats.org/presentationml/2006/main">
  <p:tag name="KSO_WM_TEMPLATE_CATEGORY" val="custom"/>
  <p:tag name="KSO_WM_TEMPLATE_INDEX" val="20180816"/>
</p:tagLst>
</file>

<file path=ppt/tags/tag185.xml><?xml version="1.0" encoding="utf-8"?>
<p:tagLst xmlns:p="http://schemas.openxmlformats.org/presentationml/2006/main">
  <p:tag name="AS_UNIQUEID" val="543"/>
</p:tagLst>
</file>

<file path=ppt/tags/tag186.xml><?xml version="1.0" encoding="utf-8"?>
<p:tagLst xmlns:p="http://schemas.openxmlformats.org/presentationml/2006/main">
  <p:tag name="AS_UNIQUEID" val="544"/>
</p:tagLst>
</file>

<file path=ppt/tags/tag187.xml><?xml version="1.0" encoding="utf-8"?>
<p:tagLst xmlns:p="http://schemas.openxmlformats.org/presentationml/2006/main">
  <p:tag name="AS_UNIQUEID" val="545"/>
</p:tagLst>
</file>

<file path=ppt/tags/tag188.xml><?xml version="1.0" encoding="utf-8"?>
<p:tagLst xmlns:p="http://schemas.openxmlformats.org/presentationml/2006/main">
  <p:tag name="AS_UNIQUEID" val="546"/>
</p:tagLst>
</file>

<file path=ppt/tags/tag189.xml><?xml version="1.0" encoding="utf-8"?>
<p:tagLst xmlns:p="http://schemas.openxmlformats.org/presentationml/2006/main">
  <p:tag name="AS_UNIQUEID" val="547"/>
</p:tagLst>
</file>

<file path=ppt/tags/tag19.xml><?xml version="1.0" encoding="utf-8"?>
<p:tagLst xmlns:p="http://schemas.openxmlformats.org/presentationml/2006/main">
  <p:tag name="AS_UNIQUEID" val="472"/>
</p:tagLst>
</file>

<file path=ppt/tags/tag190.xml><?xml version="1.0" encoding="utf-8"?>
<p:tagLst xmlns:p="http://schemas.openxmlformats.org/presentationml/2006/main">
  <p:tag name="AS_UNIQUEID" val="548"/>
</p:tagLst>
</file>

<file path=ppt/tags/tag191.xml><?xml version="1.0" encoding="utf-8"?>
<p:tagLst xmlns:p="http://schemas.openxmlformats.org/presentationml/2006/main">
  <p:tag name="AS_UNIQUEID" val="549"/>
</p:tagLst>
</file>

<file path=ppt/tags/tag192.xml><?xml version="1.0" encoding="utf-8"?>
<p:tagLst xmlns:p="http://schemas.openxmlformats.org/presentationml/2006/main">
  <p:tag name="AS_UNIQUEID" val="550"/>
</p:tagLst>
</file>

<file path=ppt/tags/tag193.xml><?xml version="1.0" encoding="utf-8"?>
<p:tagLst xmlns:p="http://schemas.openxmlformats.org/presentationml/2006/main">
  <p:tag name="AS_UNIQUEID" val="551"/>
</p:tagLst>
</file>

<file path=ppt/tags/tag194.xml><?xml version="1.0" encoding="utf-8"?>
<p:tagLst xmlns:p="http://schemas.openxmlformats.org/presentationml/2006/main">
  <p:tag name="AS_UNIQUEID" val="552"/>
</p:tagLst>
</file>

<file path=ppt/tags/tag195.xml><?xml version="1.0" encoding="utf-8"?>
<p:tagLst xmlns:p="http://schemas.openxmlformats.org/presentationml/2006/main">
  <p:tag name="AS_UNIQUEID" val="553"/>
</p:tagLst>
</file>

<file path=ppt/tags/tag196.xml><?xml version="1.0" encoding="utf-8"?>
<p:tagLst xmlns:p="http://schemas.openxmlformats.org/presentationml/2006/main">
  <p:tag name="AS_UNIQUEID" val="554"/>
</p:tagLst>
</file>

<file path=ppt/tags/tag197.xml><?xml version="1.0" encoding="utf-8"?>
<p:tagLst xmlns:p="http://schemas.openxmlformats.org/presentationml/2006/main">
  <p:tag name="AS_UNIQUEID" val="555"/>
</p:tagLst>
</file>

<file path=ppt/tags/tag198.xml><?xml version="1.0" encoding="utf-8"?>
<p:tagLst xmlns:p="http://schemas.openxmlformats.org/presentationml/2006/main">
  <p:tag name="AS_UNIQUEID" val="556"/>
</p:tagLst>
</file>

<file path=ppt/tags/tag199.xml><?xml version="1.0" encoding="utf-8"?>
<p:tagLst xmlns:p="http://schemas.openxmlformats.org/presentationml/2006/main">
  <p:tag name="AS_UNIQUEID" val="557"/>
</p:tagLst>
</file>

<file path=ppt/tags/tag2.xml><?xml version="1.0" encoding="utf-8"?>
<p:tagLst xmlns:p="http://schemas.openxmlformats.org/presentationml/2006/main">
  <p:tag name="AS_UNIQUEID" val="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AS_UNIQUEID" val="558"/>
</p:tagLst>
</file>

<file path=ppt/tags/tag201.xml><?xml version="1.0" encoding="utf-8"?>
<p:tagLst xmlns:p="http://schemas.openxmlformats.org/presentationml/2006/main">
  <p:tag name="AS_UNIQUEID" val="559"/>
</p:tagLst>
</file>

<file path=ppt/tags/tag202.xml><?xml version="1.0" encoding="utf-8"?>
<p:tagLst xmlns:p="http://schemas.openxmlformats.org/presentationml/2006/main">
  <p:tag name="AS_UNIQUEID" val="560"/>
</p:tagLst>
</file>

<file path=ppt/tags/tag203.xml><?xml version="1.0" encoding="utf-8"?>
<p:tagLst xmlns:p="http://schemas.openxmlformats.org/presentationml/2006/main">
  <p:tag name="AS_UNIQUEID" val="561"/>
</p:tagLst>
</file>

<file path=ppt/tags/tag204.xml><?xml version="1.0" encoding="utf-8"?>
<p:tagLst xmlns:p="http://schemas.openxmlformats.org/presentationml/2006/main">
  <p:tag name="AS_UNIQUEID" val="562"/>
</p:tagLst>
</file>

<file path=ppt/tags/tag205.xml><?xml version="1.0" encoding="utf-8"?>
<p:tagLst xmlns:p="http://schemas.openxmlformats.org/presentationml/2006/main">
  <p:tag name="AS_UNIQUEID" val="563"/>
</p:tagLst>
</file>

<file path=ppt/tags/tag206.xml><?xml version="1.0" encoding="utf-8"?>
<p:tagLst xmlns:p="http://schemas.openxmlformats.org/presentationml/2006/main">
  <p:tag name="AS_UNIQUEID" val="564"/>
</p:tagLst>
</file>

<file path=ppt/tags/tag207.xml><?xml version="1.0" encoding="utf-8"?>
<p:tagLst xmlns:p="http://schemas.openxmlformats.org/presentationml/2006/main">
  <p:tag name="AS_UNIQUEID" val="565"/>
</p:tagLst>
</file>

<file path=ppt/tags/tag208.xml><?xml version="1.0" encoding="utf-8"?>
<p:tagLst xmlns:p="http://schemas.openxmlformats.org/presentationml/2006/main">
  <p:tag name="AS_UNIQUEID" val="566"/>
</p:tagLst>
</file>

<file path=ppt/tags/tag209.xml><?xml version="1.0" encoding="utf-8"?>
<p:tagLst xmlns:p="http://schemas.openxmlformats.org/presentationml/2006/main">
  <p:tag name="AS_UNIQUEID" val="567"/>
</p:tagLst>
</file>

<file path=ppt/tags/tag21.xml><?xml version="1.0" encoding="utf-8"?>
<p:tagLst xmlns:p="http://schemas.openxmlformats.org/presentationml/2006/main">
  <p:tag name="AS_UNIQUEID" val="1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AS_UNIQUEID" val="568"/>
</p:tagLst>
</file>

<file path=ppt/tags/tag211.xml><?xml version="1.0" encoding="utf-8"?>
<p:tagLst xmlns:p="http://schemas.openxmlformats.org/presentationml/2006/main">
  <p:tag name="AS_UNIQUEID" val="569"/>
</p:tagLst>
</file>

<file path=ppt/tags/tag212.xml><?xml version="1.0" encoding="utf-8"?>
<p:tagLst xmlns:p="http://schemas.openxmlformats.org/presentationml/2006/main">
  <p:tag name="AS_UNIQUEID" val="570"/>
</p:tagLst>
</file>

<file path=ppt/tags/tag213.xml><?xml version="1.0" encoding="utf-8"?>
<p:tagLst xmlns:p="http://schemas.openxmlformats.org/presentationml/2006/main">
  <p:tag name="AS_UNIQUEID" val="571"/>
</p:tagLst>
</file>

<file path=ppt/tags/tag214.xml><?xml version="1.0" encoding="utf-8"?>
<p:tagLst xmlns:p="http://schemas.openxmlformats.org/presentationml/2006/main">
  <p:tag name="AS_UNIQUEID" val="572"/>
</p:tagLst>
</file>

<file path=ppt/tags/tag215.xml><?xml version="1.0" encoding="utf-8"?>
<p:tagLst xmlns:p="http://schemas.openxmlformats.org/presentationml/2006/main">
  <p:tag name="AS_UNIQUEID" val="573"/>
</p:tagLst>
</file>

<file path=ppt/tags/tag216.xml><?xml version="1.0" encoding="utf-8"?>
<p:tagLst xmlns:p="http://schemas.openxmlformats.org/presentationml/2006/main">
  <p:tag name="AS_UNIQUEID" val="574"/>
</p:tagLst>
</file>

<file path=ppt/tags/tag217.xml><?xml version="1.0" encoding="utf-8"?>
<p:tagLst xmlns:p="http://schemas.openxmlformats.org/presentationml/2006/main">
  <p:tag name="AS_UNIQUEID" val="575"/>
</p:tagLst>
</file>

<file path=ppt/tags/tag218.xml><?xml version="1.0" encoding="utf-8"?>
<p:tagLst xmlns:p="http://schemas.openxmlformats.org/presentationml/2006/main">
  <p:tag name="AS_UNIQUEID" val="576"/>
</p:tagLst>
</file>

<file path=ppt/tags/tag219.xml><?xml version="1.0" encoding="utf-8"?>
<p:tagLst xmlns:p="http://schemas.openxmlformats.org/presentationml/2006/main">
  <p:tag name="AS_UNIQUEID" val="577"/>
</p:tagLst>
</file>

<file path=ppt/tags/tag22.xml><?xml version="1.0" encoding="utf-8"?>
<p:tagLst xmlns:p="http://schemas.openxmlformats.org/presentationml/2006/main">
  <p:tag name="AS_UNIQUEID" val="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AS_UNIQUEID" val="578"/>
</p:tagLst>
</file>

<file path=ppt/tags/tag221.xml><?xml version="1.0" encoding="utf-8"?>
<p:tagLst xmlns:p="http://schemas.openxmlformats.org/presentationml/2006/main">
  <p:tag name="AS_UNIQUEID" val="579"/>
</p:tagLst>
</file>

<file path=ppt/tags/tag222.xml><?xml version="1.0" encoding="utf-8"?>
<p:tagLst xmlns:p="http://schemas.openxmlformats.org/presentationml/2006/main">
  <p:tag name="AS_UNIQUEID" val="580"/>
</p:tagLst>
</file>

<file path=ppt/tags/tag223.xml><?xml version="1.0" encoding="utf-8"?>
<p:tagLst xmlns:p="http://schemas.openxmlformats.org/presentationml/2006/main">
  <p:tag name="AS_UNIQUEID" val="581"/>
</p:tagLst>
</file>

<file path=ppt/tags/tag224.xml><?xml version="1.0" encoding="utf-8"?>
<p:tagLst xmlns:p="http://schemas.openxmlformats.org/presentationml/2006/main">
  <p:tag name="AS_UNIQUEID" val="582"/>
</p:tagLst>
</file>

<file path=ppt/tags/tag225.xml><?xml version="1.0" encoding="utf-8"?>
<p:tagLst xmlns:p="http://schemas.openxmlformats.org/presentationml/2006/main">
  <p:tag name="AS_UNIQUEID" val="583"/>
</p:tagLst>
</file>

<file path=ppt/tags/tag226.xml><?xml version="1.0" encoding="utf-8"?>
<p:tagLst xmlns:p="http://schemas.openxmlformats.org/presentationml/2006/main">
  <p:tag name="AS_UNIQUEID" val="584"/>
</p:tagLst>
</file>

<file path=ppt/tags/tag227.xml><?xml version="1.0" encoding="utf-8"?>
<p:tagLst xmlns:p="http://schemas.openxmlformats.org/presentationml/2006/main">
  <p:tag name="AS_UNIQUEID" val="585"/>
</p:tagLst>
</file>

<file path=ppt/tags/tag228.xml><?xml version="1.0" encoding="utf-8"?>
<p:tagLst xmlns:p="http://schemas.openxmlformats.org/presentationml/2006/main">
  <p:tag name="AS_UNIQUEID" val="586"/>
</p:tagLst>
</file>

<file path=ppt/tags/tag229.xml><?xml version="1.0" encoding="utf-8"?>
<p:tagLst xmlns:p="http://schemas.openxmlformats.org/presentationml/2006/main">
  <p:tag name="AS_UNIQUEID" val="587"/>
</p:tagLst>
</file>

<file path=ppt/tags/tag23.xml><?xml version="1.0" encoding="utf-8"?>
<p:tagLst xmlns:p="http://schemas.openxmlformats.org/presentationml/2006/main">
  <p:tag name="AS_UNIQUEID" val="473"/>
</p:tagLst>
</file>

<file path=ppt/tags/tag230.xml><?xml version="1.0" encoding="utf-8"?>
<p:tagLst xmlns:p="http://schemas.openxmlformats.org/presentationml/2006/main">
  <p:tag name="AS_UNIQUEID" val="588"/>
</p:tagLst>
</file>

<file path=ppt/tags/tag231.xml><?xml version="1.0" encoding="utf-8"?>
<p:tagLst xmlns:p="http://schemas.openxmlformats.org/presentationml/2006/main">
  <p:tag name="AS_UNIQUEID" val="589"/>
</p:tagLst>
</file>

<file path=ppt/tags/tag232.xml><?xml version="1.0" encoding="utf-8"?>
<p:tagLst xmlns:p="http://schemas.openxmlformats.org/presentationml/2006/main">
  <p:tag name="AS_UNIQUEID" val="590"/>
</p:tagLst>
</file>

<file path=ppt/tags/tag233.xml><?xml version="1.0" encoding="utf-8"?>
<p:tagLst xmlns:p="http://schemas.openxmlformats.org/presentationml/2006/main">
  <p:tag name="AS_UNIQUEID" val="591"/>
</p:tagLst>
</file>

<file path=ppt/tags/tag234.xml><?xml version="1.0" encoding="utf-8"?>
<p:tagLst xmlns:p="http://schemas.openxmlformats.org/presentationml/2006/main">
  <p:tag name="AS_UNIQUEID" val="592"/>
</p:tagLst>
</file>

<file path=ppt/tags/tag235.xml><?xml version="1.0" encoding="utf-8"?>
<p:tagLst xmlns:p="http://schemas.openxmlformats.org/presentationml/2006/main">
  <p:tag name="AS_UNIQUEID" val="593"/>
</p:tagLst>
</file>

<file path=ppt/tags/tag236.xml><?xml version="1.0" encoding="utf-8"?>
<p:tagLst xmlns:p="http://schemas.openxmlformats.org/presentationml/2006/main">
  <p:tag name="AS_UNIQUEID" val="594"/>
</p:tagLst>
</file>

<file path=ppt/tags/tag237.xml><?xml version="1.0" encoding="utf-8"?>
<p:tagLst xmlns:p="http://schemas.openxmlformats.org/presentationml/2006/main">
  <p:tag name="AS_UNIQUEID" val="595"/>
</p:tagLst>
</file>

<file path=ppt/tags/tag238.xml><?xml version="1.0" encoding="utf-8"?>
<p:tagLst xmlns:p="http://schemas.openxmlformats.org/presentationml/2006/main">
  <p:tag name="AS_UNIQUEID" val="596"/>
</p:tagLst>
</file>

<file path=ppt/tags/tag239.xml><?xml version="1.0" encoding="utf-8"?>
<p:tagLst xmlns:p="http://schemas.openxmlformats.org/presentationml/2006/main">
  <p:tag name="AS_UNIQUEID" val="597"/>
</p:tagLst>
</file>

<file path=ppt/tags/tag24.xml><?xml version="1.0" encoding="utf-8"?>
<p:tagLst xmlns:p="http://schemas.openxmlformats.org/presentationml/2006/main">
  <p:tag name="AS_UNIQUEID" val="2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AS_UNIQUEID" val="598"/>
</p:tagLst>
</file>

<file path=ppt/tags/tag241.xml><?xml version="1.0" encoding="utf-8"?>
<p:tagLst xmlns:p="http://schemas.openxmlformats.org/presentationml/2006/main">
  <p:tag name="AS_UNIQUEID" val="599"/>
</p:tagLst>
</file>

<file path=ppt/tags/tag242.xml><?xml version="1.0" encoding="utf-8"?>
<p:tagLst xmlns:p="http://schemas.openxmlformats.org/presentationml/2006/main">
  <p:tag name="AS_UNIQUEID" val="600"/>
</p:tagLst>
</file>

<file path=ppt/tags/tag243.xml><?xml version="1.0" encoding="utf-8"?>
<p:tagLst xmlns:p="http://schemas.openxmlformats.org/presentationml/2006/main">
  <p:tag name="AS_UNIQUEID" val="601"/>
</p:tagLst>
</file>

<file path=ppt/tags/tag244.xml><?xml version="1.0" encoding="utf-8"?>
<p:tagLst xmlns:p="http://schemas.openxmlformats.org/presentationml/2006/main">
  <p:tag name="AS_UNIQUEID" val="602"/>
</p:tagLst>
</file>

<file path=ppt/tags/tag245.xml><?xml version="1.0" encoding="utf-8"?>
<p:tagLst xmlns:p="http://schemas.openxmlformats.org/presentationml/2006/main">
  <p:tag name="AS_UNIQUEID" val="603"/>
</p:tagLst>
</file>

<file path=ppt/tags/tag246.xml><?xml version="1.0" encoding="utf-8"?>
<p:tagLst xmlns:p="http://schemas.openxmlformats.org/presentationml/2006/main">
  <p:tag name="AS_UNIQUEID" val="604"/>
</p:tagLst>
</file>

<file path=ppt/tags/tag247.xml><?xml version="1.0" encoding="utf-8"?>
<p:tagLst xmlns:p="http://schemas.openxmlformats.org/presentationml/2006/main">
  <p:tag name="AS_UNIQUEID" val="605"/>
</p:tagLst>
</file>

<file path=ppt/tags/tag248.xml><?xml version="1.0" encoding="utf-8"?>
<p:tagLst xmlns:p="http://schemas.openxmlformats.org/presentationml/2006/main">
  <p:tag name="AS_UNIQUEID" val="606"/>
</p:tagLst>
</file>

<file path=ppt/tags/tag249.xml><?xml version="1.0" encoding="utf-8"?>
<p:tagLst xmlns:p="http://schemas.openxmlformats.org/presentationml/2006/main">
  <p:tag name="AS_UNIQUEID" val="607"/>
</p:tagLst>
</file>

<file path=ppt/tags/tag25.xml><?xml version="1.0" encoding="utf-8"?>
<p:tagLst xmlns:p="http://schemas.openxmlformats.org/presentationml/2006/main">
  <p:tag name="AS_UNIQUEID" val="474"/>
</p:tagLst>
</file>

<file path=ppt/tags/tag250.xml><?xml version="1.0" encoding="utf-8"?>
<p:tagLst xmlns:p="http://schemas.openxmlformats.org/presentationml/2006/main">
  <p:tag name="AS_UNIQUEID" val="608"/>
</p:tagLst>
</file>

<file path=ppt/tags/tag251.xml><?xml version="1.0" encoding="utf-8"?>
<p:tagLst xmlns:p="http://schemas.openxmlformats.org/presentationml/2006/main">
  <p:tag name="AS_UNIQUEID" val="609"/>
</p:tagLst>
</file>

<file path=ppt/tags/tag252.xml><?xml version="1.0" encoding="utf-8"?>
<p:tagLst xmlns:p="http://schemas.openxmlformats.org/presentationml/2006/main">
  <p:tag name="AS_UNIQUEID" val="610"/>
</p:tagLst>
</file>

<file path=ppt/tags/tag253.xml><?xml version="1.0" encoding="utf-8"?>
<p:tagLst xmlns:p="http://schemas.openxmlformats.org/presentationml/2006/main">
  <p:tag name="AS_UNIQUEID" val="611"/>
</p:tagLst>
</file>

<file path=ppt/tags/tag254.xml><?xml version="1.0" encoding="utf-8"?>
<p:tagLst xmlns:p="http://schemas.openxmlformats.org/presentationml/2006/main">
  <p:tag name="AS_UNIQUEID" val="612"/>
</p:tagLst>
</file>

<file path=ppt/tags/tag255.xml><?xml version="1.0" encoding="utf-8"?>
<p:tagLst xmlns:p="http://schemas.openxmlformats.org/presentationml/2006/main">
  <p:tag name="AS_UNIQUEID" val="613"/>
</p:tagLst>
</file>

<file path=ppt/tags/tag256.xml><?xml version="1.0" encoding="utf-8"?>
<p:tagLst xmlns:p="http://schemas.openxmlformats.org/presentationml/2006/main">
  <p:tag name="AS_UNIQUEID" val="614"/>
</p:tagLst>
</file>

<file path=ppt/tags/tag257.xml><?xml version="1.0" encoding="utf-8"?>
<p:tagLst xmlns:p="http://schemas.openxmlformats.org/presentationml/2006/main">
  <p:tag name="AS_UNIQUEID" val="615"/>
</p:tagLst>
</file>

<file path=ppt/tags/tag258.xml><?xml version="1.0" encoding="utf-8"?>
<p:tagLst xmlns:p="http://schemas.openxmlformats.org/presentationml/2006/main">
  <p:tag name="AS_UNIQUEID" val="616"/>
</p:tagLst>
</file>

<file path=ppt/tags/tag259.xml><?xml version="1.0" encoding="utf-8"?>
<p:tagLst xmlns:p="http://schemas.openxmlformats.org/presentationml/2006/main">
  <p:tag name="AS_UNIQUEID" val="617"/>
</p:tagLst>
</file>

<file path=ppt/tags/tag26.xml><?xml version="1.0" encoding="utf-8"?>
<p:tagLst xmlns:p="http://schemas.openxmlformats.org/presentationml/2006/main">
  <p:tag name="AS_UNIQUEID" val="2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AS_UNIQUEID" val="618"/>
</p:tagLst>
</file>

<file path=ppt/tags/tag261.xml><?xml version="1.0" encoding="utf-8"?>
<p:tagLst xmlns:p="http://schemas.openxmlformats.org/presentationml/2006/main">
  <p:tag name="AS_UNIQUEID" val="619"/>
</p:tagLst>
</file>

<file path=ppt/tags/tag262.xml><?xml version="1.0" encoding="utf-8"?>
<p:tagLst xmlns:p="http://schemas.openxmlformats.org/presentationml/2006/main">
  <p:tag name="AS_UNIQUEID" val="620"/>
</p:tagLst>
</file>

<file path=ppt/tags/tag263.xml><?xml version="1.0" encoding="utf-8"?>
<p:tagLst xmlns:p="http://schemas.openxmlformats.org/presentationml/2006/main">
  <p:tag name="AS_UNIQUEID" val="621"/>
</p:tagLst>
</file>

<file path=ppt/tags/tag264.xml><?xml version="1.0" encoding="utf-8"?>
<p:tagLst xmlns:p="http://schemas.openxmlformats.org/presentationml/2006/main">
  <p:tag name="AS_UNIQUEID" val="622"/>
</p:tagLst>
</file>

<file path=ppt/tags/tag265.xml><?xml version="1.0" encoding="utf-8"?>
<p:tagLst xmlns:p="http://schemas.openxmlformats.org/presentationml/2006/main">
  <p:tag name="AS_UNIQUEID" val="623"/>
</p:tagLst>
</file>

<file path=ppt/tags/tag266.xml><?xml version="1.0" encoding="utf-8"?>
<p:tagLst xmlns:p="http://schemas.openxmlformats.org/presentationml/2006/main">
  <p:tag name="AS_UNIQUEID" val="624"/>
</p:tagLst>
</file>

<file path=ppt/tags/tag267.xml><?xml version="1.0" encoding="utf-8"?>
<p:tagLst xmlns:p="http://schemas.openxmlformats.org/presentationml/2006/main">
  <p:tag name="AS_UNIQUEID" val="625"/>
</p:tagLst>
</file>

<file path=ppt/tags/tag268.xml><?xml version="1.0" encoding="utf-8"?>
<p:tagLst xmlns:p="http://schemas.openxmlformats.org/presentationml/2006/main">
  <p:tag name="AS_UNIQUEID" val="626"/>
</p:tagLst>
</file>

<file path=ppt/tags/tag269.xml><?xml version="1.0" encoding="utf-8"?>
<p:tagLst xmlns:p="http://schemas.openxmlformats.org/presentationml/2006/main">
  <p:tag name="AS_UNIQUEID" val="627"/>
</p:tagLst>
</file>

<file path=ppt/tags/tag27.xml><?xml version="1.0" encoding="utf-8"?>
<p:tagLst xmlns:p="http://schemas.openxmlformats.org/presentationml/2006/main">
  <p:tag name="AS_UNIQUEID" val="2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AS_UNIQUEID" val="628"/>
</p:tagLst>
</file>

<file path=ppt/tags/tag271.xml><?xml version="1.0" encoding="utf-8"?>
<p:tagLst xmlns:p="http://schemas.openxmlformats.org/presentationml/2006/main">
  <p:tag name="AS_UNIQUEID" val="629"/>
</p:tagLst>
</file>

<file path=ppt/tags/tag272.xml><?xml version="1.0" encoding="utf-8"?>
<p:tagLst xmlns:p="http://schemas.openxmlformats.org/presentationml/2006/main">
  <p:tag name="AS_UNIQUEID" val="630"/>
</p:tagLst>
</file>

<file path=ppt/tags/tag273.xml><?xml version="1.0" encoding="utf-8"?>
<p:tagLst xmlns:p="http://schemas.openxmlformats.org/presentationml/2006/main">
  <p:tag name="AS_UNIQUEID" val="631"/>
</p:tagLst>
</file>

<file path=ppt/tags/tag274.xml><?xml version="1.0" encoding="utf-8"?>
<p:tagLst xmlns:p="http://schemas.openxmlformats.org/presentationml/2006/main">
  <p:tag name="AS_UNIQUEID" val="632"/>
</p:tagLst>
</file>

<file path=ppt/tags/tag275.xml><?xml version="1.0" encoding="utf-8"?>
<p:tagLst xmlns:p="http://schemas.openxmlformats.org/presentationml/2006/main">
  <p:tag name="AS_UNIQUEID" val="633"/>
</p:tagLst>
</file>

<file path=ppt/tags/tag276.xml><?xml version="1.0" encoding="utf-8"?>
<p:tagLst xmlns:p="http://schemas.openxmlformats.org/presentationml/2006/main">
  <p:tag name="AS_UNIQUEID" val="634"/>
</p:tagLst>
</file>

<file path=ppt/tags/tag277.xml><?xml version="1.0" encoding="utf-8"?>
<p:tagLst xmlns:p="http://schemas.openxmlformats.org/presentationml/2006/main">
  <p:tag name="AS_UNIQUEID" val="635"/>
</p:tagLst>
</file>

<file path=ppt/tags/tag278.xml><?xml version="1.0" encoding="utf-8"?>
<p:tagLst xmlns:p="http://schemas.openxmlformats.org/presentationml/2006/main">
  <p:tag name="AS_UNIQUEID" val="636"/>
</p:tagLst>
</file>

<file path=ppt/tags/tag279.xml><?xml version="1.0" encoding="utf-8"?>
<p:tagLst xmlns:p="http://schemas.openxmlformats.org/presentationml/2006/main">
  <p:tag name="AS_UNIQUEID" val="637"/>
</p:tagLst>
</file>

<file path=ppt/tags/tag28.xml><?xml version="1.0" encoding="utf-8"?>
<p:tagLst xmlns:p="http://schemas.openxmlformats.org/presentationml/2006/main">
  <p:tag name="AS_UNIQUEID" val="2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AS_UNIQUEID" val="638"/>
</p:tagLst>
</file>

<file path=ppt/tags/tag281.xml><?xml version="1.0" encoding="utf-8"?>
<p:tagLst xmlns:p="http://schemas.openxmlformats.org/presentationml/2006/main">
  <p:tag name="AS_UNIQUEID" val="639"/>
</p:tagLst>
</file>

<file path=ppt/tags/tag282.xml><?xml version="1.0" encoding="utf-8"?>
<p:tagLst xmlns:p="http://schemas.openxmlformats.org/presentationml/2006/main">
  <p:tag name="AS_UNIQUEID" val="640"/>
</p:tagLst>
</file>

<file path=ppt/tags/tag283.xml><?xml version="1.0" encoding="utf-8"?>
<p:tagLst xmlns:p="http://schemas.openxmlformats.org/presentationml/2006/main">
  <p:tag name="AS_UNIQUEID" val="641"/>
</p:tagLst>
</file>

<file path=ppt/tags/tag284.xml><?xml version="1.0" encoding="utf-8"?>
<p:tagLst xmlns:p="http://schemas.openxmlformats.org/presentationml/2006/main">
  <p:tag name="AS_UNIQUEID" val="642"/>
</p:tagLst>
</file>

<file path=ppt/tags/tag285.xml><?xml version="1.0" encoding="utf-8"?>
<p:tagLst xmlns:p="http://schemas.openxmlformats.org/presentationml/2006/main">
  <p:tag name="AS_UNIQUEID" val="643"/>
</p:tagLst>
</file>

<file path=ppt/tags/tag286.xml><?xml version="1.0" encoding="utf-8"?>
<p:tagLst xmlns:p="http://schemas.openxmlformats.org/presentationml/2006/main">
  <p:tag name="AS_UNIQUEID" val="644"/>
</p:tagLst>
</file>

<file path=ppt/tags/tag287.xml><?xml version="1.0" encoding="utf-8"?>
<p:tagLst xmlns:p="http://schemas.openxmlformats.org/presentationml/2006/main">
  <p:tag name="AS_UNIQUEID" val="645"/>
</p:tagLst>
</file>

<file path=ppt/tags/tag288.xml><?xml version="1.0" encoding="utf-8"?>
<p:tagLst xmlns:p="http://schemas.openxmlformats.org/presentationml/2006/main">
  <p:tag name="AS_UNIQUEID" val="646"/>
</p:tagLst>
</file>

<file path=ppt/tags/tag289.xml><?xml version="1.0" encoding="utf-8"?>
<p:tagLst xmlns:p="http://schemas.openxmlformats.org/presentationml/2006/main">
  <p:tag name="AS_UNIQUEID" val="647"/>
</p:tagLst>
</file>

<file path=ppt/tags/tag29.xml><?xml version="1.0" encoding="utf-8"?>
<p:tagLst xmlns:p="http://schemas.openxmlformats.org/presentationml/2006/main">
  <p:tag name="AS_UNIQUEID" val="475"/>
</p:tagLst>
</file>

<file path=ppt/tags/tag290.xml><?xml version="1.0" encoding="utf-8"?>
<p:tagLst xmlns:p="http://schemas.openxmlformats.org/presentationml/2006/main">
  <p:tag name="AS_UNIQUEID" val="648"/>
</p:tagLst>
</file>

<file path=ppt/tags/tag291.xml><?xml version="1.0" encoding="utf-8"?>
<p:tagLst xmlns:p="http://schemas.openxmlformats.org/presentationml/2006/main">
  <p:tag name="AS_UNIQUEID" val="649"/>
</p:tagLst>
</file>

<file path=ppt/tags/tag292.xml><?xml version="1.0" encoding="utf-8"?>
<p:tagLst xmlns:p="http://schemas.openxmlformats.org/presentationml/2006/main">
  <p:tag name="AS_UNIQUEID" val="650"/>
</p:tagLst>
</file>

<file path=ppt/tags/tag293.xml><?xml version="1.0" encoding="utf-8"?>
<p:tagLst xmlns:p="http://schemas.openxmlformats.org/presentationml/2006/main">
  <p:tag name="AS_UNIQUEID" val="651"/>
</p:tagLst>
</file>

<file path=ppt/tags/tag294.xml><?xml version="1.0" encoding="utf-8"?>
<p:tagLst xmlns:p="http://schemas.openxmlformats.org/presentationml/2006/main">
  <p:tag name="AS_UNIQUEID" val="652"/>
</p:tagLst>
</file>

<file path=ppt/tags/tag295.xml><?xml version="1.0" encoding="utf-8"?>
<p:tagLst xmlns:p="http://schemas.openxmlformats.org/presentationml/2006/main">
  <p:tag name="AS_UNIQUEID" val="653"/>
</p:tagLst>
</file>

<file path=ppt/tags/tag296.xml><?xml version="1.0" encoding="utf-8"?>
<p:tagLst xmlns:p="http://schemas.openxmlformats.org/presentationml/2006/main">
  <p:tag name="AS_UNIQUEID" val="654"/>
</p:tagLst>
</file>

<file path=ppt/tags/tag297.xml><?xml version="1.0" encoding="utf-8"?>
<p:tagLst xmlns:p="http://schemas.openxmlformats.org/presentationml/2006/main">
  <p:tag name="AS_UNIQUEID" val="655"/>
</p:tagLst>
</file>

<file path=ppt/tags/tag298.xml><?xml version="1.0" encoding="utf-8"?>
<p:tagLst xmlns:p="http://schemas.openxmlformats.org/presentationml/2006/main">
  <p:tag name="AS_UNIQUEID" val="656"/>
</p:tagLst>
</file>

<file path=ppt/tags/tag299.xml><?xml version="1.0" encoding="utf-8"?>
<p:tagLst xmlns:p="http://schemas.openxmlformats.org/presentationml/2006/main">
  <p:tag name="AS_UNIQUEID" val="657"/>
</p:tagLst>
</file>

<file path=ppt/tags/tag3.xml><?xml version="1.0" encoding="utf-8"?>
<p:tagLst xmlns:p="http://schemas.openxmlformats.org/presentationml/2006/main">
  <p:tag name="AS_UNIQUEID" val="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76"/>
</p:tagLst>
</file>

<file path=ppt/tags/tag300.xml><?xml version="1.0" encoding="utf-8"?>
<p:tagLst xmlns:p="http://schemas.openxmlformats.org/presentationml/2006/main">
  <p:tag name="AS_UNIQUEID" val="658"/>
</p:tagLst>
</file>

<file path=ppt/tags/tag301.xml><?xml version="1.0" encoding="utf-8"?>
<p:tagLst xmlns:p="http://schemas.openxmlformats.org/presentationml/2006/main">
  <p:tag name="AS_UNIQUEID" val="659"/>
</p:tagLst>
</file>

<file path=ppt/tags/tag302.xml><?xml version="1.0" encoding="utf-8"?>
<p:tagLst xmlns:p="http://schemas.openxmlformats.org/presentationml/2006/main">
  <p:tag name="AS_UNIQUEID" val="660"/>
</p:tagLst>
</file>

<file path=ppt/tags/tag303.xml><?xml version="1.0" encoding="utf-8"?>
<p:tagLst xmlns:p="http://schemas.openxmlformats.org/presentationml/2006/main">
  <p:tag name="AS_UNIQUEID" val="661"/>
</p:tagLst>
</file>

<file path=ppt/tags/tag304.xml><?xml version="1.0" encoding="utf-8"?>
<p:tagLst xmlns:p="http://schemas.openxmlformats.org/presentationml/2006/main">
  <p:tag name="AS_UNIQUEID" val="662"/>
</p:tagLst>
</file>

<file path=ppt/tags/tag305.xml><?xml version="1.0" encoding="utf-8"?>
<p:tagLst xmlns:p="http://schemas.openxmlformats.org/presentationml/2006/main">
  <p:tag name="AS_UNIQUEID" val="663"/>
</p:tagLst>
</file>

<file path=ppt/tags/tag306.xml><?xml version="1.0" encoding="utf-8"?>
<p:tagLst xmlns:p="http://schemas.openxmlformats.org/presentationml/2006/main">
  <p:tag name="AS_UNIQUEID" val="664"/>
</p:tagLst>
</file>

<file path=ppt/tags/tag307.xml><?xml version="1.0" encoding="utf-8"?>
<p:tagLst xmlns:p="http://schemas.openxmlformats.org/presentationml/2006/main">
  <p:tag name="AS_UNIQUEID" val="665"/>
</p:tagLst>
</file>

<file path=ppt/tags/tag308.xml><?xml version="1.0" encoding="utf-8"?>
<p:tagLst xmlns:p="http://schemas.openxmlformats.org/presentationml/2006/main">
  <p:tag name="AS_UNIQUEID" val="666"/>
</p:tagLst>
</file>

<file path=ppt/tags/tag309.xml><?xml version="1.0" encoding="utf-8"?>
<p:tagLst xmlns:p="http://schemas.openxmlformats.org/presentationml/2006/main">
  <p:tag name="AS_UNIQUEID" val="667"/>
</p:tagLst>
</file>

<file path=ppt/tags/tag31.xml><?xml version="1.0" encoding="utf-8"?>
<p:tagLst xmlns:p="http://schemas.openxmlformats.org/presentationml/2006/main">
  <p:tag name="AS_UNIQUEID" val="2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AS_UNIQUEID" val="668"/>
</p:tagLst>
</file>

<file path=ppt/tags/tag311.xml><?xml version="1.0" encoding="utf-8"?>
<p:tagLst xmlns:p="http://schemas.openxmlformats.org/presentationml/2006/main">
  <p:tag name="AS_UNIQUEID" val="669"/>
</p:tagLst>
</file>

<file path=ppt/tags/tag312.xml><?xml version="1.0" encoding="utf-8"?>
<p:tagLst xmlns:p="http://schemas.openxmlformats.org/presentationml/2006/main">
  <p:tag name="AS_UNIQUEID" val="670"/>
</p:tagLst>
</file>

<file path=ppt/tags/tag313.xml><?xml version="1.0" encoding="utf-8"?>
<p:tagLst xmlns:p="http://schemas.openxmlformats.org/presentationml/2006/main">
  <p:tag name="AS_UNIQUEID" val="671"/>
</p:tagLst>
</file>

<file path=ppt/tags/tag314.xml><?xml version="1.0" encoding="utf-8"?>
<p:tagLst xmlns:p="http://schemas.openxmlformats.org/presentationml/2006/main">
  <p:tag name="AS_UNIQUEID" val="672"/>
</p:tagLst>
</file>

<file path=ppt/tags/tag315.xml><?xml version="1.0" encoding="utf-8"?>
<p:tagLst xmlns:p="http://schemas.openxmlformats.org/presentationml/2006/main">
  <p:tag name="AS_UNIQUEID" val="673"/>
</p:tagLst>
</file>

<file path=ppt/tags/tag316.xml><?xml version="1.0" encoding="utf-8"?>
<p:tagLst xmlns:p="http://schemas.openxmlformats.org/presentationml/2006/main">
  <p:tag name="AS_UNIQUEID" val="674"/>
</p:tagLst>
</file>

<file path=ppt/tags/tag317.xml><?xml version="1.0" encoding="utf-8"?>
<p:tagLst xmlns:p="http://schemas.openxmlformats.org/presentationml/2006/main">
  <p:tag name="AS_UNIQUEID" val="675"/>
</p:tagLst>
</file>

<file path=ppt/tags/tag318.xml><?xml version="1.0" encoding="utf-8"?>
<p:tagLst xmlns:p="http://schemas.openxmlformats.org/presentationml/2006/main">
  <p:tag name="AS_UNIQUEID" val="676"/>
</p:tagLst>
</file>

<file path=ppt/tags/tag319.xml><?xml version="1.0" encoding="utf-8"?>
<p:tagLst xmlns:p="http://schemas.openxmlformats.org/presentationml/2006/main">
  <p:tag name="AS_UNIQUEID" val="677"/>
</p:tagLst>
</file>

<file path=ppt/tags/tag32.xml><?xml version="1.0" encoding="utf-8"?>
<p:tagLst xmlns:p="http://schemas.openxmlformats.org/presentationml/2006/main">
  <p:tag name="AS_UNIQUEID" val="30"/>
  <p:tag name="KSO_WM_BEAUTIFY_FLAG" val="#wm#"/>
  <p:tag name="KSO_WM_TAG_VERSION" val="1.0"/>
  <p:tag name="KSO_WM_UNIT_COMPATIBLE" val="0"/>
  <p:tag name="KSO_WM_UNIT_DIAGRAM_ISNUMVISUAL" val="0"/>
  <p:tag name="KSO_WM_UNIT_DIAGRAM_ISREFERUNIT" val="0"/>
  <p:tag name="KSO_WM_UNIT_HIGHLIGHT" val="0"/>
  <p:tag name="KSO_WM_UNIT_ID" val="_4*i*16"/>
  <p:tag name="KSO_WM_UNIT_INDEX" val="16"/>
  <p:tag name="KSO_WM_UNIT_LAYERLEVEL" val="1"/>
  <p:tag name="KSO_WM_UNIT_TYPE" val="i"/>
</p:tagLst>
</file>

<file path=ppt/tags/tag320.xml><?xml version="1.0" encoding="utf-8"?>
<p:tagLst xmlns:p="http://schemas.openxmlformats.org/presentationml/2006/main">
  <p:tag name="AS_UNIQUEID" val="678"/>
</p:tagLst>
</file>

<file path=ppt/tags/tag321.xml><?xml version="1.0" encoding="utf-8"?>
<p:tagLst xmlns:p="http://schemas.openxmlformats.org/presentationml/2006/main">
  <p:tag name="AS_UNIQUEID" val="679"/>
</p:tagLst>
</file>

<file path=ppt/tags/tag322.xml><?xml version="1.0" encoding="utf-8"?>
<p:tagLst xmlns:p="http://schemas.openxmlformats.org/presentationml/2006/main">
  <p:tag name="AS_UNIQUEID" val="680"/>
</p:tagLst>
</file>

<file path=ppt/tags/tag323.xml><?xml version="1.0" encoding="utf-8"?>
<p:tagLst xmlns:p="http://schemas.openxmlformats.org/presentationml/2006/main">
  <p:tag name="AS_UNIQUEID" val="681"/>
</p:tagLst>
</file>

<file path=ppt/tags/tag324.xml><?xml version="1.0" encoding="utf-8"?>
<p:tagLst xmlns:p="http://schemas.openxmlformats.org/presentationml/2006/main">
  <p:tag name="AS_UNIQUEID" val="682"/>
</p:tagLst>
</file>

<file path=ppt/tags/tag325.xml><?xml version="1.0" encoding="utf-8"?>
<p:tagLst xmlns:p="http://schemas.openxmlformats.org/presentationml/2006/main">
  <p:tag name="AS_UNIQUEID" val="683"/>
</p:tagLst>
</file>

<file path=ppt/tags/tag326.xml><?xml version="1.0" encoding="utf-8"?>
<p:tagLst xmlns:p="http://schemas.openxmlformats.org/presentationml/2006/main">
  <p:tag name="AS_UNIQUEID" val="684"/>
</p:tagLst>
</file>

<file path=ppt/tags/tag327.xml><?xml version="1.0" encoding="utf-8"?>
<p:tagLst xmlns:p="http://schemas.openxmlformats.org/presentationml/2006/main">
  <p:tag name="AS_UNIQUEID" val="685"/>
</p:tagLst>
</file>

<file path=ppt/tags/tag328.xml><?xml version="1.0" encoding="utf-8"?>
<p:tagLst xmlns:p="http://schemas.openxmlformats.org/presentationml/2006/main">
  <p:tag name="AS_UNIQUEID" val="686"/>
</p:tagLst>
</file>

<file path=ppt/tags/tag329.xml><?xml version="1.0" encoding="utf-8"?>
<p:tagLst xmlns:p="http://schemas.openxmlformats.org/presentationml/2006/main">
  <p:tag name="AS_UNIQUEID" val="687"/>
</p:tagLst>
</file>

<file path=ppt/tags/tag33.xml><?xml version="1.0" encoding="utf-8"?>
<p:tagLst xmlns:p="http://schemas.openxmlformats.org/presentationml/2006/main">
  <p:tag name="AS_UNIQUEID" val="477"/>
</p:tagLst>
</file>

<file path=ppt/tags/tag330.xml><?xml version="1.0" encoding="utf-8"?>
<p:tagLst xmlns:p="http://schemas.openxmlformats.org/presentationml/2006/main">
  <p:tag name="AS_UNIQUEID" val="688"/>
</p:tagLst>
</file>

<file path=ppt/tags/tag331.xml><?xml version="1.0" encoding="utf-8"?>
<p:tagLst xmlns:p="http://schemas.openxmlformats.org/presentationml/2006/main">
  <p:tag name="AS_UNIQUEID" val="689"/>
</p:tagLst>
</file>

<file path=ppt/tags/tag332.xml><?xml version="1.0" encoding="utf-8"?>
<p:tagLst xmlns:p="http://schemas.openxmlformats.org/presentationml/2006/main">
  <p:tag name="AS_UNIQUEID" val="690"/>
</p:tagLst>
</file>

<file path=ppt/tags/tag333.xml><?xml version="1.0" encoding="utf-8"?>
<p:tagLst xmlns:p="http://schemas.openxmlformats.org/presentationml/2006/main">
  <p:tag name="AS_UNIQUEID" val="691"/>
</p:tagLst>
</file>

<file path=ppt/tags/tag334.xml><?xml version="1.0" encoding="utf-8"?>
<p:tagLst xmlns:p="http://schemas.openxmlformats.org/presentationml/2006/main">
  <p:tag name="AS_UNIQUEID" val="692"/>
</p:tagLst>
</file>

<file path=ppt/tags/tag335.xml><?xml version="1.0" encoding="utf-8"?>
<p:tagLst xmlns:p="http://schemas.openxmlformats.org/presentationml/2006/main">
  <p:tag name="AS_UNIQUEID" val="693"/>
</p:tagLst>
</file>

<file path=ppt/tags/tag336.xml><?xml version="1.0" encoding="utf-8"?>
<p:tagLst xmlns:p="http://schemas.openxmlformats.org/presentationml/2006/main">
  <p:tag name="AS_UNIQUEID" val="694"/>
</p:tagLst>
</file>

<file path=ppt/tags/tag337.xml><?xml version="1.0" encoding="utf-8"?>
<p:tagLst xmlns:p="http://schemas.openxmlformats.org/presentationml/2006/main">
  <p:tag name="AS_UNIQUEID" val="695"/>
</p:tagLst>
</file>

<file path=ppt/tags/tag338.xml><?xml version="1.0" encoding="utf-8"?>
<p:tagLst xmlns:p="http://schemas.openxmlformats.org/presentationml/2006/main">
  <p:tag name="AS_UNIQUEID" val="696"/>
</p:tagLst>
</file>

<file path=ppt/tags/tag339.xml><?xml version="1.0" encoding="utf-8"?>
<p:tagLst xmlns:p="http://schemas.openxmlformats.org/presentationml/2006/main">
  <p:tag name="AS_UNIQUEID" val="697"/>
</p:tagLst>
</file>

<file path=ppt/tags/tag34.xml><?xml version="1.0" encoding="utf-8"?>
<p:tagLst xmlns:p="http://schemas.openxmlformats.org/presentationml/2006/main">
  <p:tag name="AS_UNIQUEID" val="478"/>
</p:tagLst>
</file>

<file path=ppt/tags/tag340.xml><?xml version="1.0" encoding="utf-8"?>
<p:tagLst xmlns:p="http://schemas.openxmlformats.org/presentationml/2006/main">
  <p:tag name="AS_UNIQUEID" val="698"/>
</p:tagLst>
</file>

<file path=ppt/tags/tag341.xml><?xml version="1.0" encoding="utf-8"?>
<p:tagLst xmlns:p="http://schemas.openxmlformats.org/presentationml/2006/main">
  <p:tag name="AS_UNIQUEID" val="699"/>
</p:tagLst>
</file>

<file path=ppt/tags/tag342.xml><?xml version="1.0" encoding="utf-8"?>
<p:tagLst xmlns:p="http://schemas.openxmlformats.org/presentationml/2006/main">
  <p:tag name="AS_UNIQUEID" val="700"/>
</p:tagLst>
</file>

<file path=ppt/tags/tag343.xml><?xml version="1.0" encoding="utf-8"?>
<p:tagLst xmlns:p="http://schemas.openxmlformats.org/presentationml/2006/main">
  <p:tag name="AS_UNIQUEID" val="701"/>
</p:tagLst>
</file>

<file path=ppt/tags/tag344.xml><?xml version="1.0" encoding="utf-8"?>
<p:tagLst xmlns:p="http://schemas.openxmlformats.org/presentationml/2006/main">
  <p:tag name="AS_UNIQUEID" val="702"/>
</p:tagLst>
</file>

<file path=ppt/tags/tag345.xml><?xml version="1.0" encoding="utf-8"?>
<p:tagLst xmlns:p="http://schemas.openxmlformats.org/presentationml/2006/main">
  <p:tag name="AS_UNIQUEID" val="703"/>
</p:tagLst>
</file>

<file path=ppt/tags/tag346.xml><?xml version="1.0" encoding="utf-8"?>
<p:tagLst xmlns:p="http://schemas.openxmlformats.org/presentationml/2006/main">
  <p:tag name="AS_UNIQUEID" val="704"/>
</p:tagLst>
</file>

<file path=ppt/tags/tag347.xml><?xml version="1.0" encoding="utf-8"?>
<p:tagLst xmlns:p="http://schemas.openxmlformats.org/presentationml/2006/main">
  <p:tag name="AS_UNIQUEID" val="705"/>
</p:tagLst>
</file>

<file path=ppt/tags/tag348.xml><?xml version="1.0" encoding="utf-8"?>
<p:tagLst xmlns:p="http://schemas.openxmlformats.org/presentationml/2006/main">
  <p:tag name="AS_UNIQUEID" val="706"/>
</p:tagLst>
</file>

<file path=ppt/tags/tag349.xml><?xml version="1.0" encoding="utf-8"?>
<p:tagLst xmlns:p="http://schemas.openxmlformats.org/presentationml/2006/main">
  <p:tag name="AS_UNIQUEID" val="707"/>
</p:tagLst>
</file>

<file path=ppt/tags/tag35.xml><?xml version="1.0" encoding="utf-8"?>
<p:tagLst xmlns:p="http://schemas.openxmlformats.org/presentationml/2006/main">
  <p:tag name="AS_UNIQUEID" val="479"/>
</p:tagLst>
</file>

<file path=ppt/tags/tag350.xml><?xml version="1.0" encoding="utf-8"?>
<p:tagLst xmlns:p="http://schemas.openxmlformats.org/presentationml/2006/main">
  <p:tag name="AS_UNIQUEID" val="708"/>
</p:tagLst>
</file>

<file path=ppt/tags/tag351.xml><?xml version="1.0" encoding="utf-8"?>
<p:tagLst xmlns:p="http://schemas.openxmlformats.org/presentationml/2006/main">
  <p:tag name="AS_UNIQUEID" val="709"/>
</p:tagLst>
</file>

<file path=ppt/tags/tag352.xml><?xml version="1.0" encoding="utf-8"?>
<p:tagLst xmlns:p="http://schemas.openxmlformats.org/presentationml/2006/main">
  <p:tag name="AS_UNIQUEID" val="710"/>
</p:tagLst>
</file>

<file path=ppt/tags/tag353.xml><?xml version="1.0" encoding="utf-8"?>
<p:tagLst xmlns:p="http://schemas.openxmlformats.org/presentationml/2006/main">
  <p:tag name="AS_UNIQUEID" val="711"/>
</p:tagLst>
</file>

<file path=ppt/tags/tag354.xml><?xml version="1.0" encoding="utf-8"?>
<p:tagLst xmlns:p="http://schemas.openxmlformats.org/presentationml/2006/main">
  <p:tag name="AS_UNIQUEID" val="712"/>
</p:tagLst>
</file>

<file path=ppt/tags/tag355.xml><?xml version="1.0" encoding="utf-8"?>
<p:tagLst xmlns:p="http://schemas.openxmlformats.org/presentationml/2006/main">
  <p:tag name="AS_UNIQUEID" val="713"/>
</p:tagLst>
</file>

<file path=ppt/tags/tag356.xml><?xml version="1.0" encoding="utf-8"?>
<p:tagLst xmlns:p="http://schemas.openxmlformats.org/presentationml/2006/main">
  <p:tag name="AS_UNIQUEID" val="714"/>
</p:tagLst>
</file>

<file path=ppt/tags/tag357.xml><?xml version="1.0" encoding="utf-8"?>
<p:tagLst xmlns:p="http://schemas.openxmlformats.org/presentationml/2006/main">
  <p:tag name="AS_UNIQUEID" val="715"/>
</p:tagLst>
</file>

<file path=ppt/tags/tag358.xml><?xml version="1.0" encoding="utf-8"?>
<p:tagLst xmlns:p="http://schemas.openxmlformats.org/presentationml/2006/main">
  <p:tag name="AS_UNIQUEID" val="716"/>
</p:tagLst>
</file>

<file path=ppt/tags/tag359.xml><?xml version="1.0" encoding="utf-8"?>
<p:tagLst xmlns:p="http://schemas.openxmlformats.org/presentationml/2006/main">
  <p:tag name="AS_UNIQUEID" val="717"/>
</p:tagLst>
</file>

<file path=ppt/tags/tag36.xml><?xml version="1.0" encoding="utf-8"?>
<p:tagLst xmlns:p="http://schemas.openxmlformats.org/presentationml/2006/main">
  <p:tag name="AS_UNIQUEID" val="3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p="http://schemas.openxmlformats.org/presentationml/2006/main">
  <p:tag name="AS_UNIQUEID" val="718"/>
</p:tagLst>
</file>

<file path=ppt/tags/tag361.xml><?xml version="1.0" encoding="utf-8"?>
<p:tagLst xmlns:p="http://schemas.openxmlformats.org/presentationml/2006/main">
  <p:tag name="AS_UNIQUEID" val="719"/>
</p:tagLst>
</file>

<file path=ppt/tags/tag362.xml><?xml version="1.0" encoding="utf-8"?>
<p:tagLst xmlns:p="http://schemas.openxmlformats.org/presentationml/2006/main">
  <p:tag name="AS_UNIQUEID" val="720"/>
</p:tagLst>
</file>

<file path=ppt/tags/tag363.xml><?xml version="1.0" encoding="utf-8"?>
<p:tagLst xmlns:p="http://schemas.openxmlformats.org/presentationml/2006/main">
  <p:tag name="AS_UNIQUEID" val="721"/>
</p:tagLst>
</file>

<file path=ppt/tags/tag364.xml><?xml version="1.0" encoding="utf-8"?>
<p:tagLst xmlns:p="http://schemas.openxmlformats.org/presentationml/2006/main">
  <p:tag name="AS_UNIQUEID" val="722"/>
</p:tagLst>
</file>

<file path=ppt/tags/tag365.xml><?xml version="1.0" encoding="utf-8"?>
<p:tagLst xmlns:p="http://schemas.openxmlformats.org/presentationml/2006/main">
  <p:tag name="AS_UNIQUEID" val="723"/>
</p:tagLst>
</file>

<file path=ppt/tags/tag366.xml><?xml version="1.0" encoding="utf-8"?>
<p:tagLst xmlns:p="http://schemas.openxmlformats.org/presentationml/2006/main">
  <p:tag name="AS_UNIQUEID" val="724"/>
</p:tagLst>
</file>

<file path=ppt/tags/tag367.xml><?xml version="1.0" encoding="utf-8"?>
<p:tagLst xmlns:p="http://schemas.openxmlformats.org/presentationml/2006/main">
  <p:tag name="AS_UNIQUEID" val="725"/>
</p:tagLst>
</file>

<file path=ppt/tags/tag368.xml><?xml version="1.0" encoding="utf-8"?>
<p:tagLst xmlns:p="http://schemas.openxmlformats.org/presentationml/2006/main">
  <p:tag name="AS_UNIQUEID" val="726"/>
</p:tagLst>
</file>

<file path=ppt/tags/tag369.xml><?xml version="1.0" encoding="utf-8"?>
<p:tagLst xmlns:p="http://schemas.openxmlformats.org/presentationml/2006/main">
  <p:tag name="AS_UNIQUEID" val="727"/>
</p:tagLst>
</file>

<file path=ppt/tags/tag37.xml><?xml version="1.0" encoding="utf-8"?>
<p:tagLst xmlns:p="http://schemas.openxmlformats.org/presentationml/2006/main">
  <p:tag name="AS_UNIQUEID" val="3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p="http://schemas.openxmlformats.org/presentationml/2006/main">
  <p:tag name="AS_UNIQUEID" val="728"/>
</p:tagLst>
</file>

<file path=ppt/tags/tag371.xml><?xml version="1.0" encoding="utf-8"?>
<p:tagLst xmlns:p="http://schemas.openxmlformats.org/presentationml/2006/main">
  <p:tag name="AS_UNIQUEID" val="729"/>
</p:tagLst>
</file>

<file path=ppt/tags/tag372.xml><?xml version="1.0" encoding="utf-8"?>
<p:tagLst xmlns:p="http://schemas.openxmlformats.org/presentationml/2006/main">
  <p:tag name="AS_UNIQUEID" val="730"/>
</p:tagLst>
</file>

<file path=ppt/tags/tag373.xml><?xml version="1.0" encoding="utf-8"?>
<p:tagLst xmlns:p="http://schemas.openxmlformats.org/presentationml/2006/main">
  <p:tag name="AS_UNIQUEID" val="731"/>
</p:tagLst>
</file>

<file path=ppt/tags/tag374.xml><?xml version="1.0" encoding="utf-8"?>
<p:tagLst xmlns:p="http://schemas.openxmlformats.org/presentationml/2006/main">
  <p:tag name="AS_UNIQUEID" val="732"/>
</p:tagLst>
</file>

<file path=ppt/tags/tag375.xml><?xml version="1.0" encoding="utf-8"?>
<p:tagLst xmlns:p="http://schemas.openxmlformats.org/presentationml/2006/main">
  <p:tag name="AS_UNIQUEID" val="733"/>
</p:tagLst>
</file>

<file path=ppt/tags/tag376.xml><?xml version="1.0" encoding="utf-8"?>
<p:tagLst xmlns:p="http://schemas.openxmlformats.org/presentationml/2006/main">
  <p:tag name="AS_UNIQUEID" val="734"/>
</p:tagLst>
</file>

<file path=ppt/tags/tag377.xml><?xml version="1.0" encoding="utf-8"?>
<p:tagLst xmlns:p="http://schemas.openxmlformats.org/presentationml/2006/main">
  <p:tag name="AS_UNIQUEID" val="735"/>
</p:tagLst>
</file>

<file path=ppt/tags/tag378.xml><?xml version="1.0" encoding="utf-8"?>
<p:tagLst xmlns:p="http://schemas.openxmlformats.org/presentationml/2006/main">
  <p:tag name="AS_UNIQUEID" val="736"/>
</p:tagLst>
</file>

<file path=ppt/tags/tag379.xml><?xml version="1.0" encoding="utf-8"?>
<p:tagLst xmlns:p="http://schemas.openxmlformats.org/presentationml/2006/main">
  <p:tag name="AS_UNIQUEID" val="737"/>
</p:tagLst>
</file>

<file path=ppt/tags/tag38.xml><?xml version="1.0" encoding="utf-8"?>
<p:tagLst xmlns:p="http://schemas.openxmlformats.org/presentationml/2006/main">
  <p:tag name="AS_UNIQUEID" val="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0.xml><?xml version="1.0" encoding="utf-8"?>
<p:tagLst xmlns:p="http://schemas.openxmlformats.org/presentationml/2006/main">
  <p:tag name="AS_UNIQUEID" val="738"/>
</p:tagLst>
</file>

<file path=ppt/tags/tag381.xml><?xml version="1.0" encoding="utf-8"?>
<p:tagLst xmlns:p="http://schemas.openxmlformats.org/presentationml/2006/main">
  <p:tag name="AS_UNIQUEID" val="739"/>
</p:tagLst>
</file>

<file path=ppt/tags/tag382.xml><?xml version="1.0" encoding="utf-8"?>
<p:tagLst xmlns:p="http://schemas.openxmlformats.org/presentationml/2006/main">
  <p:tag name="AS_UNIQUEID" val="740"/>
</p:tagLst>
</file>

<file path=ppt/tags/tag383.xml><?xml version="1.0" encoding="utf-8"?>
<p:tagLst xmlns:p="http://schemas.openxmlformats.org/presentationml/2006/main">
  <p:tag name="AS_UNIQUEID" val="741"/>
</p:tagLst>
</file>

<file path=ppt/tags/tag384.xml><?xml version="1.0" encoding="utf-8"?>
<p:tagLst xmlns:p="http://schemas.openxmlformats.org/presentationml/2006/main">
  <p:tag name="AS_UNIQUEID" val="742"/>
</p:tagLst>
</file>

<file path=ppt/tags/tag385.xml><?xml version="1.0" encoding="utf-8"?>
<p:tagLst xmlns:p="http://schemas.openxmlformats.org/presentationml/2006/main">
  <p:tag name="AS_UNIQUEID" val="743"/>
</p:tagLst>
</file>

<file path=ppt/tags/tag386.xml><?xml version="1.0" encoding="utf-8"?>
<p:tagLst xmlns:p="http://schemas.openxmlformats.org/presentationml/2006/main">
  <p:tag name="AS_UNIQUEID" val="744"/>
</p:tagLst>
</file>

<file path=ppt/tags/tag387.xml><?xml version="1.0" encoding="utf-8"?>
<p:tagLst xmlns:p="http://schemas.openxmlformats.org/presentationml/2006/main">
  <p:tag name="AS_UNIQUEID" val="745"/>
</p:tagLst>
</file>

<file path=ppt/tags/tag388.xml><?xml version="1.0" encoding="utf-8"?>
<p:tagLst xmlns:p="http://schemas.openxmlformats.org/presentationml/2006/main">
  <p:tag name="AS_UNIQUEID" val="746"/>
</p:tagLst>
</file>

<file path=ppt/tags/tag389.xml><?xml version="1.0" encoding="utf-8"?>
<p:tagLst xmlns:p="http://schemas.openxmlformats.org/presentationml/2006/main">
  <p:tag name="AS_UNIQUEID" val="747"/>
</p:tagLst>
</file>

<file path=ppt/tags/tag39.xml><?xml version="1.0" encoding="utf-8"?>
<p:tagLst xmlns:p="http://schemas.openxmlformats.org/presentationml/2006/main">
  <p:tag name="AS_UNIQUEID" val="480"/>
</p:tagLst>
</file>

<file path=ppt/tags/tag390.xml><?xml version="1.0" encoding="utf-8"?>
<p:tagLst xmlns:p="http://schemas.openxmlformats.org/presentationml/2006/main">
  <p:tag name="AS_UNIQUEID" val="748"/>
</p:tagLst>
</file>

<file path=ppt/tags/tag391.xml><?xml version="1.0" encoding="utf-8"?>
<p:tagLst xmlns:p="http://schemas.openxmlformats.org/presentationml/2006/main">
  <p:tag name="AS_UNIQUEID" val="749"/>
</p:tagLst>
</file>

<file path=ppt/tags/tag392.xml><?xml version="1.0" encoding="utf-8"?>
<p:tagLst xmlns:p="http://schemas.openxmlformats.org/presentationml/2006/main">
  <p:tag name="AS_UNIQUEID" val="750"/>
</p:tagLst>
</file>

<file path=ppt/tags/tag393.xml><?xml version="1.0" encoding="utf-8"?>
<p:tagLst xmlns:p="http://schemas.openxmlformats.org/presentationml/2006/main">
  <p:tag name="AS_UNIQUEID" val="751"/>
</p:tagLst>
</file>

<file path=ppt/tags/tag394.xml><?xml version="1.0" encoding="utf-8"?>
<p:tagLst xmlns:p="http://schemas.openxmlformats.org/presentationml/2006/main">
  <p:tag name="AS_UNIQUEID" val="752"/>
</p:tagLst>
</file>

<file path=ppt/tags/tag395.xml><?xml version="1.0" encoding="utf-8"?>
<p:tagLst xmlns:p="http://schemas.openxmlformats.org/presentationml/2006/main">
  <p:tag name="AS_UNIQUEID" val="753"/>
</p:tagLst>
</file>

<file path=ppt/tags/tag396.xml><?xml version="1.0" encoding="utf-8"?>
<p:tagLst xmlns:p="http://schemas.openxmlformats.org/presentationml/2006/main">
  <p:tag name="AS_UNIQUEID" val="754"/>
</p:tagLst>
</file>

<file path=ppt/tags/tag397.xml><?xml version="1.0" encoding="utf-8"?>
<p:tagLst xmlns:p="http://schemas.openxmlformats.org/presentationml/2006/main">
  <p:tag name="AS_UNIQUEID" val="755"/>
</p:tagLst>
</file>

<file path=ppt/tags/tag398.xml><?xml version="1.0" encoding="utf-8"?>
<p:tagLst xmlns:p="http://schemas.openxmlformats.org/presentationml/2006/main">
  <p:tag name="AS_UNIQUEID" val="756"/>
</p:tagLst>
</file>

<file path=ppt/tags/tag399.xml><?xml version="1.0" encoding="utf-8"?>
<p:tagLst xmlns:p="http://schemas.openxmlformats.org/presentationml/2006/main">
  <p:tag name="AS_UNIQUEID" val="757"/>
</p:tagLst>
</file>

<file path=ppt/tags/tag4.xml><?xml version="1.0" encoding="utf-8"?>
<p:tagLst xmlns:p="http://schemas.openxmlformats.org/presentationml/2006/main">
  <p:tag name="AS_UNIQUEID" val="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481"/>
</p:tagLst>
</file>

<file path=ppt/tags/tag400.xml><?xml version="1.0" encoding="utf-8"?>
<p:tagLst xmlns:p="http://schemas.openxmlformats.org/presentationml/2006/main">
  <p:tag name="AS_UNIQUEID" val="758"/>
</p:tagLst>
</file>

<file path=ppt/tags/tag401.xml><?xml version="1.0" encoding="utf-8"?>
<p:tagLst xmlns:p="http://schemas.openxmlformats.org/presentationml/2006/main">
  <p:tag name="AS_UNIQUEID" val="759"/>
</p:tagLst>
</file>

<file path=ppt/tags/tag402.xml><?xml version="1.0" encoding="utf-8"?>
<p:tagLst xmlns:p="http://schemas.openxmlformats.org/presentationml/2006/main">
  <p:tag name="AS_UNIQUEID" val="760"/>
</p:tagLst>
</file>

<file path=ppt/tags/tag403.xml><?xml version="1.0" encoding="utf-8"?>
<p:tagLst xmlns:p="http://schemas.openxmlformats.org/presentationml/2006/main">
  <p:tag name="AS_UNIQUEID" val="761"/>
</p:tagLst>
</file>

<file path=ppt/tags/tag404.xml><?xml version="1.0" encoding="utf-8"?>
<p:tagLst xmlns:p="http://schemas.openxmlformats.org/presentationml/2006/main">
  <p:tag name="AS_UNIQUEID" val="762"/>
</p:tagLst>
</file>

<file path=ppt/tags/tag405.xml><?xml version="1.0" encoding="utf-8"?>
<p:tagLst xmlns:p="http://schemas.openxmlformats.org/presentationml/2006/main">
  <p:tag name="AS_UNIQUEID" val="763"/>
</p:tagLst>
</file>

<file path=ppt/tags/tag406.xml><?xml version="1.0" encoding="utf-8"?>
<p:tagLst xmlns:p="http://schemas.openxmlformats.org/presentationml/2006/main">
  <p:tag name="AS_UNIQUEID" val="764"/>
</p:tagLst>
</file>

<file path=ppt/tags/tag407.xml><?xml version="1.0" encoding="utf-8"?>
<p:tagLst xmlns:p="http://schemas.openxmlformats.org/presentationml/2006/main">
  <p:tag name="AS_UNIQUEID" val="765"/>
</p:tagLst>
</file>

<file path=ppt/tags/tag408.xml><?xml version="1.0" encoding="utf-8"?>
<p:tagLst xmlns:p="http://schemas.openxmlformats.org/presentationml/2006/main">
  <p:tag name="AS_UNIQUEID" val="766"/>
</p:tagLst>
</file>

<file path=ppt/tags/tag409.xml><?xml version="1.0" encoding="utf-8"?>
<p:tagLst xmlns:p="http://schemas.openxmlformats.org/presentationml/2006/main">
  <p:tag name="AS_UNIQUEID" val="767"/>
</p:tagLst>
</file>

<file path=ppt/tags/tag41.xml><?xml version="1.0" encoding="utf-8"?>
<p:tagLst xmlns:p="http://schemas.openxmlformats.org/presentationml/2006/main">
  <p:tag name="AS_UNIQUEID" val="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p="http://schemas.openxmlformats.org/presentationml/2006/main">
  <p:tag name="AS_UNIQUEID" val="768"/>
</p:tagLst>
</file>

<file path=ppt/tags/tag411.xml><?xml version="1.0" encoding="utf-8"?>
<p:tagLst xmlns:p="http://schemas.openxmlformats.org/presentationml/2006/main">
  <p:tag name="AS_UNIQUEID" val="769"/>
</p:tagLst>
</file>

<file path=ppt/tags/tag412.xml><?xml version="1.0" encoding="utf-8"?>
<p:tagLst xmlns:p="http://schemas.openxmlformats.org/presentationml/2006/main">
  <p:tag name="AS_UNIQUEID" val="770"/>
</p:tagLst>
</file>

<file path=ppt/tags/tag413.xml><?xml version="1.0" encoding="utf-8"?>
<p:tagLst xmlns:p="http://schemas.openxmlformats.org/presentationml/2006/main">
  <p:tag name="AS_UNIQUEID" val="771"/>
</p:tagLst>
</file>

<file path=ppt/tags/tag414.xml><?xml version="1.0" encoding="utf-8"?>
<p:tagLst xmlns:p="http://schemas.openxmlformats.org/presentationml/2006/main">
  <p:tag name="AS_UNIQUEID" val="772"/>
</p:tagLst>
</file>

<file path=ppt/tags/tag415.xml><?xml version="1.0" encoding="utf-8"?>
<p:tagLst xmlns:p="http://schemas.openxmlformats.org/presentationml/2006/main">
  <p:tag name="AS_UNIQUEID" val="773"/>
</p:tagLst>
</file>

<file path=ppt/tags/tag416.xml><?xml version="1.0" encoding="utf-8"?>
<p:tagLst xmlns:p="http://schemas.openxmlformats.org/presentationml/2006/main">
  <p:tag name="AS_UNIQUEID" val="774"/>
</p:tagLst>
</file>

<file path=ppt/tags/tag417.xml><?xml version="1.0" encoding="utf-8"?>
<p:tagLst xmlns:p="http://schemas.openxmlformats.org/presentationml/2006/main">
  <p:tag name="AS_UNIQUEID" val="775"/>
</p:tagLst>
</file>

<file path=ppt/tags/tag418.xml><?xml version="1.0" encoding="utf-8"?>
<p:tagLst xmlns:p="http://schemas.openxmlformats.org/presentationml/2006/main">
  <p:tag name="AS_UNIQUEID" val="776"/>
</p:tagLst>
</file>

<file path=ppt/tags/tag419.xml><?xml version="1.0" encoding="utf-8"?>
<p:tagLst xmlns:p="http://schemas.openxmlformats.org/presentationml/2006/main">
  <p:tag name="AS_UNIQUEID" val="777"/>
</p:tagLst>
</file>

<file path=ppt/tags/tag42.xml><?xml version="1.0" encoding="utf-8"?>
<p:tagLst xmlns:p="http://schemas.openxmlformats.org/presentationml/2006/main">
  <p:tag name="AS_UNIQUEID" val="39"/>
  <p:tag name="KSO_WM_BEAUTIFY_FLAG" val="#wm#"/>
  <p:tag name="KSO_WM_TAG_VERSION" val="1.0"/>
  <p:tag name="KSO_WM_UNIT_COMPATIBLE" val="0"/>
  <p:tag name="KSO_WM_UNIT_DIAGRAM_ISNUMVISUAL" val="0"/>
  <p:tag name="KSO_WM_UNIT_DIAGRAM_ISREFERUNIT" val="0"/>
  <p:tag name="KSO_WM_UNIT_HIGHLIGHT" val="0"/>
  <p:tag name="KSO_WM_UNIT_ID" val="_5*i*16"/>
  <p:tag name="KSO_WM_UNIT_INDEX" val="16"/>
  <p:tag name="KSO_WM_UNIT_LAYERLEVEL" val="1"/>
  <p:tag name="KSO_WM_UNIT_TYPE" val="i"/>
</p:tagLst>
</file>

<file path=ppt/tags/tag420.xml><?xml version="1.0" encoding="utf-8"?>
<p:tagLst xmlns:p="http://schemas.openxmlformats.org/presentationml/2006/main">
  <p:tag name="AS_UNIQUEID" val="778"/>
</p:tagLst>
</file>

<file path=ppt/tags/tag421.xml><?xml version="1.0" encoding="utf-8"?>
<p:tagLst xmlns:p="http://schemas.openxmlformats.org/presentationml/2006/main">
  <p:tag name="AS_UNIQUEID" val="779"/>
</p:tagLst>
</file>

<file path=ppt/tags/tag422.xml><?xml version="1.0" encoding="utf-8"?>
<p:tagLst xmlns:p="http://schemas.openxmlformats.org/presentationml/2006/main">
  <p:tag name="AS_OS" val="Unix 3.10 unknown"/>
  <p:tag name="AS_RELEASE_DATE" val="2020.11.30"/>
  <p:tag name="AS_TITLE" val="Aspose.Slides for Java"/>
  <p:tag name="AS_VERSION" val="20.11"/>
</p:tagLst>
</file>

<file path=ppt/tags/tag43.xml><?xml version="1.0" encoding="utf-8"?>
<p:tagLst xmlns:p="http://schemas.openxmlformats.org/presentationml/2006/main">
  <p:tag name="AS_UNIQUEID" val="482"/>
</p:tagLst>
</file>

<file path=ppt/tags/tag44.xml><?xml version="1.0" encoding="utf-8"?>
<p:tagLst xmlns:p="http://schemas.openxmlformats.org/presentationml/2006/main">
  <p:tag name="AS_UNIQUEID" val="483"/>
</p:tagLst>
</file>

<file path=ppt/tags/tag45.xml><?xml version="1.0" encoding="utf-8"?>
<p:tagLst xmlns:p="http://schemas.openxmlformats.org/presentationml/2006/main">
  <p:tag name="AS_UNIQUEID" val="484"/>
</p:tagLst>
</file>

<file path=ppt/tags/tag46.xml><?xml version="1.0" encoding="utf-8"?>
<p:tagLst xmlns:p="http://schemas.openxmlformats.org/presentationml/2006/main">
  <p:tag name="AS_UNIQUEID" val="485"/>
</p:tagLst>
</file>

<file path=ppt/tags/tag47.xml><?xml version="1.0" encoding="utf-8"?>
<p:tagLst xmlns:p="http://schemas.openxmlformats.org/presentationml/2006/main">
  <p:tag name="AS_UNIQUEID" val="486"/>
</p:tagLst>
</file>

<file path=ppt/tags/tag48.xml><?xml version="1.0" encoding="utf-8"?>
<p:tagLst xmlns:p="http://schemas.openxmlformats.org/presentationml/2006/main">
  <p:tag name="AS_UNIQUEID" val="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AS_UNIQUEID" val="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AS_UNIQUEID" val="467"/>
</p:tagLst>
</file>

<file path=ppt/tags/tag50.xml><?xml version="1.0" encoding="utf-8"?>
<p:tagLst xmlns:p="http://schemas.openxmlformats.org/presentationml/2006/main">
  <p:tag name="AS_UNIQUEID" val="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AS_UNIQUEID" val="487"/>
</p:tagLst>
</file>

<file path=ppt/tags/tag52.xml><?xml version="1.0" encoding="utf-8"?>
<p:tagLst xmlns:p="http://schemas.openxmlformats.org/presentationml/2006/main">
  <p:tag name="AS_UNIQUEID" val="4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53.xml><?xml version="1.0" encoding="utf-8"?>
<p:tagLst xmlns:p="http://schemas.openxmlformats.org/presentationml/2006/main">
  <p:tag name="AS_UNIQUEID" val="488"/>
</p:tagLst>
</file>

<file path=ppt/tags/tag54.xml><?xml version="1.0" encoding="utf-8"?>
<p:tagLst xmlns:p="http://schemas.openxmlformats.org/presentationml/2006/main">
  <p:tag name="AS_UNIQUEID" val="5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AS_UNIQUEID" val="5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AS_UNIQUEID" val="5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AS_UNIQUEID" val="489"/>
</p:tagLst>
</file>

<file path=ppt/tags/tag58.xml><?xml version="1.0" encoding="utf-8"?>
<p:tagLst xmlns:p="http://schemas.openxmlformats.org/presentationml/2006/main">
  <p:tag name="AS_UNIQUEID" val="490"/>
</p:tagLst>
</file>

<file path=ppt/tags/tag59.xml><?xml version="1.0" encoding="utf-8"?>
<p:tagLst xmlns:p="http://schemas.openxmlformats.org/presentationml/2006/main">
  <p:tag name="AS_UNIQUEID" val="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AS_UNIQUEID" val="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8*i*16"/>
  <p:tag name="KSO_WM_UNIT_INDEX" val="16"/>
  <p:tag name="KSO_WM_UNIT_LAYERLEVEL" val="1"/>
  <p:tag name="KSO_WM_UNIT_TYPE" val="i"/>
</p:tagLst>
</file>

<file path=ppt/tags/tag61.xml><?xml version="1.0" encoding="utf-8"?>
<p:tagLst xmlns:p="http://schemas.openxmlformats.org/presentationml/2006/main">
  <p:tag name="AS_UNIQUEID" val="491"/>
</p:tagLst>
</file>

<file path=ppt/tags/tag62.xml><?xml version="1.0" encoding="utf-8"?>
<p:tagLst xmlns:p="http://schemas.openxmlformats.org/presentationml/2006/main">
  <p:tag name="AS_UNIQUEID" val="492"/>
</p:tagLst>
</file>

<file path=ppt/tags/tag63.xml><?xml version="1.0" encoding="utf-8"?>
<p:tagLst xmlns:p="http://schemas.openxmlformats.org/presentationml/2006/main">
  <p:tag name="AS_UNIQUEID" val="493"/>
</p:tagLst>
</file>

<file path=ppt/tags/tag64.xml><?xml version="1.0" encoding="utf-8"?>
<p:tagLst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AS_UNIQUEID" val="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AS_UNIQUEID" val="494"/>
</p:tagLst>
</file>

<file path=ppt/tags/tag68.xml><?xml version="1.0" encoding="utf-8"?>
<p:tagLst xmlns:p="http://schemas.openxmlformats.org/presentationml/2006/main">
  <p:tag name="AS_UNIQUEID" val="69"/>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69.xml><?xml version="1.0" encoding="utf-8"?>
<p:tagLst xmlns:p="http://schemas.openxmlformats.org/presentationml/2006/main">
  <p:tag name="AS_UNIQUEID" val="7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i*3"/>
  <p:tag name="KSO_WM_UNIT_INDEX" val="3"/>
  <p:tag name="KSO_WM_UNIT_LAYERLEVEL" val="1"/>
  <p:tag name="KSO_WM_UNIT_TYPE" val="i"/>
</p:tagLst>
</file>

<file path=ppt/tags/tag7.xml><?xml version="1.0" encoding="utf-8"?>
<p:tagLst xmlns:p="http://schemas.openxmlformats.org/presentationml/2006/main">
  <p:tag name="AS_UNIQUEID" val="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AS_UNIQUEID" val="7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71.xml><?xml version="1.0" encoding="utf-8"?>
<p:tagLst xmlns:p="http://schemas.openxmlformats.org/presentationml/2006/main">
  <p:tag name="AS_UNIQUEID" val="495"/>
</p:tagLst>
</file>

<file path=ppt/tags/tag72.xml><?xml version="1.0" encoding="utf-8"?>
<p:tagLst xmlns:p="http://schemas.openxmlformats.org/presentationml/2006/main">
  <p:tag name="AS_UNIQUEID" val="496"/>
</p:tagLst>
</file>

<file path=ppt/tags/tag73.xml><?xml version="1.0" encoding="utf-8"?>
<p:tagLst xmlns:p="http://schemas.openxmlformats.org/presentationml/2006/main">
  <p:tag name="AS_UNIQUEID" val="7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AS_UNIQUEID" val="7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AS_UNIQUEID" val="7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AS_UNIQUEID" val="497"/>
</p:tagLst>
</file>

<file path=ppt/tags/tag77.xml><?xml version="1.0" encoding="utf-8"?>
<p:tagLst xmlns:p="http://schemas.openxmlformats.org/presentationml/2006/main">
  <p:tag name="AS_UNIQUEID" val="78"/>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78.xml><?xml version="1.0" encoding="utf-8"?>
<p:tagLst xmlns:p="http://schemas.openxmlformats.org/presentationml/2006/main">
  <p:tag name="AS_UNIQUEID" val="7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i*3"/>
  <p:tag name="KSO_WM_UNIT_INDEX" val="3"/>
  <p:tag name="KSO_WM_UNIT_LAYERLEVEL" val="1"/>
  <p:tag name="KSO_WM_UNIT_TYPE" val="i"/>
</p:tagLst>
</file>

<file path=ppt/tags/tag79.xml><?xml version="1.0" encoding="utf-8"?>
<p:tagLst xmlns:p="http://schemas.openxmlformats.org/presentationml/2006/main">
  <p:tag name="AS_UNIQUEID" val="8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8.xml><?xml version="1.0" encoding="utf-8"?>
<p:tagLst xmlns:p="http://schemas.openxmlformats.org/presentationml/2006/main">
  <p:tag name="AS_UNIQUEID" val="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80.xml><?xml version="1.0" encoding="utf-8"?>
<p:tagLst xmlns:p="http://schemas.openxmlformats.org/presentationml/2006/main">
  <p:tag name="AS_UNIQUEID" val="498"/>
</p:tagLst>
</file>

<file path=ppt/tags/tag81.xml><?xml version="1.0" encoding="utf-8"?>
<p:tagLst xmlns:p="http://schemas.openxmlformats.org/presentationml/2006/main">
  <p:tag name="AS_UNIQUEID" val="8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AS_UNIQUEID" val="8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AS_UNIQUEID" val="8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p="http://schemas.openxmlformats.org/presentationml/2006/main">
  <p:tag name="AS_UNIQUEID" val="499"/>
</p:tagLst>
</file>

<file path=ppt/tags/tag85.xml><?xml version="1.0" encoding="utf-8"?>
<p:tagLst xmlns:p="http://schemas.openxmlformats.org/presentationml/2006/main">
  <p:tag name="AS_UNIQUEID" val="500"/>
</p:tagLst>
</file>

<file path=ppt/tags/tag86.xml><?xml version="1.0" encoding="utf-8"?>
<p:tagLst xmlns:p="http://schemas.openxmlformats.org/presentationml/2006/main">
  <p:tag name="AS_UNIQUEID" val="8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p="http://schemas.openxmlformats.org/presentationml/2006/main">
  <p:tag name="AS_UNIQUEID" val="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AS_UNIQUEID" val="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AS_UNIQUEID" val="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AS_UNIQUEID" val="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501"/>
</p:tagLst>
</file>

<file path=ppt/tags/tag91.xml><?xml version="1.0" encoding="utf-8"?>
<p:tagLst xmlns:p="http://schemas.openxmlformats.org/presentationml/2006/main">
  <p:tag name="AS_UNIQUEID" val="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AS_UNIQUEID" val="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AS_UNIQUEID" val="502"/>
</p:tagLst>
</file>

<file path=ppt/tags/tag95.xml><?xml version="1.0" encoding="utf-8"?>
<p:tagLst xmlns:p="http://schemas.openxmlformats.org/presentationml/2006/main">
  <p:tag name="AS_UNIQUEID" val="503"/>
</p:tagLst>
</file>

<file path=ppt/tags/tag96.xml><?xml version="1.0" encoding="utf-8"?>
<p:tagLst xmlns:p="http://schemas.openxmlformats.org/presentationml/2006/main">
  <p:tag name="AS_UNIQUEID" val="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7.xml><?xml version="1.0" encoding="utf-8"?>
<p:tagLst xmlns:p="http://schemas.openxmlformats.org/presentationml/2006/main">
  <p:tag name="AS_UNIQUEID" val="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6"/>
  <p:tag name="KSO_WM_UNIT_INDEX" val="16"/>
  <p:tag name="KSO_WM_UNIT_LAYERLEVEL" val="1"/>
  <p:tag name="KSO_WM_UNIT_TYPE" val="i"/>
</p:tagLst>
</file>

<file path=ppt/tags/tag98.xml><?xml version="1.0" encoding="utf-8"?>
<p:tagLst xmlns:p="http://schemas.openxmlformats.org/presentationml/2006/main">
  <p:tag name="AS_UNIQUEID" val="504"/>
</p:tagLst>
</file>

<file path=ppt/tags/tag99.xml><?xml version="1.0" encoding="utf-8"?>
<p:tagLst xmlns:p="http://schemas.openxmlformats.org/presentationml/2006/main">
  <p:tag name="AS_UNIQUEID" val="9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10">
      <a:dk1>
        <a:srgbClr val="000000"/>
      </a:dk1>
      <a:lt1>
        <a:srgbClr val="FFFFFF"/>
      </a:lt1>
      <a:dk2>
        <a:srgbClr val="E3D7CE"/>
      </a:dk2>
      <a:lt2>
        <a:srgbClr val="F2ECE5"/>
      </a:lt2>
      <a:accent1>
        <a:srgbClr val="988487"/>
      </a:accent1>
      <a:accent2>
        <a:srgbClr val="93868A"/>
      </a:accent2>
      <a:accent3>
        <a:srgbClr val="90868F"/>
      </a:accent3>
      <a:accent4>
        <a:srgbClr val="8C8791"/>
      </a:accent4>
      <a:accent5>
        <a:srgbClr val="888694"/>
      </a:accent5>
      <a:accent6>
        <a:srgbClr val="858797"/>
      </a:accent6>
      <a:hlink>
        <a:srgbClr val="5D6BBE"/>
      </a:hlink>
      <a:folHlink>
        <a:srgbClr val="725E82"/>
      </a:folHlink>
    </a:clrScheme>
    <a:fontScheme name="中国风">
      <a:majorFont>
        <a:latin typeface="Arial"/>
        <a:ea typeface="隶书"/>
        <a:cs typeface="Arial"/>
      </a:majorFont>
      <a:minorFont>
        <a:latin typeface="Arial"/>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307</Paragraphs>
  <Slides>79</Slides>
  <Notes>2</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79</vt:i4>
      </vt:variant>
    </vt:vector>
  </HeadingPairs>
  <TitlesOfParts>
    <vt:vector baseType="lpstr" size="88">
      <vt:lpstr>Arial</vt:lpstr>
      <vt:lpstr>隶书</vt:lpstr>
      <vt:lpstr>宋体</vt:lpstr>
      <vt:lpstr>汉仪尚巍手书W</vt:lpstr>
      <vt:lpstr>Calibri</vt:lpstr>
      <vt:lpstr>等线 Light</vt:lpstr>
      <vt:lpstr>等线</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答8：人们没有幸福和自由。“哪里/有/幸福，必有/教育v或/暴君/看守/得/非常/严密。i”人们的命运不能自己掌控，没有人权，话语权，利益的分享等。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2022-02-24T19:34:48.904</cp:lastPrinted>
  <dcterms:created xsi:type="dcterms:W3CDTF">2022-02-24T19:34:48Z</dcterms:created>
  <dcterms:modified xsi:type="dcterms:W3CDTF">2022-02-24T11:34:49Z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