
<file path=[Content_Types].xml><?xml version="1.0" encoding="utf-8"?>
<Types xmlns="http://schemas.openxmlformats.org/package/2006/content-types">
  <Default Extension="rels" ContentType="application/vnd.openxmlformats-package.relationships+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07" r:id="rId4"/>
    <p:sldId id="278" r:id="rId5"/>
    <p:sldId id="279" r:id="rId6"/>
    <p:sldId id="266" r:id="rId7"/>
    <p:sldId id="260" r:id="rId8"/>
    <p:sldId id="309" r:id="rId9"/>
    <p:sldId id="308" r:id="rId10"/>
    <p:sldId id="288" r:id="rId11"/>
    <p:sldId id="287" r:id="rId12"/>
    <p:sldId id="284" r:id="rId13"/>
    <p:sldId id="285" r:id="rId14"/>
    <p:sldId id="293" r:id="rId15"/>
    <p:sldId id="259" r:id="rId16"/>
    <p:sldId id="292" r:id="rId17"/>
    <p:sldId id="290" r:id="rId18"/>
    <p:sldId id="258" r:id="rId19"/>
    <p:sldId id="294" r:id="rId20"/>
    <p:sldId id="302" r:id="rId21"/>
    <p:sldId id="303" r:id="rId22"/>
    <p:sldId id="304" r:id="rId23"/>
    <p:sldId id="301" r:id="rId24"/>
    <p:sldId id="310" r:id="rId25"/>
    <p:sldId id="311" r:id="rId26"/>
    <p:sldId id="312" r:id="rId27"/>
    <p:sldId id="313" r:id="rId28"/>
    <p:sldId id="315" r:id="rId29"/>
    <p:sldId id="316" r:id="rId30"/>
    <p:sldId id="317" r:id="rId31"/>
    <p:sldId id="318" r:id="rId32"/>
    <p:sldId id="319" r:id="rId33"/>
    <p:sldId id="320" r:id="rId34"/>
    <p:sldId id="321" r:id="rId35"/>
    <p:sldId id="322" r:id="rId36"/>
    <p:sldId id="323" r:id="rId37"/>
    <p:sldId id="324" r:id="rId38"/>
    <p:sldId id="325" r:id="rId39"/>
    <p:sldId id="280" r:id="rId40"/>
  </p:sldIdLst>
  <p:sldSz cx="12192000" cy="6858000"/>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贺 凡" initials="贺"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08C7C"/>
    <a:srgbClr val="7F6B5B"/>
    <a:srgbClr val="56505B"/>
    <a:srgbClr val="F0ECE9"/>
    <a:srgbClr val="BABE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autoAdjust="0"/>
    <p:restoredTop sz="94637"/>
  </p:normalViewPr>
  <p:slideViewPr>
    <p:cSldViewPr snapToGrid="0">
      <p:cViewPr varScale="1">
        <p:scale>
          <a:sx n="93" d="100"/>
          <a:sy n="93" d="100"/>
        </p:scale>
        <p:origin x="784" y="2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tags" Target="tags/tag535.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7.emf" /><Relationship Id="rId2" Type="http://schemas.openxmlformats.org/officeDocument/2006/relationships/image" Target="../media/image8.emf"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tags" Target="../tags/tag78.xml" /><Relationship Id="rId7" Type="http://schemas.openxmlformats.org/officeDocument/2006/relationships/tags" Target="../tags/tag79.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84.xml" /><Relationship Id="rId4" Type="http://schemas.openxmlformats.org/officeDocument/2006/relationships/tags" Target="../tags/tag185.xml" /><Relationship Id="rId5" Type="http://schemas.openxmlformats.org/officeDocument/2006/relationships/tags" Target="../tags/tag186.xml" /><Relationship Id="rId6" Type="http://schemas.openxmlformats.org/officeDocument/2006/relationships/tags" Target="../tags/tag187.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194.xml" /><Relationship Id="rId4" Type="http://schemas.openxmlformats.org/officeDocument/2006/relationships/tags" Target="../tags/tag195.xml" /><Relationship Id="rId5" Type="http://schemas.openxmlformats.org/officeDocument/2006/relationships/tags" Target="../tags/tag196.xml" /><Relationship Id="rId6" Type="http://schemas.openxmlformats.org/officeDocument/2006/relationships/tags" Target="../tags/tag197.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tags" Target="../tags/tag261.xml" /><Relationship Id="rId6" Type="http://schemas.openxmlformats.org/officeDocument/2006/relationships/tags" Target="../tags/tag262.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tags" Target="../tags/tag275.xml" /><Relationship Id="rId6" Type="http://schemas.openxmlformats.org/officeDocument/2006/relationships/tags" Target="../tags/tag276.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287.xml" /><Relationship Id="rId4" Type="http://schemas.openxmlformats.org/officeDocument/2006/relationships/tags" Target="../tags/tag288.xml" /><Relationship Id="rId5" Type="http://schemas.openxmlformats.org/officeDocument/2006/relationships/tags" Target="../tags/tag289.xml" /><Relationship Id="rId6" Type="http://schemas.openxmlformats.org/officeDocument/2006/relationships/tags" Target="../tags/tag290.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301.xml" /><Relationship Id="rId4" Type="http://schemas.openxmlformats.org/officeDocument/2006/relationships/tags" Target="../tags/tag302.xml" /><Relationship Id="rId5" Type="http://schemas.openxmlformats.org/officeDocument/2006/relationships/tags" Target="../tags/tag303.xml" /><Relationship Id="rId6" Type="http://schemas.openxmlformats.org/officeDocument/2006/relationships/tags" Target="../tags/tag304.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315.xml" /><Relationship Id="rId4" Type="http://schemas.openxmlformats.org/officeDocument/2006/relationships/tags" Target="../tags/tag316.xml" /><Relationship Id="rId5" Type="http://schemas.openxmlformats.org/officeDocument/2006/relationships/tags" Target="../tags/tag317.xml" /><Relationship Id="rId6" Type="http://schemas.openxmlformats.org/officeDocument/2006/relationships/tags" Target="../tags/tag318.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329.xml" /><Relationship Id="rId4" Type="http://schemas.openxmlformats.org/officeDocument/2006/relationships/tags" Target="../tags/tag330.xml" /><Relationship Id="rId5" Type="http://schemas.openxmlformats.org/officeDocument/2006/relationships/tags" Target="../tags/tag331.xml" /><Relationship Id="rId6" Type="http://schemas.openxmlformats.org/officeDocument/2006/relationships/tags" Target="../tags/tag332.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343.xml" /><Relationship Id="rId4" Type="http://schemas.openxmlformats.org/officeDocument/2006/relationships/tags" Target="../tags/tag344.xml" /><Relationship Id="rId5" Type="http://schemas.openxmlformats.org/officeDocument/2006/relationships/tags" Target="../tags/tag345.xml" /><Relationship Id="rId6" Type="http://schemas.openxmlformats.org/officeDocument/2006/relationships/tags" Target="../tags/tag346.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357.xml" /><Relationship Id="rId4" Type="http://schemas.openxmlformats.org/officeDocument/2006/relationships/tags" Target="../tags/tag358.xml" /><Relationship Id="rId5" Type="http://schemas.openxmlformats.org/officeDocument/2006/relationships/tags" Target="../tags/tag359.xml" /><Relationship Id="rId6" Type="http://schemas.openxmlformats.org/officeDocument/2006/relationships/tags" Target="../tags/tag360.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371.xml" /><Relationship Id="rId4" Type="http://schemas.openxmlformats.org/officeDocument/2006/relationships/tags" Target="../tags/tag372.xml" /><Relationship Id="rId5" Type="http://schemas.openxmlformats.org/officeDocument/2006/relationships/tags" Target="../tags/tag373.xml" /><Relationship Id="rId6" Type="http://schemas.openxmlformats.org/officeDocument/2006/relationships/tags" Target="../tags/tag374.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385.xml" /><Relationship Id="rId4" Type="http://schemas.openxmlformats.org/officeDocument/2006/relationships/tags" Target="../tags/tag386.xml" /><Relationship Id="rId5" Type="http://schemas.openxmlformats.org/officeDocument/2006/relationships/tags" Target="../tags/tag387.xml" /><Relationship Id="rId6" Type="http://schemas.openxmlformats.org/officeDocument/2006/relationships/tags" Target="../tags/tag388.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399.xml" /><Relationship Id="rId4" Type="http://schemas.openxmlformats.org/officeDocument/2006/relationships/tags" Target="../tags/tag400.xml" /><Relationship Id="rId5" Type="http://schemas.openxmlformats.org/officeDocument/2006/relationships/tags" Target="../tags/tag401.xml" /><Relationship Id="rId6" Type="http://schemas.openxmlformats.org/officeDocument/2006/relationships/tags" Target="../tags/tag402.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413.xml" /><Relationship Id="rId4" Type="http://schemas.openxmlformats.org/officeDocument/2006/relationships/tags" Target="../tags/tag414.xml" /><Relationship Id="rId5" Type="http://schemas.openxmlformats.org/officeDocument/2006/relationships/tags" Target="../tags/tag415.xml" /><Relationship Id="rId6" Type="http://schemas.openxmlformats.org/officeDocument/2006/relationships/tags" Target="../tags/tag416.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427.xml" /><Relationship Id="rId4" Type="http://schemas.openxmlformats.org/officeDocument/2006/relationships/tags" Target="../tags/tag428.xml" /><Relationship Id="rId5" Type="http://schemas.openxmlformats.org/officeDocument/2006/relationships/tags" Target="../tags/tag429.xml" /><Relationship Id="rId6" Type="http://schemas.openxmlformats.org/officeDocument/2006/relationships/tags" Target="../tags/tag430.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99.xml" /><Relationship Id="rId4" Type="http://schemas.openxmlformats.org/officeDocument/2006/relationships/tags" Target="../tags/tag100.xml" /><Relationship Id="rId5" Type="http://schemas.openxmlformats.org/officeDocument/2006/relationships/tags" Target="../tags/tag101.xml" /><Relationship Id="rId6" Type="http://schemas.openxmlformats.org/officeDocument/2006/relationships/tags" Target="../tags/tag102.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 Id="rId3" Type="http://schemas.openxmlformats.org/officeDocument/2006/relationships/tags" Target="../tags/tag441.xml" /><Relationship Id="rId4" Type="http://schemas.openxmlformats.org/officeDocument/2006/relationships/tags" Target="../tags/tag442.xml" /><Relationship Id="rId5" Type="http://schemas.openxmlformats.org/officeDocument/2006/relationships/tags" Target="../tags/tag443.xml" /><Relationship Id="rId6" Type="http://schemas.openxmlformats.org/officeDocument/2006/relationships/tags" Target="../tags/tag444.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455.xml" /><Relationship Id="rId4" Type="http://schemas.openxmlformats.org/officeDocument/2006/relationships/tags" Target="../tags/tag456.xml" /><Relationship Id="rId5" Type="http://schemas.openxmlformats.org/officeDocument/2006/relationships/tags" Target="../tags/tag457.xml" /><Relationship Id="rId6" Type="http://schemas.openxmlformats.org/officeDocument/2006/relationships/tags" Target="../tags/tag458.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469.xml" /><Relationship Id="rId4" Type="http://schemas.openxmlformats.org/officeDocument/2006/relationships/tags" Target="../tags/tag470.xml" /><Relationship Id="rId5" Type="http://schemas.openxmlformats.org/officeDocument/2006/relationships/tags" Target="../tags/tag471.xml" /><Relationship Id="rId6" Type="http://schemas.openxmlformats.org/officeDocument/2006/relationships/tags" Target="../tags/tag472.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tags" Target="../tags/tag483.xml" /><Relationship Id="rId4" Type="http://schemas.openxmlformats.org/officeDocument/2006/relationships/tags" Target="../tags/tag484.xml" /><Relationship Id="rId5" Type="http://schemas.openxmlformats.org/officeDocument/2006/relationships/tags" Target="../tags/tag485.xml" /><Relationship Id="rId6" Type="http://schemas.openxmlformats.org/officeDocument/2006/relationships/tags" Target="../tags/tag486.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497.xml" /><Relationship Id="rId4" Type="http://schemas.openxmlformats.org/officeDocument/2006/relationships/tags" Target="../tags/tag498.xml" /><Relationship Id="rId5" Type="http://schemas.openxmlformats.org/officeDocument/2006/relationships/tags" Target="../tags/tag499.xml" /><Relationship Id="rId6" Type="http://schemas.openxmlformats.org/officeDocument/2006/relationships/tags" Target="../tags/tag500.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tags" Target="../tags/tag505.xml" /><Relationship Id="rId4" Type="http://schemas.openxmlformats.org/officeDocument/2006/relationships/tags" Target="../tags/tag506.xml" /><Relationship Id="rId5" Type="http://schemas.openxmlformats.org/officeDocument/2006/relationships/tags" Target="../tags/tag507.xml" /><Relationship Id="rId6" Type="http://schemas.openxmlformats.org/officeDocument/2006/relationships/tags" Target="../tags/tag508.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515.xml" /><Relationship Id="rId4" Type="http://schemas.openxmlformats.org/officeDocument/2006/relationships/tags" Target="../tags/tag516.xml" /><Relationship Id="rId5" Type="http://schemas.openxmlformats.org/officeDocument/2006/relationships/tags" Target="../tags/tag517.xml" /><Relationship Id="rId6" Type="http://schemas.openxmlformats.org/officeDocument/2006/relationships/tags" Target="../tags/tag518.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 Id="rId3" Type="http://schemas.openxmlformats.org/officeDocument/2006/relationships/tags" Target="../tags/tag526.xml" /><Relationship Id="rId4" Type="http://schemas.openxmlformats.org/officeDocument/2006/relationships/tags" Target="../tags/tag527.xml" /><Relationship Id="rId5" Type="http://schemas.openxmlformats.org/officeDocument/2006/relationships/tags" Target="../tags/tag528.xml" /><Relationship Id="rId6" Type="http://schemas.openxmlformats.org/officeDocument/2006/relationships/tags" Target="../tags/tag529.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tags" Target="../tags/tag110.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119.xml"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52.xml" /><Relationship Id="rId4" Type="http://schemas.openxmlformats.org/officeDocument/2006/relationships/tags" Target="../tags/tag153.xml" /><Relationship Id="rId5" Type="http://schemas.openxmlformats.org/officeDocument/2006/relationships/tags" Target="../tags/tag154.xml" /><Relationship Id="rId6" Type="http://schemas.openxmlformats.org/officeDocument/2006/relationships/tags" Target="../tags/tag155.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63.xml"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2C58D2EC-BCD6-4C57-9B0E-B75E493D658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2C58D2EC-BCD6-4C57-9B0E-B75E493D6586}" type="slidenum">
              <a:rPr lang="zh-CN" altLang="en-US" smtClean="0"/>
              <a:t>37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BD2E8203-EB08-4F0D-830A-C288DDF96F60}"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4.xml" /><Relationship Id="rId2" Type="http://schemas.openxmlformats.org/officeDocument/2006/relationships/tags" Target="../tags/tag55.xml" /><Relationship Id="rId3" Type="http://schemas.openxmlformats.org/officeDocument/2006/relationships/tags" Target="../tags/tag56.xml" /><Relationship Id="rId4" Type="http://schemas.openxmlformats.org/officeDocument/2006/relationships/tags" Target="../tags/tag57.xml" /><Relationship Id="rId5" Type="http://schemas.openxmlformats.org/officeDocument/2006/relationships/tags" Target="../tags/tag58.xml" /><Relationship Id="rId6" Type="http://schemas.openxmlformats.org/officeDocument/2006/relationships/tags" Target="../tags/tag59.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3.xml" /><Relationship Id="rId2" Type="http://schemas.openxmlformats.org/officeDocument/2006/relationships/tags" Target="../tags/tag4.xml" /><Relationship Id="rId3" Type="http://schemas.openxmlformats.org/officeDocument/2006/relationships/tags" Target="../tags/tag5.xml" /><Relationship Id="rId4" Type="http://schemas.openxmlformats.org/officeDocument/2006/relationships/tags" Target="../tags/tag6.xml" /><Relationship Id="rId5" Type="http://schemas.openxmlformats.org/officeDocument/2006/relationships/tags" Target="../tags/tag7.xml" /><Relationship Id="rId6" Type="http://schemas.openxmlformats.org/officeDocument/2006/relationships/tags" Target="../tags/tag8.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tags" Target="../tags/tag13.xml" /><Relationship Id="rId6" Type="http://schemas.openxmlformats.org/officeDocument/2006/relationships/tags" Target="../tags/tag14.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5.xml" /><Relationship Id="rId2" Type="http://schemas.openxmlformats.org/officeDocument/2006/relationships/tags" Target="../tags/tag16.xml" /><Relationship Id="rId3" Type="http://schemas.openxmlformats.org/officeDocument/2006/relationships/tags" Target="../tags/tag17.xml" /><Relationship Id="rId4" Type="http://schemas.openxmlformats.org/officeDocument/2006/relationships/tags" Target="../tags/tag18.xml" /><Relationship Id="rId5" Type="http://schemas.openxmlformats.org/officeDocument/2006/relationships/tags" Target="../tags/tag19.xml" /><Relationship Id="rId6" Type="http://schemas.openxmlformats.org/officeDocument/2006/relationships/tags" Target="../tags/tag20.xml" /><Relationship Id="rId7" Type="http://schemas.openxmlformats.org/officeDocument/2006/relationships/tags" Target="../tags/tag21.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10" Type="http://schemas.openxmlformats.org/officeDocument/2006/relationships/slideMaster" Target="../slideMasters/slideMaster1.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tags" Target="../tags/tag30.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1.xml" /><Relationship Id="rId2" Type="http://schemas.openxmlformats.org/officeDocument/2006/relationships/tags" Target="../tags/tag32.xml" /><Relationship Id="rId3" Type="http://schemas.openxmlformats.org/officeDocument/2006/relationships/tags" Target="../tags/tag33.xml" /><Relationship Id="rId4" Type="http://schemas.openxmlformats.org/officeDocument/2006/relationships/tags" Target="../tags/tag34.xml" /><Relationship Id="rId5" Type="http://schemas.openxmlformats.org/officeDocument/2006/relationships/tags" Target="../tags/tag35.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6.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ags" Target="../tags/tag45.xml" /><Relationship Id="rId7" Type="http://schemas.openxmlformats.org/officeDocument/2006/relationships/tags" Target="../tags/tag46.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7.xml" /><Relationship Id="rId2" Type="http://schemas.openxmlformats.org/officeDocument/2006/relationships/tags" Target="../tags/tag48.xml"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tags" Target="../tags/tag51.xml" /><Relationship Id="rId6" Type="http://schemas.openxmlformats.org/officeDocument/2006/relationships/tags" Target="../tags/tag52.xml" /><Relationship Id="rId7" Type="http://schemas.openxmlformats.org/officeDocument/2006/relationships/tags" Target="../tags/tag53.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标题幻灯片">
    <p:spTree>
      <p:nvGrpSpPr>
        <p:cNvPr id="1" name=""/>
        <p:cNvGrpSpPr/>
        <p:nvPr>
          <p:custDataLst>
            <p:tags r:id="rId1"/>
          </p:custDataLst>
        </p:nvPr>
      </p:nvGrpSpPr>
      <p:grpSpPr>
        <a:xfrm>
          <a:off x="0" y="0"/>
          <a:ext cx="0" cy="0"/>
        </a:xfrm>
      </p:grpSpPr>
      <p:sp>
        <p:nvSpPr>
          <p:cNvPr id="7" name="矩形 6"/>
          <p:cNvSpPr/>
          <p:nvPr userDrawn="1">
            <p:custDataLst>
              <p:tags r:id="rId2"/>
            </p:custDataLst>
          </p:nvPr>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4"/>
            </p:custDataLst>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7"/>
            </p:custDataLst>
          </p:nvPr>
        </p:nvSpPr>
        <p:spPr/>
        <p:txBody>
          <a:bodyPr/>
          <a:lstStyle/>
          <a:p>
            <a:fld id="{0EF7E283-1319-47E0-9BFE-D186D74C3DAC}"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0EF7E283-1319-47E0-9BFE-D186D74C3DAC}"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0EF7E283-1319-47E0-9BFE-D186D74C3DAC}"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custDataLst>
              <p:tags r:id="rId5"/>
            </p:custDataLst>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66.xml" /><Relationship Id="rId13" Type="http://schemas.openxmlformats.org/officeDocument/2006/relationships/tags" Target="../tags/tag67.xml" /><Relationship Id="rId14" Type="http://schemas.openxmlformats.org/officeDocument/2006/relationships/tags" Target="../tags/tag68.xml" /><Relationship Id="rId15" Type="http://schemas.openxmlformats.org/officeDocument/2006/relationships/tags" Target="../tags/tag69.xml" /><Relationship Id="rId16" Type="http://schemas.openxmlformats.org/officeDocument/2006/relationships/tags" Target="../tags/tag70.xml" /><Relationship Id="rId17" Type="http://schemas.openxmlformats.org/officeDocument/2006/relationships/tags" Target="../tags/tag71.xml" /><Relationship Id="rId18" Type="http://schemas.openxmlformats.org/officeDocument/2006/relationships/image" Target="../media/image1.png" /><Relationship Id="rId19" Type="http://schemas.openxmlformats.org/officeDocument/2006/relationships/tags" Target="../tags/tag72.xml" /><Relationship Id="rId2" Type="http://schemas.openxmlformats.org/officeDocument/2006/relationships/slideLayout" Target="../slideLayouts/slideLayout2.xml" /><Relationship Id="rId20"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
            </a:fld>
            <a:endParaRPr lang="zh-CN" altLang="en-US"/>
          </a:p>
        </p:txBody>
      </p:sp>
      <p:pic>
        <p:nvPicPr>
          <p:cNvPr id="7" name="图片 6" descr="课件学科网logo"/>
          <p:cNvPicPr>
            <a:picLocks noChangeAspect="1"/>
          </p:cNvPicPr>
          <p:nvPr userDrawn="1">
            <p:custDataLst>
              <p:tags r:id="rId19"/>
            </p:custDataLst>
          </p:nvPr>
        </p:nvPicPr>
        <p:blipFill>
          <a:blip r:embed="rId18"/>
          <a:stretch>
            <a:fillRect/>
          </a:stretch>
        </p:blipFill>
        <p:spPr>
          <a:xfrm>
            <a:off x="10437495" y="0"/>
            <a:ext cx="1754505" cy="71374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image" Target="../media/image2.jpeg" /><Relationship Id="rId7" Type="http://schemas.openxmlformats.org/officeDocument/2006/relationships/tags" Target="../tags/tag87.xml" /><Relationship Id="rId8" Type="http://schemas.openxmlformats.org/officeDocument/2006/relationships/tags" Target="../tags/tag8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tags" Target="../tags/tag181.xml" /><Relationship Id="rId7" Type="http://schemas.openxmlformats.org/officeDocument/2006/relationships/tags" Target="../tags/tag182.xml" /><Relationship Id="rId8" Type="http://schemas.openxmlformats.org/officeDocument/2006/relationships/tags" Target="../tags/tag18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tags" Target="../tags/tag188.xml" /><Relationship Id="rId4" Type="http://schemas.openxmlformats.org/officeDocument/2006/relationships/tags" Target="../tags/tag189.xml"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 Id="rId8" Type="http://schemas.openxmlformats.org/officeDocument/2006/relationships/tags" Target="../tags/tag19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05.xml" /><Relationship Id="rId2" Type="http://schemas.openxmlformats.org/officeDocument/2006/relationships/notesSlide" Target="../notesSlides/notesSlide12.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 Id="rId7" Type="http://schemas.openxmlformats.org/officeDocument/2006/relationships/tags" Target="../tags/tag202.xml" /><Relationship Id="rId8" Type="http://schemas.openxmlformats.org/officeDocument/2006/relationships/tags" Target="../tags/tag203.xml" /><Relationship Id="rId9" Type="http://schemas.openxmlformats.org/officeDocument/2006/relationships/tags" Target="../tags/tag20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17.xml" /><Relationship Id="rId11" Type="http://schemas.openxmlformats.org/officeDocument/2006/relationships/tags" Target="../tags/tag218.xml" /><Relationship Id="rId2" Type="http://schemas.openxmlformats.org/officeDocument/2006/relationships/notesSlide" Target="../notesSlides/notesSlide13.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26.xml" /><Relationship Id="rId11" Type="http://schemas.openxmlformats.org/officeDocument/2006/relationships/tags" Target="../tags/tag227.xml" /><Relationship Id="rId12" Type="http://schemas.openxmlformats.org/officeDocument/2006/relationships/tags" Target="../tags/tag228.xml" /><Relationship Id="rId13" Type="http://schemas.openxmlformats.org/officeDocument/2006/relationships/tags" Target="../tags/tag229.xml" /><Relationship Id="rId14" Type="http://schemas.openxmlformats.org/officeDocument/2006/relationships/tags" Target="../tags/tag230.xml" /><Relationship Id="rId15" Type="http://schemas.openxmlformats.org/officeDocument/2006/relationships/tags" Target="../tags/tag231.xml" /><Relationship Id="rId16" Type="http://schemas.openxmlformats.org/officeDocument/2006/relationships/tags" Target="../tags/tag232.xml" /><Relationship Id="rId17" Type="http://schemas.openxmlformats.org/officeDocument/2006/relationships/tags" Target="../tags/tag233.xml" /><Relationship Id="rId18" Type="http://schemas.openxmlformats.org/officeDocument/2006/relationships/tags" Target="../tags/tag234.xml" /><Relationship Id="rId19" Type="http://schemas.openxmlformats.org/officeDocument/2006/relationships/tags" Target="../tags/tag235.xml" /><Relationship Id="rId2" Type="http://schemas.openxmlformats.org/officeDocument/2006/relationships/notesSlide" Target="../notesSlides/notesSlide14.xml" /><Relationship Id="rId20" Type="http://schemas.openxmlformats.org/officeDocument/2006/relationships/tags" Target="../tags/tag236.xml" /><Relationship Id="rId21" Type="http://schemas.openxmlformats.org/officeDocument/2006/relationships/tags" Target="../tags/tag237.xml" /><Relationship Id="rId22" Type="http://schemas.openxmlformats.org/officeDocument/2006/relationships/vmlDrawing" Target="../drawings/vmlDrawing1.v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oleObject" Target="../embeddings/oleObject1.bin" TargetMode="Internal" /><Relationship Id="rId6" Type="http://schemas.openxmlformats.org/officeDocument/2006/relationships/image" Target="../media/image7.emf" /><Relationship Id="rId7" Type="http://schemas.openxmlformats.org/officeDocument/2006/relationships/tags" Target="../tags/tag225.xml" /><Relationship Id="rId8" Type="http://schemas.openxmlformats.org/officeDocument/2006/relationships/oleObject" Target="../embeddings/oleObject2.bin" TargetMode="Internal" /><Relationship Id="rId9" Type="http://schemas.openxmlformats.org/officeDocument/2006/relationships/image" Target="../media/image8.emf"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56.xml" /><Relationship Id="rId11" Type="http://schemas.openxmlformats.org/officeDocument/2006/relationships/image" Target="../media/image10.emf" /><Relationship Id="rId12" Type="http://schemas.openxmlformats.org/officeDocument/2006/relationships/tags" Target="../tags/tag257.xml" /><Relationship Id="rId13" Type="http://schemas.openxmlformats.org/officeDocument/2006/relationships/tags" Target="../tags/tag258.xml" /><Relationship Id="rId2" Type="http://schemas.openxmlformats.org/officeDocument/2006/relationships/notesSlide" Target="../notesSlides/notesSlide16.xml" /><Relationship Id="rId3" Type="http://schemas.openxmlformats.org/officeDocument/2006/relationships/tags" Target="../tags/tag250.xml" /><Relationship Id="rId4" Type="http://schemas.openxmlformats.org/officeDocument/2006/relationships/tags" Target="../tags/tag251.xml" /><Relationship Id="rId5" Type="http://schemas.openxmlformats.org/officeDocument/2006/relationships/tags" Target="../tags/tag252.xml" /><Relationship Id="rId6" Type="http://schemas.openxmlformats.org/officeDocument/2006/relationships/tags" Target="../tags/tag253.xml" /><Relationship Id="rId7" Type="http://schemas.openxmlformats.org/officeDocument/2006/relationships/tags" Target="../tags/tag254.xml" /><Relationship Id="rId8" Type="http://schemas.openxmlformats.org/officeDocument/2006/relationships/tags" Target="../tags/tag255.xml" /><Relationship Id="rId9" Type="http://schemas.openxmlformats.org/officeDocument/2006/relationships/image" Target="../media/image9.emf"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70.xml" /><Relationship Id="rId11" Type="http://schemas.openxmlformats.org/officeDocument/2006/relationships/tags" Target="../tags/tag271.xml" /><Relationship Id="rId12" Type="http://schemas.openxmlformats.org/officeDocument/2006/relationships/tags" Target="../tags/tag272.xml" /><Relationship Id="rId2" Type="http://schemas.openxmlformats.org/officeDocument/2006/relationships/notesSlide" Target="../notesSlides/notesSlide17.xml" /><Relationship Id="rId3" Type="http://schemas.openxmlformats.org/officeDocument/2006/relationships/tags" Target="../tags/tag263.xml"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tags" Target="../tags/tag26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84.xml" /><Relationship Id="rId11" Type="http://schemas.openxmlformats.org/officeDocument/2006/relationships/tags" Target="../tags/tag285.xml" /><Relationship Id="rId12" Type="http://schemas.openxmlformats.org/officeDocument/2006/relationships/tags" Target="../tags/tag286.xml" /><Relationship Id="rId2" Type="http://schemas.openxmlformats.org/officeDocument/2006/relationships/notesSlide" Target="../notesSlides/notesSlide18.xml" /><Relationship Id="rId3" Type="http://schemas.openxmlformats.org/officeDocument/2006/relationships/tags" Target="../tags/tag277.xml" /><Relationship Id="rId4" Type="http://schemas.openxmlformats.org/officeDocument/2006/relationships/tags" Target="../tags/tag278.xml" /><Relationship Id="rId5" Type="http://schemas.openxmlformats.org/officeDocument/2006/relationships/tags" Target="../tags/tag279.xml" /><Relationship Id="rId6" Type="http://schemas.openxmlformats.org/officeDocument/2006/relationships/tags" Target="../tags/tag280.xml" /><Relationship Id="rId7" Type="http://schemas.openxmlformats.org/officeDocument/2006/relationships/tags" Target="../tags/tag281.xml" /><Relationship Id="rId8" Type="http://schemas.openxmlformats.org/officeDocument/2006/relationships/tags" Target="../tags/tag282.xml" /><Relationship Id="rId9" Type="http://schemas.openxmlformats.org/officeDocument/2006/relationships/tags" Target="../tags/tag28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98.xml" /><Relationship Id="rId11" Type="http://schemas.openxmlformats.org/officeDocument/2006/relationships/tags" Target="../tags/tag299.xml" /><Relationship Id="rId12" Type="http://schemas.openxmlformats.org/officeDocument/2006/relationships/tags" Target="../tags/tag300.xml" /><Relationship Id="rId2" Type="http://schemas.openxmlformats.org/officeDocument/2006/relationships/notesSlide" Target="../notesSlides/notesSlide19.xml" /><Relationship Id="rId3" Type="http://schemas.openxmlformats.org/officeDocument/2006/relationships/tags" Target="../tags/tag291.xml" /><Relationship Id="rId4" Type="http://schemas.openxmlformats.org/officeDocument/2006/relationships/tags" Target="../tags/tag292.xml" /><Relationship Id="rId5" Type="http://schemas.openxmlformats.org/officeDocument/2006/relationships/tags" Target="../tags/tag293.xml" /><Relationship Id="rId6" Type="http://schemas.openxmlformats.org/officeDocument/2006/relationships/tags" Target="../tags/tag294.xml" /><Relationship Id="rId7" Type="http://schemas.openxmlformats.org/officeDocument/2006/relationships/tags" Target="../tags/tag295.xml" /><Relationship Id="rId8" Type="http://schemas.openxmlformats.org/officeDocument/2006/relationships/tags" Target="../tags/tag296.xml" /><Relationship Id="rId9" Type="http://schemas.openxmlformats.org/officeDocument/2006/relationships/tags" Target="../tags/tag29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12.xml" /><Relationship Id="rId11" Type="http://schemas.openxmlformats.org/officeDocument/2006/relationships/tags" Target="../tags/tag313.xml" /><Relationship Id="rId12" Type="http://schemas.openxmlformats.org/officeDocument/2006/relationships/tags" Target="../tags/tag314.xml" /><Relationship Id="rId2" Type="http://schemas.openxmlformats.org/officeDocument/2006/relationships/notesSlide" Target="../notesSlides/notesSlide20.xml" /><Relationship Id="rId3" Type="http://schemas.openxmlformats.org/officeDocument/2006/relationships/tags" Target="../tags/tag305.xml" /><Relationship Id="rId4" Type="http://schemas.openxmlformats.org/officeDocument/2006/relationships/tags" Target="../tags/tag306.xml" /><Relationship Id="rId5" Type="http://schemas.openxmlformats.org/officeDocument/2006/relationships/tags" Target="../tags/tag307.xml" /><Relationship Id="rId6" Type="http://schemas.openxmlformats.org/officeDocument/2006/relationships/tags" Target="../tags/tag308.xml" /><Relationship Id="rId7" Type="http://schemas.openxmlformats.org/officeDocument/2006/relationships/tags" Target="../tags/tag309.xml" /><Relationship Id="rId8" Type="http://schemas.openxmlformats.org/officeDocument/2006/relationships/tags" Target="../tags/tag310.xml" /><Relationship Id="rId9" Type="http://schemas.openxmlformats.org/officeDocument/2006/relationships/tags" Target="../tags/tag31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26.xml" /><Relationship Id="rId11" Type="http://schemas.openxmlformats.org/officeDocument/2006/relationships/tags" Target="../tags/tag327.xml" /><Relationship Id="rId12" Type="http://schemas.openxmlformats.org/officeDocument/2006/relationships/tags" Target="../tags/tag328.xml" /><Relationship Id="rId2" Type="http://schemas.openxmlformats.org/officeDocument/2006/relationships/notesSlide" Target="../notesSlides/notesSlide21.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 Id="rId8" Type="http://schemas.openxmlformats.org/officeDocument/2006/relationships/tags" Target="../tags/tag324.xml" /><Relationship Id="rId9" Type="http://schemas.openxmlformats.org/officeDocument/2006/relationships/tags" Target="../tags/tag32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40.xml" /><Relationship Id="rId11" Type="http://schemas.openxmlformats.org/officeDocument/2006/relationships/tags" Target="../tags/tag341.xml" /><Relationship Id="rId12" Type="http://schemas.openxmlformats.org/officeDocument/2006/relationships/tags" Target="../tags/tag342.xml" /><Relationship Id="rId2" Type="http://schemas.openxmlformats.org/officeDocument/2006/relationships/notesSlide" Target="../notesSlides/notesSlide22.xml" /><Relationship Id="rId3" Type="http://schemas.openxmlformats.org/officeDocument/2006/relationships/tags" Target="../tags/tag333.xml" /><Relationship Id="rId4" Type="http://schemas.openxmlformats.org/officeDocument/2006/relationships/tags" Target="../tags/tag334.xml" /><Relationship Id="rId5" Type="http://schemas.openxmlformats.org/officeDocument/2006/relationships/tags" Target="../tags/tag335.xml" /><Relationship Id="rId6" Type="http://schemas.openxmlformats.org/officeDocument/2006/relationships/tags" Target="../tags/tag336.xml" /><Relationship Id="rId7" Type="http://schemas.openxmlformats.org/officeDocument/2006/relationships/tags" Target="../tags/tag337.xml" /><Relationship Id="rId8" Type="http://schemas.openxmlformats.org/officeDocument/2006/relationships/tags" Target="../tags/tag338.xml" /><Relationship Id="rId9" Type="http://schemas.openxmlformats.org/officeDocument/2006/relationships/tags" Target="../tags/tag33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54.xml" /><Relationship Id="rId11" Type="http://schemas.openxmlformats.org/officeDocument/2006/relationships/tags" Target="../tags/tag355.xml" /><Relationship Id="rId12" Type="http://schemas.openxmlformats.org/officeDocument/2006/relationships/tags" Target="../tags/tag356.xml" /><Relationship Id="rId2" Type="http://schemas.openxmlformats.org/officeDocument/2006/relationships/notesSlide" Target="../notesSlides/notesSlide23.xml" /><Relationship Id="rId3" Type="http://schemas.openxmlformats.org/officeDocument/2006/relationships/tags" Target="../tags/tag347.xml" /><Relationship Id="rId4" Type="http://schemas.openxmlformats.org/officeDocument/2006/relationships/tags" Target="../tags/tag348.xml" /><Relationship Id="rId5" Type="http://schemas.openxmlformats.org/officeDocument/2006/relationships/tags" Target="../tags/tag349.xml" /><Relationship Id="rId6" Type="http://schemas.openxmlformats.org/officeDocument/2006/relationships/tags" Target="../tags/tag350.xml" /><Relationship Id="rId7" Type="http://schemas.openxmlformats.org/officeDocument/2006/relationships/tags" Target="../tags/tag351.xml" /><Relationship Id="rId8" Type="http://schemas.openxmlformats.org/officeDocument/2006/relationships/tags" Target="../tags/tag352.xml" /><Relationship Id="rId9" Type="http://schemas.openxmlformats.org/officeDocument/2006/relationships/tags" Target="../tags/tag35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68.xml" /><Relationship Id="rId11" Type="http://schemas.openxmlformats.org/officeDocument/2006/relationships/tags" Target="../tags/tag369.xml" /><Relationship Id="rId12" Type="http://schemas.openxmlformats.org/officeDocument/2006/relationships/tags" Target="../tags/tag370.xml" /><Relationship Id="rId2" Type="http://schemas.openxmlformats.org/officeDocument/2006/relationships/notesSlide" Target="../notesSlides/notesSlide24.xml" /><Relationship Id="rId3" Type="http://schemas.openxmlformats.org/officeDocument/2006/relationships/tags" Target="../tags/tag361.xml" /><Relationship Id="rId4" Type="http://schemas.openxmlformats.org/officeDocument/2006/relationships/tags" Target="../tags/tag362.xml" /><Relationship Id="rId5" Type="http://schemas.openxmlformats.org/officeDocument/2006/relationships/tags" Target="../tags/tag363.xml" /><Relationship Id="rId6" Type="http://schemas.openxmlformats.org/officeDocument/2006/relationships/tags" Target="../tags/tag364.xml" /><Relationship Id="rId7" Type="http://schemas.openxmlformats.org/officeDocument/2006/relationships/tags" Target="../tags/tag365.xml" /><Relationship Id="rId8" Type="http://schemas.openxmlformats.org/officeDocument/2006/relationships/tags" Target="../tags/tag366.xml" /><Relationship Id="rId9" Type="http://schemas.openxmlformats.org/officeDocument/2006/relationships/tags" Target="../tags/tag36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82.xml" /><Relationship Id="rId11" Type="http://schemas.openxmlformats.org/officeDocument/2006/relationships/tags" Target="../tags/tag383.xml" /><Relationship Id="rId12" Type="http://schemas.openxmlformats.org/officeDocument/2006/relationships/tags" Target="../tags/tag384.xml" /><Relationship Id="rId2" Type="http://schemas.openxmlformats.org/officeDocument/2006/relationships/notesSlide" Target="../notesSlides/notesSlide25.xml" /><Relationship Id="rId3" Type="http://schemas.openxmlformats.org/officeDocument/2006/relationships/tags" Target="../tags/tag375.xml" /><Relationship Id="rId4" Type="http://schemas.openxmlformats.org/officeDocument/2006/relationships/tags" Target="../tags/tag376.xml" /><Relationship Id="rId5" Type="http://schemas.openxmlformats.org/officeDocument/2006/relationships/tags" Target="../tags/tag377.xml" /><Relationship Id="rId6" Type="http://schemas.openxmlformats.org/officeDocument/2006/relationships/tags" Target="../tags/tag378.xml" /><Relationship Id="rId7" Type="http://schemas.openxmlformats.org/officeDocument/2006/relationships/tags" Target="../tags/tag379.xml" /><Relationship Id="rId8" Type="http://schemas.openxmlformats.org/officeDocument/2006/relationships/tags" Target="../tags/tag380.xml" /><Relationship Id="rId9" Type="http://schemas.openxmlformats.org/officeDocument/2006/relationships/tags" Target="../tags/tag38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96.xml" /><Relationship Id="rId11" Type="http://schemas.openxmlformats.org/officeDocument/2006/relationships/tags" Target="../tags/tag397.xml" /><Relationship Id="rId12" Type="http://schemas.openxmlformats.org/officeDocument/2006/relationships/tags" Target="../tags/tag398.xml" /><Relationship Id="rId2" Type="http://schemas.openxmlformats.org/officeDocument/2006/relationships/notesSlide" Target="../notesSlides/notesSlide26.xml" /><Relationship Id="rId3" Type="http://schemas.openxmlformats.org/officeDocument/2006/relationships/tags" Target="../tags/tag389.xml" /><Relationship Id="rId4" Type="http://schemas.openxmlformats.org/officeDocument/2006/relationships/tags" Target="../tags/tag390.xml" /><Relationship Id="rId5" Type="http://schemas.openxmlformats.org/officeDocument/2006/relationships/tags" Target="../tags/tag391.xml" /><Relationship Id="rId6" Type="http://schemas.openxmlformats.org/officeDocument/2006/relationships/tags" Target="../tags/tag392.xml" /><Relationship Id="rId7" Type="http://schemas.openxmlformats.org/officeDocument/2006/relationships/tags" Target="../tags/tag393.xml" /><Relationship Id="rId8" Type="http://schemas.openxmlformats.org/officeDocument/2006/relationships/tags" Target="../tags/tag394.xml" /><Relationship Id="rId9" Type="http://schemas.openxmlformats.org/officeDocument/2006/relationships/tags" Target="../tags/tag39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10.xml" /><Relationship Id="rId11" Type="http://schemas.openxmlformats.org/officeDocument/2006/relationships/tags" Target="../tags/tag411.xml" /><Relationship Id="rId12" Type="http://schemas.openxmlformats.org/officeDocument/2006/relationships/tags" Target="../tags/tag412.xml" /><Relationship Id="rId2" Type="http://schemas.openxmlformats.org/officeDocument/2006/relationships/notesSlide" Target="../notesSlides/notesSlide27.xml" /><Relationship Id="rId3" Type="http://schemas.openxmlformats.org/officeDocument/2006/relationships/tags" Target="../tags/tag403.xml" /><Relationship Id="rId4" Type="http://schemas.openxmlformats.org/officeDocument/2006/relationships/tags" Target="../tags/tag404.xml" /><Relationship Id="rId5" Type="http://schemas.openxmlformats.org/officeDocument/2006/relationships/tags" Target="../tags/tag405.xml" /><Relationship Id="rId6" Type="http://schemas.openxmlformats.org/officeDocument/2006/relationships/tags" Target="../tags/tag406.xml" /><Relationship Id="rId7" Type="http://schemas.openxmlformats.org/officeDocument/2006/relationships/tags" Target="../tags/tag407.xml" /><Relationship Id="rId8" Type="http://schemas.openxmlformats.org/officeDocument/2006/relationships/tags" Target="../tags/tag408.xml" /><Relationship Id="rId9" Type="http://schemas.openxmlformats.org/officeDocument/2006/relationships/tags" Target="../tags/tag40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24.xml" /><Relationship Id="rId11" Type="http://schemas.openxmlformats.org/officeDocument/2006/relationships/tags" Target="../tags/tag425.xml" /><Relationship Id="rId12" Type="http://schemas.openxmlformats.org/officeDocument/2006/relationships/tags" Target="../tags/tag426.xml" /><Relationship Id="rId2" Type="http://schemas.openxmlformats.org/officeDocument/2006/relationships/notesSlide" Target="../notesSlides/notesSlide28.xml" /><Relationship Id="rId3" Type="http://schemas.openxmlformats.org/officeDocument/2006/relationships/tags" Target="../tags/tag417.xml" /><Relationship Id="rId4" Type="http://schemas.openxmlformats.org/officeDocument/2006/relationships/tags" Target="../tags/tag418.xml" /><Relationship Id="rId5" Type="http://schemas.openxmlformats.org/officeDocument/2006/relationships/tags" Target="../tags/tag419.xml" /><Relationship Id="rId6" Type="http://schemas.openxmlformats.org/officeDocument/2006/relationships/tags" Target="../tags/tag420.xml" /><Relationship Id="rId7" Type="http://schemas.openxmlformats.org/officeDocument/2006/relationships/tags" Target="../tags/tag421.xml" /><Relationship Id="rId8" Type="http://schemas.openxmlformats.org/officeDocument/2006/relationships/tags" Target="../tags/tag422.xml" /><Relationship Id="rId9" Type="http://schemas.openxmlformats.org/officeDocument/2006/relationships/tags" Target="../tags/tag42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38.xml" /><Relationship Id="rId11" Type="http://schemas.openxmlformats.org/officeDocument/2006/relationships/tags" Target="../tags/tag439.xml" /><Relationship Id="rId12" Type="http://schemas.openxmlformats.org/officeDocument/2006/relationships/tags" Target="../tags/tag440.xml" /><Relationship Id="rId2" Type="http://schemas.openxmlformats.org/officeDocument/2006/relationships/notesSlide" Target="../notesSlides/notesSlide29.xml" /><Relationship Id="rId3" Type="http://schemas.openxmlformats.org/officeDocument/2006/relationships/tags" Target="../tags/tag431.xml" /><Relationship Id="rId4" Type="http://schemas.openxmlformats.org/officeDocument/2006/relationships/tags" Target="../tags/tag432.xml" /><Relationship Id="rId5" Type="http://schemas.openxmlformats.org/officeDocument/2006/relationships/tags" Target="../tags/tag433.xml" /><Relationship Id="rId6" Type="http://schemas.openxmlformats.org/officeDocument/2006/relationships/tags" Target="../tags/tag434.xml" /><Relationship Id="rId7" Type="http://schemas.openxmlformats.org/officeDocument/2006/relationships/tags" Target="../tags/tag435.xml" /><Relationship Id="rId8" Type="http://schemas.openxmlformats.org/officeDocument/2006/relationships/tags" Target="../tags/tag436.xml" /><Relationship Id="rId9" Type="http://schemas.openxmlformats.org/officeDocument/2006/relationships/tags" Target="../tags/tag43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52.xml" /><Relationship Id="rId11" Type="http://schemas.openxmlformats.org/officeDocument/2006/relationships/tags" Target="../tags/tag453.xml" /><Relationship Id="rId12" Type="http://schemas.openxmlformats.org/officeDocument/2006/relationships/tags" Target="../tags/tag454.xml" /><Relationship Id="rId2" Type="http://schemas.openxmlformats.org/officeDocument/2006/relationships/notesSlide" Target="../notesSlides/notesSlide30.xml" /><Relationship Id="rId3" Type="http://schemas.openxmlformats.org/officeDocument/2006/relationships/tags" Target="../tags/tag445.xml" /><Relationship Id="rId4" Type="http://schemas.openxmlformats.org/officeDocument/2006/relationships/tags" Target="../tags/tag446.xml" /><Relationship Id="rId5" Type="http://schemas.openxmlformats.org/officeDocument/2006/relationships/tags" Target="../tags/tag447.xml" /><Relationship Id="rId6" Type="http://schemas.openxmlformats.org/officeDocument/2006/relationships/tags" Target="../tags/tag448.xml" /><Relationship Id="rId7" Type="http://schemas.openxmlformats.org/officeDocument/2006/relationships/tags" Target="../tags/tag449.xml" /><Relationship Id="rId8" Type="http://schemas.openxmlformats.org/officeDocument/2006/relationships/tags" Target="../tags/tag450.xml" /><Relationship Id="rId9" Type="http://schemas.openxmlformats.org/officeDocument/2006/relationships/tags" Target="../tags/tag45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66.xml" /><Relationship Id="rId11" Type="http://schemas.openxmlformats.org/officeDocument/2006/relationships/tags" Target="../tags/tag467.xml" /><Relationship Id="rId12" Type="http://schemas.openxmlformats.org/officeDocument/2006/relationships/tags" Target="../tags/tag468.xml" /><Relationship Id="rId2" Type="http://schemas.openxmlformats.org/officeDocument/2006/relationships/notesSlide" Target="../notesSlides/notesSlide31.xml" /><Relationship Id="rId3" Type="http://schemas.openxmlformats.org/officeDocument/2006/relationships/tags" Target="../tags/tag459.xml" /><Relationship Id="rId4" Type="http://schemas.openxmlformats.org/officeDocument/2006/relationships/tags" Target="../tags/tag460.xml" /><Relationship Id="rId5" Type="http://schemas.openxmlformats.org/officeDocument/2006/relationships/tags" Target="../tags/tag461.xml" /><Relationship Id="rId6" Type="http://schemas.openxmlformats.org/officeDocument/2006/relationships/tags" Target="../tags/tag462.xml" /><Relationship Id="rId7" Type="http://schemas.openxmlformats.org/officeDocument/2006/relationships/tags" Target="../tags/tag463.xml" /><Relationship Id="rId8" Type="http://schemas.openxmlformats.org/officeDocument/2006/relationships/tags" Target="../tags/tag464.xml" /><Relationship Id="rId9" Type="http://schemas.openxmlformats.org/officeDocument/2006/relationships/tags" Target="../tags/tag46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80.xml" /><Relationship Id="rId11" Type="http://schemas.openxmlformats.org/officeDocument/2006/relationships/tags" Target="../tags/tag481.xml" /><Relationship Id="rId12" Type="http://schemas.openxmlformats.org/officeDocument/2006/relationships/tags" Target="../tags/tag482.xml" /><Relationship Id="rId2" Type="http://schemas.openxmlformats.org/officeDocument/2006/relationships/notesSlide" Target="../notesSlides/notesSlide32.xml" /><Relationship Id="rId3" Type="http://schemas.openxmlformats.org/officeDocument/2006/relationships/tags" Target="../tags/tag473.xml" /><Relationship Id="rId4" Type="http://schemas.openxmlformats.org/officeDocument/2006/relationships/tags" Target="../tags/tag474.xml" /><Relationship Id="rId5" Type="http://schemas.openxmlformats.org/officeDocument/2006/relationships/tags" Target="../tags/tag475.xml" /><Relationship Id="rId6" Type="http://schemas.openxmlformats.org/officeDocument/2006/relationships/tags" Target="../tags/tag476.xml" /><Relationship Id="rId7" Type="http://schemas.openxmlformats.org/officeDocument/2006/relationships/tags" Target="../tags/tag477.xml" /><Relationship Id="rId8" Type="http://schemas.openxmlformats.org/officeDocument/2006/relationships/tags" Target="../tags/tag478.xml" /><Relationship Id="rId9" Type="http://schemas.openxmlformats.org/officeDocument/2006/relationships/tags" Target="../tags/tag479.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494.xml" /><Relationship Id="rId11" Type="http://schemas.openxmlformats.org/officeDocument/2006/relationships/tags" Target="../tags/tag495.xml" /><Relationship Id="rId12" Type="http://schemas.openxmlformats.org/officeDocument/2006/relationships/tags" Target="../tags/tag496.xml" /><Relationship Id="rId2" Type="http://schemas.openxmlformats.org/officeDocument/2006/relationships/notesSlide" Target="../notesSlides/notesSlide33.xml" /><Relationship Id="rId3" Type="http://schemas.openxmlformats.org/officeDocument/2006/relationships/tags" Target="../tags/tag487.xml" /><Relationship Id="rId4" Type="http://schemas.openxmlformats.org/officeDocument/2006/relationships/tags" Target="../tags/tag488.xml" /><Relationship Id="rId5" Type="http://schemas.openxmlformats.org/officeDocument/2006/relationships/tags" Target="../tags/tag489.xml" /><Relationship Id="rId6" Type="http://schemas.openxmlformats.org/officeDocument/2006/relationships/tags" Target="../tags/tag490.xml" /><Relationship Id="rId7" Type="http://schemas.openxmlformats.org/officeDocument/2006/relationships/tags" Target="../tags/tag491.xml" /><Relationship Id="rId8" Type="http://schemas.openxmlformats.org/officeDocument/2006/relationships/tags" Target="../tags/tag492.xml" /><Relationship Id="rId9" Type="http://schemas.openxmlformats.org/officeDocument/2006/relationships/tags" Target="../tags/tag49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 Id="rId3" Type="http://schemas.openxmlformats.org/officeDocument/2006/relationships/tags" Target="../tags/tag501.xml" /><Relationship Id="rId4" Type="http://schemas.openxmlformats.org/officeDocument/2006/relationships/tags" Target="../tags/tag502.xml" /><Relationship Id="rId5" Type="http://schemas.openxmlformats.org/officeDocument/2006/relationships/tags" Target="../tags/tag503.xml" /><Relationship Id="rId6" Type="http://schemas.openxmlformats.org/officeDocument/2006/relationships/tags" Target="../tags/tag50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5.xml" /><Relationship Id="rId3" Type="http://schemas.openxmlformats.org/officeDocument/2006/relationships/tags" Target="../tags/tag509.xml" /><Relationship Id="rId4" Type="http://schemas.openxmlformats.org/officeDocument/2006/relationships/tags" Target="../tags/tag510.xml" /><Relationship Id="rId5" Type="http://schemas.openxmlformats.org/officeDocument/2006/relationships/tags" Target="../tags/tag511.xml" /><Relationship Id="rId6" Type="http://schemas.openxmlformats.org/officeDocument/2006/relationships/tags" Target="../tags/tag512.xml" /><Relationship Id="rId7" Type="http://schemas.openxmlformats.org/officeDocument/2006/relationships/tags" Target="../tags/tag513.xml" /><Relationship Id="rId8" Type="http://schemas.openxmlformats.org/officeDocument/2006/relationships/tags" Target="../tags/tag51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 Id="rId3" Type="http://schemas.openxmlformats.org/officeDocument/2006/relationships/tags" Target="../tags/tag519.xml" /><Relationship Id="rId4" Type="http://schemas.openxmlformats.org/officeDocument/2006/relationships/tags" Target="../tags/tag520.xml" /><Relationship Id="rId5" Type="http://schemas.openxmlformats.org/officeDocument/2006/relationships/tags" Target="../tags/tag521.xml" /><Relationship Id="rId6" Type="http://schemas.openxmlformats.org/officeDocument/2006/relationships/tags" Target="../tags/tag522.xml" /><Relationship Id="rId7" Type="http://schemas.openxmlformats.org/officeDocument/2006/relationships/tags" Target="../tags/tag523.xml" /><Relationship Id="rId8" Type="http://schemas.openxmlformats.org/officeDocument/2006/relationships/tags" Target="../tags/tag524.xml" /><Relationship Id="rId9" Type="http://schemas.openxmlformats.org/officeDocument/2006/relationships/tags" Target="../tags/tag52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7.xml" /><Relationship Id="rId3" Type="http://schemas.openxmlformats.org/officeDocument/2006/relationships/tags" Target="../tags/tag530.xml" /><Relationship Id="rId4" Type="http://schemas.openxmlformats.org/officeDocument/2006/relationships/tags" Target="../tags/tag531.xml" /><Relationship Id="rId5" Type="http://schemas.openxmlformats.org/officeDocument/2006/relationships/tags" Target="../tags/tag532.xml" /><Relationship Id="rId6" Type="http://schemas.openxmlformats.org/officeDocument/2006/relationships/tags" Target="../tags/tag533.xml" /><Relationship Id="rId7" Type="http://schemas.openxmlformats.org/officeDocument/2006/relationships/image" Target="../media/image2.jpeg" /><Relationship Id="rId8" Type="http://schemas.openxmlformats.org/officeDocument/2006/relationships/image" Target="../media/image11.png" /><Relationship Id="rId9" Type="http://schemas.openxmlformats.org/officeDocument/2006/relationships/tags" Target="../tags/tag53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18.xml" /><Relationship Id="rId2" Type="http://schemas.openxmlformats.org/officeDocument/2006/relationships/notesSlide" Target="../notesSlides/notesSlide4.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tags" Target="../tags/tag113.xml" /><Relationship Id="rId6" Type="http://schemas.openxmlformats.org/officeDocument/2006/relationships/tags" Target="../tags/tag114.xml" /><Relationship Id="rId7" Type="http://schemas.openxmlformats.org/officeDocument/2006/relationships/tags" Target="../tags/tag115.xml" /><Relationship Id="rId8" Type="http://schemas.openxmlformats.org/officeDocument/2006/relationships/tags" Target="../tags/tag116.xml" /><Relationship Id="rId9" Type="http://schemas.openxmlformats.org/officeDocument/2006/relationships/tags" Target="../tags/tag11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29.xml" /><Relationship Id="rId2" Type="http://schemas.openxmlformats.org/officeDocument/2006/relationships/notesSlide" Target="../notesSlides/notesSlide5.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tags" Target="../tags/tag125.xml" /><Relationship Id="rId6" Type="http://schemas.openxmlformats.org/officeDocument/2006/relationships/tags" Target="../tags/tag126.xml" /><Relationship Id="rId7" Type="http://schemas.openxmlformats.org/officeDocument/2006/relationships/tags" Target="../tags/tag127.xml" /><Relationship Id="rId8" Type="http://schemas.openxmlformats.org/officeDocument/2006/relationships/tags" Target="../tags/tag128.xml" /><Relationship Id="rId9"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40.xml" /><Relationship Id="rId2" Type="http://schemas.openxmlformats.org/officeDocument/2006/relationships/notesSlide" Target="../notesSlides/notesSlide6.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tags" Target="../tags/tag138.xml" /><Relationship Id="rId8" Type="http://schemas.openxmlformats.org/officeDocument/2006/relationships/tags" Target="../tags/tag139.xml" /><Relationship Id="rId9"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51.xml" /><Relationship Id="rId2" Type="http://schemas.openxmlformats.org/officeDocument/2006/relationships/notesSlide" Target="../notesSlides/notesSlide7.xml" /><Relationship Id="rId3" Type="http://schemas.openxmlformats.org/officeDocument/2006/relationships/tags" Target="../tags/tag145.xml" /><Relationship Id="rId4" Type="http://schemas.openxmlformats.org/officeDocument/2006/relationships/tags" Target="../tags/tag146.xml" /><Relationship Id="rId5" Type="http://schemas.openxmlformats.org/officeDocument/2006/relationships/tags" Target="../tags/tag147.xml" /><Relationship Id="rId6" Type="http://schemas.openxmlformats.org/officeDocument/2006/relationships/tags" Target="../tags/tag148.xml" /><Relationship Id="rId7" Type="http://schemas.openxmlformats.org/officeDocument/2006/relationships/tags" Target="../tags/tag149.xml" /><Relationship Id="rId8" Type="http://schemas.openxmlformats.org/officeDocument/2006/relationships/tags" Target="../tags/tag150.xml" /><Relationship Id="rId9" Type="http://schemas.openxmlformats.org/officeDocument/2006/relationships/image" Target="../media/image4.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62.xml" /><Relationship Id="rId2" Type="http://schemas.openxmlformats.org/officeDocument/2006/relationships/notesSlide" Target="../notesSlides/notesSlide8.xml" /><Relationship Id="rId3" Type="http://schemas.openxmlformats.org/officeDocument/2006/relationships/tags" Target="../tags/tag156.xml"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tags" Target="../tags/tag159.xml" /><Relationship Id="rId7" Type="http://schemas.openxmlformats.org/officeDocument/2006/relationships/tags" Target="../tags/tag160.xml" /><Relationship Id="rId8" Type="http://schemas.openxmlformats.org/officeDocument/2006/relationships/tags" Target="../tags/tag161.xml" /><Relationship Id="rId9" Type="http://schemas.openxmlformats.org/officeDocument/2006/relationships/image" Target="../media/image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73.xml" /><Relationship Id="rId2" Type="http://schemas.openxmlformats.org/officeDocument/2006/relationships/notesSlide" Target="../notesSlides/notesSlide9.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tags" Target="../tags/tag172.xml" /><Relationship Id="rId9" Type="http://schemas.openxmlformats.org/officeDocument/2006/relationships/image" Target="../media/image6.jpe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7" name="Freeform 5"/>
          <p:cNvSpPr/>
          <p:nvPr>
            <p:custDataLst>
              <p:tags r:id="rId4"/>
            </p:custDataLst>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3" name="Freeform 5"/>
          <p:cNvSpPr/>
          <p:nvPr>
            <p:custDataLst>
              <p:tags r:id="rId5"/>
            </p:custDataLst>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6">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4" name="TextBox 2088"/>
          <p:cNvSpPr txBox="1"/>
          <p:nvPr>
            <p:custDataLst>
              <p:tags r:id="rId7"/>
            </p:custDataLst>
          </p:nvPr>
        </p:nvSpPr>
        <p:spPr>
          <a:xfrm>
            <a:off x="932593" y="2891764"/>
            <a:ext cx="3821880" cy="523220"/>
          </a:xfrm>
          <a:prstGeom prst="rect">
            <a:avLst/>
          </a:prstGeom>
          <a:noFill/>
        </p:spPr>
        <p:txBody>
          <a:bodyPr wrap="none" rtlCol="0">
            <a:spAutoFit/>
          </a:bodyPr>
          <a:lstStyle/>
          <a:p>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08</a:t>
            </a:r>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复活（节选）</a:t>
            </a:r>
          </a:p>
        </p:txBody>
      </p:sp>
      <p:sp>
        <p:nvSpPr>
          <p:cNvPr id="16" name="TextBox 2089"/>
          <p:cNvSpPr txBox="1"/>
          <p:nvPr>
            <p:custDataLst>
              <p:tags r:id="rId8"/>
            </p:custDataLst>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部编版高中语文选择性必修上册</a:t>
            </a:r>
          </a:p>
        </p:txBody>
      </p:sp>
    </p:spTree>
  </p:cSld>
  <p:clrMapOvr>
    <a:masterClrMapping/>
  </p:clrMapOvr>
  <mc:AlternateContent xmlns:mc="http://schemas.openxmlformats.org/markup-compatibility/2006">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文体特点</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p:cNvSpPr txBox="1"/>
          <p:nvPr>
            <p:custDataLst>
              <p:tags r:id="rId8"/>
            </p:custDataLst>
          </p:nvPr>
        </p:nvSpPr>
        <p:spPr>
          <a:xfrm>
            <a:off x="749614" y="1566504"/>
            <a:ext cx="10812868" cy="4100290"/>
          </a:xfrm>
          <a:prstGeom prst="rect">
            <a:avLst/>
          </a:prstGeom>
          <a:noFill/>
        </p:spPr>
        <p:txBody>
          <a:bodyPr wrap="square">
            <a:spAutoFit/>
          </a:bodyPr>
          <a:lstStyle/>
          <a:p>
            <a:pPr indent="266700" algn="l">
              <a:lnSpc>
                <a:spcPct val="150000"/>
              </a:lnSpc>
              <a:spcAft>
                <a:spcPts val="1000"/>
              </a:spcAft>
            </a:pPr>
            <a:r>
              <a:rPr lang="zh-CN" altLang="zh-CN"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小说</a:t>
            </a:r>
            <a:endParaRPr lang="en-US" altLang="zh-CN"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marL="342900" indent="-342900" algn="l">
              <a:lnSpc>
                <a:spcPct val="150000"/>
              </a:lnSpc>
              <a:spcAft>
                <a:spcPts val="1000"/>
              </a:spcAft>
              <a:buFont typeface="Arial" panose="020b0604020202020204" pitchFamily="34" charset="0"/>
              <a:buChar char="•"/>
            </a:pPr>
            <a:r>
              <a:rPr lang="zh-CN" altLang="en-US" sz="2200" kern="0">
                <a:solidFill>
                  <a:srgbClr val="C00000"/>
                </a:solidFill>
                <a:latin typeface="微软雅黑" panose="020b0503020204020204" pitchFamily="34" charset="-122"/>
                <a:ea typeface="微软雅黑" panose="020b0503020204020204" pitchFamily="34" charset="-122"/>
                <a:cs typeface="Arial" panose="020b0604020202020204" pitchFamily="34" charset="0"/>
              </a:rPr>
              <a:t>定义：</a:t>
            </a:r>
            <a:r>
              <a:rPr lang="zh-CN" altLang="en-US" sz="2200" kern="0">
                <a:latin typeface="微软雅黑" panose="020b0503020204020204" pitchFamily="34" charset="-122"/>
                <a:ea typeface="微软雅黑" panose="020b0503020204020204" pitchFamily="34" charset="-122"/>
                <a:cs typeface="Arial" panose="020b0604020202020204" pitchFamily="34" charset="0"/>
              </a:rPr>
              <a:t>小说</a:t>
            </a:r>
            <a:r>
              <a:rPr lang="zh-CN" altLang="zh-CN" sz="2200" kern="0">
                <a:effectLst/>
                <a:latin typeface="微软雅黑" panose="020b0503020204020204" pitchFamily="34" charset="-122"/>
                <a:ea typeface="微软雅黑" panose="020b0503020204020204" pitchFamily="34" charset="-122"/>
                <a:cs typeface="Arial" panose="020b0604020202020204" pitchFamily="34" charset="0"/>
              </a:rPr>
              <a:t>是以刻画人物形象为中心，通过完整的故事情节和环境描写来反映社会生活的文学体裁。</a:t>
            </a:r>
            <a:endParaRPr lang="zh-CN" altLang="zh-CN"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l">
              <a:lnSpc>
                <a:spcPct val="150000"/>
              </a:lnSpc>
              <a:spcAft>
                <a:spcPts val="1000"/>
              </a:spcAft>
              <a:buFont typeface="Arial" panose="020b0604020202020204" pitchFamily="34" charset="0"/>
              <a:buChar char="•"/>
            </a:pPr>
            <a:r>
              <a:rPr lang="zh-CN" altLang="en-US" sz="2200" kern="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三要素：</a:t>
            </a:r>
            <a:r>
              <a:rPr lang="zh-CN" altLang="zh-CN" sz="2200" kern="0">
                <a:effectLst/>
                <a:latin typeface="微软雅黑" panose="020b0503020204020204" pitchFamily="34" charset="-122"/>
                <a:ea typeface="微软雅黑" panose="020b0503020204020204" pitchFamily="34" charset="-122"/>
                <a:cs typeface="Arial" panose="020b0604020202020204" pitchFamily="34" charset="0"/>
              </a:rPr>
              <a:t>人物、情节、环境</a:t>
            </a:r>
            <a:r>
              <a:rPr lang="zh-CN" altLang="en-US" sz="2200" kern="0">
                <a:effectLst/>
                <a:latin typeface="微软雅黑" panose="020b0503020204020204" pitchFamily="34" charset="-122"/>
                <a:ea typeface="微软雅黑" panose="020b0503020204020204" pitchFamily="34" charset="-122"/>
                <a:cs typeface="Arial" panose="020b0604020202020204" pitchFamily="34" charset="0"/>
              </a:rPr>
              <a:t>。</a:t>
            </a:r>
            <a:endParaRPr lang="en-US" altLang="zh-CN" sz="2200" kern="0">
              <a:effectLst/>
              <a:latin typeface="微软雅黑" panose="020b0503020204020204" pitchFamily="34" charset="-122"/>
              <a:ea typeface="微软雅黑" panose="020b0503020204020204" pitchFamily="34" charset="-122"/>
              <a:cs typeface="Arial" panose="020b0604020202020204" pitchFamily="34" charset="0"/>
            </a:endParaRPr>
          </a:p>
          <a:p>
            <a:pPr marL="342900" indent="-342900" algn="l">
              <a:lnSpc>
                <a:spcPct val="150000"/>
              </a:lnSpc>
              <a:spcAft>
                <a:spcPts val="1000"/>
              </a:spcAft>
              <a:buFont typeface="Arial" panose="020b0604020202020204" pitchFamily="34" charset="0"/>
              <a:buChar char="•"/>
            </a:pPr>
            <a:r>
              <a:rPr lang="zh-CN" altLang="zh-CN" sz="2200" kern="0">
                <a:solidFill>
                  <a:srgbClr val="C00000"/>
                </a:solidFill>
                <a:effectLst/>
                <a:latin typeface="微软雅黑" panose="020b0503020204020204" pitchFamily="34" charset="-122"/>
                <a:ea typeface="微软雅黑" panose="020b0503020204020204" pitchFamily="34" charset="-122"/>
                <a:cs typeface="Arial" panose="020b0604020202020204" pitchFamily="34" charset="0"/>
              </a:rPr>
              <a:t>小说刻画人物的方法：</a:t>
            </a:r>
            <a:r>
              <a:rPr lang="zh-CN" altLang="zh-CN" sz="2200" kern="0">
                <a:effectLst/>
                <a:latin typeface="微软雅黑" panose="020b0503020204020204" pitchFamily="34" charset="-122"/>
                <a:ea typeface="微软雅黑" panose="020b0503020204020204" pitchFamily="34" charset="-122"/>
                <a:cs typeface="Arial" panose="020b0604020202020204" pitchFamily="34" charset="0"/>
              </a:rPr>
              <a:t>心理描写、动作描写、语言描写、外貌描写、神态描写，同时，小说是一种写作方法。</a:t>
            </a:r>
            <a:endParaRPr lang="en-US" altLang="zh-CN" sz="2200" kern="0">
              <a:effectLst/>
              <a:latin typeface="微软雅黑" panose="020b0503020204020204" pitchFamily="34" charset="-122"/>
              <a:ea typeface="微软雅黑" panose="020b0503020204020204" pitchFamily="34" charset="-122"/>
              <a:cs typeface="Arial" panose="020b0604020202020204" pitchFamily="34" charset="0"/>
            </a:endParaRPr>
          </a:p>
          <a:p>
            <a:pPr indent="266700" algn="l">
              <a:lnSpc>
                <a:spcPct val="150000"/>
              </a:lnSpc>
              <a:spcAft>
                <a:spcPts val="1000"/>
              </a:spcAft>
            </a:pPr>
            <a:endParaRPr lang="zh-CN" altLang="zh-CN" sz="22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文体特点</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文本框 8"/>
          <p:cNvSpPr txBox="1"/>
          <p:nvPr>
            <p:custDataLst>
              <p:tags r:id="rId8"/>
            </p:custDataLst>
          </p:nvPr>
        </p:nvSpPr>
        <p:spPr>
          <a:xfrm>
            <a:off x="749614" y="1864377"/>
            <a:ext cx="10812868" cy="3720699"/>
          </a:xfrm>
          <a:prstGeom prst="rect">
            <a:avLst/>
          </a:prstGeom>
          <a:noFill/>
        </p:spPr>
        <p:txBody>
          <a:bodyPr wrap="square">
            <a:spAutoFit/>
          </a:bodyPr>
          <a:lstStyle/>
          <a:p>
            <a:pPr indent="266700" algn="l">
              <a:lnSpc>
                <a:spcPct val="150000"/>
              </a:lnSpc>
              <a:spcAft>
                <a:spcPts val="1000"/>
              </a:spcAft>
            </a:pPr>
            <a:r>
              <a:rPr lang="zh-CN" altLang="zh-CN"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小说</a:t>
            </a:r>
            <a:r>
              <a:rPr lang="zh-CN" altLang="en-US"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分类</a:t>
            </a:r>
            <a:endParaRPr lang="en-US" altLang="zh-CN" sz="2200" b="1" kern="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marL="342900" indent="-342900" algn="l">
              <a:lnSpc>
                <a:spcPct val="150000"/>
              </a:lnSpc>
              <a:spcAft>
                <a:spcPts val="1000"/>
              </a:spcAft>
              <a:buFont typeface="Arial" panose="020b0604020202020204" pitchFamily="34" charset="0"/>
              <a:buChar char="•"/>
            </a:pPr>
            <a:r>
              <a:rPr lang="zh-CN" altLang="en-US"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篇幅及容量：</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长篇、中篇、短篇和微型小说（小小说）。</a:t>
            </a:r>
          </a:p>
          <a:p>
            <a:pPr marL="342900" indent="-342900" algn="l">
              <a:lnSpc>
                <a:spcPct val="150000"/>
              </a:lnSpc>
              <a:spcAft>
                <a:spcPts val="1000"/>
              </a:spcAft>
              <a:buFont typeface="Arial" panose="020b0604020202020204" pitchFamily="34" charset="0"/>
              <a:buChar char="•"/>
            </a:pPr>
            <a:r>
              <a:rPr lang="zh-CN" altLang="en-US"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表现的内容：</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神话、仙侠、武侠、科幻、悬疑、古传、当代等。</a:t>
            </a:r>
          </a:p>
          <a:p>
            <a:pPr marL="342900" indent="-342900" algn="l">
              <a:lnSpc>
                <a:spcPct val="150000"/>
              </a:lnSpc>
              <a:spcAft>
                <a:spcPts val="1000"/>
              </a:spcAft>
              <a:buFont typeface="Arial" panose="020b0604020202020204" pitchFamily="34" charset="0"/>
              <a:buChar char="•"/>
            </a:pPr>
            <a:r>
              <a:rPr lang="zh-CN" altLang="en-US"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体制：</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章回体小说、日记体小说、书信体小说、自传体小说。</a:t>
            </a:r>
          </a:p>
          <a:p>
            <a:pPr marL="342900" indent="-342900" algn="l">
              <a:lnSpc>
                <a:spcPct val="150000"/>
              </a:lnSpc>
              <a:spcAft>
                <a:spcPts val="1000"/>
              </a:spcAft>
              <a:buFont typeface="Arial" panose="020b0604020202020204" pitchFamily="34" charset="0"/>
              <a:buChar char="•"/>
            </a:pPr>
            <a:r>
              <a:rPr lang="zh-CN" altLang="en-US"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语言形式：</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文言小说和白话小说。</a:t>
            </a:r>
          </a:p>
          <a:p>
            <a:pPr indent="266700" algn="l">
              <a:lnSpc>
                <a:spcPct val="150000"/>
              </a:lnSpc>
              <a:spcAft>
                <a:spcPts val="1000"/>
              </a:spcAft>
            </a:pPr>
            <a:endParaRPr lang="zh-CN" altLang="zh-CN" sz="22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p:cNvSpPr txBox="1"/>
          <p:nvPr>
            <p:custDataLst>
              <p:tags r:id="rId10"/>
            </p:custDataLst>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p>
        </p:txBody>
      </p:sp>
    </p:spTree>
  </p:cSld>
  <p:clrMapOvr>
    <a:masterClrMapping/>
  </p:clrMapOvr>
  <p:transition spd="med" advClick="0">
    <p:pull/>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cxnSp>
        <p:nvCxnSpPr>
          <p:cNvPr id="15" name="直接连接符 14"/>
          <p:cNvCxnSpPr>
            <a:endCxn id="16" idx="11"/>
          </p:cNvCxnSpPr>
          <p:nvPr>
            <p:custDataLst>
              <p:tags r:id="rId4"/>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5"/>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custDataLst>
              <p:tags r:id="rId6"/>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custDataLst>
              <p:tags r:id="rId7"/>
            </p:custDataLst>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读准字音</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8"/>
            </p:custDataLst>
          </p:nvPr>
        </p:nvSpPr>
        <p:spPr>
          <a:xfrm>
            <a:off x="2154387" y="2329796"/>
            <a:ext cx="6096000" cy="3351046"/>
          </a:xfrm>
          <a:prstGeom prst="rect">
            <a:avLst/>
          </a:prstGeom>
          <a:noFill/>
        </p:spPr>
        <p:txBody>
          <a:bodyPr wrap="square">
            <a:spAutoFit/>
          </a:bodyPr>
          <a:lstStyle/>
          <a:p>
            <a:pPr>
              <a:lnSpc>
                <a:spcPct val="150000"/>
              </a:lnSpc>
            </a:pP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嫣</a:t>
            </a:r>
            <a:r>
              <a:rPr lang="zh-CN" altLang="en-US" sz="24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然        （        ）   </a:t>
            </a:r>
            <a:endParaRPr lang="en-US" altLang="zh-CN" sz="24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斜</a:t>
            </a: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睨 </a:t>
            </a:r>
            <a:r>
              <a:rPr lang="zh-CN" altLang="en-US" sz="24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        ）      </a:t>
            </a:r>
            <a:endParaRPr lang="en-US" altLang="zh-CN" sz="24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啰唆        </a:t>
            </a:r>
            <a:r>
              <a:rPr lang="zh-CN" altLang="en-US" sz="24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    </a:t>
            </a:r>
            <a:endParaRPr lang="en-US" altLang="zh-CN" sz="24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褴褛</a:t>
            </a:r>
            <a:r>
              <a:rPr lang="zh-CN" altLang="en-US" sz="24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        （          ）</a:t>
            </a:r>
          </a:p>
          <a:p>
            <a:pPr>
              <a:lnSpc>
                <a:spcPct val="150000"/>
              </a:lnSpc>
            </a:pPr>
            <a:r>
              <a:rPr lang="zh-CN" altLang="en-US" sz="24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哽</a:t>
            </a:r>
            <a:r>
              <a:rPr lang="zh-CN" altLang="en-US" sz="2400">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住        （          ）</a:t>
            </a:r>
          </a:p>
          <a:p>
            <a:pP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10" name="文本框 9"/>
          <p:cNvSpPr txBox="1"/>
          <p:nvPr>
            <p:custDataLst>
              <p:tags r:id="rId9"/>
            </p:custDataLst>
          </p:nvPr>
        </p:nvSpPr>
        <p:spPr>
          <a:xfrm>
            <a:off x="3867670" y="2329796"/>
            <a:ext cx="6096000" cy="3359061"/>
          </a:xfrm>
          <a:prstGeom prst="rect">
            <a:avLst/>
          </a:prstGeom>
          <a:noFill/>
        </p:spPr>
        <p:txBody>
          <a:bodyPr wrap="square">
            <a:spAutoFit/>
          </a:bodyPr>
          <a:lstStyle/>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yān</a:t>
            </a:r>
          </a:p>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nì</a:t>
            </a:r>
          </a:p>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luō suō</a:t>
            </a:r>
          </a:p>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lán lǚ</a:t>
            </a:r>
          </a:p>
          <a:p>
            <a:pPr>
              <a:lnSpc>
                <a:spcPct val="150000"/>
              </a:lnSpc>
            </a:pPr>
            <a:r>
              <a:rPr lang="en-US" altLang="zh-CN" sz="2400" err="1">
                <a:solidFill>
                  <a:srgbClr val="C00000"/>
                </a:solidFill>
                <a:latin typeface="微软雅黑" panose="020b0503020204020204" pitchFamily="34" charset="-122"/>
                <a:ea typeface="方正书宋_GBK"/>
                <a:cs typeface="Times New Roman" panose="02020603050405020304" pitchFamily="18" charset="0"/>
              </a:rPr>
              <a:t>gěng</a:t>
            </a:r>
          </a:p>
          <a:p>
            <a:pPr>
              <a:lnSpc>
                <a:spcPct val="150000"/>
              </a:lnSpc>
            </a:pPr>
            <a:endParaRPr lang="zh-CN" altLang="zh-CN" sz="2400">
              <a:solidFill>
                <a:srgbClr val="000000"/>
              </a:solidFill>
              <a:effectLst/>
              <a:latin typeface="NEU-BZ-S92"/>
              <a:ea typeface="方正书宋_GBK"/>
              <a:cs typeface="Times New Roman" panose="02020603050405020304" pitchFamily="18" charset="0"/>
            </a:endParaRPr>
          </a:p>
        </p:txBody>
      </p:sp>
      <p:sp>
        <p:nvSpPr>
          <p:cNvPr id="12" name="文本框 11"/>
          <p:cNvSpPr txBox="1"/>
          <p:nvPr>
            <p:custDataLst>
              <p:tags r:id="rId10"/>
            </p:custDataLst>
          </p:nvPr>
        </p:nvSpPr>
        <p:spPr>
          <a:xfrm>
            <a:off x="6989614" y="2329796"/>
            <a:ext cx="4163295" cy="2797048"/>
          </a:xfrm>
          <a:prstGeom prst="rect">
            <a:avLst/>
          </a:prstGeom>
          <a:noFill/>
        </p:spPr>
        <p:txBody>
          <a:bodyPr wrap="square">
            <a:spAutoFit/>
          </a:bodyPr>
          <a:lstStyle/>
          <a:p>
            <a:pPr>
              <a:lnSpc>
                <a:spcPct val="150000"/>
              </a:lnSpc>
            </a:pPr>
            <a:r>
              <a:rPr lang="zh-CN" alt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害</a:t>
            </a: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臊</a:t>
            </a:r>
            <a:r>
              <a:rPr lang="zh-CN" alt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         （      ）  </a:t>
            </a:r>
            <a:endParaRPr lang="en-US" altLang="zh-CN" sz="24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擤</a:t>
            </a:r>
            <a:r>
              <a:rPr lang="zh-CN" alt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鼻涕      （        ）</a:t>
            </a: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鬈</a:t>
            </a:r>
            <a:r>
              <a:rPr lang="zh-CN" alt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发         （         ）  </a:t>
            </a:r>
            <a:endParaRPr lang="en-US" altLang="zh-CN" sz="24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窘</a:t>
            </a:r>
            <a:r>
              <a:rPr lang="zh-CN" alt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态         （         ）   </a:t>
            </a:r>
            <a:endParaRPr lang="en-US" altLang="zh-CN" sz="24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踱</a:t>
            </a:r>
            <a:r>
              <a:rPr lang="zh-CN" altLang="en-US" sz="2400">
                <a:solidFill>
                  <a:srgbClr val="000000"/>
                </a:solidFill>
                <a:latin typeface="微软雅黑" panose="020b0503020204020204" pitchFamily="34" charset="-122"/>
                <a:ea typeface="微软雅黑" panose="020b0503020204020204" pitchFamily="34" charset="-122"/>
                <a:cs typeface="Times New Roman" panose="02020603050405020304" pitchFamily="18" charset="0"/>
              </a:rPr>
              <a:t>步         （        ） </a:t>
            </a:r>
          </a:p>
        </p:txBody>
      </p:sp>
      <p:sp>
        <p:nvSpPr>
          <p:cNvPr id="21" name="文本框 20"/>
          <p:cNvSpPr txBox="1"/>
          <p:nvPr>
            <p:custDataLst>
              <p:tags r:id="rId11"/>
            </p:custDataLst>
          </p:nvPr>
        </p:nvSpPr>
        <p:spPr>
          <a:xfrm>
            <a:off x="8790710" y="2380323"/>
            <a:ext cx="6096000" cy="2695994"/>
          </a:xfrm>
          <a:prstGeom prst="rect">
            <a:avLst/>
          </a:prstGeom>
          <a:noFill/>
        </p:spPr>
        <p:txBody>
          <a:bodyPr wrap="square">
            <a:spAutoFit/>
          </a:bodyPr>
          <a:lstStyle/>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sào</a:t>
            </a:r>
            <a:endParaRPr lang="zh-CN" altLang="zh-CN" sz="2400">
              <a:solidFill>
                <a:srgbClr val="C00000"/>
              </a:solidFill>
              <a:latin typeface="微软雅黑" panose="020b0503020204020204" pitchFamily="34" charset="-122"/>
              <a:cs typeface="Times New Roman" panose="02020603050405020304" pitchFamily="18" charset="0"/>
            </a:endParaRPr>
          </a:p>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xǐng</a:t>
            </a:r>
            <a:endParaRPr lang="zh-CN" altLang="zh-CN" sz="2400">
              <a:solidFill>
                <a:srgbClr val="C00000"/>
              </a:solidFill>
              <a:latin typeface="微软雅黑" panose="020b0503020204020204" pitchFamily="34" charset="-122"/>
              <a:cs typeface="Times New Roman" panose="02020603050405020304" pitchFamily="18" charset="0"/>
            </a:endParaRPr>
          </a:p>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quán</a:t>
            </a:r>
            <a:endParaRPr lang="zh-CN" altLang="zh-CN" sz="2400">
              <a:solidFill>
                <a:srgbClr val="C00000"/>
              </a:solidFill>
              <a:latin typeface="微软雅黑" panose="020b0503020204020204" pitchFamily="34" charset="-122"/>
              <a:cs typeface="Times New Roman" panose="02020603050405020304" pitchFamily="18" charset="0"/>
            </a:endParaRPr>
          </a:p>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jiǒng</a:t>
            </a:r>
            <a:endParaRPr lang="zh-CN" altLang="zh-CN" sz="2400">
              <a:solidFill>
                <a:srgbClr val="C00000"/>
              </a:solidFill>
              <a:latin typeface="微软雅黑" panose="020b0503020204020204" pitchFamily="34" charset="-122"/>
              <a:cs typeface="Times New Roman" panose="02020603050405020304" pitchFamily="18" charset="0"/>
            </a:endParaRPr>
          </a:p>
          <a:p>
            <a:pPr algn="just">
              <a:lnSpc>
                <a:spcPct val="115000"/>
              </a:lnSpc>
              <a:spcAft>
                <a:spcPts val="1000"/>
              </a:spcAft>
            </a:pPr>
            <a:r>
              <a:rPr lang="en-US" altLang="zh-CN" sz="2400" err="1">
                <a:solidFill>
                  <a:srgbClr val="C00000"/>
                </a:solidFill>
                <a:latin typeface="微软雅黑" panose="020b0503020204020204" pitchFamily="34" charset="-122"/>
                <a:cs typeface="Times New Roman" panose="02020603050405020304" pitchFamily="18" charset="0"/>
              </a:rPr>
              <a:t>duó</a:t>
            </a:r>
            <a:endParaRPr lang="zh-CN" altLang="zh-CN" sz="2400">
              <a:solidFill>
                <a:srgbClr val="C00000"/>
              </a:solidFill>
              <a:latin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graphicFrame>
        <p:nvGraphicFramePr>
          <p:cNvPr id="9" name="Object 4"/>
          <p:cNvGraphicFramePr>
            <a:graphicFrameLocks noChangeAspect="1"/>
          </p:cNvGraphicFramePr>
          <p:nvPr>
            <p:custDataLst>
              <p:tags r:id="rId4"/>
            </p:custDataLst>
          </p:nvPr>
        </p:nvGraphicFramePr>
        <p:xfrm>
          <a:off x="3135297" y="2035183"/>
          <a:ext cx="10520363" cy="4697413"/>
        </p:xfrm>
        <a:graphic>
          <a:graphicData uri="http://schemas.openxmlformats.org/presentationml/2006/ole">
            <mc:AlternateContent xmlns:mc="http://schemas.openxmlformats.org/markup-compatibility/2006">
              <mc:Choice xmlns:v="urn:schemas-microsoft-com:vml" Requires="v">
                <p:oleObj spid="_x0000_s1038" name="Document" r:id="rId5" progId="Word.Document.8">
                  <p:embed/>
                </p:oleObj>
              </mc:Choice>
              <mc:Fallback>
                <p:oleObj name="Document" r:id="rId5" progId="Word.Document.8">
                  <p:embed/>
                  <p:pic>
                    <p:nvPicPr>
                      <p:cNvPr id="0" name="OLE substitute image"/>
                      <p:cNvPicPr/>
                      <p:nvPr/>
                    </p:nvPicPr>
                    <p:blipFill>
                      <a:blip r:embed="rId6"/>
                      <a:stretch>
                        <a:fillRect/>
                      </a:stretch>
                    </p:blipFill>
                    <p:spPr>
                      <a:xfrm>
                        <a:off x="3135297" y="2035183"/>
                        <a:ext cx="10520363" cy="4697413"/>
                      </a:xfrm>
                      <a:prstGeom prst="rect">
                        <a:avLst/>
                      </a:prstGeom>
                      <a:noFill/>
                      <a:ln>
                        <a:noFill/>
                      </a:ln>
                      <a:effectLst/>
                    </p:spPr>
                  </p:pic>
                </p:oleObj>
              </mc:Fallback>
            </mc:AlternateContent>
          </a:graphicData>
        </a:graphic>
      </p:graphicFrame>
      <p:graphicFrame>
        <p:nvGraphicFramePr>
          <p:cNvPr id="8" name="Object 3"/>
          <p:cNvGraphicFramePr>
            <a:graphicFrameLocks noChangeAspect="1"/>
          </p:cNvGraphicFramePr>
          <p:nvPr>
            <p:custDataLst>
              <p:tags r:id="rId7"/>
            </p:custDataLst>
          </p:nvPr>
        </p:nvGraphicFramePr>
        <p:xfrm>
          <a:off x="562566" y="2116351"/>
          <a:ext cx="10355262" cy="5672137"/>
        </p:xfrm>
        <a:graphic>
          <a:graphicData uri="http://schemas.openxmlformats.org/presentationml/2006/ole">
            <mc:AlternateContent xmlns:mc="http://schemas.openxmlformats.org/markup-compatibility/2006">
              <mc:Choice xmlns:v="urn:schemas-microsoft-com:vml" Requires="v">
                <p:oleObj spid="_x0000_s1039" name="Document" r:id="rId8" progId="Word.Document.8">
                  <p:embed/>
                </p:oleObj>
              </mc:Choice>
              <mc:Fallback>
                <p:oleObj name="Document" r:id="rId8" progId="Word.Document.8">
                  <p:embed/>
                  <p:pic>
                    <p:nvPicPr>
                      <p:cNvPr id="0" name="OLE substitute image"/>
                      <p:cNvPicPr/>
                      <p:nvPr/>
                    </p:nvPicPr>
                    <p:blipFill>
                      <a:blip r:embed="rId9"/>
                      <a:stretch>
                        <a:fillRect/>
                      </a:stretch>
                    </p:blipFill>
                    <p:spPr>
                      <a:xfrm>
                        <a:off x="562566" y="2116351"/>
                        <a:ext cx="10355262" cy="5672137"/>
                      </a:xfrm>
                      <a:prstGeom prst="rect">
                        <a:avLst/>
                      </a:prstGeom>
                      <a:noFill/>
                      <a:ln>
                        <a:noFill/>
                      </a:ln>
                      <a:effectLst/>
                    </p:spPr>
                  </p:pic>
                </p:oleObj>
              </mc:Fallback>
            </mc:AlternateContent>
          </a:graphicData>
        </a:graphic>
      </p:graphicFrame>
      <p:sp>
        <p:nvSpPr>
          <p:cNvPr id="25" name="文本框 24"/>
          <p:cNvSpPr txBox="1"/>
          <p:nvPr>
            <p:custDataLst>
              <p:tags r:id="rId10"/>
            </p:custDataLst>
          </p:nvPr>
        </p:nvSpPr>
        <p:spPr>
          <a:xfrm>
            <a:off x="3064482" y="3290611"/>
            <a:ext cx="8065091" cy="667299"/>
          </a:xfrm>
          <a:prstGeom prst="rect">
            <a:avLst/>
          </a:prstGeom>
          <a:noFill/>
        </p:spPr>
        <p:txBody>
          <a:bodyPr wrap="square">
            <a:spAutoFit/>
          </a:bodyPr>
          <a:lstStyle/>
          <a:p>
            <a:pPr algn="just">
              <a:lnSpc>
                <a:spcPct val="200000"/>
              </a:lnSpc>
              <a:tabLst>
                <a:tab pos="5065395"/>
              </a:tabLst>
            </a:pP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指衣服破旧，其布料破烂不堪。</a:t>
            </a:r>
          </a:p>
        </p:txBody>
      </p:sp>
      <p:cxnSp>
        <p:nvCxnSpPr>
          <p:cNvPr id="15" name="直接连接符 14"/>
          <p:cNvCxnSpPr>
            <a:endCxn id="16" idx="11"/>
          </p:cNvCxnSpPr>
          <p:nvPr>
            <p:custDataLst>
              <p:tags r:id="rId11"/>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12"/>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custDataLst>
              <p:tags r:id="rId13"/>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custDataLst>
              <p:tags r:id="rId14"/>
            </p:custDataLst>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4" name="Line 9"/>
          <p:cNvCxnSpPr>
            <a:cxnSpLocks noChangeShapeType="1"/>
          </p:cNvCxnSpPr>
          <p:nvPr>
            <p:custDataLst>
              <p:tags r:id="rId15"/>
            </p:custDataLst>
          </p:nvPr>
        </p:nvCxnSpPr>
        <p:spPr bwMode="auto">
          <a:xfrm>
            <a:off x="2875928" y="2556394"/>
            <a:ext cx="7770812"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cxnSp>
        <p:nvCxnSpPr>
          <p:cNvPr id="18" name="Line 11"/>
          <p:cNvCxnSpPr>
            <a:cxnSpLocks noChangeShapeType="1"/>
          </p:cNvCxnSpPr>
          <p:nvPr>
            <p:custDataLst>
              <p:tags r:id="rId16"/>
            </p:custDataLst>
          </p:nvPr>
        </p:nvCxnSpPr>
        <p:spPr bwMode="auto">
          <a:xfrm>
            <a:off x="2875928" y="3251685"/>
            <a:ext cx="7770812"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cxnSp>
        <p:nvCxnSpPr>
          <p:cNvPr id="20" name="Line 12"/>
          <p:cNvCxnSpPr>
            <a:cxnSpLocks noChangeShapeType="1"/>
          </p:cNvCxnSpPr>
          <p:nvPr>
            <p:custDataLst>
              <p:tags r:id="rId17"/>
            </p:custDataLst>
          </p:nvPr>
        </p:nvCxnSpPr>
        <p:spPr bwMode="auto">
          <a:xfrm>
            <a:off x="2900533" y="3966575"/>
            <a:ext cx="7723188"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cxnSp>
        <p:nvCxnSpPr>
          <p:cNvPr id="21" name="Line 13"/>
          <p:cNvCxnSpPr>
            <a:cxnSpLocks noChangeShapeType="1"/>
          </p:cNvCxnSpPr>
          <p:nvPr>
            <p:custDataLst>
              <p:tags r:id="rId18"/>
            </p:custDataLst>
          </p:nvPr>
        </p:nvCxnSpPr>
        <p:spPr bwMode="auto">
          <a:xfrm>
            <a:off x="2875928" y="4674164"/>
            <a:ext cx="7770812"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cxnSp>
        <p:nvCxnSpPr>
          <p:cNvPr id="22" name="Line 14"/>
          <p:cNvCxnSpPr>
            <a:cxnSpLocks noChangeShapeType="1"/>
          </p:cNvCxnSpPr>
          <p:nvPr>
            <p:custDataLst>
              <p:tags r:id="rId19"/>
            </p:custDataLst>
          </p:nvPr>
        </p:nvCxnSpPr>
        <p:spPr bwMode="auto">
          <a:xfrm>
            <a:off x="2923552" y="5362364"/>
            <a:ext cx="7442200" cy="0"/>
          </a:xfrm>
          <a:prstGeom prst="line">
            <a:avLst/>
          </a:prstGeom>
          <a:noFill/>
          <a:ln w="9525" algn="ctr">
            <a:solidFill>
              <a:schemeClr val="tx1"/>
            </a:solidFill>
            <a:round/>
          </a:ln>
          <a:extLst>
            <a:ext uri="{909E8E84-426E-40DD-AFC4-6F175D3DCCD1}">
              <a14:hiddenFill xmlns:a14="http://schemas.microsoft.com/office/drawing/2010/main">
                <a:noFill/>
              </a14:hiddenFill>
            </a:ext>
          </a:extLst>
        </p:spPr>
      </p:cxnSp>
      <p:sp>
        <p:nvSpPr>
          <p:cNvPr id="24" name="文本框 23"/>
          <p:cNvSpPr txBox="1"/>
          <p:nvPr>
            <p:custDataLst>
              <p:tags r:id="rId20"/>
            </p:custDataLst>
          </p:nvPr>
        </p:nvSpPr>
        <p:spPr>
          <a:xfrm>
            <a:off x="662372" y="2698681"/>
            <a:ext cx="10698960" cy="536685"/>
          </a:xfrm>
          <a:prstGeom prst="rect">
            <a:avLst/>
          </a:prstGeom>
          <a:noFill/>
        </p:spPr>
        <p:txBody>
          <a:bodyPr wrap="square">
            <a:spAutoFit/>
          </a:bodyPr>
          <a:lstStyle/>
          <a:p>
            <a:pPr indent="2374900" algn="just">
              <a:lnSpc>
                <a:spcPct val="150000"/>
              </a:lnSpc>
              <a:tabLst>
                <a:tab pos="5065395"/>
              </a:tabLst>
            </a:pPr>
            <a:r>
              <a:rPr lang="zh-CN" altLang="en-US" sz="2200" kern="100">
                <a:solidFill>
                  <a:srgbClr val="C00000"/>
                </a:solidFill>
                <a:latin typeface="宋体" pitchFamily="2" charset="-122"/>
                <a:ea typeface="微软雅黑" panose="020b0503020204020204" pitchFamily="34" charset="-122"/>
                <a:cs typeface="Times New Roman" panose="02020603050405020304" pitchFamily="18" charset="0"/>
              </a:rPr>
              <a:t>眼泪一下子从眼眶中涌出。形容人因极度悲伤或极度欢喜而落泪。</a:t>
            </a:r>
          </a:p>
        </p:txBody>
      </p:sp>
      <p:sp>
        <p:nvSpPr>
          <p:cNvPr id="28" name="文本框 27"/>
          <p:cNvSpPr txBox="1"/>
          <p:nvPr>
            <p:custDataLst>
              <p:tags r:id="rId21"/>
            </p:custDataLst>
          </p:nvPr>
        </p:nvSpPr>
        <p:spPr>
          <a:xfrm>
            <a:off x="3048000" y="4034170"/>
            <a:ext cx="6096000" cy="1344407"/>
          </a:xfrm>
          <a:prstGeom prst="rect">
            <a:avLst/>
          </a:prstGeom>
          <a:noFill/>
        </p:spPr>
        <p:txBody>
          <a:bodyPr wrap="square">
            <a:spAutoFit/>
          </a:bodyPr>
          <a:lstStyle/>
          <a:p>
            <a:pPr algn="just">
              <a:lnSpc>
                <a:spcPct val="200000"/>
              </a:lnSpc>
              <a:tabLst>
                <a:tab pos="5065395"/>
              </a:tabLst>
            </a:pP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意思是事物之间，界限分明，全然不一样。</a:t>
            </a:r>
          </a:p>
          <a:p>
            <a:pPr algn="just">
              <a:lnSpc>
                <a:spcPct val="200000"/>
              </a:lnSpc>
              <a:tabLst>
                <a:tab pos="5065395"/>
              </a:tabLst>
            </a:pPr>
            <a:r>
              <a:rPr lang="zh-CN" altLang="en-US" sz="22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意思是指经历过种种艰难困苦。</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1" nodeType="clickEffect">
                                  <p:stCondLst>
                                    <p:cond delay="0"/>
                                  </p:stCondLst>
                                  <p:childTnLst>
                                    <p:set>
                                      <p:cBhvr>
                                        <p:cTn id="11" dur="1" fill="hold">
                                          <p:stCondLst>
                                            <p:cond delay="0"/>
                                          </p:stCondLst>
                                        </p:cTn>
                                        <p:tgtEl>
                                          <p:spTgt spid="24"/>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1" presetClass="entr" presetSubtype="0" fill="hold" grpId="2" nodeType="clickEffect">
                                  <p:stCondLst>
                                    <p:cond delay="0"/>
                                  </p:stCondLst>
                                  <p:childTnLst>
                                    <p:set>
                                      <p:cBhvr>
                                        <p:cTn id="21"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4" grpId="1"/>
      <p:bldP spid="28" grpId="2"/>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2" name="Freeform 5"/>
          <p:cNvSpPr/>
          <p:nvPr>
            <p:custDataLst>
              <p:tags r:id="rId4"/>
            </p:custDataLst>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custDataLst>
              <p:tags r:id="rId5"/>
            </p:custDataLst>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custDataLst>
              <p:tags r:id="rId6"/>
            </p:custDataLst>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accel="100000"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fill="hold"/>
                                        <p:tgtEl>
                                          <p:spTgt spid="22"/>
                                        </p:tgtEl>
                                        <p:attrNameLst>
                                          <p:attrName>ppt_x</p:attrName>
                                        </p:attrNameLst>
                                      </p:cBhvr>
                                      <p:tavLst>
                                        <p:tav tm="0">
                                          <p:val>
                                            <p:strVal val="0-#ppt_w/2"/>
                                          </p:val>
                                        </p:tav>
                                        <p:tav tm="100000">
                                          <p:val>
                                            <p:strVal val="#ppt_x"/>
                                          </p:val>
                                        </p:tav>
                                      </p:tavLst>
                                    </p:anim>
                                    <p:anim calcmode="lin" valueType="num">
                                      <p:cBhvr additive="base">
                                        <p:cTn id="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custDataLst>
              <p:tags r:id="rId8"/>
            </p:custDataLst>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buFont typeface="Wingdings" panose="05000000000000000000" pitchFamily="2" charset="2"/>
              <a:buChar char="l"/>
            </a:pPr>
            <a:r>
              <a:rPr lang="zh-CN" altLang="en-US" sz="2200">
                <a:solidFill>
                  <a:srgbClr val="7F6B5B"/>
                </a:solidFill>
                <a:latin typeface="微软雅黑" panose="020b0503020204020204" pitchFamily="34" charset="-122"/>
                <a:ea typeface="微软雅黑" panose="020b0503020204020204" pitchFamily="34" charset="-122"/>
              </a:rPr>
              <a:t>快速浏览课文，梳理情节。</a:t>
            </a:r>
          </a:p>
        </p:txBody>
      </p:sp>
      <p:pic>
        <p:nvPicPr>
          <p:cNvPr id="6" name="图片 5"/>
          <p:cNvPicPr>
            <a:picLocks noChangeAspect="1"/>
          </p:cNvPicPr>
          <p:nvPr>
            <p:custDataLst>
              <p:tags r:id="rId10"/>
            </p:custDataLst>
          </p:nvPr>
        </p:nvPicPr>
        <p:blipFill>
          <a:blip r:embed="rId9"/>
          <a:stretch>
            <a:fillRect/>
          </a:stretch>
        </p:blipFill>
        <p:spPr>
          <a:xfrm>
            <a:off x="1641273" y="1993679"/>
            <a:ext cx="9639304" cy="3825651"/>
          </a:xfrm>
          <a:prstGeom prst="rect">
            <a:avLst/>
          </a:prstGeom>
        </p:spPr>
      </p:pic>
      <p:pic>
        <p:nvPicPr>
          <p:cNvPr id="9" name="图片 8"/>
          <p:cNvPicPr>
            <a:picLocks noChangeAspect="1"/>
          </p:cNvPicPr>
          <p:nvPr>
            <p:custDataLst>
              <p:tags r:id="rId12"/>
            </p:custDataLst>
          </p:nvPr>
        </p:nvPicPr>
        <p:blipFill>
          <a:blip r:embed="rId11"/>
          <a:stretch>
            <a:fillRect/>
          </a:stretch>
        </p:blipFill>
        <p:spPr>
          <a:xfrm>
            <a:off x="3962400" y="1868996"/>
            <a:ext cx="9953462" cy="3950334"/>
          </a:xfrm>
          <a:prstGeom prst="rect">
            <a:avLst/>
          </a:prstGeom>
        </p:spPr>
      </p:pic>
      <p:sp>
        <p:nvSpPr>
          <p:cNvPr id="12" name="文本框 11"/>
          <p:cNvSpPr txBox="1"/>
          <p:nvPr>
            <p:custDataLst>
              <p:tags r:id="rId13"/>
            </p:custDataLst>
          </p:nvPr>
        </p:nvSpPr>
        <p:spPr>
          <a:xfrm>
            <a:off x="2244437" y="1777892"/>
            <a:ext cx="2137835" cy="3628044"/>
          </a:xfrm>
          <a:prstGeom prst="rect">
            <a:avLst/>
          </a:prstGeom>
          <a:noFill/>
        </p:spPr>
        <p:txBody>
          <a:bodyPr wrap="square" rtlCol="0">
            <a:spAutoFit/>
          </a:bodyPr>
          <a:lstStyle/>
          <a:p>
            <a:pPr marL="342900" indent="-342900">
              <a:lnSpc>
                <a:spcPct val="250000"/>
              </a:lnSpc>
              <a:buAutoNum type="arabicPlain"/>
            </a:pPr>
            <a:r>
              <a:rPr lang="en-US" altLang="zh-CN" sz="2400">
                <a:solidFill>
                  <a:srgbClr val="C00000"/>
                </a:solidFill>
                <a:latin typeface="微软雅黑" panose="020b0503020204020204" pitchFamily="34" charset="-122"/>
                <a:ea typeface="微软雅黑" panose="020b0503020204020204" pitchFamily="34" charset="-122"/>
              </a:rPr>
              <a:t>   21</a:t>
            </a:r>
          </a:p>
          <a:p>
            <a:pPr marL="342900" indent="-342900">
              <a:lnSpc>
                <a:spcPct val="250000"/>
              </a:lnSpc>
              <a:buAutoNum type="arabicPlain" startAt="22"/>
            </a:pPr>
            <a:r>
              <a:rPr lang="en-US" altLang="zh-CN" sz="2400">
                <a:solidFill>
                  <a:srgbClr val="C00000"/>
                </a:solidFill>
                <a:latin typeface="微软雅黑" panose="020b0503020204020204" pitchFamily="34" charset="-122"/>
                <a:ea typeface="微软雅黑" panose="020b0503020204020204" pitchFamily="34" charset="-122"/>
              </a:rPr>
              <a:t>   43</a:t>
            </a:r>
          </a:p>
          <a:p>
            <a:pPr marL="342900" indent="-342900">
              <a:lnSpc>
                <a:spcPct val="250000"/>
              </a:lnSpc>
              <a:buAutoNum type="arabicPlain" startAt="44"/>
            </a:pPr>
            <a:r>
              <a:rPr lang="en-US" altLang="zh-CN" sz="2400">
                <a:solidFill>
                  <a:srgbClr val="C00000"/>
                </a:solidFill>
                <a:latin typeface="微软雅黑" panose="020b0503020204020204" pitchFamily="34" charset="-122"/>
                <a:ea typeface="微软雅黑" panose="020b0503020204020204" pitchFamily="34" charset="-122"/>
              </a:rPr>
              <a:t>   58</a:t>
            </a:r>
          </a:p>
          <a:p>
            <a:pPr>
              <a:lnSpc>
                <a:spcPct val="250000"/>
              </a:lnSpc>
            </a:pPr>
            <a:r>
              <a:rPr lang="en-US" altLang="zh-CN" sz="2400">
                <a:solidFill>
                  <a:srgbClr val="C00000"/>
                </a:solidFill>
                <a:latin typeface="微软雅黑" panose="020b0503020204020204" pitchFamily="34" charset="-122"/>
                <a:ea typeface="微软雅黑" panose="020b0503020204020204" pitchFamily="34" charset="-122"/>
              </a:rPr>
              <a:t>59   78</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893614" y="104764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情节结构</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聂赫留朵夫是在什么情形下找到的玛丝洛娃？当聂赫留朵夫出现在面前时，玛丝洛娃是否马上认出他？</a:t>
            </a:r>
          </a:p>
        </p:txBody>
      </p:sp>
      <p:sp>
        <p:nvSpPr>
          <p:cNvPr id="12" name="文本框 11"/>
          <p:cNvSpPr txBox="1"/>
          <p:nvPr>
            <p:custDataLst>
              <p:tags r:id="rId12"/>
            </p:custDataLst>
          </p:nvPr>
        </p:nvSpPr>
        <p:spPr>
          <a:xfrm>
            <a:off x="1102785" y="2635200"/>
            <a:ext cx="9656622"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玛丝洛娃被赶出姑母家后，沦为妓女，无辜卷入一起谋财害命官司，在法庭上担任陪审员的聂赫留朵夫意外发现她。玛丝洛娃并没有马上认出自己往日的情人，但是他仍然高兴有人来看他，特别是衣着体面的人。</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216770" y="128285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gn="ctr">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情节结构</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文章开头部分</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对狱中其他人物对话情形的描写有什么作用</a:t>
            </a:r>
            <a:r>
              <a:rPr lang="en-US" altLang="zh-CN" sz="2200">
                <a:solidFill>
                  <a:srgbClr val="7F6B5B"/>
                </a:solidFill>
                <a:latin typeface="微软雅黑" panose="020b0503020204020204" pitchFamily="34" charset="-122"/>
                <a:ea typeface="微软雅黑" panose="020b0503020204020204" pitchFamily="34" charset="-122"/>
              </a:rPr>
              <a:t>?</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12"/>
            </p:custDataLst>
          </p:nvPr>
        </p:nvSpPr>
        <p:spPr>
          <a:xfrm>
            <a:off x="1102785" y="2635200"/>
            <a:ext cx="9656622"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明确：①从对话内容来看</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从一个侧面展现了当时俄国社会的混乱。②为聂赫留朵夫和玛丝洛娃的第一次见面提供了背景。③因为这一吵闹的场面使得玛丝洛娃听不清聂赫留朵夫的讲话内容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才有了下文两人近距离的谈话</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推动了情节发展。</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406552" y="1451832"/>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gn="ctr">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情节结构</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从文中看，玛丝洛娃的堕落是否自愿？原因是什么？</a:t>
            </a:r>
          </a:p>
        </p:txBody>
      </p:sp>
      <p:sp>
        <p:nvSpPr>
          <p:cNvPr id="12" name="文本框 11"/>
          <p:cNvSpPr txBox="1"/>
          <p:nvPr>
            <p:custDataLst>
              <p:tags r:id="rId12"/>
            </p:custDataLst>
          </p:nvPr>
        </p:nvSpPr>
        <p:spPr>
          <a:xfrm>
            <a:off x="1102785" y="2635200"/>
            <a:ext cx="9656622"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明确：她的堕落不是自愿的，而是被迫的。因为开始的时候，聂赫留朵夫给她打开了一个充满感情和理想的新奇天地，但是他后来的残酷给她带来了屈辱和苦难，她感到痛苦，竭力用堕落生活来麻醉自己的灵魂。</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0" name="Freeform 5"/>
          <p:cNvSpPr/>
          <p:nvPr>
            <p:custDataLst>
              <p:tags r:id="rId4"/>
            </p:custDataLst>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grpSp>
        <p:nvGrpSpPr>
          <p:cNvPr id="2" name="组合 1"/>
          <p:cNvGrpSpPr/>
          <p:nvPr>
            <p:custDataLst>
              <p:tags r:id="rId5"/>
            </p:custDataLst>
          </p:nvPr>
        </p:nvGrpSpPr>
        <p:grpSpPr>
          <a:xfrm>
            <a:off x="556824" y="681148"/>
            <a:ext cx="1415772" cy="713452"/>
            <a:chOff x="563751" y="1817221"/>
            <a:chExt cx="1415772" cy="713452"/>
          </a:xfrm>
        </p:grpSpPr>
        <p:sp>
          <p:nvSpPr>
            <p:cNvPr id="42" name="TextBox 41"/>
            <p:cNvSpPr txBox="1"/>
            <p:nvPr>
              <p:custDataLst>
                <p:tags r:id="rId6"/>
              </p:custDataLst>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custDataLst>
                <p:tags r:id="rId7"/>
              </p:custDataLst>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p:cNvSpPr txBox="1"/>
          <p:nvPr>
            <p:custDataLst>
              <p:tags r:id="rId8"/>
            </p:custDataLst>
          </p:nvPr>
        </p:nvSpPr>
        <p:spPr>
          <a:xfrm>
            <a:off x="961897" y="2020507"/>
            <a:ext cx="10268205" cy="2956387"/>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了解列夫</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托尔斯泰的生平经历和主要作品，了解</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复活</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的主要内容，积累文学常识。</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梳理小说的情节，分析并概括人物形象。</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分析并学习小说中的细节描写，以及对于人物语言、动作、心理的精妙刻画。</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结合小说的内容及创作背景，探究小说的思想主旨。</a:t>
            </a:r>
          </a:p>
        </p:txBody>
      </p:sp>
    </p:spTree>
  </p:cSld>
  <p:clrMapOvr>
    <a:masterClrMapping/>
  </p:clrMapOvr>
  <mc:AlternateContent xmlns:mc="http://schemas.openxmlformats.org/markup-compatibility/2006">
    <mc:Choice xmlns:p15="http://schemas.microsoft.com/office/powerpoint/2012/main" Requires="p15">
      <p:transition spd="slow" advClick="0" p14:dur="3000">
        <p15:prstTrans prst="curtains"/>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fill="hold" grpId="0" nodeType="afterEffect">
                                  <p:stCondLst>
                                    <p:cond delay="0"/>
                                  </p:stCondLst>
                                  <p:childTnLst>
                                    <p:set>
                                      <p:cBhvr>
                                        <p:cTn id="7" dur="1" fill="hold">
                                          <p:stCondLst>
                                            <p:cond delay="0"/>
                                          </p:stCondLst>
                                        </p:cTn>
                                        <p:tgtEl>
                                          <p:spTgt spid="20"/>
                                        </p:tgtEl>
                                        <p:attrNameLst>
                                          <p:attrName>style.visibility</p:attrName>
                                        </p:attrNameLst>
                                      </p:cBhvr>
                                      <p:to>
                                        <p:strVal val="visible"/>
                                      </p:to>
                                    </p:set>
                                    <p:anim calcmode="lin" valueType="num">
                                      <p:cBhvr additive="base">
                                        <p:cTn id="8" dur="500" fill="hold"/>
                                        <p:tgtEl>
                                          <p:spTgt spid="20"/>
                                        </p:tgtEl>
                                        <p:attrNameLst>
                                          <p:attrName>ppt_x</p:attrName>
                                        </p:attrNameLst>
                                      </p:cBhvr>
                                      <p:tavLst>
                                        <p:tav tm="0">
                                          <p:val>
                                            <p:strVal val="0-#ppt_w/2"/>
                                          </p:val>
                                        </p:tav>
                                        <p:tav tm="100000">
                                          <p:val>
                                            <p:strVal val="#ppt_x"/>
                                          </p:val>
                                        </p:tav>
                                      </p:tavLst>
                                    </p:anim>
                                    <p:anim calcmode="lin" valueType="num">
                                      <p:cBhvr additive="base">
                                        <p:cTn id="9" dur="500" fill="hold"/>
                                        <p:tgtEl>
                                          <p:spTgt spid="20"/>
                                        </p:tgtEl>
                                        <p:attrNameLst>
                                          <p:attrName>ppt_y</p:attrName>
                                        </p:attrNameLst>
                                      </p:cBhvr>
                                      <p:tavLst>
                                        <p:tav tm="0">
                                          <p:val>
                                            <p:strVal val="#ppt_y"/>
                                          </p:val>
                                        </p:tav>
                                        <p:tav tm="100000">
                                          <p:val>
                                            <p:strVal val="#ppt_y"/>
                                          </p:val>
                                        </p:tav>
                                      </p:tavLst>
                                    </p:anim>
                                  </p:childTnLst>
                                </p:cTn>
                              </p:par>
                            </p:childTnLst>
                          </p:cTn>
                        </p:par>
                        <p:par>
                          <p:cTn id="10" fill="hold" nodeType="withGroup">
                            <p:stCondLst>
                              <p:cond delay="500"/>
                            </p:stCondLst>
                            <p:childTnLst>
                              <p:par>
                                <p:cTn id="11" presetID="53" presetClass="entr" presetSubtype="0" fill="hold" nodeType="afterEffec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866138" y="1471863"/>
            <a:ext cx="10459723"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情节结构</a:t>
            </a: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聂赫留朵夫要用自己的行为对玛丝洛娃赎罪，这种想法是一以贯之的，还是有过动摇？</a:t>
            </a:r>
          </a:p>
        </p:txBody>
      </p:sp>
      <p:sp>
        <p:nvSpPr>
          <p:cNvPr id="12" name="文本框 11"/>
          <p:cNvSpPr txBox="1"/>
          <p:nvPr>
            <p:custDataLst>
              <p:tags r:id="rId12"/>
            </p:custDataLst>
          </p:nvPr>
        </p:nvSpPr>
        <p:spPr>
          <a:xfrm>
            <a:off x="1102785" y="2635200"/>
            <a:ext cx="9656622"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有过动摇，从聂赫留朵夫见到玛丝洛娃，并通过交谈认识到自己的行为和对她造成的伤害而深深忏悔，决定用自己的行动赎罪。但是看到玛丝洛娃问自己要钱，觉得她已经不是以前的玛丝洛娃时，也进行过激烈的思想斗争，怕被她牵连，并想用金钱洗刷自己的罪责，但随之又坚定了自己的想法，坚定了赎罪的决心。</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203830" y="1066972"/>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gn="ctr">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描写</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细节</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文中聂赫留朵夫对玛丝洛娃的称呼有几次变化</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这说明什么</a:t>
            </a:r>
            <a:r>
              <a:rPr lang="en-US" altLang="zh-CN" sz="2200">
                <a:solidFill>
                  <a:srgbClr val="7F6B5B"/>
                </a:solidFill>
                <a:latin typeface="微软雅黑" panose="020b0503020204020204" pitchFamily="34" charset="-122"/>
                <a:ea typeface="微软雅黑" panose="020b0503020204020204" pitchFamily="34" charset="-122"/>
              </a:rPr>
              <a:t>?</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12"/>
            </p:custDataLst>
          </p:nvPr>
        </p:nvSpPr>
        <p:spPr>
          <a:xfrm>
            <a:off x="1102785" y="2635200"/>
            <a:ext cx="9656622"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明确：有三次变化。刚见面称“您”</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后来称玛丝洛娃为“你”“卡秋莎”。这说明聂赫留朵夫刚开始还不能与玛丝洛娃拉近内心的距离</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只是把她当作一个他想帮助的人</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后来</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聂赫留朵夫逐渐地在情感上拉近了与玛丝洛娃的距离</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已经把她当作一个熟悉的人看待。</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450136" y="1208754"/>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描写</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细节</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赏析“她没有听他说话，却一会儿瞧瞧他那只手，一会儿瞧瞧副典狱长。等副典狱长一转身，她连忙把手伸过去，抓住钞票，把它塞在腰带里。”</a:t>
            </a:r>
          </a:p>
        </p:txBody>
      </p:sp>
      <p:sp>
        <p:nvSpPr>
          <p:cNvPr id="12" name="文本框 11"/>
          <p:cNvSpPr txBox="1"/>
          <p:nvPr>
            <p:custDataLst>
              <p:tags r:id="rId12"/>
            </p:custDataLst>
          </p:nvPr>
        </p:nvSpPr>
        <p:spPr>
          <a:xfrm>
            <a:off x="1102785" y="2635200"/>
            <a:ext cx="9656622"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两个“瞧瞧”活画出玛丝洛娃像敏锐的赌徒般在捕捉一击制胜的战机，而为的就是那区区十个卢布；而“伸”“抓”“塞”一连串的动作细节是那样的熟练、迅捷，像极了一个久经沙场的老手，类似的情状在她身上肯定发生了很多次。一个狡诈、贪婪、世俗的妇女形象跃然纸上。</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描写</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细节</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文中多次写到玛丝洛娃“斜睨”的眼睛，有何意图？</a:t>
            </a:r>
          </a:p>
        </p:txBody>
      </p:sp>
      <p:sp>
        <p:nvSpPr>
          <p:cNvPr id="12" name="文本框 11"/>
          <p:cNvSpPr txBox="1"/>
          <p:nvPr>
            <p:custDataLst>
              <p:tags r:id="rId12"/>
            </p:custDataLst>
          </p:nvPr>
        </p:nvSpPr>
        <p:spPr>
          <a:xfrm>
            <a:off x="1102785" y="2635200"/>
            <a:ext cx="9656622" cy="1048172"/>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明确：通过典型的神态描写，刻画了玛丝洛娃现在对人的冷漠与敌视，也暗示她生活的不幸。</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描写</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神态</a:t>
            </a: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赏析“她从衣衫上看出他是个有钱人</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就嫣然一笑。”</a:t>
            </a:r>
          </a:p>
        </p:txBody>
      </p:sp>
      <p:sp>
        <p:nvSpPr>
          <p:cNvPr id="12" name="文本框 11"/>
          <p:cNvSpPr txBox="1"/>
          <p:nvPr>
            <p:custDataLst>
              <p:tags r:id="rId12"/>
            </p:custDataLst>
          </p:nvPr>
        </p:nvSpPr>
        <p:spPr>
          <a:xfrm>
            <a:off x="1102785" y="2635200"/>
            <a:ext cx="9656622" cy="1048172"/>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 此时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玛丝洛娃还是以妓女的身份审视周围的人</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看到眼前是个有钱人就露出习惯性的笑容。</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描写</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神态</a:t>
            </a: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赏析“不过</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她的笑容消失了</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眉头痛苦地皱起来。”</a:t>
            </a:r>
          </a:p>
        </p:txBody>
      </p:sp>
      <p:sp>
        <p:nvSpPr>
          <p:cNvPr id="12" name="文本框 11"/>
          <p:cNvSpPr txBox="1"/>
          <p:nvPr>
            <p:custDataLst>
              <p:tags r:id="rId12"/>
            </p:custDataLst>
          </p:nvPr>
        </p:nvSpPr>
        <p:spPr>
          <a:xfrm>
            <a:off x="1102785" y="2635200"/>
            <a:ext cx="9656622" cy="1048172"/>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明确：玛丝洛娃认出了眼前的人就是伤害她的聂赫留朵夫</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这使她的内心非常痛苦。</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描写</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心理</a:t>
            </a: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 “天哪</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你帮助我</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教教我该怎么办</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这一内心独白表现了聂赫留朵夫怎样的心理</a:t>
            </a:r>
            <a:r>
              <a:rPr lang="en-US" altLang="zh-CN" sz="2200">
                <a:solidFill>
                  <a:srgbClr val="7F6B5B"/>
                </a:solidFill>
                <a:latin typeface="微软雅黑" panose="020b0503020204020204" pitchFamily="34" charset="-122"/>
                <a:ea typeface="微软雅黑" panose="020b0503020204020204" pitchFamily="34" charset="-122"/>
              </a:rPr>
              <a:t>?</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12"/>
            </p:custDataLst>
          </p:nvPr>
        </p:nvSpPr>
        <p:spPr>
          <a:xfrm>
            <a:off x="1102785" y="2635200"/>
            <a:ext cx="9656622"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明确：聂赫留朵夫内心充满矛盾。法庭上</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他被玛丝洛娃的冤案震惊而醒悟</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开始认识到自己犯的罪行</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因此要帮助玛丝洛娃</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但当他真正面对已经堕落了的变得丑陋的玛丝洛娃时还是有一丝犹豫的。此刻</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他不知道该作出怎样的决定。</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描写</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心理</a:t>
            </a:r>
            <a:r>
              <a:rPr lang="en-US" altLang="zh-CN" sz="2200">
                <a:solidFill>
                  <a:srgbClr val="7F6B5B"/>
                </a:solidFill>
                <a:latin typeface="微软雅黑" panose="020b0503020204020204" pitchFamily="34" charset="-122"/>
                <a:ea typeface="微软雅黑" panose="020b0503020204020204" pitchFamily="34" charset="-122"/>
              </a:rPr>
              <a:t>】7.</a:t>
            </a:r>
            <a:r>
              <a:rPr lang="zh-CN" altLang="en-US" sz="2200">
                <a:solidFill>
                  <a:srgbClr val="7F6B5B"/>
                </a:solidFill>
                <a:latin typeface="微软雅黑" panose="020b0503020204020204" pitchFamily="34" charset="-122"/>
                <a:ea typeface="微软雅黑" panose="020b0503020204020204" pitchFamily="34" charset="-122"/>
              </a:rPr>
              <a:t> 赏析以下句子：“我想见见</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聂赫留朵夫不知道该用“您”还是“你”，但随即决定用“您”。</a:t>
            </a:r>
          </a:p>
        </p:txBody>
      </p:sp>
      <p:sp>
        <p:nvSpPr>
          <p:cNvPr id="12" name="文本框 11"/>
          <p:cNvSpPr txBox="1"/>
          <p:nvPr>
            <p:custDataLst>
              <p:tags r:id="rId12"/>
            </p:custDataLst>
          </p:nvPr>
        </p:nvSpPr>
        <p:spPr>
          <a:xfrm>
            <a:off x="1102785" y="2635200"/>
            <a:ext cx="9656622"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这里运用了心理描写。本来按照他们之间原来的关系，完全可以“你”“我”相称，但由于多年分离，彼此都有了很大的变化，也有了距离感。同时他也不能确认对方是否认出了自己，这样就等同于跟一个陌生人相见。另外，这时的聂赫留朵夫是前来向玛丝洛娃认罪的，他认识到了自己灵魂的卑劣。所以，经过短暂的犹豫之后，决定用“您”。</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描写</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语言</a:t>
            </a:r>
            <a:r>
              <a:rPr lang="en-US" altLang="zh-CN" sz="2200">
                <a:solidFill>
                  <a:srgbClr val="7F6B5B"/>
                </a:solidFill>
                <a:latin typeface="微软雅黑" panose="020b0503020204020204" pitchFamily="34" charset="-122"/>
                <a:ea typeface="微软雅黑" panose="020b0503020204020204" pitchFamily="34" charset="-122"/>
              </a:rPr>
              <a:t>】8.</a:t>
            </a:r>
            <a:r>
              <a:rPr lang="zh-CN" altLang="en-US" sz="2200">
                <a:solidFill>
                  <a:srgbClr val="7F6B5B"/>
                </a:solidFill>
                <a:latin typeface="微软雅黑" panose="020b0503020204020204" pitchFamily="34" charset="-122"/>
                <a:ea typeface="微软雅黑" panose="020b0503020204020204" pitchFamily="34" charset="-122"/>
              </a:rPr>
              <a:t>文中除了心理描写还有大量的人物对话描写</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有什么作用</a:t>
            </a:r>
            <a:r>
              <a:rPr lang="en-US" altLang="zh-CN" sz="2200">
                <a:solidFill>
                  <a:srgbClr val="7F6B5B"/>
                </a:solidFill>
                <a:latin typeface="微软雅黑" panose="020b0503020204020204" pitchFamily="34" charset="-122"/>
                <a:ea typeface="微软雅黑" panose="020b0503020204020204" pitchFamily="34" charset="-122"/>
              </a:rPr>
              <a:t>?</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custDataLst>
              <p:tags r:id="rId12"/>
            </p:custDataLst>
          </p:nvPr>
        </p:nvSpPr>
        <p:spPr>
          <a:xfrm>
            <a:off x="1102785" y="2635200"/>
            <a:ext cx="9656622" cy="1048172"/>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明确：通过男女主人公的对话</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能够表现人物性格</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推动情节发展</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交代了必要的背景。</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分析聂赫留朵夫形象</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在探望过程中，聂赫留朵夫的内心经历了怎样的变化过程？</a:t>
            </a:r>
          </a:p>
        </p:txBody>
      </p:sp>
      <p:sp>
        <p:nvSpPr>
          <p:cNvPr id="12" name="文本框 11"/>
          <p:cNvSpPr txBox="1"/>
          <p:nvPr>
            <p:custDataLst>
              <p:tags r:id="rId12"/>
            </p:custDataLst>
          </p:nvPr>
        </p:nvSpPr>
        <p:spPr>
          <a:xfrm>
            <a:off x="1102785" y="2635200"/>
            <a:ext cx="9656622" cy="1048172"/>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明确：初见玛丝洛娃，他真诚忏悔、赎罪；当看到她索要钱而变得堕落时，他复活的心在犹豫、动摇；最后，他决定拯救她，希望她精神苏醒。</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2" name="Freeform 5"/>
          <p:cNvSpPr/>
          <p:nvPr>
            <p:custDataLst>
              <p:tags r:id="rId4"/>
            </p:custDataLst>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custDataLst>
              <p:tags r:id="rId5"/>
            </p:custDataLst>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custDataLst>
              <p:tags r:id="rId6"/>
            </p:custDataLst>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accel="100000"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fill="hold"/>
                                        <p:tgtEl>
                                          <p:spTgt spid="22"/>
                                        </p:tgtEl>
                                        <p:attrNameLst>
                                          <p:attrName>ppt_x</p:attrName>
                                        </p:attrNameLst>
                                      </p:cBhvr>
                                      <p:tavLst>
                                        <p:tav tm="0">
                                          <p:val>
                                            <p:strVal val="0-#ppt_w/2"/>
                                          </p:val>
                                        </p:tav>
                                        <p:tav tm="100000">
                                          <p:val>
                                            <p:strVal val="#ppt_x"/>
                                          </p:val>
                                        </p:tav>
                                      </p:tavLst>
                                    </p:anim>
                                    <p:anim calcmode="lin" valueType="num">
                                      <p:cBhvr additive="base">
                                        <p:cTn id="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分析聂赫留朵夫形象</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概括聂赫留朵夫的主要形象特征。</a:t>
            </a:r>
          </a:p>
        </p:txBody>
      </p:sp>
      <p:sp>
        <p:nvSpPr>
          <p:cNvPr id="12" name="文本框 11"/>
          <p:cNvSpPr txBox="1"/>
          <p:nvPr>
            <p:custDataLst>
              <p:tags r:id="rId12"/>
            </p:custDataLst>
          </p:nvPr>
        </p:nvSpPr>
        <p:spPr>
          <a:xfrm>
            <a:off x="1102785" y="2635200"/>
            <a:ext cx="9656622"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一个宗教式的“忏悔贵族”形象。聂赫留朵夫是一个理想的贵族知识分子。他青年时期单纯善良，追求真挚的爱情。但是贵族家庭使他堕落为自私自利者。他遇见了玛丝洛娃，随后又抛弃她。当他在法庭上再看到玛丝洛娃时，意识到自己是造成她堕落和不幸的罪魁祸首。在为玛丝洛娃伸冤上诉过程中，他的思想开始升华，从地主阶级立场转到宗法制农民的立场。</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题目含义</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小说以“复活”为题，有何含义？</a:t>
            </a:r>
          </a:p>
        </p:txBody>
      </p:sp>
      <p:sp>
        <p:nvSpPr>
          <p:cNvPr id="12" name="文本框 11"/>
          <p:cNvSpPr txBox="1"/>
          <p:nvPr>
            <p:custDataLst>
              <p:tags r:id="rId12"/>
            </p:custDataLst>
          </p:nvPr>
        </p:nvSpPr>
        <p:spPr>
          <a:xfrm>
            <a:off x="1102785" y="2635200"/>
            <a:ext cx="9656622"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①人性的复活。曾经聂赫留朵夫是一个沉迷声色的花花公子，每天的生活看似光鲜，实则内心充满空虚。直到他再次看到玛丝洛娃那一刻，那个因为他的欲望毁掉的女孩儿，他开始审视自己的经历，开始直面他的过去的错误。那一刻，他内心中自己善良的一面，在压迫中终于开始苏醒。</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题目含义</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小说以“复活”为题，有何含义？</a:t>
            </a:r>
          </a:p>
        </p:txBody>
      </p:sp>
      <p:sp>
        <p:nvSpPr>
          <p:cNvPr id="12" name="文本框 11"/>
          <p:cNvSpPr txBox="1"/>
          <p:nvPr>
            <p:custDataLst>
              <p:tags r:id="rId12"/>
            </p:custDataLst>
          </p:nvPr>
        </p:nvSpPr>
        <p:spPr>
          <a:xfrm>
            <a:off x="1102785" y="2635200"/>
            <a:ext cx="9656622"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②道德的复活。聂赫留朵夫鼓起勇气，面对曾被自己深深伤害过的玛丝洛娃，他放下自己的贵族身段。向她忏悔自己曾经犯下的罪恶，祈求获得宽恕。这一刻，他曾经沦丧的道德感再次回归，这是他道德的复活。</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custDataLst>
              <p:tags r:id="rId10"/>
            </p:custDataLst>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custDataLst>
              <p:tags r:id="rId11"/>
            </p:custDataLst>
          </p:nvPr>
        </p:nvSpPr>
        <p:spPr>
          <a:xfrm>
            <a:off x="605614" y="1182859"/>
            <a:ext cx="11291728" cy="785703"/>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题目含义</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小说以“复活”为题，有何含义？</a:t>
            </a:r>
          </a:p>
        </p:txBody>
      </p:sp>
      <p:sp>
        <p:nvSpPr>
          <p:cNvPr id="12" name="文本框 11"/>
          <p:cNvSpPr txBox="1"/>
          <p:nvPr>
            <p:custDataLst>
              <p:tags r:id="rId12"/>
            </p:custDataLst>
          </p:nvPr>
        </p:nvSpPr>
        <p:spPr>
          <a:xfrm>
            <a:off x="1102785" y="2635200"/>
            <a:ext cx="9656622"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③精神的复活。当聂赫留朵夫作为陪审员的身份在法庭上与被告的玛丝洛娃重逢时，相信他的内心是受到了极大震撼的，沉睡在心灵深处的精神的人开始觉醒。他开始认识到，正是因为自己的不负责任，才造成了玛丝洛娃一生的悲剧，开始认识到自己犯了罪。于是，聂赫留朵夫走上了自己的赎罪之路，同时也是在进行自我救赎，他的精神走向了复活。</a:t>
            </a: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1" decel="100000" fill="hold" grpId="0" nodeType="afterEffect">
                                  <p:stCondLst>
                                    <p:cond delay="0"/>
                                  </p:stCondLst>
                                  <p:childTnLst>
                                    <p:set>
                                      <p:cBhvr>
                                        <p:cTn id="7" dur="1" fill="hold">
                                          <p:stCondLst>
                                            <p:cond delay="0"/>
                                          </p:stCondLst>
                                        </p:cTn>
                                        <p:tgtEl>
                                          <p:spTgt spid="9"/>
                                        </p:tgtEl>
                                        <p:attrNameLst>
                                          <p:attrName>style.visibility</p:attrName>
                                        </p:attrNameLst>
                                      </p:cBhvr>
                                      <p:to>
                                        <p:strVal val="visible"/>
                                      </p:to>
                                    </p:set>
                                    <p:anim calcmode="lin" valueType="num">
                                      <p:cBhvr additive="base">
                                        <p:cTn id="8" dur="1000" fill="hold"/>
                                        <p:tgtEl>
                                          <p:spTgt spid="9"/>
                                        </p:tgtEl>
                                        <p:attrNameLst>
                                          <p:attrName>ppt_x</p:attrName>
                                        </p:attrNameLst>
                                      </p:cBhvr>
                                      <p:tavLst>
                                        <p:tav tm="0">
                                          <p:val>
                                            <p:strVal val="#ppt_x"/>
                                          </p:val>
                                        </p:tav>
                                        <p:tav tm="100000">
                                          <p:val>
                                            <p:strVal val="#ppt_x"/>
                                          </p:val>
                                        </p:tav>
                                      </p:tavLst>
                                    </p:anim>
                                    <p:anim calcmode="lin" valueType="num">
                                      <p:cBhvr additive="base">
                                        <p:cTn id="9" dur="10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withGroup">
                            <p:stCondLst>
                              <p:cond delay="indefinite"/>
                            </p:stCondLst>
                          </p:cTn>
                        </p:par>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1"/>
    </p:bldLst>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2" name="Freeform 5"/>
          <p:cNvSpPr/>
          <p:nvPr>
            <p:custDataLst>
              <p:tags r:id="rId4"/>
            </p:custDataLst>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custDataLst>
              <p:tags r:id="rId5"/>
            </p:custDataLst>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艺术赏析</a:t>
            </a:r>
          </a:p>
        </p:txBody>
      </p:sp>
      <p:sp>
        <p:nvSpPr>
          <p:cNvPr id="19" name="TextBox 24"/>
          <p:cNvSpPr txBox="1"/>
          <p:nvPr>
            <p:custDataLst>
              <p:tags r:id="rId6"/>
            </p:custDataLst>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 presetClass="entr" presetSubtype="8" accel="100000"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fill="hold"/>
                                        <p:tgtEl>
                                          <p:spTgt spid="22"/>
                                        </p:tgtEl>
                                        <p:attrNameLst>
                                          <p:attrName>ppt_x</p:attrName>
                                        </p:attrNameLst>
                                      </p:cBhvr>
                                      <p:tavLst>
                                        <p:tav tm="0">
                                          <p:val>
                                            <p:strVal val="0-#ppt_w/2"/>
                                          </p:val>
                                        </p:tav>
                                        <p:tav tm="100000">
                                          <p:val>
                                            <p:strVal val="#ppt_x"/>
                                          </p:val>
                                        </p:tav>
                                      </p:tavLst>
                                    </p:anim>
                                    <p:anim calcmode="lin" valueType="num">
                                      <p:cBhvr additive="base">
                                        <p:cTn id="9"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335540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艺术赏析</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学习心理描写的方法</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635316" y="1218164"/>
            <a:ext cx="10921368" cy="5711307"/>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心理描写：指对人物内心的思想情感活动进行描写。描写人物的思想活动，能反映人物的性格，展示人物的内心世界，心理描写要符合人物的性格。</a:t>
            </a:r>
            <a:endPar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a:p>
            <a:pPr indent="457200" algn="just">
              <a:lnSpc>
                <a:spcPct val="150000"/>
              </a:lnSpc>
              <a:spcAft>
                <a:spcPts val="1000"/>
              </a:spcAft>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技法指引</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p>
          <a:p>
            <a:pPr indent="457200" algn="just">
              <a:lnSpc>
                <a:spcPct val="150000"/>
              </a:lnSpc>
              <a:spcAft>
                <a:spcPts val="1000"/>
              </a:spcAft>
            </a:pPr>
            <a:r>
              <a:rPr lang="en-US" altLang="zh-CN" sz="2200" b="1"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b="1"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独白法。</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内心独白是人物心灵中自我对话的过程，它能使人物酣畅淋漓地倾吐肺腑之言。</a:t>
            </a:r>
            <a:endPar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indent="457200" algn="just">
              <a:lnSpc>
                <a:spcPct val="150000"/>
              </a:lnSpc>
              <a:spcAft>
                <a:spcPts val="1000"/>
              </a:spcAft>
            </a:pPr>
            <a:r>
              <a:rPr lang="en-US" altLang="zh-CN" sz="2200" b="1"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b="1"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细节法。</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即在文章中恰当地描写人物富有鲜明个性的动作，传神地揭示出人物的心理活动。</a:t>
            </a:r>
          </a:p>
          <a:p>
            <a:pPr indent="457200" algn="just">
              <a:lnSpc>
                <a:spcPct val="150000"/>
              </a:lnSpc>
              <a:spcAft>
                <a:spcPts val="1000"/>
              </a:spcAft>
            </a:pPr>
            <a:r>
              <a:rPr lang="en-US" altLang="zh-CN" sz="2200" b="1"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b="1"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烘托法。</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在文章中，运用恰当的环境描写来烘托人物心理，既能对刻画人物、反映主题起到很好的作用，又能增添文章的美感。</a:t>
            </a:r>
          </a:p>
          <a:p>
            <a:pPr indent="457200" algn="just">
              <a:lnSpc>
                <a:spcPct val="150000"/>
              </a:lnSpc>
              <a:spcAft>
                <a:spcPts val="1000"/>
              </a:spcAft>
            </a:pP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3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335540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艺术赏析</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学习心理描写的方法</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635316" y="1218164"/>
            <a:ext cx="10921368" cy="4228530"/>
          </a:xfrm>
          <a:prstGeom prst="rect">
            <a:avLst/>
          </a:prstGeom>
          <a:noFill/>
        </p:spPr>
        <p:txBody>
          <a:bodyPr wrap="square">
            <a:spAutoFit/>
          </a:bodyPr>
          <a:lstStyle/>
          <a:p>
            <a:pPr indent="457200" algn="just">
              <a:lnSpc>
                <a:spcPct val="150000"/>
              </a:lnSpc>
              <a:spcAft>
                <a:spcPts val="1000"/>
              </a:spcAft>
            </a:pP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迁移运用</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假如这次考试你考得不好，老师马上要宣布成绩，请用</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200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字以内的语言描述你此时的心理活动，要求形象真切。</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                                                                               </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                                                                               </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                                                                               </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 </a:t>
            </a: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文本框 7"/>
          <p:cNvSpPr txBox="1"/>
          <p:nvPr>
            <p:custDataLst>
              <p:tags r:id="rId9"/>
            </p:custDataLst>
          </p:nvPr>
        </p:nvSpPr>
        <p:spPr>
          <a:xfrm>
            <a:off x="716971" y="3429000"/>
            <a:ext cx="10951070" cy="2571666"/>
          </a:xfrm>
          <a:prstGeom prst="rect">
            <a:avLst/>
          </a:prstGeom>
          <a:noFill/>
        </p:spPr>
        <p:txBody>
          <a:bodyPr wrap="square">
            <a:spAutoFit/>
          </a:bodyPr>
          <a:lstStyle/>
          <a:p>
            <a:pPr algn="just">
              <a:lnSpc>
                <a:spcPct val="150000"/>
              </a:lnSpc>
              <a:spcAft>
                <a:spcPts val="1000"/>
              </a:spcAft>
            </a:pPr>
            <a:r>
              <a:rPr lang="zh-CN"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示例：天阴沉沉的，不时刮来阵阵冷风。风刮到我身上，我不由自主地打了个寒战。语文课开始了，老师要把批好的试卷发下来。教室里静悄悄的，只听见</a:t>
            </a:r>
            <a:r>
              <a:rPr lang="en-US"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沙沙</a:t>
            </a:r>
            <a:r>
              <a:rPr lang="en-US"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的发试卷的声音。我不停地在心里念叨：</a:t>
            </a:r>
            <a:r>
              <a:rPr lang="en-US"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天啊，保佑我吧！我再也不听录音机，不看电视，不打游戏机了。以后上课一定好好听讲，千万别让我不及格啊！</a:t>
            </a:r>
            <a:r>
              <a:rPr lang="en-US"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我紧张得要命，不由得心里直打鼓，怕自己考砸了。试卷终于落到我的桌子上了。它反躺着，静默着</a:t>
            </a:r>
            <a:r>
              <a:rPr lang="en-US"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2200"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4" name="Freeform 5"/>
          <p:cNvSpPr/>
          <p:nvPr>
            <p:custDataLst>
              <p:tags r:id="rId4"/>
            </p:custDataLst>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8" name="TextBox 24"/>
          <p:cNvSpPr txBox="1"/>
          <p:nvPr>
            <p:custDataLst>
              <p:tags r:id="rId5"/>
            </p:custDataLst>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3" name="Freeform 5"/>
          <p:cNvSpPr/>
          <p:nvPr>
            <p:custDataLst>
              <p:tags r:id="rId6"/>
            </p:custDataLst>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7">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pic>
        <p:nvPicPr>
          <p:cNvPr id="9" name="New picture"/>
          <p:cNvPicPr/>
          <p:nvPr>
            <p:custDataLst>
              <p:tags r:id="rId9"/>
            </p:custDataLst>
          </p:nvPr>
        </p:nvPicPr>
        <p:blipFill>
          <a:blip r:embed="rId8"/>
          <a:stretch>
            <a:fillRect/>
          </a:stretch>
        </p:blipFill>
        <p:spPr>
          <a:xfrm>
            <a:off x="10236200" y="11264900"/>
            <a:ext cx="330200" cy="241300"/>
          </a:xfrm>
          <a:prstGeom prst="cube">
            <a:avLst/>
          </a:prstGeom>
        </p:spPr>
      </p:pic>
    </p:spTree>
  </p:cSld>
  <p:clrMapOvr>
    <a:masterClrMapping/>
  </p:clrMapOvr>
  <mc:AlternateContent xmlns:mc="http://schemas.openxmlformats.org/markup-compatibility/2006">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26" name="Freeform 5"/>
          <p:cNvSpPr/>
          <p:nvPr>
            <p:custDataLst>
              <p:tags r:id="rId4"/>
            </p:custDataLst>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custDataLst>
              <p:tags r:id="rId5"/>
            </p:custDataLst>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custDataLst>
              <p:tags r:id="rId6"/>
            </p:custDataLst>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custDataLst>
              <p:tags r:id="rId7"/>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8"/>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9"/>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p:cNvSpPr txBox="1"/>
          <p:nvPr>
            <p:custDataLst>
              <p:tags r:id="rId10"/>
            </p:custDataLst>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p>
        </p:txBody>
      </p:sp>
    </p:spTree>
  </p:cSld>
  <p:clrMapOvr>
    <a:masterClrMapping/>
  </p:clrMapOvr>
  <p:transition spd="med" advClick="0">
    <p:pull/>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605614" y="1627909"/>
            <a:ext cx="7478513" cy="3859518"/>
          </a:xfrm>
          <a:prstGeom prst="rect">
            <a:avLst/>
          </a:prstGeom>
          <a:noFill/>
        </p:spPr>
        <p:txBody>
          <a:bodyPr wrap="square">
            <a:spAutoFit/>
          </a:bodyPr>
          <a:lstStyle/>
          <a:p>
            <a:pPr indent="457200" algn="just">
              <a:lnSpc>
                <a:spcPct val="150000"/>
              </a:lnSpc>
              <a:spcAft>
                <a:spcPts val="1000"/>
              </a:spcAft>
            </a:pP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列夫</a:t>
            </a:r>
            <a:r>
              <a:rPr lang="en-US" altLang="zh-CN"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托尔斯泰，</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世纪中期俄国批判现实主义作家、文学家、思想家，主要作品有长篇小说</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战争与和平</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安娜</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卡列尼娜</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复活</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，也创作了大量的童话。其作品深刻地展现了俄国剧烈的社会变动。</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列夫</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托尔斯泰是现实主义的顶峰作家之一。他的文学传统不仅通过高尔基等苏联作家所批判地继承和发展，在世界文学中也有其巨大影响。在文学创作和社会活动中，他提出了“托尔斯泰主义”，对很多政治运动有着深刻影响。</a:t>
            </a: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3" name="图片 2"/>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8689119" y="1627909"/>
            <a:ext cx="2681513" cy="381789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作品简介</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749614" y="1376262"/>
            <a:ext cx="7478513" cy="4321183"/>
          </a:xfrm>
          <a:prstGeom prst="rect">
            <a:avLst/>
          </a:prstGeom>
          <a:noFill/>
        </p:spPr>
        <p:txBody>
          <a:bodyPr wrap="square">
            <a:spAutoFit/>
          </a:bodyPr>
          <a:lstStyle/>
          <a:p>
            <a:pPr indent="457200" algn="just">
              <a:lnSpc>
                <a:spcPct val="150000"/>
              </a:lnSpc>
              <a:spcAft>
                <a:spcPts val="1000"/>
              </a:spcAft>
            </a:pP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复活</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是俄国作家列夫</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托尔斯泰创作的长篇小说，首次出版于</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1899</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a:t>
            </a:r>
          </a:p>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该书取材于一件真实事件，主要描写男主人公聂赫留朵夫引诱姑妈家女仆玛丝洛娃，使她怀孕并被赶出家门。后来，她沦为妓女，因被指控谋财害命而受审判。男主人公以陪审员的身份出庭，见到从前被他引诱的女人，深受良心谴责。他为她奔走伸冤，并请求同她结婚，以赎回自己的罪过。上诉失败后，他陪她流放西伯利亚。他的行为感动了她，使她重新爱他。但为了不损害他的名誉和地位，她最终没有和他结婚而同一个革命者结为伉俪。</a:t>
            </a:r>
            <a:endPar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4" name="图片 3"/>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8743597" y="1485395"/>
            <a:ext cx="2698789" cy="36045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advClick="0">
    <p:pull/>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作品简介</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695668" y="1825371"/>
            <a:ext cx="7478513" cy="3269613"/>
          </a:xfrm>
          <a:prstGeom prst="rect">
            <a:avLst/>
          </a:prstGeom>
          <a:noFill/>
        </p:spPr>
        <p:txBody>
          <a:bodyPr wrap="square">
            <a:spAutoFit/>
          </a:bodyPr>
          <a:lstStyle/>
          <a:p>
            <a:pPr indent="457200" algn="just">
              <a:lnSpc>
                <a:spcPct val="150000"/>
              </a:lnSpc>
              <a:spcAft>
                <a:spcPts val="1000"/>
              </a:spcAft>
            </a:pP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复活</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托尔斯泰最后一部长篇小说，是作家一生探索和思想的总结，被誉为俄国批判现实主义发展的高峰。小说通过玛丝洛娃的苦难遭遇和聂赫留朵夫的上诉经过，广泛而深刻地抨击了法庭、监狱、官僚机关的腐败、黑暗，揭露了封建统治阶级骄奢淫逸的生活和反动官吏的残暴昏庸、毫无人性，撕下了官办教会的伪善面纱，反映了农村的破产和农民的极端贫困，勾画了一幅已经走到崩溃边缘的农奴制俄国的社会图画。</a:t>
            </a:r>
            <a:endParaRPr lang="zh-CN" altLang="zh-CN" sz="20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 name="图片 1"/>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8743597" y="1485395"/>
            <a:ext cx="2698789" cy="36045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622271" y="1682754"/>
            <a:ext cx="6194165" cy="4095160"/>
          </a:xfrm>
          <a:prstGeom prst="rect">
            <a:avLst/>
          </a:prstGeom>
          <a:noFill/>
        </p:spPr>
        <p:txBody>
          <a:bodyPr wrap="square">
            <a:spAutoFit/>
          </a:bodyPr>
          <a:lstStyle/>
          <a:p>
            <a:pPr indent="457200" algn="just">
              <a:lnSpc>
                <a:spcPct val="150000"/>
              </a:lnSpc>
              <a:spcAft>
                <a:spcPts val="1000"/>
              </a:spcAft>
            </a:pP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世纪</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70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年代末到</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80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代初，俄国的资本主义迅猛发展，农村遭到巨大的破坏，广大劳动人民的生活日趋赤贫。当时俄土战争的重负，连年饥馑给人民带来更为深重的灾难。这时托尔斯泰越发地关心人民的困苦。他积极地参加当时的救灾工作，目睹了农民和城市贫民的可怕处境，在他多年探索、思考的基础上终于看清了沙皇专制制度的反动本质。</a:t>
            </a:r>
          </a:p>
        </p:txBody>
      </p:sp>
      <p:pic>
        <p:nvPicPr>
          <p:cNvPr id="3" name="图片 2"/>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7081528" y="2089254"/>
            <a:ext cx="4488201" cy="341103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custDataLst>
            <p:tags r:id="rId3"/>
          </p:custDataLst>
        </p:nvPr>
      </p:nvGrpSpPr>
      <p:grpSpPr>
        <a:xfrm>
          <a:off x="0" y="0"/>
          <a:ext cx="0" cy="0"/>
        </a:xfrm>
      </p:grpSpPr>
      <p:sp>
        <p:nvSpPr>
          <p:cNvPr id="14" name="TextBox 13"/>
          <p:cNvSpPr txBox="1"/>
          <p:nvPr>
            <p:custDataLst>
              <p:tags r:id="rId4"/>
            </p:custDataLst>
          </p:nvPr>
        </p:nvSpPr>
        <p:spPr>
          <a:xfrm>
            <a:off x="983433" y="344684"/>
            <a:ext cx="3193503"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批判现实主义</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custDataLst>
              <p:tags r:id="rId5"/>
            </p:custDataLst>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custDataLst>
              <p:tags r:id="rId6"/>
            </p:custDataLst>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custDataLst>
              <p:tags r:id="rId7"/>
            </p:custDataLst>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custDataLst>
              <p:tags r:id="rId8"/>
            </p:custDataLst>
          </p:nvPr>
        </p:nvSpPr>
        <p:spPr>
          <a:xfrm>
            <a:off x="749614" y="2018541"/>
            <a:ext cx="6306546" cy="3079497"/>
          </a:xfrm>
          <a:prstGeom prst="rect">
            <a:avLst/>
          </a:prstGeom>
          <a:noFill/>
        </p:spPr>
        <p:txBody>
          <a:bodyPr wrap="square">
            <a:spAutoFit/>
          </a:bodyPr>
          <a:lstStyle/>
          <a:p>
            <a:pPr indent="457200" algn="just">
              <a:lnSpc>
                <a:spcPct val="150000"/>
              </a:lnSpc>
              <a:spcAft>
                <a:spcPts val="1000"/>
              </a:spcAft>
            </a:pPr>
            <a:r>
              <a:rPr lang="zh-CN" altLang="en-US" sz="22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托尔斯泰主义</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是俄国著名文学家列夫</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托尔斯泰的重要思想的结晶</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一方面</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它体现为对现实的无情批判；另一方面</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它宣扬了赎罪、拯救灵魂、禁欲主义、“不以暴力抗恶”“道德自我完善”等观点</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宣扬一种属于托尔斯泰自己的宗教“博爱”思想</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因此人们称之为“托尔斯泰主义”。</a:t>
            </a:r>
          </a:p>
        </p:txBody>
      </p:sp>
      <p:pic>
        <p:nvPicPr>
          <p:cNvPr id="3" name="图片 2"/>
          <p:cNvPicPr>
            <a:picLocks noChangeAspect="1"/>
          </p:cNvPicPr>
          <p:nvPr>
            <p:custDataLst>
              <p:tags r:id="rId10"/>
            </p:custDataLst>
          </p:nvPr>
        </p:nvPicPr>
        <p:blipFill>
          <a:blip r:embed="rId9">
            <a:extLst>
              <a:ext uri="{28A0092B-C50C-407E-A947-70E740481C1C}">
                <a14:useLocalDpi xmlns:a14="http://schemas.microsoft.com/office/drawing/2010/main" val="0"/>
              </a:ext>
            </a:extLst>
          </a:blip>
          <a:stretch>
            <a:fillRect/>
          </a:stretch>
        </p:blipFill>
        <p:spPr>
          <a:xfrm>
            <a:off x="7454276" y="2404197"/>
            <a:ext cx="4087744" cy="248671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advClick="0">
    <p:pull/>
  </p:transition>
  <p:timing/>
</p:sld>
</file>

<file path=ppt/tags/tag1.xml><?xml version="1.0" encoding="utf-8"?>
<p:tagLst xmlns:p="http://schemas.openxmlformats.org/presentationml/2006/main">
  <p:tag name="AS_UNIQUEID" val="46"/>
</p:tagLst>
</file>

<file path=ppt/tags/tag10.xml><?xml version="1.0" encoding="utf-8"?>
<p:tagLst xmlns:p="http://schemas.openxmlformats.org/presentationml/2006/main">
  <p:tag name="AS_UNIQUEID" val="55"/>
</p:tagLst>
</file>

<file path=ppt/tags/tag100.xml><?xml version="1.0" encoding="utf-8"?>
<p:tagLst xmlns:p="http://schemas.openxmlformats.org/presentationml/2006/main">
  <p:tag name="AS_UNIQUEID" val="145"/>
</p:tagLst>
</file>

<file path=ppt/tags/tag101.xml><?xml version="1.0" encoding="utf-8"?>
<p:tagLst xmlns:p="http://schemas.openxmlformats.org/presentationml/2006/main">
  <p:tag name="AS_UNIQUEID" val="146"/>
</p:tagLst>
</file>

<file path=ppt/tags/tag102.xml><?xml version="1.0" encoding="utf-8"?>
<p:tagLst xmlns:p="http://schemas.openxmlformats.org/presentationml/2006/main">
  <p:tag name="AS_UNIQUEID" val="147"/>
</p:tagLst>
</file>

<file path=ppt/tags/tag103.xml><?xml version="1.0" encoding="utf-8"?>
<p:tagLst xmlns:p="http://schemas.openxmlformats.org/presentationml/2006/main">
  <p:tag name="AS_UNIQUEID" val="148"/>
</p:tagLst>
</file>

<file path=ppt/tags/tag104.xml><?xml version="1.0" encoding="utf-8"?>
<p:tagLst xmlns:p="http://schemas.openxmlformats.org/presentationml/2006/main">
  <p:tag name="AS_UNIQUEID" val="149"/>
</p:tagLst>
</file>

<file path=ppt/tags/tag105.xml><?xml version="1.0" encoding="utf-8"?>
<p:tagLst xmlns:p="http://schemas.openxmlformats.org/presentationml/2006/main">
  <p:tag name="AS_UNIQUEID" val="150"/>
</p:tagLst>
</file>

<file path=ppt/tags/tag106.xml><?xml version="1.0" encoding="utf-8"?>
<p:tagLst xmlns:p="http://schemas.openxmlformats.org/presentationml/2006/main">
  <p:tag name="AS_UNIQUEID" val="151"/>
</p:tagLst>
</file>

<file path=ppt/tags/tag107.xml><?xml version="1.0" encoding="utf-8"?>
<p:tagLst xmlns:p="http://schemas.openxmlformats.org/presentationml/2006/main">
  <p:tag name="AS_UNIQUEID" val="152"/>
</p:tagLst>
</file>

<file path=ppt/tags/tag108.xml><?xml version="1.0" encoding="utf-8"?>
<p:tagLst xmlns:p="http://schemas.openxmlformats.org/presentationml/2006/main">
  <p:tag name="AS_UNIQUEID" val="153"/>
</p:tagLst>
</file>

<file path=ppt/tags/tag109.xml><?xml version="1.0" encoding="utf-8"?>
<p:tagLst xmlns:p="http://schemas.openxmlformats.org/presentationml/2006/main">
  <p:tag name="AS_UNIQUEID" val="154"/>
</p:tagLst>
</file>

<file path=ppt/tags/tag11.xml><?xml version="1.0" encoding="utf-8"?>
<p:tagLst xmlns:p="http://schemas.openxmlformats.org/presentationml/2006/main">
  <p:tag name="AS_UNIQUEID" val="56"/>
</p:tagLst>
</file>

<file path=ppt/tags/tag110.xml><?xml version="1.0" encoding="utf-8"?>
<p:tagLst xmlns:p="http://schemas.openxmlformats.org/presentationml/2006/main">
  <p:tag name="AS_UNIQUEID" val="155"/>
</p:tagLst>
</file>

<file path=ppt/tags/tag111.xml><?xml version="1.0" encoding="utf-8"?>
<p:tagLst xmlns:p="http://schemas.openxmlformats.org/presentationml/2006/main">
  <p:tag name="AS_UNIQUEID" val="156"/>
</p:tagLst>
</file>

<file path=ppt/tags/tag112.xml><?xml version="1.0" encoding="utf-8"?>
<p:tagLst xmlns:p="http://schemas.openxmlformats.org/presentationml/2006/main">
  <p:tag name="AS_UNIQUEID" val="157"/>
</p:tagLst>
</file>

<file path=ppt/tags/tag113.xml><?xml version="1.0" encoding="utf-8"?>
<p:tagLst xmlns:p="http://schemas.openxmlformats.org/presentationml/2006/main">
  <p:tag name="AS_UNIQUEID" val="158"/>
</p:tagLst>
</file>

<file path=ppt/tags/tag114.xml><?xml version="1.0" encoding="utf-8"?>
<p:tagLst xmlns:p="http://schemas.openxmlformats.org/presentationml/2006/main">
  <p:tag name="AS_UNIQUEID" val="159"/>
</p:tagLst>
</file>

<file path=ppt/tags/tag115.xml><?xml version="1.0" encoding="utf-8"?>
<p:tagLst xmlns:p="http://schemas.openxmlformats.org/presentationml/2006/main">
  <p:tag name="AS_UNIQUEID" val="160"/>
</p:tagLst>
</file>

<file path=ppt/tags/tag116.xml><?xml version="1.0" encoding="utf-8"?>
<p:tagLst xmlns:p="http://schemas.openxmlformats.org/presentationml/2006/main">
  <p:tag name="AS_UNIQUEID" val="161"/>
</p:tagLst>
</file>

<file path=ppt/tags/tag117.xml><?xml version="1.0" encoding="utf-8"?>
<p:tagLst xmlns:p="http://schemas.openxmlformats.org/presentationml/2006/main">
  <p:tag name="AS_UNIQUEID" val="162"/>
</p:tagLst>
</file>

<file path=ppt/tags/tag118.xml><?xml version="1.0" encoding="utf-8"?>
<p:tagLst xmlns:p="http://schemas.openxmlformats.org/presentationml/2006/main">
  <p:tag name="AS_UNIQUEID" val="163"/>
</p:tagLst>
</file>

<file path=ppt/tags/tag119.xml><?xml version="1.0" encoding="utf-8"?>
<p:tagLst xmlns:p="http://schemas.openxmlformats.org/presentationml/2006/main">
  <p:tag name="AS_UNIQUEID" val="164"/>
</p:tagLst>
</file>

<file path=ppt/tags/tag12.xml><?xml version="1.0" encoding="utf-8"?>
<p:tagLst xmlns:p="http://schemas.openxmlformats.org/presentationml/2006/main">
  <p:tag name="AS_UNIQUEID" val="57"/>
</p:tagLst>
</file>

<file path=ppt/tags/tag120.xml><?xml version="1.0" encoding="utf-8"?>
<p:tagLst xmlns:p="http://schemas.openxmlformats.org/presentationml/2006/main">
  <p:tag name="AS_UNIQUEID" val="165"/>
</p:tagLst>
</file>

<file path=ppt/tags/tag121.xml><?xml version="1.0" encoding="utf-8"?>
<p:tagLst xmlns:p="http://schemas.openxmlformats.org/presentationml/2006/main">
  <p:tag name="AS_UNIQUEID" val="166"/>
</p:tagLst>
</file>

<file path=ppt/tags/tag122.xml><?xml version="1.0" encoding="utf-8"?>
<p:tagLst xmlns:p="http://schemas.openxmlformats.org/presentationml/2006/main">
  <p:tag name="AS_UNIQUEID" val="167"/>
</p:tagLst>
</file>

<file path=ppt/tags/tag123.xml><?xml version="1.0" encoding="utf-8"?>
<p:tagLst xmlns:p="http://schemas.openxmlformats.org/presentationml/2006/main">
  <p:tag name="AS_UNIQUEID" val="168"/>
</p:tagLst>
</file>

<file path=ppt/tags/tag124.xml><?xml version="1.0" encoding="utf-8"?>
<p:tagLst xmlns:p="http://schemas.openxmlformats.org/presentationml/2006/main">
  <p:tag name="AS_UNIQUEID" val="169"/>
</p:tagLst>
</file>

<file path=ppt/tags/tag125.xml><?xml version="1.0" encoding="utf-8"?>
<p:tagLst xmlns:p="http://schemas.openxmlformats.org/presentationml/2006/main">
  <p:tag name="AS_UNIQUEID" val="170"/>
</p:tagLst>
</file>

<file path=ppt/tags/tag126.xml><?xml version="1.0" encoding="utf-8"?>
<p:tagLst xmlns:p="http://schemas.openxmlformats.org/presentationml/2006/main">
  <p:tag name="AS_UNIQUEID" val="171"/>
</p:tagLst>
</file>

<file path=ppt/tags/tag127.xml><?xml version="1.0" encoding="utf-8"?>
<p:tagLst xmlns:p="http://schemas.openxmlformats.org/presentationml/2006/main">
  <p:tag name="AS_UNIQUEID" val="172"/>
</p:tagLst>
</file>

<file path=ppt/tags/tag128.xml><?xml version="1.0" encoding="utf-8"?>
<p:tagLst xmlns:p="http://schemas.openxmlformats.org/presentationml/2006/main">
  <p:tag name="AS_UNIQUEID" val="173"/>
</p:tagLst>
</file>

<file path=ppt/tags/tag129.xml><?xml version="1.0" encoding="utf-8"?>
<p:tagLst xmlns:p="http://schemas.openxmlformats.org/presentationml/2006/main">
  <p:tag name="AS_UNIQUEID" val="174"/>
</p:tagLst>
</file>

<file path=ppt/tags/tag13.xml><?xml version="1.0" encoding="utf-8"?>
<p:tagLst xmlns:p="http://schemas.openxmlformats.org/presentationml/2006/main">
  <p:tag name="AS_UNIQUEID" val="58"/>
</p:tagLst>
</file>

<file path=ppt/tags/tag130.xml><?xml version="1.0" encoding="utf-8"?>
<p:tagLst xmlns:p="http://schemas.openxmlformats.org/presentationml/2006/main">
  <p:tag name="AS_UNIQUEID" val="175"/>
</p:tagLst>
</file>

<file path=ppt/tags/tag131.xml><?xml version="1.0" encoding="utf-8"?>
<p:tagLst xmlns:p="http://schemas.openxmlformats.org/presentationml/2006/main">
  <p:tag name="AS_UNIQUEID" val="176"/>
</p:tagLst>
</file>

<file path=ppt/tags/tag132.xml><?xml version="1.0" encoding="utf-8"?>
<p:tagLst xmlns:p="http://schemas.openxmlformats.org/presentationml/2006/main">
  <p:tag name="AS_UNIQUEID" val="177"/>
</p:tagLst>
</file>

<file path=ppt/tags/tag133.xml><?xml version="1.0" encoding="utf-8"?>
<p:tagLst xmlns:p="http://schemas.openxmlformats.org/presentationml/2006/main">
  <p:tag name="AS_UNIQUEID" val="178"/>
</p:tagLst>
</file>

<file path=ppt/tags/tag134.xml><?xml version="1.0" encoding="utf-8"?>
<p:tagLst xmlns:p="http://schemas.openxmlformats.org/presentationml/2006/main">
  <p:tag name="AS_UNIQUEID" val="179"/>
</p:tagLst>
</file>

<file path=ppt/tags/tag135.xml><?xml version="1.0" encoding="utf-8"?>
<p:tagLst xmlns:p="http://schemas.openxmlformats.org/presentationml/2006/main">
  <p:tag name="AS_UNIQUEID" val="180"/>
</p:tagLst>
</file>

<file path=ppt/tags/tag136.xml><?xml version="1.0" encoding="utf-8"?>
<p:tagLst xmlns:p="http://schemas.openxmlformats.org/presentationml/2006/main">
  <p:tag name="AS_UNIQUEID" val="181"/>
</p:tagLst>
</file>

<file path=ppt/tags/tag137.xml><?xml version="1.0" encoding="utf-8"?>
<p:tagLst xmlns:p="http://schemas.openxmlformats.org/presentationml/2006/main">
  <p:tag name="AS_UNIQUEID" val="182"/>
</p:tagLst>
</file>

<file path=ppt/tags/tag138.xml><?xml version="1.0" encoding="utf-8"?>
<p:tagLst xmlns:p="http://schemas.openxmlformats.org/presentationml/2006/main">
  <p:tag name="AS_UNIQUEID" val="183"/>
</p:tagLst>
</file>

<file path=ppt/tags/tag139.xml><?xml version="1.0" encoding="utf-8"?>
<p:tagLst xmlns:p="http://schemas.openxmlformats.org/presentationml/2006/main">
  <p:tag name="AS_UNIQUEID" val="184"/>
</p:tagLst>
</file>

<file path=ppt/tags/tag14.xml><?xml version="1.0" encoding="utf-8"?>
<p:tagLst xmlns:p="http://schemas.openxmlformats.org/presentationml/2006/main">
  <p:tag name="AS_UNIQUEID" val="59"/>
</p:tagLst>
</file>

<file path=ppt/tags/tag140.xml><?xml version="1.0" encoding="utf-8"?>
<p:tagLst xmlns:p="http://schemas.openxmlformats.org/presentationml/2006/main">
  <p:tag name="AS_UNIQUEID" val="185"/>
</p:tagLst>
</file>

<file path=ppt/tags/tag141.xml><?xml version="1.0" encoding="utf-8"?>
<p:tagLst xmlns:p="http://schemas.openxmlformats.org/presentationml/2006/main">
  <p:tag name="AS_UNIQUEID" val="186"/>
</p:tagLst>
</file>

<file path=ppt/tags/tag142.xml><?xml version="1.0" encoding="utf-8"?>
<p:tagLst xmlns:p="http://schemas.openxmlformats.org/presentationml/2006/main">
  <p:tag name="AS_UNIQUEID" val="187"/>
</p:tagLst>
</file>

<file path=ppt/tags/tag143.xml><?xml version="1.0" encoding="utf-8"?>
<p:tagLst xmlns:p="http://schemas.openxmlformats.org/presentationml/2006/main">
  <p:tag name="AS_UNIQUEID" val="188"/>
</p:tagLst>
</file>

<file path=ppt/tags/tag144.xml><?xml version="1.0" encoding="utf-8"?>
<p:tagLst xmlns:p="http://schemas.openxmlformats.org/presentationml/2006/main">
  <p:tag name="AS_UNIQUEID" val="189"/>
</p:tagLst>
</file>

<file path=ppt/tags/tag145.xml><?xml version="1.0" encoding="utf-8"?>
<p:tagLst xmlns:p="http://schemas.openxmlformats.org/presentationml/2006/main">
  <p:tag name="AS_UNIQUEID" val="190"/>
</p:tagLst>
</file>

<file path=ppt/tags/tag146.xml><?xml version="1.0" encoding="utf-8"?>
<p:tagLst xmlns:p="http://schemas.openxmlformats.org/presentationml/2006/main">
  <p:tag name="AS_UNIQUEID" val="191"/>
</p:tagLst>
</file>

<file path=ppt/tags/tag147.xml><?xml version="1.0" encoding="utf-8"?>
<p:tagLst xmlns:p="http://schemas.openxmlformats.org/presentationml/2006/main">
  <p:tag name="AS_UNIQUEID" val="192"/>
</p:tagLst>
</file>

<file path=ppt/tags/tag148.xml><?xml version="1.0" encoding="utf-8"?>
<p:tagLst xmlns:p="http://schemas.openxmlformats.org/presentationml/2006/main">
  <p:tag name="AS_UNIQUEID" val="193"/>
</p:tagLst>
</file>

<file path=ppt/tags/tag149.xml><?xml version="1.0" encoding="utf-8"?>
<p:tagLst xmlns:p="http://schemas.openxmlformats.org/presentationml/2006/main">
  <p:tag name="AS_UNIQUEID" val="194"/>
</p:tagLst>
</file>

<file path=ppt/tags/tag15.xml><?xml version="1.0" encoding="utf-8"?>
<p:tagLst xmlns:p="http://schemas.openxmlformats.org/presentationml/2006/main">
  <p:tag name="AS_UNIQUEID" val="60"/>
</p:tagLst>
</file>

<file path=ppt/tags/tag150.xml><?xml version="1.0" encoding="utf-8"?>
<p:tagLst xmlns:p="http://schemas.openxmlformats.org/presentationml/2006/main">
  <p:tag name="AS_UNIQUEID" val="195"/>
</p:tagLst>
</file>

<file path=ppt/tags/tag151.xml><?xml version="1.0" encoding="utf-8"?>
<p:tagLst xmlns:p="http://schemas.openxmlformats.org/presentationml/2006/main">
  <p:tag name="AS_UNIQUEID" val="196"/>
</p:tagLst>
</file>

<file path=ppt/tags/tag152.xml><?xml version="1.0" encoding="utf-8"?>
<p:tagLst xmlns:p="http://schemas.openxmlformats.org/presentationml/2006/main">
  <p:tag name="AS_UNIQUEID" val="197"/>
</p:tagLst>
</file>

<file path=ppt/tags/tag153.xml><?xml version="1.0" encoding="utf-8"?>
<p:tagLst xmlns:p="http://schemas.openxmlformats.org/presentationml/2006/main">
  <p:tag name="AS_UNIQUEID" val="198"/>
</p:tagLst>
</file>

<file path=ppt/tags/tag154.xml><?xml version="1.0" encoding="utf-8"?>
<p:tagLst xmlns:p="http://schemas.openxmlformats.org/presentationml/2006/main">
  <p:tag name="AS_UNIQUEID" val="199"/>
</p:tagLst>
</file>

<file path=ppt/tags/tag155.xml><?xml version="1.0" encoding="utf-8"?>
<p:tagLst xmlns:p="http://schemas.openxmlformats.org/presentationml/2006/main">
  <p:tag name="AS_UNIQUEID" val="200"/>
</p:tagLst>
</file>

<file path=ppt/tags/tag156.xml><?xml version="1.0" encoding="utf-8"?>
<p:tagLst xmlns:p="http://schemas.openxmlformats.org/presentationml/2006/main">
  <p:tag name="AS_UNIQUEID" val="201"/>
</p:tagLst>
</file>

<file path=ppt/tags/tag157.xml><?xml version="1.0" encoding="utf-8"?>
<p:tagLst xmlns:p="http://schemas.openxmlformats.org/presentationml/2006/main">
  <p:tag name="AS_UNIQUEID" val="202"/>
</p:tagLst>
</file>

<file path=ppt/tags/tag158.xml><?xml version="1.0" encoding="utf-8"?>
<p:tagLst xmlns:p="http://schemas.openxmlformats.org/presentationml/2006/main">
  <p:tag name="AS_UNIQUEID" val="203"/>
</p:tagLst>
</file>

<file path=ppt/tags/tag159.xml><?xml version="1.0" encoding="utf-8"?>
<p:tagLst xmlns:p="http://schemas.openxmlformats.org/presentationml/2006/main">
  <p:tag name="AS_UNIQUEID" val="204"/>
</p:tagLst>
</file>

<file path=ppt/tags/tag16.xml><?xml version="1.0" encoding="utf-8"?>
<p:tagLst xmlns:p="http://schemas.openxmlformats.org/presentationml/2006/main">
  <p:tag name="AS_UNIQUEID" val="61"/>
</p:tagLst>
</file>

<file path=ppt/tags/tag160.xml><?xml version="1.0" encoding="utf-8"?>
<p:tagLst xmlns:p="http://schemas.openxmlformats.org/presentationml/2006/main">
  <p:tag name="AS_UNIQUEID" val="205"/>
</p:tagLst>
</file>

<file path=ppt/tags/tag161.xml><?xml version="1.0" encoding="utf-8"?>
<p:tagLst xmlns:p="http://schemas.openxmlformats.org/presentationml/2006/main">
  <p:tag name="AS_UNIQUEID" val="206"/>
</p:tagLst>
</file>

<file path=ppt/tags/tag162.xml><?xml version="1.0" encoding="utf-8"?>
<p:tagLst xmlns:p="http://schemas.openxmlformats.org/presentationml/2006/main">
  <p:tag name="AS_UNIQUEID" val="207"/>
</p:tagLst>
</file>

<file path=ppt/tags/tag163.xml><?xml version="1.0" encoding="utf-8"?>
<p:tagLst xmlns:p="http://schemas.openxmlformats.org/presentationml/2006/main">
  <p:tag name="AS_UNIQUEID" val="208"/>
</p:tagLst>
</file>

<file path=ppt/tags/tag164.xml><?xml version="1.0" encoding="utf-8"?>
<p:tagLst xmlns:p="http://schemas.openxmlformats.org/presentationml/2006/main">
  <p:tag name="AS_UNIQUEID" val="209"/>
</p:tagLst>
</file>

<file path=ppt/tags/tag165.xml><?xml version="1.0" encoding="utf-8"?>
<p:tagLst xmlns:p="http://schemas.openxmlformats.org/presentationml/2006/main">
  <p:tag name="AS_UNIQUEID" val="210"/>
</p:tagLst>
</file>

<file path=ppt/tags/tag166.xml><?xml version="1.0" encoding="utf-8"?>
<p:tagLst xmlns:p="http://schemas.openxmlformats.org/presentationml/2006/main">
  <p:tag name="AS_UNIQUEID" val="211"/>
</p:tagLst>
</file>

<file path=ppt/tags/tag167.xml><?xml version="1.0" encoding="utf-8"?>
<p:tagLst xmlns:p="http://schemas.openxmlformats.org/presentationml/2006/main">
  <p:tag name="AS_UNIQUEID" val="212"/>
</p:tagLst>
</file>

<file path=ppt/tags/tag168.xml><?xml version="1.0" encoding="utf-8"?>
<p:tagLst xmlns:p="http://schemas.openxmlformats.org/presentationml/2006/main">
  <p:tag name="AS_UNIQUEID" val="213"/>
</p:tagLst>
</file>

<file path=ppt/tags/tag169.xml><?xml version="1.0" encoding="utf-8"?>
<p:tagLst xmlns:p="http://schemas.openxmlformats.org/presentationml/2006/main">
  <p:tag name="AS_UNIQUEID" val="214"/>
</p:tagLst>
</file>

<file path=ppt/tags/tag17.xml><?xml version="1.0" encoding="utf-8"?>
<p:tagLst xmlns:p="http://schemas.openxmlformats.org/presentationml/2006/main">
  <p:tag name="AS_UNIQUEID" val="62"/>
</p:tagLst>
</file>

<file path=ppt/tags/tag170.xml><?xml version="1.0" encoding="utf-8"?>
<p:tagLst xmlns:p="http://schemas.openxmlformats.org/presentationml/2006/main">
  <p:tag name="AS_UNIQUEID" val="215"/>
</p:tagLst>
</file>

<file path=ppt/tags/tag171.xml><?xml version="1.0" encoding="utf-8"?>
<p:tagLst xmlns:p="http://schemas.openxmlformats.org/presentationml/2006/main">
  <p:tag name="AS_UNIQUEID" val="216"/>
</p:tagLst>
</file>

<file path=ppt/tags/tag172.xml><?xml version="1.0" encoding="utf-8"?>
<p:tagLst xmlns:p="http://schemas.openxmlformats.org/presentationml/2006/main">
  <p:tag name="AS_UNIQUEID" val="217"/>
</p:tagLst>
</file>

<file path=ppt/tags/tag173.xml><?xml version="1.0" encoding="utf-8"?>
<p:tagLst xmlns:p="http://schemas.openxmlformats.org/presentationml/2006/main">
  <p:tag name="AS_UNIQUEID" val="218"/>
</p:tagLst>
</file>

<file path=ppt/tags/tag174.xml><?xml version="1.0" encoding="utf-8"?>
<p:tagLst xmlns:p="http://schemas.openxmlformats.org/presentationml/2006/main">
  <p:tag name="AS_UNIQUEID" val="219"/>
</p:tagLst>
</file>

<file path=ppt/tags/tag175.xml><?xml version="1.0" encoding="utf-8"?>
<p:tagLst xmlns:p="http://schemas.openxmlformats.org/presentationml/2006/main">
  <p:tag name="AS_UNIQUEID" val="220"/>
</p:tagLst>
</file>

<file path=ppt/tags/tag176.xml><?xml version="1.0" encoding="utf-8"?>
<p:tagLst xmlns:p="http://schemas.openxmlformats.org/presentationml/2006/main">
  <p:tag name="AS_UNIQUEID" val="221"/>
</p:tagLst>
</file>

<file path=ppt/tags/tag177.xml><?xml version="1.0" encoding="utf-8"?>
<p:tagLst xmlns:p="http://schemas.openxmlformats.org/presentationml/2006/main">
  <p:tag name="AS_UNIQUEID" val="222"/>
</p:tagLst>
</file>

<file path=ppt/tags/tag178.xml><?xml version="1.0" encoding="utf-8"?>
<p:tagLst xmlns:p="http://schemas.openxmlformats.org/presentationml/2006/main">
  <p:tag name="AS_UNIQUEID" val="223"/>
</p:tagLst>
</file>

<file path=ppt/tags/tag179.xml><?xml version="1.0" encoding="utf-8"?>
<p:tagLst xmlns:p="http://schemas.openxmlformats.org/presentationml/2006/main">
  <p:tag name="AS_UNIQUEID" val="224"/>
</p:tagLst>
</file>

<file path=ppt/tags/tag18.xml><?xml version="1.0" encoding="utf-8"?>
<p:tagLst xmlns:p="http://schemas.openxmlformats.org/presentationml/2006/main">
  <p:tag name="AS_UNIQUEID" val="63"/>
</p:tagLst>
</file>

<file path=ppt/tags/tag180.xml><?xml version="1.0" encoding="utf-8"?>
<p:tagLst xmlns:p="http://schemas.openxmlformats.org/presentationml/2006/main">
  <p:tag name="AS_UNIQUEID" val="225"/>
</p:tagLst>
</file>

<file path=ppt/tags/tag181.xml><?xml version="1.0" encoding="utf-8"?>
<p:tagLst xmlns:p="http://schemas.openxmlformats.org/presentationml/2006/main">
  <p:tag name="AS_UNIQUEID" val="226"/>
</p:tagLst>
</file>

<file path=ppt/tags/tag182.xml><?xml version="1.0" encoding="utf-8"?>
<p:tagLst xmlns:p="http://schemas.openxmlformats.org/presentationml/2006/main">
  <p:tag name="AS_UNIQUEID" val="227"/>
</p:tagLst>
</file>

<file path=ppt/tags/tag183.xml><?xml version="1.0" encoding="utf-8"?>
<p:tagLst xmlns:p="http://schemas.openxmlformats.org/presentationml/2006/main">
  <p:tag name="AS_UNIQUEID" val="228"/>
</p:tagLst>
</file>

<file path=ppt/tags/tag184.xml><?xml version="1.0" encoding="utf-8"?>
<p:tagLst xmlns:p="http://schemas.openxmlformats.org/presentationml/2006/main">
  <p:tag name="AS_UNIQUEID" val="229"/>
</p:tagLst>
</file>

<file path=ppt/tags/tag185.xml><?xml version="1.0" encoding="utf-8"?>
<p:tagLst xmlns:p="http://schemas.openxmlformats.org/presentationml/2006/main">
  <p:tag name="AS_UNIQUEID" val="230"/>
</p:tagLst>
</file>

<file path=ppt/tags/tag186.xml><?xml version="1.0" encoding="utf-8"?>
<p:tagLst xmlns:p="http://schemas.openxmlformats.org/presentationml/2006/main">
  <p:tag name="AS_UNIQUEID" val="231"/>
</p:tagLst>
</file>

<file path=ppt/tags/tag187.xml><?xml version="1.0" encoding="utf-8"?>
<p:tagLst xmlns:p="http://schemas.openxmlformats.org/presentationml/2006/main">
  <p:tag name="AS_UNIQUEID" val="232"/>
</p:tagLst>
</file>

<file path=ppt/tags/tag188.xml><?xml version="1.0" encoding="utf-8"?>
<p:tagLst xmlns:p="http://schemas.openxmlformats.org/presentationml/2006/main">
  <p:tag name="AS_UNIQUEID" val="233"/>
</p:tagLst>
</file>

<file path=ppt/tags/tag189.xml><?xml version="1.0" encoding="utf-8"?>
<p:tagLst xmlns:p="http://schemas.openxmlformats.org/presentationml/2006/main">
  <p:tag name="AS_UNIQUEID" val="234"/>
</p:tagLst>
</file>

<file path=ppt/tags/tag19.xml><?xml version="1.0" encoding="utf-8"?>
<p:tagLst xmlns:p="http://schemas.openxmlformats.org/presentationml/2006/main">
  <p:tag name="AS_UNIQUEID" val="64"/>
</p:tagLst>
</file>

<file path=ppt/tags/tag190.xml><?xml version="1.0" encoding="utf-8"?>
<p:tagLst xmlns:p="http://schemas.openxmlformats.org/presentationml/2006/main">
  <p:tag name="AS_UNIQUEID" val="235"/>
</p:tagLst>
</file>

<file path=ppt/tags/tag191.xml><?xml version="1.0" encoding="utf-8"?>
<p:tagLst xmlns:p="http://schemas.openxmlformats.org/presentationml/2006/main">
  <p:tag name="AS_UNIQUEID" val="236"/>
</p:tagLst>
</file>

<file path=ppt/tags/tag192.xml><?xml version="1.0" encoding="utf-8"?>
<p:tagLst xmlns:p="http://schemas.openxmlformats.org/presentationml/2006/main">
  <p:tag name="AS_UNIQUEID" val="237"/>
</p:tagLst>
</file>

<file path=ppt/tags/tag193.xml><?xml version="1.0" encoding="utf-8"?>
<p:tagLst xmlns:p="http://schemas.openxmlformats.org/presentationml/2006/main">
  <p:tag name="AS_UNIQUEID" val="238"/>
</p:tagLst>
</file>

<file path=ppt/tags/tag194.xml><?xml version="1.0" encoding="utf-8"?>
<p:tagLst xmlns:p="http://schemas.openxmlformats.org/presentationml/2006/main">
  <p:tag name="AS_UNIQUEID" val="239"/>
</p:tagLst>
</file>

<file path=ppt/tags/tag195.xml><?xml version="1.0" encoding="utf-8"?>
<p:tagLst xmlns:p="http://schemas.openxmlformats.org/presentationml/2006/main">
  <p:tag name="AS_UNIQUEID" val="240"/>
</p:tagLst>
</file>

<file path=ppt/tags/tag196.xml><?xml version="1.0" encoding="utf-8"?>
<p:tagLst xmlns:p="http://schemas.openxmlformats.org/presentationml/2006/main">
  <p:tag name="AS_UNIQUEID" val="241"/>
</p:tagLst>
</file>

<file path=ppt/tags/tag197.xml><?xml version="1.0" encoding="utf-8"?>
<p:tagLst xmlns:p="http://schemas.openxmlformats.org/presentationml/2006/main">
  <p:tag name="AS_UNIQUEID" val="242"/>
</p:tagLst>
</file>

<file path=ppt/tags/tag198.xml><?xml version="1.0" encoding="utf-8"?>
<p:tagLst xmlns:p="http://schemas.openxmlformats.org/presentationml/2006/main">
  <p:tag name="AS_UNIQUEID" val="243"/>
</p:tagLst>
</file>

<file path=ppt/tags/tag199.xml><?xml version="1.0" encoding="utf-8"?>
<p:tagLst xmlns:p="http://schemas.openxmlformats.org/presentationml/2006/main">
  <p:tag name="AS_UNIQUEID" val="244"/>
</p:tagLst>
</file>

<file path=ppt/tags/tag2.xml><?xml version="1.0" encoding="utf-8"?>
<p:tagLst xmlns:p="http://schemas.openxmlformats.org/presentationml/2006/main">
  <p:tag name="AS_UNIQUEID" val="47"/>
</p:tagLst>
</file>

<file path=ppt/tags/tag20.xml><?xml version="1.0" encoding="utf-8"?>
<p:tagLst xmlns:p="http://schemas.openxmlformats.org/presentationml/2006/main">
  <p:tag name="AS_UNIQUEID" val="65"/>
</p:tagLst>
</file>

<file path=ppt/tags/tag200.xml><?xml version="1.0" encoding="utf-8"?>
<p:tagLst xmlns:p="http://schemas.openxmlformats.org/presentationml/2006/main">
  <p:tag name="AS_UNIQUEID" val="245"/>
</p:tagLst>
</file>

<file path=ppt/tags/tag201.xml><?xml version="1.0" encoding="utf-8"?>
<p:tagLst xmlns:p="http://schemas.openxmlformats.org/presentationml/2006/main">
  <p:tag name="AS_UNIQUEID" val="246"/>
</p:tagLst>
</file>

<file path=ppt/tags/tag202.xml><?xml version="1.0" encoding="utf-8"?>
<p:tagLst xmlns:p="http://schemas.openxmlformats.org/presentationml/2006/main">
  <p:tag name="AS_UNIQUEID" val="247"/>
</p:tagLst>
</file>

<file path=ppt/tags/tag203.xml><?xml version="1.0" encoding="utf-8"?>
<p:tagLst xmlns:p="http://schemas.openxmlformats.org/presentationml/2006/main">
  <p:tag name="AS_UNIQUEID" val="248"/>
</p:tagLst>
</file>

<file path=ppt/tags/tag204.xml><?xml version="1.0" encoding="utf-8"?>
<p:tagLst xmlns:p="http://schemas.openxmlformats.org/presentationml/2006/main">
  <p:tag name="AS_UNIQUEID" val="249"/>
</p:tagLst>
</file>

<file path=ppt/tags/tag205.xml><?xml version="1.0" encoding="utf-8"?>
<p:tagLst xmlns:p="http://schemas.openxmlformats.org/presentationml/2006/main">
  <p:tag name="AS_UNIQUEID" val="250"/>
</p:tagLst>
</file>

<file path=ppt/tags/tag206.xml><?xml version="1.0" encoding="utf-8"?>
<p:tagLst xmlns:p="http://schemas.openxmlformats.org/presentationml/2006/main">
  <p:tag name="AS_UNIQUEID" val="251"/>
</p:tagLst>
</file>

<file path=ppt/tags/tag207.xml><?xml version="1.0" encoding="utf-8"?>
<p:tagLst xmlns:p="http://schemas.openxmlformats.org/presentationml/2006/main">
  <p:tag name="AS_UNIQUEID" val="252"/>
</p:tagLst>
</file>

<file path=ppt/tags/tag208.xml><?xml version="1.0" encoding="utf-8"?>
<p:tagLst xmlns:p="http://schemas.openxmlformats.org/presentationml/2006/main">
  <p:tag name="AS_UNIQUEID" val="253"/>
</p:tagLst>
</file>

<file path=ppt/tags/tag209.xml><?xml version="1.0" encoding="utf-8"?>
<p:tagLst xmlns:p="http://schemas.openxmlformats.org/presentationml/2006/main">
  <p:tag name="AS_UNIQUEID" val="254"/>
</p:tagLst>
</file>

<file path=ppt/tags/tag21.xml><?xml version="1.0" encoding="utf-8"?>
<p:tagLst xmlns:p="http://schemas.openxmlformats.org/presentationml/2006/main">
  <p:tag name="AS_UNIQUEID" val="66"/>
</p:tagLst>
</file>

<file path=ppt/tags/tag210.xml><?xml version="1.0" encoding="utf-8"?>
<p:tagLst xmlns:p="http://schemas.openxmlformats.org/presentationml/2006/main">
  <p:tag name="AS_UNIQUEID" val="255"/>
</p:tagLst>
</file>

<file path=ppt/tags/tag211.xml><?xml version="1.0" encoding="utf-8"?>
<p:tagLst xmlns:p="http://schemas.openxmlformats.org/presentationml/2006/main">
  <p:tag name="AS_UNIQUEID" val="256"/>
</p:tagLst>
</file>

<file path=ppt/tags/tag212.xml><?xml version="1.0" encoding="utf-8"?>
<p:tagLst xmlns:p="http://schemas.openxmlformats.org/presentationml/2006/main">
  <p:tag name="AS_UNIQUEID" val="257"/>
</p:tagLst>
</file>

<file path=ppt/tags/tag213.xml><?xml version="1.0" encoding="utf-8"?>
<p:tagLst xmlns:p="http://schemas.openxmlformats.org/presentationml/2006/main">
  <p:tag name="AS_UNIQUEID" val="258"/>
</p:tagLst>
</file>

<file path=ppt/tags/tag214.xml><?xml version="1.0" encoding="utf-8"?>
<p:tagLst xmlns:p="http://schemas.openxmlformats.org/presentationml/2006/main">
  <p:tag name="AS_UNIQUEID" val="259"/>
</p:tagLst>
</file>

<file path=ppt/tags/tag215.xml><?xml version="1.0" encoding="utf-8"?>
<p:tagLst xmlns:p="http://schemas.openxmlformats.org/presentationml/2006/main">
  <p:tag name="AS_UNIQUEID" val="260"/>
</p:tagLst>
</file>

<file path=ppt/tags/tag216.xml><?xml version="1.0" encoding="utf-8"?>
<p:tagLst xmlns:p="http://schemas.openxmlformats.org/presentationml/2006/main">
  <p:tag name="AS_UNIQUEID" val="261"/>
</p:tagLst>
</file>

<file path=ppt/tags/tag217.xml><?xml version="1.0" encoding="utf-8"?>
<p:tagLst xmlns:p="http://schemas.openxmlformats.org/presentationml/2006/main">
  <p:tag name="AS_UNIQUEID" val="262"/>
</p:tagLst>
</file>

<file path=ppt/tags/tag218.xml><?xml version="1.0" encoding="utf-8"?>
<p:tagLst xmlns:p="http://schemas.openxmlformats.org/presentationml/2006/main">
  <p:tag name="AS_UNIQUEID" val="263"/>
</p:tagLst>
</file>

<file path=ppt/tags/tag219.xml><?xml version="1.0" encoding="utf-8"?>
<p:tagLst xmlns:p="http://schemas.openxmlformats.org/presentationml/2006/main">
  <p:tag name="AS_UNIQUEID" val="264"/>
</p:tagLst>
</file>

<file path=ppt/tags/tag22.xml><?xml version="1.0" encoding="utf-8"?>
<p:tagLst xmlns:p="http://schemas.openxmlformats.org/presentationml/2006/main">
  <p:tag name="AS_UNIQUEID" val="67"/>
</p:tagLst>
</file>

<file path=ppt/tags/tag220.xml><?xml version="1.0" encoding="utf-8"?>
<p:tagLst xmlns:p="http://schemas.openxmlformats.org/presentationml/2006/main">
  <p:tag name="AS_UNIQUEID" val="265"/>
</p:tagLst>
</file>

<file path=ppt/tags/tag221.xml><?xml version="1.0" encoding="utf-8"?>
<p:tagLst xmlns:p="http://schemas.openxmlformats.org/presentationml/2006/main">
  <p:tag name="AS_UNIQUEID" val="266"/>
</p:tagLst>
</file>

<file path=ppt/tags/tag222.xml><?xml version="1.0" encoding="utf-8"?>
<p:tagLst xmlns:p="http://schemas.openxmlformats.org/presentationml/2006/main">
  <p:tag name="AS_UNIQUEID" val="267"/>
</p:tagLst>
</file>

<file path=ppt/tags/tag223.xml><?xml version="1.0" encoding="utf-8"?>
<p:tagLst xmlns:p="http://schemas.openxmlformats.org/presentationml/2006/main">
  <p:tag name="AS_UNIQUEID" val="268"/>
</p:tagLst>
</file>

<file path=ppt/tags/tag224.xml><?xml version="1.0" encoding="utf-8"?>
<p:tagLst xmlns:p="http://schemas.openxmlformats.org/presentationml/2006/main">
  <p:tag name="AS_UNIQUEID" val="35"/>
</p:tagLst>
</file>

<file path=ppt/tags/tag225.xml><?xml version="1.0" encoding="utf-8"?>
<p:tagLst xmlns:p="http://schemas.openxmlformats.org/presentationml/2006/main">
  <p:tag name="AS_UNIQUEID" val="34"/>
</p:tagLst>
</file>

<file path=ppt/tags/tag226.xml><?xml version="1.0" encoding="utf-8"?>
<p:tagLst xmlns:p="http://schemas.openxmlformats.org/presentationml/2006/main">
  <p:tag name="AS_UNIQUEID" val="269"/>
</p:tagLst>
</file>

<file path=ppt/tags/tag227.xml><?xml version="1.0" encoding="utf-8"?>
<p:tagLst xmlns:p="http://schemas.openxmlformats.org/presentationml/2006/main">
  <p:tag name="AS_UNIQUEID" val="270"/>
</p:tagLst>
</file>

<file path=ppt/tags/tag228.xml><?xml version="1.0" encoding="utf-8"?>
<p:tagLst xmlns:p="http://schemas.openxmlformats.org/presentationml/2006/main">
  <p:tag name="AS_UNIQUEID" val="271"/>
</p:tagLst>
</file>

<file path=ppt/tags/tag229.xml><?xml version="1.0" encoding="utf-8"?>
<p:tagLst xmlns:p="http://schemas.openxmlformats.org/presentationml/2006/main">
  <p:tag name="AS_UNIQUEID" val="272"/>
</p:tagLst>
</file>

<file path=ppt/tags/tag23.xml><?xml version="1.0" encoding="utf-8"?>
<p:tagLst xmlns:p="http://schemas.openxmlformats.org/presentationml/2006/main">
  <p:tag name="AS_UNIQUEID" val="68"/>
</p:tagLst>
</file>

<file path=ppt/tags/tag230.xml><?xml version="1.0" encoding="utf-8"?>
<p:tagLst xmlns:p="http://schemas.openxmlformats.org/presentationml/2006/main">
  <p:tag name="AS_UNIQUEID" val="273"/>
</p:tagLst>
</file>

<file path=ppt/tags/tag231.xml><?xml version="1.0" encoding="utf-8"?>
<p:tagLst xmlns:p="http://schemas.openxmlformats.org/presentationml/2006/main">
  <p:tag name="AS_UNIQUEID" val="40"/>
</p:tagLst>
</file>

<file path=ppt/tags/tag232.xml><?xml version="1.0" encoding="utf-8"?>
<p:tagLst xmlns:p="http://schemas.openxmlformats.org/presentationml/2006/main">
  <p:tag name="AS_UNIQUEID" val="42"/>
</p:tagLst>
</file>

<file path=ppt/tags/tag233.xml><?xml version="1.0" encoding="utf-8"?>
<p:tagLst xmlns:p="http://schemas.openxmlformats.org/presentationml/2006/main">
  <p:tag name="AS_UNIQUEID" val="43"/>
</p:tagLst>
</file>

<file path=ppt/tags/tag234.xml><?xml version="1.0" encoding="utf-8"?>
<p:tagLst xmlns:p="http://schemas.openxmlformats.org/presentationml/2006/main">
  <p:tag name="AS_UNIQUEID" val="44"/>
</p:tagLst>
</file>

<file path=ppt/tags/tag235.xml><?xml version="1.0" encoding="utf-8"?>
<p:tagLst xmlns:p="http://schemas.openxmlformats.org/presentationml/2006/main">
  <p:tag name="AS_UNIQUEID" val="45"/>
</p:tagLst>
</file>

<file path=ppt/tags/tag236.xml><?xml version="1.0" encoding="utf-8"?>
<p:tagLst xmlns:p="http://schemas.openxmlformats.org/presentationml/2006/main">
  <p:tag name="AS_UNIQUEID" val="274"/>
</p:tagLst>
</file>

<file path=ppt/tags/tag237.xml><?xml version="1.0" encoding="utf-8"?>
<p:tagLst xmlns:p="http://schemas.openxmlformats.org/presentationml/2006/main">
  <p:tag name="AS_UNIQUEID" val="275"/>
</p:tagLst>
</file>

<file path=ppt/tags/tag238.xml><?xml version="1.0" encoding="utf-8"?>
<p:tagLst xmlns:p="http://schemas.openxmlformats.org/presentationml/2006/main">
  <p:tag name="AS_UNIQUEID" val="276"/>
</p:tagLst>
</file>

<file path=ppt/tags/tag239.xml><?xml version="1.0" encoding="utf-8"?>
<p:tagLst xmlns:p="http://schemas.openxmlformats.org/presentationml/2006/main">
  <p:tag name="AS_UNIQUEID" val="277"/>
</p:tagLst>
</file>

<file path=ppt/tags/tag24.xml><?xml version="1.0" encoding="utf-8"?>
<p:tagLst xmlns:p="http://schemas.openxmlformats.org/presentationml/2006/main">
  <p:tag name="AS_UNIQUEID" val="69"/>
</p:tagLst>
</file>

<file path=ppt/tags/tag240.xml><?xml version="1.0" encoding="utf-8"?>
<p:tagLst xmlns:p="http://schemas.openxmlformats.org/presentationml/2006/main">
  <p:tag name="AS_UNIQUEID" val="278"/>
</p:tagLst>
</file>

<file path=ppt/tags/tag241.xml><?xml version="1.0" encoding="utf-8"?>
<p:tagLst xmlns:p="http://schemas.openxmlformats.org/presentationml/2006/main">
  <p:tag name="AS_UNIQUEID" val="279"/>
</p:tagLst>
</file>

<file path=ppt/tags/tag242.xml><?xml version="1.0" encoding="utf-8"?>
<p:tagLst xmlns:p="http://schemas.openxmlformats.org/presentationml/2006/main">
  <p:tag name="AS_UNIQUEID" val="280"/>
</p:tagLst>
</file>

<file path=ppt/tags/tag243.xml><?xml version="1.0" encoding="utf-8"?>
<p:tagLst xmlns:p="http://schemas.openxmlformats.org/presentationml/2006/main">
  <p:tag name="AS_UNIQUEID" val="281"/>
</p:tagLst>
</file>

<file path=ppt/tags/tag244.xml><?xml version="1.0" encoding="utf-8"?>
<p:tagLst xmlns:p="http://schemas.openxmlformats.org/presentationml/2006/main">
  <p:tag name="AS_UNIQUEID" val="282"/>
</p:tagLst>
</file>

<file path=ppt/tags/tag245.xml><?xml version="1.0" encoding="utf-8"?>
<p:tagLst xmlns:p="http://schemas.openxmlformats.org/presentationml/2006/main">
  <p:tag name="AS_UNIQUEID" val="283"/>
</p:tagLst>
</file>

<file path=ppt/tags/tag246.xml><?xml version="1.0" encoding="utf-8"?>
<p:tagLst xmlns:p="http://schemas.openxmlformats.org/presentationml/2006/main">
  <p:tag name="AS_UNIQUEID" val="284"/>
</p:tagLst>
</file>

<file path=ppt/tags/tag247.xml><?xml version="1.0" encoding="utf-8"?>
<p:tagLst xmlns:p="http://schemas.openxmlformats.org/presentationml/2006/main">
  <p:tag name="AS_UNIQUEID" val="285"/>
</p:tagLst>
</file>

<file path=ppt/tags/tag248.xml><?xml version="1.0" encoding="utf-8"?>
<p:tagLst xmlns:p="http://schemas.openxmlformats.org/presentationml/2006/main">
  <p:tag name="AS_UNIQUEID" val="286"/>
</p:tagLst>
</file>

<file path=ppt/tags/tag249.xml><?xml version="1.0" encoding="utf-8"?>
<p:tagLst xmlns:p="http://schemas.openxmlformats.org/presentationml/2006/main">
  <p:tag name="AS_UNIQUEID" val="287"/>
</p:tagLst>
</file>

<file path=ppt/tags/tag25.xml><?xml version="1.0" encoding="utf-8"?>
<p:tagLst xmlns:p="http://schemas.openxmlformats.org/presentationml/2006/main">
  <p:tag name="AS_UNIQUEID" val="70"/>
</p:tagLst>
</file>

<file path=ppt/tags/tag250.xml><?xml version="1.0" encoding="utf-8"?>
<p:tagLst xmlns:p="http://schemas.openxmlformats.org/presentationml/2006/main">
  <p:tag name="AS_UNIQUEID" val="288"/>
</p:tagLst>
</file>

<file path=ppt/tags/tag251.xml><?xml version="1.0" encoding="utf-8"?>
<p:tagLst xmlns:p="http://schemas.openxmlformats.org/presentationml/2006/main">
  <p:tag name="AS_UNIQUEID" val="289"/>
</p:tagLst>
</file>

<file path=ppt/tags/tag252.xml><?xml version="1.0" encoding="utf-8"?>
<p:tagLst xmlns:p="http://schemas.openxmlformats.org/presentationml/2006/main">
  <p:tag name="AS_UNIQUEID" val="290"/>
</p:tagLst>
</file>

<file path=ppt/tags/tag253.xml><?xml version="1.0" encoding="utf-8"?>
<p:tagLst xmlns:p="http://schemas.openxmlformats.org/presentationml/2006/main">
  <p:tag name="AS_UNIQUEID" val="291"/>
</p:tagLst>
</file>

<file path=ppt/tags/tag254.xml><?xml version="1.0" encoding="utf-8"?>
<p:tagLst xmlns:p="http://schemas.openxmlformats.org/presentationml/2006/main">
  <p:tag name="AS_UNIQUEID" val="292"/>
</p:tagLst>
</file>

<file path=ppt/tags/tag255.xml><?xml version="1.0" encoding="utf-8"?>
<p:tagLst xmlns:p="http://schemas.openxmlformats.org/presentationml/2006/main">
  <p:tag name="AS_UNIQUEID" val="293"/>
</p:tagLst>
</file>

<file path=ppt/tags/tag256.xml><?xml version="1.0" encoding="utf-8"?>
<p:tagLst xmlns:p="http://schemas.openxmlformats.org/presentationml/2006/main">
  <p:tag name="AS_UNIQUEID" val="294"/>
</p:tagLst>
</file>

<file path=ppt/tags/tag257.xml><?xml version="1.0" encoding="utf-8"?>
<p:tagLst xmlns:p="http://schemas.openxmlformats.org/presentationml/2006/main">
  <p:tag name="AS_UNIQUEID" val="295"/>
</p:tagLst>
</file>

<file path=ppt/tags/tag258.xml><?xml version="1.0" encoding="utf-8"?>
<p:tagLst xmlns:p="http://schemas.openxmlformats.org/presentationml/2006/main">
  <p:tag name="AS_UNIQUEID" val="296"/>
</p:tagLst>
</file>

<file path=ppt/tags/tag259.xml><?xml version="1.0" encoding="utf-8"?>
<p:tagLst xmlns:p="http://schemas.openxmlformats.org/presentationml/2006/main">
  <p:tag name="AS_UNIQUEID" val="297"/>
</p:tagLst>
</file>

<file path=ppt/tags/tag26.xml><?xml version="1.0" encoding="utf-8"?>
<p:tagLst xmlns:p="http://schemas.openxmlformats.org/presentationml/2006/main">
  <p:tag name="AS_UNIQUEID" val="71"/>
</p:tagLst>
</file>

<file path=ppt/tags/tag260.xml><?xml version="1.0" encoding="utf-8"?>
<p:tagLst xmlns:p="http://schemas.openxmlformats.org/presentationml/2006/main">
  <p:tag name="AS_UNIQUEID" val="298"/>
</p:tagLst>
</file>

<file path=ppt/tags/tag261.xml><?xml version="1.0" encoding="utf-8"?>
<p:tagLst xmlns:p="http://schemas.openxmlformats.org/presentationml/2006/main">
  <p:tag name="AS_UNIQUEID" val="299"/>
</p:tagLst>
</file>

<file path=ppt/tags/tag262.xml><?xml version="1.0" encoding="utf-8"?>
<p:tagLst xmlns:p="http://schemas.openxmlformats.org/presentationml/2006/main">
  <p:tag name="AS_UNIQUEID" val="300"/>
</p:tagLst>
</file>

<file path=ppt/tags/tag263.xml><?xml version="1.0" encoding="utf-8"?>
<p:tagLst xmlns:p="http://schemas.openxmlformats.org/presentationml/2006/main">
  <p:tag name="AS_UNIQUEID" val="301"/>
</p:tagLst>
</file>

<file path=ppt/tags/tag264.xml><?xml version="1.0" encoding="utf-8"?>
<p:tagLst xmlns:p="http://schemas.openxmlformats.org/presentationml/2006/main">
  <p:tag name="AS_UNIQUEID" val="302"/>
</p:tagLst>
</file>

<file path=ppt/tags/tag265.xml><?xml version="1.0" encoding="utf-8"?>
<p:tagLst xmlns:p="http://schemas.openxmlformats.org/presentationml/2006/main">
  <p:tag name="AS_UNIQUEID" val="303"/>
</p:tagLst>
</file>

<file path=ppt/tags/tag266.xml><?xml version="1.0" encoding="utf-8"?>
<p:tagLst xmlns:p="http://schemas.openxmlformats.org/presentationml/2006/main">
  <p:tag name="AS_UNIQUEID" val="304"/>
</p:tagLst>
</file>

<file path=ppt/tags/tag267.xml><?xml version="1.0" encoding="utf-8"?>
<p:tagLst xmlns:p="http://schemas.openxmlformats.org/presentationml/2006/main">
  <p:tag name="AS_UNIQUEID" val="305"/>
</p:tagLst>
</file>

<file path=ppt/tags/tag268.xml><?xml version="1.0" encoding="utf-8"?>
<p:tagLst xmlns:p="http://schemas.openxmlformats.org/presentationml/2006/main">
  <p:tag name="AS_UNIQUEID" val="306"/>
</p:tagLst>
</file>

<file path=ppt/tags/tag269.xml><?xml version="1.0" encoding="utf-8"?>
<p:tagLst xmlns:p="http://schemas.openxmlformats.org/presentationml/2006/main">
  <p:tag name="AS_UNIQUEID" val="307"/>
</p:tagLst>
</file>

<file path=ppt/tags/tag27.xml><?xml version="1.0" encoding="utf-8"?>
<p:tagLst xmlns:p="http://schemas.openxmlformats.org/presentationml/2006/main">
  <p:tag name="AS_UNIQUEID" val="72"/>
</p:tagLst>
</file>

<file path=ppt/tags/tag270.xml><?xml version="1.0" encoding="utf-8"?>
<p:tagLst xmlns:p="http://schemas.openxmlformats.org/presentationml/2006/main">
  <p:tag name="AS_UNIQUEID" val="308"/>
</p:tagLst>
</file>

<file path=ppt/tags/tag271.xml><?xml version="1.0" encoding="utf-8"?>
<p:tagLst xmlns:p="http://schemas.openxmlformats.org/presentationml/2006/main">
  <p:tag name="AS_UNIQUEID" val="309"/>
</p:tagLst>
</file>

<file path=ppt/tags/tag272.xml><?xml version="1.0" encoding="utf-8"?>
<p:tagLst xmlns:p="http://schemas.openxmlformats.org/presentationml/2006/main">
  <p:tag name="AS_UNIQUEID" val="310"/>
</p:tagLst>
</file>

<file path=ppt/tags/tag273.xml><?xml version="1.0" encoding="utf-8"?>
<p:tagLst xmlns:p="http://schemas.openxmlformats.org/presentationml/2006/main">
  <p:tag name="AS_UNIQUEID" val="311"/>
</p:tagLst>
</file>

<file path=ppt/tags/tag274.xml><?xml version="1.0" encoding="utf-8"?>
<p:tagLst xmlns:p="http://schemas.openxmlformats.org/presentationml/2006/main">
  <p:tag name="AS_UNIQUEID" val="312"/>
</p:tagLst>
</file>

<file path=ppt/tags/tag275.xml><?xml version="1.0" encoding="utf-8"?>
<p:tagLst xmlns:p="http://schemas.openxmlformats.org/presentationml/2006/main">
  <p:tag name="AS_UNIQUEID" val="313"/>
</p:tagLst>
</file>

<file path=ppt/tags/tag276.xml><?xml version="1.0" encoding="utf-8"?>
<p:tagLst xmlns:p="http://schemas.openxmlformats.org/presentationml/2006/main">
  <p:tag name="AS_UNIQUEID" val="314"/>
</p:tagLst>
</file>

<file path=ppt/tags/tag277.xml><?xml version="1.0" encoding="utf-8"?>
<p:tagLst xmlns:p="http://schemas.openxmlformats.org/presentationml/2006/main">
  <p:tag name="AS_UNIQUEID" val="315"/>
</p:tagLst>
</file>

<file path=ppt/tags/tag278.xml><?xml version="1.0" encoding="utf-8"?>
<p:tagLst xmlns:p="http://schemas.openxmlformats.org/presentationml/2006/main">
  <p:tag name="AS_UNIQUEID" val="316"/>
</p:tagLst>
</file>

<file path=ppt/tags/tag279.xml><?xml version="1.0" encoding="utf-8"?>
<p:tagLst xmlns:p="http://schemas.openxmlformats.org/presentationml/2006/main">
  <p:tag name="AS_UNIQUEID" val="317"/>
</p:tagLst>
</file>

<file path=ppt/tags/tag28.xml><?xml version="1.0" encoding="utf-8"?>
<p:tagLst xmlns:p="http://schemas.openxmlformats.org/presentationml/2006/main">
  <p:tag name="AS_UNIQUEID" val="73"/>
</p:tagLst>
</file>

<file path=ppt/tags/tag280.xml><?xml version="1.0" encoding="utf-8"?>
<p:tagLst xmlns:p="http://schemas.openxmlformats.org/presentationml/2006/main">
  <p:tag name="AS_UNIQUEID" val="318"/>
</p:tagLst>
</file>

<file path=ppt/tags/tag281.xml><?xml version="1.0" encoding="utf-8"?>
<p:tagLst xmlns:p="http://schemas.openxmlformats.org/presentationml/2006/main">
  <p:tag name="AS_UNIQUEID" val="319"/>
</p:tagLst>
</file>

<file path=ppt/tags/tag282.xml><?xml version="1.0" encoding="utf-8"?>
<p:tagLst xmlns:p="http://schemas.openxmlformats.org/presentationml/2006/main">
  <p:tag name="AS_UNIQUEID" val="320"/>
</p:tagLst>
</file>

<file path=ppt/tags/tag283.xml><?xml version="1.0" encoding="utf-8"?>
<p:tagLst xmlns:p="http://schemas.openxmlformats.org/presentationml/2006/main">
  <p:tag name="AS_UNIQUEID" val="321"/>
</p:tagLst>
</file>

<file path=ppt/tags/tag284.xml><?xml version="1.0" encoding="utf-8"?>
<p:tagLst xmlns:p="http://schemas.openxmlformats.org/presentationml/2006/main">
  <p:tag name="AS_UNIQUEID" val="322"/>
</p:tagLst>
</file>

<file path=ppt/tags/tag285.xml><?xml version="1.0" encoding="utf-8"?>
<p:tagLst xmlns:p="http://schemas.openxmlformats.org/presentationml/2006/main">
  <p:tag name="AS_UNIQUEID" val="323"/>
</p:tagLst>
</file>

<file path=ppt/tags/tag286.xml><?xml version="1.0" encoding="utf-8"?>
<p:tagLst xmlns:p="http://schemas.openxmlformats.org/presentationml/2006/main">
  <p:tag name="AS_UNIQUEID" val="324"/>
</p:tagLst>
</file>

<file path=ppt/tags/tag287.xml><?xml version="1.0" encoding="utf-8"?>
<p:tagLst xmlns:p="http://schemas.openxmlformats.org/presentationml/2006/main">
  <p:tag name="AS_UNIQUEID" val="325"/>
</p:tagLst>
</file>

<file path=ppt/tags/tag288.xml><?xml version="1.0" encoding="utf-8"?>
<p:tagLst xmlns:p="http://schemas.openxmlformats.org/presentationml/2006/main">
  <p:tag name="AS_UNIQUEID" val="326"/>
</p:tagLst>
</file>

<file path=ppt/tags/tag289.xml><?xml version="1.0" encoding="utf-8"?>
<p:tagLst xmlns:p="http://schemas.openxmlformats.org/presentationml/2006/main">
  <p:tag name="AS_UNIQUEID" val="327"/>
</p:tagLst>
</file>

<file path=ppt/tags/tag29.xml><?xml version="1.0" encoding="utf-8"?>
<p:tagLst xmlns:p="http://schemas.openxmlformats.org/presentationml/2006/main">
  <p:tag name="AS_UNIQUEID" val="74"/>
</p:tagLst>
</file>

<file path=ppt/tags/tag290.xml><?xml version="1.0" encoding="utf-8"?>
<p:tagLst xmlns:p="http://schemas.openxmlformats.org/presentationml/2006/main">
  <p:tag name="AS_UNIQUEID" val="328"/>
</p:tagLst>
</file>

<file path=ppt/tags/tag291.xml><?xml version="1.0" encoding="utf-8"?>
<p:tagLst xmlns:p="http://schemas.openxmlformats.org/presentationml/2006/main">
  <p:tag name="AS_UNIQUEID" val="329"/>
</p:tagLst>
</file>

<file path=ppt/tags/tag292.xml><?xml version="1.0" encoding="utf-8"?>
<p:tagLst xmlns:p="http://schemas.openxmlformats.org/presentationml/2006/main">
  <p:tag name="AS_UNIQUEID" val="330"/>
</p:tagLst>
</file>

<file path=ppt/tags/tag293.xml><?xml version="1.0" encoding="utf-8"?>
<p:tagLst xmlns:p="http://schemas.openxmlformats.org/presentationml/2006/main">
  <p:tag name="AS_UNIQUEID" val="331"/>
</p:tagLst>
</file>

<file path=ppt/tags/tag294.xml><?xml version="1.0" encoding="utf-8"?>
<p:tagLst xmlns:p="http://schemas.openxmlformats.org/presentationml/2006/main">
  <p:tag name="AS_UNIQUEID" val="332"/>
</p:tagLst>
</file>

<file path=ppt/tags/tag295.xml><?xml version="1.0" encoding="utf-8"?>
<p:tagLst xmlns:p="http://schemas.openxmlformats.org/presentationml/2006/main">
  <p:tag name="AS_UNIQUEID" val="333"/>
</p:tagLst>
</file>

<file path=ppt/tags/tag296.xml><?xml version="1.0" encoding="utf-8"?>
<p:tagLst xmlns:p="http://schemas.openxmlformats.org/presentationml/2006/main">
  <p:tag name="AS_UNIQUEID" val="334"/>
</p:tagLst>
</file>

<file path=ppt/tags/tag297.xml><?xml version="1.0" encoding="utf-8"?>
<p:tagLst xmlns:p="http://schemas.openxmlformats.org/presentationml/2006/main">
  <p:tag name="AS_UNIQUEID" val="335"/>
</p:tagLst>
</file>

<file path=ppt/tags/tag298.xml><?xml version="1.0" encoding="utf-8"?>
<p:tagLst xmlns:p="http://schemas.openxmlformats.org/presentationml/2006/main">
  <p:tag name="AS_UNIQUEID" val="336"/>
</p:tagLst>
</file>

<file path=ppt/tags/tag299.xml><?xml version="1.0" encoding="utf-8"?>
<p:tagLst xmlns:p="http://schemas.openxmlformats.org/presentationml/2006/main">
  <p:tag name="AS_UNIQUEID" val="337"/>
</p:tagLst>
</file>

<file path=ppt/tags/tag3.xml><?xml version="1.0" encoding="utf-8"?>
<p:tagLst xmlns:p="http://schemas.openxmlformats.org/presentationml/2006/main">
  <p:tag name="AS_UNIQUEID" val="48"/>
</p:tagLst>
</file>

<file path=ppt/tags/tag30.xml><?xml version="1.0" encoding="utf-8"?>
<p:tagLst xmlns:p="http://schemas.openxmlformats.org/presentationml/2006/main">
  <p:tag name="AS_UNIQUEID" val="75"/>
</p:tagLst>
</file>

<file path=ppt/tags/tag300.xml><?xml version="1.0" encoding="utf-8"?>
<p:tagLst xmlns:p="http://schemas.openxmlformats.org/presentationml/2006/main">
  <p:tag name="AS_UNIQUEID" val="338"/>
</p:tagLst>
</file>

<file path=ppt/tags/tag301.xml><?xml version="1.0" encoding="utf-8"?>
<p:tagLst xmlns:p="http://schemas.openxmlformats.org/presentationml/2006/main">
  <p:tag name="AS_UNIQUEID" val="339"/>
</p:tagLst>
</file>

<file path=ppt/tags/tag302.xml><?xml version="1.0" encoding="utf-8"?>
<p:tagLst xmlns:p="http://schemas.openxmlformats.org/presentationml/2006/main">
  <p:tag name="AS_UNIQUEID" val="340"/>
</p:tagLst>
</file>

<file path=ppt/tags/tag303.xml><?xml version="1.0" encoding="utf-8"?>
<p:tagLst xmlns:p="http://schemas.openxmlformats.org/presentationml/2006/main">
  <p:tag name="AS_UNIQUEID" val="341"/>
</p:tagLst>
</file>

<file path=ppt/tags/tag304.xml><?xml version="1.0" encoding="utf-8"?>
<p:tagLst xmlns:p="http://schemas.openxmlformats.org/presentationml/2006/main">
  <p:tag name="AS_UNIQUEID" val="342"/>
</p:tagLst>
</file>

<file path=ppt/tags/tag305.xml><?xml version="1.0" encoding="utf-8"?>
<p:tagLst xmlns:p="http://schemas.openxmlformats.org/presentationml/2006/main">
  <p:tag name="AS_UNIQUEID" val="343"/>
</p:tagLst>
</file>

<file path=ppt/tags/tag306.xml><?xml version="1.0" encoding="utf-8"?>
<p:tagLst xmlns:p="http://schemas.openxmlformats.org/presentationml/2006/main">
  <p:tag name="AS_UNIQUEID" val="344"/>
</p:tagLst>
</file>

<file path=ppt/tags/tag307.xml><?xml version="1.0" encoding="utf-8"?>
<p:tagLst xmlns:p="http://schemas.openxmlformats.org/presentationml/2006/main">
  <p:tag name="AS_UNIQUEID" val="345"/>
</p:tagLst>
</file>

<file path=ppt/tags/tag308.xml><?xml version="1.0" encoding="utf-8"?>
<p:tagLst xmlns:p="http://schemas.openxmlformats.org/presentationml/2006/main">
  <p:tag name="AS_UNIQUEID" val="346"/>
</p:tagLst>
</file>

<file path=ppt/tags/tag309.xml><?xml version="1.0" encoding="utf-8"?>
<p:tagLst xmlns:p="http://schemas.openxmlformats.org/presentationml/2006/main">
  <p:tag name="AS_UNIQUEID" val="347"/>
</p:tagLst>
</file>

<file path=ppt/tags/tag31.xml><?xml version="1.0" encoding="utf-8"?>
<p:tagLst xmlns:p="http://schemas.openxmlformats.org/presentationml/2006/main">
  <p:tag name="AS_UNIQUEID" val="76"/>
</p:tagLst>
</file>

<file path=ppt/tags/tag310.xml><?xml version="1.0" encoding="utf-8"?>
<p:tagLst xmlns:p="http://schemas.openxmlformats.org/presentationml/2006/main">
  <p:tag name="AS_UNIQUEID" val="348"/>
</p:tagLst>
</file>

<file path=ppt/tags/tag311.xml><?xml version="1.0" encoding="utf-8"?>
<p:tagLst xmlns:p="http://schemas.openxmlformats.org/presentationml/2006/main">
  <p:tag name="AS_UNIQUEID" val="349"/>
</p:tagLst>
</file>

<file path=ppt/tags/tag312.xml><?xml version="1.0" encoding="utf-8"?>
<p:tagLst xmlns:p="http://schemas.openxmlformats.org/presentationml/2006/main">
  <p:tag name="AS_UNIQUEID" val="350"/>
</p:tagLst>
</file>

<file path=ppt/tags/tag313.xml><?xml version="1.0" encoding="utf-8"?>
<p:tagLst xmlns:p="http://schemas.openxmlformats.org/presentationml/2006/main">
  <p:tag name="AS_UNIQUEID" val="351"/>
</p:tagLst>
</file>

<file path=ppt/tags/tag314.xml><?xml version="1.0" encoding="utf-8"?>
<p:tagLst xmlns:p="http://schemas.openxmlformats.org/presentationml/2006/main">
  <p:tag name="AS_UNIQUEID" val="352"/>
</p:tagLst>
</file>

<file path=ppt/tags/tag315.xml><?xml version="1.0" encoding="utf-8"?>
<p:tagLst xmlns:p="http://schemas.openxmlformats.org/presentationml/2006/main">
  <p:tag name="AS_UNIQUEID" val="353"/>
</p:tagLst>
</file>

<file path=ppt/tags/tag316.xml><?xml version="1.0" encoding="utf-8"?>
<p:tagLst xmlns:p="http://schemas.openxmlformats.org/presentationml/2006/main">
  <p:tag name="AS_UNIQUEID" val="354"/>
</p:tagLst>
</file>

<file path=ppt/tags/tag317.xml><?xml version="1.0" encoding="utf-8"?>
<p:tagLst xmlns:p="http://schemas.openxmlformats.org/presentationml/2006/main">
  <p:tag name="AS_UNIQUEID" val="355"/>
</p:tagLst>
</file>

<file path=ppt/tags/tag318.xml><?xml version="1.0" encoding="utf-8"?>
<p:tagLst xmlns:p="http://schemas.openxmlformats.org/presentationml/2006/main">
  <p:tag name="AS_UNIQUEID" val="356"/>
</p:tagLst>
</file>

<file path=ppt/tags/tag319.xml><?xml version="1.0" encoding="utf-8"?>
<p:tagLst xmlns:p="http://schemas.openxmlformats.org/presentationml/2006/main">
  <p:tag name="AS_UNIQUEID" val="357"/>
</p:tagLst>
</file>

<file path=ppt/tags/tag32.xml><?xml version="1.0" encoding="utf-8"?>
<p:tagLst xmlns:p="http://schemas.openxmlformats.org/presentationml/2006/main">
  <p:tag name="AS_UNIQUEID" val="77"/>
</p:tagLst>
</file>

<file path=ppt/tags/tag320.xml><?xml version="1.0" encoding="utf-8"?>
<p:tagLst xmlns:p="http://schemas.openxmlformats.org/presentationml/2006/main">
  <p:tag name="AS_UNIQUEID" val="358"/>
</p:tagLst>
</file>

<file path=ppt/tags/tag321.xml><?xml version="1.0" encoding="utf-8"?>
<p:tagLst xmlns:p="http://schemas.openxmlformats.org/presentationml/2006/main">
  <p:tag name="AS_UNIQUEID" val="359"/>
</p:tagLst>
</file>

<file path=ppt/tags/tag322.xml><?xml version="1.0" encoding="utf-8"?>
<p:tagLst xmlns:p="http://schemas.openxmlformats.org/presentationml/2006/main">
  <p:tag name="AS_UNIQUEID" val="360"/>
</p:tagLst>
</file>

<file path=ppt/tags/tag323.xml><?xml version="1.0" encoding="utf-8"?>
<p:tagLst xmlns:p="http://schemas.openxmlformats.org/presentationml/2006/main">
  <p:tag name="AS_UNIQUEID" val="361"/>
</p:tagLst>
</file>

<file path=ppt/tags/tag324.xml><?xml version="1.0" encoding="utf-8"?>
<p:tagLst xmlns:p="http://schemas.openxmlformats.org/presentationml/2006/main">
  <p:tag name="AS_UNIQUEID" val="362"/>
</p:tagLst>
</file>

<file path=ppt/tags/tag325.xml><?xml version="1.0" encoding="utf-8"?>
<p:tagLst xmlns:p="http://schemas.openxmlformats.org/presentationml/2006/main">
  <p:tag name="AS_UNIQUEID" val="363"/>
</p:tagLst>
</file>

<file path=ppt/tags/tag326.xml><?xml version="1.0" encoding="utf-8"?>
<p:tagLst xmlns:p="http://schemas.openxmlformats.org/presentationml/2006/main">
  <p:tag name="AS_UNIQUEID" val="364"/>
</p:tagLst>
</file>

<file path=ppt/tags/tag327.xml><?xml version="1.0" encoding="utf-8"?>
<p:tagLst xmlns:p="http://schemas.openxmlformats.org/presentationml/2006/main">
  <p:tag name="AS_UNIQUEID" val="365"/>
</p:tagLst>
</file>

<file path=ppt/tags/tag328.xml><?xml version="1.0" encoding="utf-8"?>
<p:tagLst xmlns:p="http://schemas.openxmlformats.org/presentationml/2006/main">
  <p:tag name="AS_UNIQUEID" val="366"/>
</p:tagLst>
</file>

<file path=ppt/tags/tag329.xml><?xml version="1.0" encoding="utf-8"?>
<p:tagLst xmlns:p="http://schemas.openxmlformats.org/presentationml/2006/main">
  <p:tag name="AS_UNIQUEID" val="367"/>
</p:tagLst>
</file>

<file path=ppt/tags/tag33.xml><?xml version="1.0" encoding="utf-8"?>
<p:tagLst xmlns:p="http://schemas.openxmlformats.org/presentationml/2006/main">
  <p:tag name="AS_UNIQUEID" val="78"/>
</p:tagLst>
</file>

<file path=ppt/tags/tag330.xml><?xml version="1.0" encoding="utf-8"?>
<p:tagLst xmlns:p="http://schemas.openxmlformats.org/presentationml/2006/main">
  <p:tag name="AS_UNIQUEID" val="368"/>
</p:tagLst>
</file>

<file path=ppt/tags/tag331.xml><?xml version="1.0" encoding="utf-8"?>
<p:tagLst xmlns:p="http://schemas.openxmlformats.org/presentationml/2006/main">
  <p:tag name="AS_UNIQUEID" val="369"/>
</p:tagLst>
</file>

<file path=ppt/tags/tag332.xml><?xml version="1.0" encoding="utf-8"?>
<p:tagLst xmlns:p="http://schemas.openxmlformats.org/presentationml/2006/main">
  <p:tag name="AS_UNIQUEID" val="370"/>
</p:tagLst>
</file>

<file path=ppt/tags/tag333.xml><?xml version="1.0" encoding="utf-8"?>
<p:tagLst xmlns:p="http://schemas.openxmlformats.org/presentationml/2006/main">
  <p:tag name="AS_UNIQUEID" val="371"/>
</p:tagLst>
</file>

<file path=ppt/tags/tag334.xml><?xml version="1.0" encoding="utf-8"?>
<p:tagLst xmlns:p="http://schemas.openxmlformats.org/presentationml/2006/main">
  <p:tag name="AS_UNIQUEID" val="372"/>
</p:tagLst>
</file>

<file path=ppt/tags/tag335.xml><?xml version="1.0" encoding="utf-8"?>
<p:tagLst xmlns:p="http://schemas.openxmlformats.org/presentationml/2006/main">
  <p:tag name="AS_UNIQUEID" val="373"/>
</p:tagLst>
</file>

<file path=ppt/tags/tag336.xml><?xml version="1.0" encoding="utf-8"?>
<p:tagLst xmlns:p="http://schemas.openxmlformats.org/presentationml/2006/main">
  <p:tag name="AS_UNIQUEID" val="374"/>
</p:tagLst>
</file>

<file path=ppt/tags/tag337.xml><?xml version="1.0" encoding="utf-8"?>
<p:tagLst xmlns:p="http://schemas.openxmlformats.org/presentationml/2006/main">
  <p:tag name="AS_UNIQUEID" val="375"/>
</p:tagLst>
</file>

<file path=ppt/tags/tag338.xml><?xml version="1.0" encoding="utf-8"?>
<p:tagLst xmlns:p="http://schemas.openxmlformats.org/presentationml/2006/main">
  <p:tag name="AS_UNIQUEID" val="376"/>
</p:tagLst>
</file>

<file path=ppt/tags/tag339.xml><?xml version="1.0" encoding="utf-8"?>
<p:tagLst xmlns:p="http://schemas.openxmlformats.org/presentationml/2006/main">
  <p:tag name="AS_UNIQUEID" val="377"/>
</p:tagLst>
</file>

<file path=ppt/tags/tag34.xml><?xml version="1.0" encoding="utf-8"?>
<p:tagLst xmlns:p="http://schemas.openxmlformats.org/presentationml/2006/main">
  <p:tag name="AS_UNIQUEID" val="79"/>
</p:tagLst>
</file>

<file path=ppt/tags/tag340.xml><?xml version="1.0" encoding="utf-8"?>
<p:tagLst xmlns:p="http://schemas.openxmlformats.org/presentationml/2006/main">
  <p:tag name="AS_UNIQUEID" val="378"/>
</p:tagLst>
</file>

<file path=ppt/tags/tag341.xml><?xml version="1.0" encoding="utf-8"?>
<p:tagLst xmlns:p="http://schemas.openxmlformats.org/presentationml/2006/main">
  <p:tag name="AS_UNIQUEID" val="379"/>
</p:tagLst>
</file>

<file path=ppt/tags/tag342.xml><?xml version="1.0" encoding="utf-8"?>
<p:tagLst xmlns:p="http://schemas.openxmlformats.org/presentationml/2006/main">
  <p:tag name="AS_UNIQUEID" val="380"/>
</p:tagLst>
</file>

<file path=ppt/tags/tag343.xml><?xml version="1.0" encoding="utf-8"?>
<p:tagLst xmlns:p="http://schemas.openxmlformats.org/presentationml/2006/main">
  <p:tag name="AS_UNIQUEID" val="381"/>
</p:tagLst>
</file>

<file path=ppt/tags/tag344.xml><?xml version="1.0" encoding="utf-8"?>
<p:tagLst xmlns:p="http://schemas.openxmlformats.org/presentationml/2006/main">
  <p:tag name="AS_UNIQUEID" val="382"/>
</p:tagLst>
</file>

<file path=ppt/tags/tag345.xml><?xml version="1.0" encoding="utf-8"?>
<p:tagLst xmlns:p="http://schemas.openxmlformats.org/presentationml/2006/main">
  <p:tag name="AS_UNIQUEID" val="383"/>
</p:tagLst>
</file>

<file path=ppt/tags/tag346.xml><?xml version="1.0" encoding="utf-8"?>
<p:tagLst xmlns:p="http://schemas.openxmlformats.org/presentationml/2006/main">
  <p:tag name="AS_UNIQUEID" val="384"/>
</p:tagLst>
</file>

<file path=ppt/tags/tag347.xml><?xml version="1.0" encoding="utf-8"?>
<p:tagLst xmlns:p="http://schemas.openxmlformats.org/presentationml/2006/main">
  <p:tag name="AS_UNIQUEID" val="385"/>
</p:tagLst>
</file>

<file path=ppt/tags/tag348.xml><?xml version="1.0" encoding="utf-8"?>
<p:tagLst xmlns:p="http://schemas.openxmlformats.org/presentationml/2006/main">
  <p:tag name="AS_UNIQUEID" val="386"/>
</p:tagLst>
</file>

<file path=ppt/tags/tag349.xml><?xml version="1.0" encoding="utf-8"?>
<p:tagLst xmlns:p="http://schemas.openxmlformats.org/presentationml/2006/main">
  <p:tag name="AS_UNIQUEID" val="387"/>
</p:tagLst>
</file>

<file path=ppt/tags/tag35.xml><?xml version="1.0" encoding="utf-8"?>
<p:tagLst xmlns:p="http://schemas.openxmlformats.org/presentationml/2006/main">
  <p:tag name="AS_UNIQUEID" val="80"/>
</p:tagLst>
</file>

<file path=ppt/tags/tag350.xml><?xml version="1.0" encoding="utf-8"?>
<p:tagLst xmlns:p="http://schemas.openxmlformats.org/presentationml/2006/main">
  <p:tag name="AS_UNIQUEID" val="388"/>
</p:tagLst>
</file>

<file path=ppt/tags/tag351.xml><?xml version="1.0" encoding="utf-8"?>
<p:tagLst xmlns:p="http://schemas.openxmlformats.org/presentationml/2006/main">
  <p:tag name="AS_UNIQUEID" val="389"/>
</p:tagLst>
</file>

<file path=ppt/tags/tag352.xml><?xml version="1.0" encoding="utf-8"?>
<p:tagLst xmlns:p="http://schemas.openxmlformats.org/presentationml/2006/main">
  <p:tag name="AS_UNIQUEID" val="390"/>
</p:tagLst>
</file>

<file path=ppt/tags/tag353.xml><?xml version="1.0" encoding="utf-8"?>
<p:tagLst xmlns:p="http://schemas.openxmlformats.org/presentationml/2006/main">
  <p:tag name="AS_UNIQUEID" val="391"/>
</p:tagLst>
</file>

<file path=ppt/tags/tag354.xml><?xml version="1.0" encoding="utf-8"?>
<p:tagLst xmlns:p="http://schemas.openxmlformats.org/presentationml/2006/main">
  <p:tag name="AS_UNIQUEID" val="392"/>
</p:tagLst>
</file>

<file path=ppt/tags/tag355.xml><?xml version="1.0" encoding="utf-8"?>
<p:tagLst xmlns:p="http://schemas.openxmlformats.org/presentationml/2006/main">
  <p:tag name="AS_UNIQUEID" val="393"/>
</p:tagLst>
</file>

<file path=ppt/tags/tag356.xml><?xml version="1.0" encoding="utf-8"?>
<p:tagLst xmlns:p="http://schemas.openxmlformats.org/presentationml/2006/main">
  <p:tag name="AS_UNIQUEID" val="394"/>
</p:tagLst>
</file>

<file path=ppt/tags/tag357.xml><?xml version="1.0" encoding="utf-8"?>
<p:tagLst xmlns:p="http://schemas.openxmlformats.org/presentationml/2006/main">
  <p:tag name="AS_UNIQUEID" val="395"/>
</p:tagLst>
</file>

<file path=ppt/tags/tag358.xml><?xml version="1.0" encoding="utf-8"?>
<p:tagLst xmlns:p="http://schemas.openxmlformats.org/presentationml/2006/main">
  <p:tag name="AS_UNIQUEID" val="396"/>
</p:tagLst>
</file>

<file path=ppt/tags/tag359.xml><?xml version="1.0" encoding="utf-8"?>
<p:tagLst xmlns:p="http://schemas.openxmlformats.org/presentationml/2006/main">
  <p:tag name="AS_UNIQUEID" val="397"/>
</p:tagLst>
</file>

<file path=ppt/tags/tag36.xml><?xml version="1.0" encoding="utf-8"?>
<p:tagLst xmlns:p="http://schemas.openxmlformats.org/presentationml/2006/main">
  <p:tag name="AS_UNIQUEID" val="81"/>
</p:tagLst>
</file>

<file path=ppt/tags/tag360.xml><?xml version="1.0" encoding="utf-8"?>
<p:tagLst xmlns:p="http://schemas.openxmlformats.org/presentationml/2006/main">
  <p:tag name="AS_UNIQUEID" val="398"/>
</p:tagLst>
</file>

<file path=ppt/tags/tag361.xml><?xml version="1.0" encoding="utf-8"?>
<p:tagLst xmlns:p="http://schemas.openxmlformats.org/presentationml/2006/main">
  <p:tag name="AS_UNIQUEID" val="399"/>
</p:tagLst>
</file>

<file path=ppt/tags/tag362.xml><?xml version="1.0" encoding="utf-8"?>
<p:tagLst xmlns:p="http://schemas.openxmlformats.org/presentationml/2006/main">
  <p:tag name="AS_UNIQUEID" val="400"/>
</p:tagLst>
</file>

<file path=ppt/tags/tag363.xml><?xml version="1.0" encoding="utf-8"?>
<p:tagLst xmlns:p="http://schemas.openxmlformats.org/presentationml/2006/main">
  <p:tag name="AS_UNIQUEID" val="401"/>
</p:tagLst>
</file>

<file path=ppt/tags/tag364.xml><?xml version="1.0" encoding="utf-8"?>
<p:tagLst xmlns:p="http://schemas.openxmlformats.org/presentationml/2006/main">
  <p:tag name="AS_UNIQUEID" val="402"/>
</p:tagLst>
</file>

<file path=ppt/tags/tag365.xml><?xml version="1.0" encoding="utf-8"?>
<p:tagLst xmlns:p="http://schemas.openxmlformats.org/presentationml/2006/main">
  <p:tag name="AS_UNIQUEID" val="403"/>
</p:tagLst>
</file>

<file path=ppt/tags/tag366.xml><?xml version="1.0" encoding="utf-8"?>
<p:tagLst xmlns:p="http://schemas.openxmlformats.org/presentationml/2006/main">
  <p:tag name="AS_UNIQUEID" val="404"/>
</p:tagLst>
</file>

<file path=ppt/tags/tag367.xml><?xml version="1.0" encoding="utf-8"?>
<p:tagLst xmlns:p="http://schemas.openxmlformats.org/presentationml/2006/main">
  <p:tag name="AS_UNIQUEID" val="405"/>
</p:tagLst>
</file>

<file path=ppt/tags/tag368.xml><?xml version="1.0" encoding="utf-8"?>
<p:tagLst xmlns:p="http://schemas.openxmlformats.org/presentationml/2006/main">
  <p:tag name="AS_UNIQUEID" val="406"/>
</p:tagLst>
</file>

<file path=ppt/tags/tag369.xml><?xml version="1.0" encoding="utf-8"?>
<p:tagLst xmlns:p="http://schemas.openxmlformats.org/presentationml/2006/main">
  <p:tag name="AS_UNIQUEID" val="407"/>
</p:tagLst>
</file>

<file path=ppt/tags/tag37.xml><?xml version="1.0" encoding="utf-8"?>
<p:tagLst xmlns:p="http://schemas.openxmlformats.org/presentationml/2006/main">
  <p:tag name="AS_UNIQUEID" val="82"/>
</p:tagLst>
</file>

<file path=ppt/tags/tag370.xml><?xml version="1.0" encoding="utf-8"?>
<p:tagLst xmlns:p="http://schemas.openxmlformats.org/presentationml/2006/main">
  <p:tag name="AS_UNIQUEID" val="408"/>
</p:tagLst>
</file>

<file path=ppt/tags/tag371.xml><?xml version="1.0" encoding="utf-8"?>
<p:tagLst xmlns:p="http://schemas.openxmlformats.org/presentationml/2006/main">
  <p:tag name="AS_UNIQUEID" val="409"/>
</p:tagLst>
</file>

<file path=ppt/tags/tag372.xml><?xml version="1.0" encoding="utf-8"?>
<p:tagLst xmlns:p="http://schemas.openxmlformats.org/presentationml/2006/main">
  <p:tag name="AS_UNIQUEID" val="410"/>
</p:tagLst>
</file>

<file path=ppt/tags/tag373.xml><?xml version="1.0" encoding="utf-8"?>
<p:tagLst xmlns:p="http://schemas.openxmlformats.org/presentationml/2006/main">
  <p:tag name="AS_UNIQUEID" val="411"/>
</p:tagLst>
</file>

<file path=ppt/tags/tag374.xml><?xml version="1.0" encoding="utf-8"?>
<p:tagLst xmlns:p="http://schemas.openxmlformats.org/presentationml/2006/main">
  <p:tag name="AS_UNIQUEID" val="412"/>
</p:tagLst>
</file>

<file path=ppt/tags/tag375.xml><?xml version="1.0" encoding="utf-8"?>
<p:tagLst xmlns:p="http://schemas.openxmlformats.org/presentationml/2006/main">
  <p:tag name="AS_UNIQUEID" val="413"/>
</p:tagLst>
</file>

<file path=ppt/tags/tag376.xml><?xml version="1.0" encoding="utf-8"?>
<p:tagLst xmlns:p="http://schemas.openxmlformats.org/presentationml/2006/main">
  <p:tag name="AS_UNIQUEID" val="414"/>
</p:tagLst>
</file>

<file path=ppt/tags/tag377.xml><?xml version="1.0" encoding="utf-8"?>
<p:tagLst xmlns:p="http://schemas.openxmlformats.org/presentationml/2006/main">
  <p:tag name="AS_UNIQUEID" val="415"/>
</p:tagLst>
</file>

<file path=ppt/tags/tag378.xml><?xml version="1.0" encoding="utf-8"?>
<p:tagLst xmlns:p="http://schemas.openxmlformats.org/presentationml/2006/main">
  <p:tag name="AS_UNIQUEID" val="416"/>
</p:tagLst>
</file>

<file path=ppt/tags/tag379.xml><?xml version="1.0" encoding="utf-8"?>
<p:tagLst xmlns:p="http://schemas.openxmlformats.org/presentationml/2006/main">
  <p:tag name="AS_UNIQUEID" val="417"/>
</p:tagLst>
</file>

<file path=ppt/tags/tag38.xml><?xml version="1.0" encoding="utf-8"?>
<p:tagLst xmlns:p="http://schemas.openxmlformats.org/presentationml/2006/main">
  <p:tag name="AS_UNIQUEID" val="83"/>
</p:tagLst>
</file>

<file path=ppt/tags/tag380.xml><?xml version="1.0" encoding="utf-8"?>
<p:tagLst xmlns:p="http://schemas.openxmlformats.org/presentationml/2006/main">
  <p:tag name="AS_UNIQUEID" val="418"/>
</p:tagLst>
</file>

<file path=ppt/tags/tag381.xml><?xml version="1.0" encoding="utf-8"?>
<p:tagLst xmlns:p="http://schemas.openxmlformats.org/presentationml/2006/main">
  <p:tag name="AS_UNIQUEID" val="419"/>
</p:tagLst>
</file>

<file path=ppt/tags/tag382.xml><?xml version="1.0" encoding="utf-8"?>
<p:tagLst xmlns:p="http://schemas.openxmlformats.org/presentationml/2006/main">
  <p:tag name="AS_UNIQUEID" val="420"/>
</p:tagLst>
</file>

<file path=ppt/tags/tag383.xml><?xml version="1.0" encoding="utf-8"?>
<p:tagLst xmlns:p="http://schemas.openxmlformats.org/presentationml/2006/main">
  <p:tag name="AS_UNIQUEID" val="421"/>
</p:tagLst>
</file>

<file path=ppt/tags/tag384.xml><?xml version="1.0" encoding="utf-8"?>
<p:tagLst xmlns:p="http://schemas.openxmlformats.org/presentationml/2006/main">
  <p:tag name="AS_UNIQUEID" val="422"/>
</p:tagLst>
</file>

<file path=ppt/tags/tag385.xml><?xml version="1.0" encoding="utf-8"?>
<p:tagLst xmlns:p="http://schemas.openxmlformats.org/presentationml/2006/main">
  <p:tag name="AS_UNIQUEID" val="423"/>
</p:tagLst>
</file>

<file path=ppt/tags/tag386.xml><?xml version="1.0" encoding="utf-8"?>
<p:tagLst xmlns:p="http://schemas.openxmlformats.org/presentationml/2006/main">
  <p:tag name="AS_UNIQUEID" val="424"/>
</p:tagLst>
</file>

<file path=ppt/tags/tag387.xml><?xml version="1.0" encoding="utf-8"?>
<p:tagLst xmlns:p="http://schemas.openxmlformats.org/presentationml/2006/main">
  <p:tag name="AS_UNIQUEID" val="425"/>
</p:tagLst>
</file>

<file path=ppt/tags/tag388.xml><?xml version="1.0" encoding="utf-8"?>
<p:tagLst xmlns:p="http://schemas.openxmlformats.org/presentationml/2006/main">
  <p:tag name="AS_UNIQUEID" val="426"/>
</p:tagLst>
</file>

<file path=ppt/tags/tag389.xml><?xml version="1.0" encoding="utf-8"?>
<p:tagLst xmlns:p="http://schemas.openxmlformats.org/presentationml/2006/main">
  <p:tag name="AS_UNIQUEID" val="427"/>
</p:tagLst>
</file>

<file path=ppt/tags/tag39.xml><?xml version="1.0" encoding="utf-8"?>
<p:tagLst xmlns:p="http://schemas.openxmlformats.org/presentationml/2006/main">
  <p:tag name="AS_UNIQUEID" val="84"/>
</p:tagLst>
</file>

<file path=ppt/tags/tag390.xml><?xml version="1.0" encoding="utf-8"?>
<p:tagLst xmlns:p="http://schemas.openxmlformats.org/presentationml/2006/main">
  <p:tag name="AS_UNIQUEID" val="428"/>
</p:tagLst>
</file>

<file path=ppt/tags/tag391.xml><?xml version="1.0" encoding="utf-8"?>
<p:tagLst xmlns:p="http://schemas.openxmlformats.org/presentationml/2006/main">
  <p:tag name="AS_UNIQUEID" val="429"/>
</p:tagLst>
</file>

<file path=ppt/tags/tag392.xml><?xml version="1.0" encoding="utf-8"?>
<p:tagLst xmlns:p="http://schemas.openxmlformats.org/presentationml/2006/main">
  <p:tag name="AS_UNIQUEID" val="430"/>
</p:tagLst>
</file>

<file path=ppt/tags/tag393.xml><?xml version="1.0" encoding="utf-8"?>
<p:tagLst xmlns:p="http://schemas.openxmlformats.org/presentationml/2006/main">
  <p:tag name="AS_UNIQUEID" val="431"/>
</p:tagLst>
</file>

<file path=ppt/tags/tag394.xml><?xml version="1.0" encoding="utf-8"?>
<p:tagLst xmlns:p="http://schemas.openxmlformats.org/presentationml/2006/main">
  <p:tag name="AS_UNIQUEID" val="432"/>
</p:tagLst>
</file>

<file path=ppt/tags/tag395.xml><?xml version="1.0" encoding="utf-8"?>
<p:tagLst xmlns:p="http://schemas.openxmlformats.org/presentationml/2006/main">
  <p:tag name="AS_UNIQUEID" val="433"/>
</p:tagLst>
</file>

<file path=ppt/tags/tag396.xml><?xml version="1.0" encoding="utf-8"?>
<p:tagLst xmlns:p="http://schemas.openxmlformats.org/presentationml/2006/main">
  <p:tag name="AS_UNIQUEID" val="434"/>
</p:tagLst>
</file>

<file path=ppt/tags/tag397.xml><?xml version="1.0" encoding="utf-8"?>
<p:tagLst xmlns:p="http://schemas.openxmlformats.org/presentationml/2006/main">
  <p:tag name="AS_UNIQUEID" val="435"/>
</p:tagLst>
</file>

<file path=ppt/tags/tag398.xml><?xml version="1.0" encoding="utf-8"?>
<p:tagLst xmlns:p="http://schemas.openxmlformats.org/presentationml/2006/main">
  <p:tag name="AS_UNIQUEID" val="436"/>
</p:tagLst>
</file>

<file path=ppt/tags/tag399.xml><?xml version="1.0" encoding="utf-8"?>
<p:tagLst xmlns:p="http://schemas.openxmlformats.org/presentationml/2006/main">
  <p:tag name="AS_UNIQUEID" val="437"/>
</p:tagLst>
</file>

<file path=ppt/tags/tag4.xml><?xml version="1.0" encoding="utf-8"?>
<p:tagLst xmlns:p="http://schemas.openxmlformats.org/presentationml/2006/main">
  <p:tag name="AS_UNIQUEID" val="49"/>
</p:tagLst>
</file>

<file path=ppt/tags/tag40.xml><?xml version="1.0" encoding="utf-8"?>
<p:tagLst xmlns:p="http://schemas.openxmlformats.org/presentationml/2006/main">
  <p:tag name="AS_UNIQUEID" val="85"/>
</p:tagLst>
</file>

<file path=ppt/tags/tag400.xml><?xml version="1.0" encoding="utf-8"?>
<p:tagLst xmlns:p="http://schemas.openxmlformats.org/presentationml/2006/main">
  <p:tag name="AS_UNIQUEID" val="438"/>
</p:tagLst>
</file>

<file path=ppt/tags/tag401.xml><?xml version="1.0" encoding="utf-8"?>
<p:tagLst xmlns:p="http://schemas.openxmlformats.org/presentationml/2006/main">
  <p:tag name="AS_UNIQUEID" val="439"/>
</p:tagLst>
</file>

<file path=ppt/tags/tag402.xml><?xml version="1.0" encoding="utf-8"?>
<p:tagLst xmlns:p="http://schemas.openxmlformats.org/presentationml/2006/main">
  <p:tag name="AS_UNIQUEID" val="440"/>
</p:tagLst>
</file>

<file path=ppt/tags/tag403.xml><?xml version="1.0" encoding="utf-8"?>
<p:tagLst xmlns:p="http://schemas.openxmlformats.org/presentationml/2006/main">
  <p:tag name="AS_UNIQUEID" val="441"/>
</p:tagLst>
</file>

<file path=ppt/tags/tag404.xml><?xml version="1.0" encoding="utf-8"?>
<p:tagLst xmlns:p="http://schemas.openxmlformats.org/presentationml/2006/main">
  <p:tag name="AS_UNIQUEID" val="442"/>
</p:tagLst>
</file>

<file path=ppt/tags/tag405.xml><?xml version="1.0" encoding="utf-8"?>
<p:tagLst xmlns:p="http://schemas.openxmlformats.org/presentationml/2006/main">
  <p:tag name="AS_UNIQUEID" val="443"/>
</p:tagLst>
</file>

<file path=ppt/tags/tag406.xml><?xml version="1.0" encoding="utf-8"?>
<p:tagLst xmlns:p="http://schemas.openxmlformats.org/presentationml/2006/main">
  <p:tag name="AS_UNIQUEID" val="444"/>
</p:tagLst>
</file>

<file path=ppt/tags/tag407.xml><?xml version="1.0" encoding="utf-8"?>
<p:tagLst xmlns:p="http://schemas.openxmlformats.org/presentationml/2006/main">
  <p:tag name="AS_UNIQUEID" val="445"/>
</p:tagLst>
</file>

<file path=ppt/tags/tag408.xml><?xml version="1.0" encoding="utf-8"?>
<p:tagLst xmlns:p="http://schemas.openxmlformats.org/presentationml/2006/main">
  <p:tag name="AS_UNIQUEID" val="446"/>
</p:tagLst>
</file>

<file path=ppt/tags/tag409.xml><?xml version="1.0" encoding="utf-8"?>
<p:tagLst xmlns:p="http://schemas.openxmlformats.org/presentationml/2006/main">
  <p:tag name="AS_UNIQUEID" val="447"/>
</p:tagLst>
</file>

<file path=ppt/tags/tag41.xml><?xml version="1.0" encoding="utf-8"?>
<p:tagLst xmlns:p="http://schemas.openxmlformats.org/presentationml/2006/main">
  <p:tag name="AS_UNIQUEID" val="86"/>
</p:tagLst>
</file>

<file path=ppt/tags/tag410.xml><?xml version="1.0" encoding="utf-8"?>
<p:tagLst xmlns:p="http://schemas.openxmlformats.org/presentationml/2006/main">
  <p:tag name="AS_UNIQUEID" val="448"/>
</p:tagLst>
</file>

<file path=ppt/tags/tag411.xml><?xml version="1.0" encoding="utf-8"?>
<p:tagLst xmlns:p="http://schemas.openxmlformats.org/presentationml/2006/main">
  <p:tag name="AS_UNIQUEID" val="449"/>
</p:tagLst>
</file>

<file path=ppt/tags/tag412.xml><?xml version="1.0" encoding="utf-8"?>
<p:tagLst xmlns:p="http://schemas.openxmlformats.org/presentationml/2006/main">
  <p:tag name="AS_UNIQUEID" val="450"/>
</p:tagLst>
</file>

<file path=ppt/tags/tag413.xml><?xml version="1.0" encoding="utf-8"?>
<p:tagLst xmlns:p="http://schemas.openxmlformats.org/presentationml/2006/main">
  <p:tag name="AS_UNIQUEID" val="451"/>
</p:tagLst>
</file>

<file path=ppt/tags/tag414.xml><?xml version="1.0" encoding="utf-8"?>
<p:tagLst xmlns:p="http://schemas.openxmlformats.org/presentationml/2006/main">
  <p:tag name="AS_UNIQUEID" val="452"/>
</p:tagLst>
</file>

<file path=ppt/tags/tag415.xml><?xml version="1.0" encoding="utf-8"?>
<p:tagLst xmlns:p="http://schemas.openxmlformats.org/presentationml/2006/main">
  <p:tag name="AS_UNIQUEID" val="453"/>
</p:tagLst>
</file>

<file path=ppt/tags/tag416.xml><?xml version="1.0" encoding="utf-8"?>
<p:tagLst xmlns:p="http://schemas.openxmlformats.org/presentationml/2006/main">
  <p:tag name="AS_UNIQUEID" val="454"/>
</p:tagLst>
</file>

<file path=ppt/tags/tag417.xml><?xml version="1.0" encoding="utf-8"?>
<p:tagLst xmlns:p="http://schemas.openxmlformats.org/presentationml/2006/main">
  <p:tag name="AS_UNIQUEID" val="455"/>
</p:tagLst>
</file>

<file path=ppt/tags/tag418.xml><?xml version="1.0" encoding="utf-8"?>
<p:tagLst xmlns:p="http://schemas.openxmlformats.org/presentationml/2006/main">
  <p:tag name="AS_UNIQUEID" val="456"/>
</p:tagLst>
</file>

<file path=ppt/tags/tag419.xml><?xml version="1.0" encoding="utf-8"?>
<p:tagLst xmlns:p="http://schemas.openxmlformats.org/presentationml/2006/main">
  <p:tag name="AS_UNIQUEID" val="457"/>
</p:tagLst>
</file>

<file path=ppt/tags/tag42.xml><?xml version="1.0" encoding="utf-8"?>
<p:tagLst xmlns:p="http://schemas.openxmlformats.org/presentationml/2006/main">
  <p:tag name="AS_UNIQUEID" val="87"/>
</p:tagLst>
</file>

<file path=ppt/tags/tag420.xml><?xml version="1.0" encoding="utf-8"?>
<p:tagLst xmlns:p="http://schemas.openxmlformats.org/presentationml/2006/main">
  <p:tag name="AS_UNIQUEID" val="458"/>
</p:tagLst>
</file>

<file path=ppt/tags/tag421.xml><?xml version="1.0" encoding="utf-8"?>
<p:tagLst xmlns:p="http://schemas.openxmlformats.org/presentationml/2006/main">
  <p:tag name="AS_UNIQUEID" val="459"/>
</p:tagLst>
</file>

<file path=ppt/tags/tag422.xml><?xml version="1.0" encoding="utf-8"?>
<p:tagLst xmlns:p="http://schemas.openxmlformats.org/presentationml/2006/main">
  <p:tag name="AS_UNIQUEID" val="460"/>
</p:tagLst>
</file>

<file path=ppt/tags/tag423.xml><?xml version="1.0" encoding="utf-8"?>
<p:tagLst xmlns:p="http://schemas.openxmlformats.org/presentationml/2006/main">
  <p:tag name="AS_UNIQUEID" val="461"/>
</p:tagLst>
</file>

<file path=ppt/tags/tag424.xml><?xml version="1.0" encoding="utf-8"?>
<p:tagLst xmlns:p="http://schemas.openxmlformats.org/presentationml/2006/main">
  <p:tag name="AS_UNIQUEID" val="462"/>
</p:tagLst>
</file>

<file path=ppt/tags/tag425.xml><?xml version="1.0" encoding="utf-8"?>
<p:tagLst xmlns:p="http://schemas.openxmlformats.org/presentationml/2006/main">
  <p:tag name="AS_UNIQUEID" val="463"/>
</p:tagLst>
</file>

<file path=ppt/tags/tag426.xml><?xml version="1.0" encoding="utf-8"?>
<p:tagLst xmlns:p="http://schemas.openxmlformats.org/presentationml/2006/main">
  <p:tag name="AS_UNIQUEID" val="464"/>
</p:tagLst>
</file>

<file path=ppt/tags/tag427.xml><?xml version="1.0" encoding="utf-8"?>
<p:tagLst xmlns:p="http://schemas.openxmlformats.org/presentationml/2006/main">
  <p:tag name="AS_UNIQUEID" val="465"/>
</p:tagLst>
</file>

<file path=ppt/tags/tag428.xml><?xml version="1.0" encoding="utf-8"?>
<p:tagLst xmlns:p="http://schemas.openxmlformats.org/presentationml/2006/main">
  <p:tag name="AS_UNIQUEID" val="466"/>
</p:tagLst>
</file>

<file path=ppt/tags/tag429.xml><?xml version="1.0" encoding="utf-8"?>
<p:tagLst xmlns:p="http://schemas.openxmlformats.org/presentationml/2006/main">
  <p:tag name="AS_UNIQUEID" val="467"/>
</p:tagLst>
</file>

<file path=ppt/tags/tag43.xml><?xml version="1.0" encoding="utf-8"?>
<p:tagLst xmlns:p="http://schemas.openxmlformats.org/presentationml/2006/main">
  <p:tag name="AS_UNIQUEID" val="88"/>
</p:tagLst>
</file>

<file path=ppt/tags/tag430.xml><?xml version="1.0" encoding="utf-8"?>
<p:tagLst xmlns:p="http://schemas.openxmlformats.org/presentationml/2006/main">
  <p:tag name="AS_UNIQUEID" val="468"/>
</p:tagLst>
</file>

<file path=ppt/tags/tag431.xml><?xml version="1.0" encoding="utf-8"?>
<p:tagLst xmlns:p="http://schemas.openxmlformats.org/presentationml/2006/main">
  <p:tag name="AS_UNIQUEID" val="469"/>
</p:tagLst>
</file>

<file path=ppt/tags/tag432.xml><?xml version="1.0" encoding="utf-8"?>
<p:tagLst xmlns:p="http://schemas.openxmlformats.org/presentationml/2006/main">
  <p:tag name="AS_UNIQUEID" val="470"/>
</p:tagLst>
</file>

<file path=ppt/tags/tag433.xml><?xml version="1.0" encoding="utf-8"?>
<p:tagLst xmlns:p="http://schemas.openxmlformats.org/presentationml/2006/main">
  <p:tag name="AS_UNIQUEID" val="471"/>
</p:tagLst>
</file>

<file path=ppt/tags/tag434.xml><?xml version="1.0" encoding="utf-8"?>
<p:tagLst xmlns:p="http://schemas.openxmlformats.org/presentationml/2006/main">
  <p:tag name="AS_UNIQUEID" val="472"/>
</p:tagLst>
</file>

<file path=ppt/tags/tag435.xml><?xml version="1.0" encoding="utf-8"?>
<p:tagLst xmlns:p="http://schemas.openxmlformats.org/presentationml/2006/main">
  <p:tag name="AS_UNIQUEID" val="473"/>
</p:tagLst>
</file>

<file path=ppt/tags/tag436.xml><?xml version="1.0" encoding="utf-8"?>
<p:tagLst xmlns:p="http://schemas.openxmlformats.org/presentationml/2006/main">
  <p:tag name="AS_UNIQUEID" val="474"/>
</p:tagLst>
</file>

<file path=ppt/tags/tag437.xml><?xml version="1.0" encoding="utf-8"?>
<p:tagLst xmlns:p="http://schemas.openxmlformats.org/presentationml/2006/main">
  <p:tag name="AS_UNIQUEID" val="475"/>
</p:tagLst>
</file>

<file path=ppt/tags/tag438.xml><?xml version="1.0" encoding="utf-8"?>
<p:tagLst xmlns:p="http://schemas.openxmlformats.org/presentationml/2006/main">
  <p:tag name="AS_UNIQUEID" val="476"/>
</p:tagLst>
</file>

<file path=ppt/tags/tag439.xml><?xml version="1.0" encoding="utf-8"?>
<p:tagLst xmlns:p="http://schemas.openxmlformats.org/presentationml/2006/main">
  <p:tag name="AS_UNIQUEID" val="477"/>
</p:tagLst>
</file>

<file path=ppt/tags/tag44.xml><?xml version="1.0" encoding="utf-8"?>
<p:tagLst xmlns:p="http://schemas.openxmlformats.org/presentationml/2006/main">
  <p:tag name="AS_UNIQUEID" val="89"/>
</p:tagLst>
</file>

<file path=ppt/tags/tag440.xml><?xml version="1.0" encoding="utf-8"?>
<p:tagLst xmlns:p="http://schemas.openxmlformats.org/presentationml/2006/main">
  <p:tag name="AS_UNIQUEID" val="478"/>
</p:tagLst>
</file>

<file path=ppt/tags/tag441.xml><?xml version="1.0" encoding="utf-8"?>
<p:tagLst xmlns:p="http://schemas.openxmlformats.org/presentationml/2006/main">
  <p:tag name="AS_UNIQUEID" val="479"/>
</p:tagLst>
</file>

<file path=ppt/tags/tag442.xml><?xml version="1.0" encoding="utf-8"?>
<p:tagLst xmlns:p="http://schemas.openxmlformats.org/presentationml/2006/main">
  <p:tag name="AS_UNIQUEID" val="480"/>
</p:tagLst>
</file>

<file path=ppt/tags/tag443.xml><?xml version="1.0" encoding="utf-8"?>
<p:tagLst xmlns:p="http://schemas.openxmlformats.org/presentationml/2006/main">
  <p:tag name="AS_UNIQUEID" val="481"/>
</p:tagLst>
</file>

<file path=ppt/tags/tag444.xml><?xml version="1.0" encoding="utf-8"?>
<p:tagLst xmlns:p="http://schemas.openxmlformats.org/presentationml/2006/main">
  <p:tag name="AS_UNIQUEID" val="482"/>
</p:tagLst>
</file>

<file path=ppt/tags/tag445.xml><?xml version="1.0" encoding="utf-8"?>
<p:tagLst xmlns:p="http://schemas.openxmlformats.org/presentationml/2006/main">
  <p:tag name="AS_UNIQUEID" val="483"/>
</p:tagLst>
</file>

<file path=ppt/tags/tag446.xml><?xml version="1.0" encoding="utf-8"?>
<p:tagLst xmlns:p="http://schemas.openxmlformats.org/presentationml/2006/main">
  <p:tag name="AS_UNIQUEID" val="484"/>
</p:tagLst>
</file>

<file path=ppt/tags/tag447.xml><?xml version="1.0" encoding="utf-8"?>
<p:tagLst xmlns:p="http://schemas.openxmlformats.org/presentationml/2006/main">
  <p:tag name="AS_UNIQUEID" val="485"/>
</p:tagLst>
</file>

<file path=ppt/tags/tag448.xml><?xml version="1.0" encoding="utf-8"?>
<p:tagLst xmlns:p="http://schemas.openxmlformats.org/presentationml/2006/main">
  <p:tag name="AS_UNIQUEID" val="486"/>
</p:tagLst>
</file>

<file path=ppt/tags/tag449.xml><?xml version="1.0" encoding="utf-8"?>
<p:tagLst xmlns:p="http://schemas.openxmlformats.org/presentationml/2006/main">
  <p:tag name="AS_UNIQUEID" val="487"/>
</p:tagLst>
</file>

<file path=ppt/tags/tag45.xml><?xml version="1.0" encoding="utf-8"?>
<p:tagLst xmlns:p="http://schemas.openxmlformats.org/presentationml/2006/main">
  <p:tag name="AS_UNIQUEID" val="90"/>
</p:tagLst>
</file>

<file path=ppt/tags/tag450.xml><?xml version="1.0" encoding="utf-8"?>
<p:tagLst xmlns:p="http://schemas.openxmlformats.org/presentationml/2006/main">
  <p:tag name="AS_UNIQUEID" val="488"/>
</p:tagLst>
</file>

<file path=ppt/tags/tag451.xml><?xml version="1.0" encoding="utf-8"?>
<p:tagLst xmlns:p="http://schemas.openxmlformats.org/presentationml/2006/main">
  <p:tag name="AS_UNIQUEID" val="489"/>
</p:tagLst>
</file>

<file path=ppt/tags/tag452.xml><?xml version="1.0" encoding="utf-8"?>
<p:tagLst xmlns:p="http://schemas.openxmlformats.org/presentationml/2006/main">
  <p:tag name="AS_UNIQUEID" val="490"/>
</p:tagLst>
</file>

<file path=ppt/tags/tag453.xml><?xml version="1.0" encoding="utf-8"?>
<p:tagLst xmlns:p="http://schemas.openxmlformats.org/presentationml/2006/main">
  <p:tag name="AS_UNIQUEID" val="491"/>
</p:tagLst>
</file>

<file path=ppt/tags/tag454.xml><?xml version="1.0" encoding="utf-8"?>
<p:tagLst xmlns:p="http://schemas.openxmlformats.org/presentationml/2006/main">
  <p:tag name="AS_UNIQUEID" val="492"/>
</p:tagLst>
</file>

<file path=ppt/tags/tag455.xml><?xml version="1.0" encoding="utf-8"?>
<p:tagLst xmlns:p="http://schemas.openxmlformats.org/presentationml/2006/main">
  <p:tag name="AS_UNIQUEID" val="493"/>
</p:tagLst>
</file>

<file path=ppt/tags/tag456.xml><?xml version="1.0" encoding="utf-8"?>
<p:tagLst xmlns:p="http://schemas.openxmlformats.org/presentationml/2006/main">
  <p:tag name="AS_UNIQUEID" val="494"/>
</p:tagLst>
</file>

<file path=ppt/tags/tag457.xml><?xml version="1.0" encoding="utf-8"?>
<p:tagLst xmlns:p="http://schemas.openxmlformats.org/presentationml/2006/main">
  <p:tag name="AS_UNIQUEID" val="495"/>
</p:tagLst>
</file>

<file path=ppt/tags/tag458.xml><?xml version="1.0" encoding="utf-8"?>
<p:tagLst xmlns:p="http://schemas.openxmlformats.org/presentationml/2006/main">
  <p:tag name="AS_UNIQUEID" val="496"/>
</p:tagLst>
</file>

<file path=ppt/tags/tag459.xml><?xml version="1.0" encoding="utf-8"?>
<p:tagLst xmlns:p="http://schemas.openxmlformats.org/presentationml/2006/main">
  <p:tag name="AS_UNIQUEID" val="497"/>
</p:tagLst>
</file>

<file path=ppt/tags/tag46.xml><?xml version="1.0" encoding="utf-8"?>
<p:tagLst xmlns:p="http://schemas.openxmlformats.org/presentationml/2006/main">
  <p:tag name="AS_UNIQUEID" val="91"/>
</p:tagLst>
</file>

<file path=ppt/tags/tag460.xml><?xml version="1.0" encoding="utf-8"?>
<p:tagLst xmlns:p="http://schemas.openxmlformats.org/presentationml/2006/main">
  <p:tag name="AS_UNIQUEID" val="498"/>
</p:tagLst>
</file>

<file path=ppt/tags/tag461.xml><?xml version="1.0" encoding="utf-8"?>
<p:tagLst xmlns:p="http://schemas.openxmlformats.org/presentationml/2006/main">
  <p:tag name="AS_UNIQUEID" val="499"/>
</p:tagLst>
</file>

<file path=ppt/tags/tag462.xml><?xml version="1.0" encoding="utf-8"?>
<p:tagLst xmlns:p="http://schemas.openxmlformats.org/presentationml/2006/main">
  <p:tag name="AS_UNIQUEID" val="500"/>
</p:tagLst>
</file>

<file path=ppt/tags/tag463.xml><?xml version="1.0" encoding="utf-8"?>
<p:tagLst xmlns:p="http://schemas.openxmlformats.org/presentationml/2006/main">
  <p:tag name="AS_UNIQUEID" val="501"/>
</p:tagLst>
</file>

<file path=ppt/tags/tag464.xml><?xml version="1.0" encoding="utf-8"?>
<p:tagLst xmlns:p="http://schemas.openxmlformats.org/presentationml/2006/main">
  <p:tag name="AS_UNIQUEID" val="502"/>
</p:tagLst>
</file>

<file path=ppt/tags/tag465.xml><?xml version="1.0" encoding="utf-8"?>
<p:tagLst xmlns:p="http://schemas.openxmlformats.org/presentationml/2006/main">
  <p:tag name="AS_UNIQUEID" val="503"/>
</p:tagLst>
</file>

<file path=ppt/tags/tag466.xml><?xml version="1.0" encoding="utf-8"?>
<p:tagLst xmlns:p="http://schemas.openxmlformats.org/presentationml/2006/main">
  <p:tag name="AS_UNIQUEID" val="504"/>
</p:tagLst>
</file>

<file path=ppt/tags/tag467.xml><?xml version="1.0" encoding="utf-8"?>
<p:tagLst xmlns:p="http://schemas.openxmlformats.org/presentationml/2006/main">
  <p:tag name="AS_UNIQUEID" val="505"/>
</p:tagLst>
</file>

<file path=ppt/tags/tag468.xml><?xml version="1.0" encoding="utf-8"?>
<p:tagLst xmlns:p="http://schemas.openxmlformats.org/presentationml/2006/main">
  <p:tag name="AS_UNIQUEID" val="506"/>
</p:tagLst>
</file>

<file path=ppt/tags/tag469.xml><?xml version="1.0" encoding="utf-8"?>
<p:tagLst xmlns:p="http://schemas.openxmlformats.org/presentationml/2006/main">
  <p:tag name="AS_UNIQUEID" val="507"/>
</p:tagLst>
</file>

<file path=ppt/tags/tag47.xml><?xml version="1.0" encoding="utf-8"?>
<p:tagLst xmlns:p="http://schemas.openxmlformats.org/presentationml/2006/main">
  <p:tag name="AS_UNIQUEID" val="92"/>
</p:tagLst>
</file>

<file path=ppt/tags/tag470.xml><?xml version="1.0" encoding="utf-8"?>
<p:tagLst xmlns:p="http://schemas.openxmlformats.org/presentationml/2006/main">
  <p:tag name="AS_UNIQUEID" val="508"/>
</p:tagLst>
</file>

<file path=ppt/tags/tag471.xml><?xml version="1.0" encoding="utf-8"?>
<p:tagLst xmlns:p="http://schemas.openxmlformats.org/presentationml/2006/main">
  <p:tag name="AS_UNIQUEID" val="509"/>
</p:tagLst>
</file>

<file path=ppt/tags/tag472.xml><?xml version="1.0" encoding="utf-8"?>
<p:tagLst xmlns:p="http://schemas.openxmlformats.org/presentationml/2006/main">
  <p:tag name="AS_UNIQUEID" val="510"/>
</p:tagLst>
</file>

<file path=ppt/tags/tag473.xml><?xml version="1.0" encoding="utf-8"?>
<p:tagLst xmlns:p="http://schemas.openxmlformats.org/presentationml/2006/main">
  <p:tag name="AS_UNIQUEID" val="511"/>
</p:tagLst>
</file>

<file path=ppt/tags/tag474.xml><?xml version="1.0" encoding="utf-8"?>
<p:tagLst xmlns:p="http://schemas.openxmlformats.org/presentationml/2006/main">
  <p:tag name="AS_UNIQUEID" val="512"/>
</p:tagLst>
</file>

<file path=ppt/tags/tag475.xml><?xml version="1.0" encoding="utf-8"?>
<p:tagLst xmlns:p="http://schemas.openxmlformats.org/presentationml/2006/main">
  <p:tag name="AS_UNIQUEID" val="513"/>
</p:tagLst>
</file>

<file path=ppt/tags/tag476.xml><?xml version="1.0" encoding="utf-8"?>
<p:tagLst xmlns:p="http://schemas.openxmlformats.org/presentationml/2006/main">
  <p:tag name="AS_UNIQUEID" val="514"/>
</p:tagLst>
</file>

<file path=ppt/tags/tag477.xml><?xml version="1.0" encoding="utf-8"?>
<p:tagLst xmlns:p="http://schemas.openxmlformats.org/presentationml/2006/main">
  <p:tag name="AS_UNIQUEID" val="515"/>
</p:tagLst>
</file>

<file path=ppt/tags/tag478.xml><?xml version="1.0" encoding="utf-8"?>
<p:tagLst xmlns:p="http://schemas.openxmlformats.org/presentationml/2006/main">
  <p:tag name="AS_UNIQUEID" val="516"/>
</p:tagLst>
</file>

<file path=ppt/tags/tag479.xml><?xml version="1.0" encoding="utf-8"?>
<p:tagLst xmlns:p="http://schemas.openxmlformats.org/presentationml/2006/main">
  <p:tag name="AS_UNIQUEID" val="517"/>
</p:tagLst>
</file>

<file path=ppt/tags/tag48.xml><?xml version="1.0" encoding="utf-8"?>
<p:tagLst xmlns:p="http://schemas.openxmlformats.org/presentationml/2006/main">
  <p:tag name="AS_UNIQUEID" val="93"/>
</p:tagLst>
</file>

<file path=ppt/tags/tag480.xml><?xml version="1.0" encoding="utf-8"?>
<p:tagLst xmlns:p="http://schemas.openxmlformats.org/presentationml/2006/main">
  <p:tag name="AS_UNIQUEID" val="518"/>
</p:tagLst>
</file>

<file path=ppt/tags/tag481.xml><?xml version="1.0" encoding="utf-8"?>
<p:tagLst xmlns:p="http://schemas.openxmlformats.org/presentationml/2006/main">
  <p:tag name="AS_UNIQUEID" val="519"/>
</p:tagLst>
</file>

<file path=ppt/tags/tag482.xml><?xml version="1.0" encoding="utf-8"?>
<p:tagLst xmlns:p="http://schemas.openxmlformats.org/presentationml/2006/main">
  <p:tag name="AS_UNIQUEID" val="520"/>
</p:tagLst>
</file>

<file path=ppt/tags/tag483.xml><?xml version="1.0" encoding="utf-8"?>
<p:tagLst xmlns:p="http://schemas.openxmlformats.org/presentationml/2006/main">
  <p:tag name="AS_UNIQUEID" val="521"/>
</p:tagLst>
</file>

<file path=ppt/tags/tag484.xml><?xml version="1.0" encoding="utf-8"?>
<p:tagLst xmlns:p="http://schemas.openxmlformats.org/presentationml/2006/main">
  <p:tag name="AS_UNIQUEID" val="522"/>
</p:tagLst>
</file>

<file path=ppt/tags/tag485.xml><?xml version="1.0" encoding="utf-8"?>
<p:tagLst xmlns:p="http://schemas.openxmlformats.org/presentationml/2006/main">
  <p:tag name="AS_UNIQUEID" val="523"/>
</p:tagLst>
</file>

<file path=ppt/tags/tag486.xml><?xml version="1.0" encoding="utf-8"?>
<p:tagLst xmlns:p="http://schemas.openxmlformats.org/presentationml/2006/main">
  <p:tag name="AS_UNIQUEID" val="524"/>
</p:tagLst>
</file>

<file path=ppt/tags/tag487.xml><?xml version="1.0" encoding="utf-8"?>
<p:tagLst xmlns:p="http://schemas.openxmlformats.org/presentationml/2006/main">
  <p:tag name="AS_UNIQUEID" val="525"/>
</p:tagLst>
</file>

<file path=ppt/tags/tag488.xml><?xml version="1.0" encoding="utf-8"?>
<p:tagLst xmlns:p="http://schemas.openxmlformats.org/presentationml/2006/main">
  <p:tag name="AS_UNIQUEID" val="526"/>
</p:tagLst>
</file>

<file path=ppt/tags/tag489.xml><?xml version="1.0" encoding="utf-8"?>
<p:tagLst xmlns:p="http://schemas.openxmlformats.org/presentationml/2006/main">
  <p:tag name="AS_UNIQUEID" val="527"/>
</p:tagLst>
</file>

<file path=ppt/tags/tag49.xml><?xml version="1.0" encoding="utf-8"?>
<p:tagLst xmlns:p="http://schemas.openxmlformats.org/presentationml/2006/main">
  <p:tag name="AS_UNIQUEID" val="94"/>
</p:tagLst>
</file>

<file path=ppt/tags/tag490.xml><?xml version="1.0" encoding="utf-8"?>
<p:tagLst xmlns:p="http://schemas.openxmlformats.org/presentationml/2006/main">
  <p:tag name="AS_UNIQUEID" val="528"/>
</p:tagLst>
</file>

<file path=ppt/tags/tag491.xml><?xml version="1.0" encoding="utf-8"?>
<p:tagLst xmlns:p="http://schemas.openxmlformats.org/presentationml/2006/main">
  <p:tag name="AS_UNIQUEID" val="529"/>
</p:tagLst>
</file>

<file path=ppt/tags/tag492.xml><?xml version="1.0" encoding="utf-8"?>
<p:tagLst xmlns:p="http://schemas.openxmlformats.org/presentationml/2006/main">
  <p:tag name="AS_UNIQUEID" val="530"/>
</p:tagLst>
</file>

<file path=ppt/tags/tag493.xml><?xml version="1.0" encoding="utf-8"?>
<p:tagLst xmlns:p="http://schemas.openxmlformats.org/presentationml/2006/main">
  <p:tag name="AS_UNIQUEID" val="531"/>
</p:tagLst>
</file>

<file path=ppt/tags/tag494.xml><?xml version="1.0" encoding="utf-8"?>
<p:tagLst xmlns:p="http://schemas.openxmlformats.org/presentationml/2006/main">
  <p:tag name="AS_UNIQUEID" val="532"/>
</p:tagLst>
</file>

<file path=ppt/tags/tag495.xml><?xml version="1.0" encoding="utf-8"?>
<p:tagLst xmlns:p="http://schemas.openxmlformats.org/presentationml/2006/main">
  <p:tag name="AS_UNIQUEID" val="533"/>
</p:tagLst>
</file>

<file path=ppt/tags/tag496.xml><?xml version="1.0" encoding="utf-8"?>
<p:tagLst xmlns:p="http://schemas.openxmlformats.org/presentationml/2006/main">
  <p:tag name="AS_UNIQUEID" val="534"/>
</p:tagLst>
</file>

<file path=ppt/tags/tag497.xml><?xml version="1.0" encoding="utf-8"?>
<p:tagLst xmlns:p="http://schemas.openxmlformats.org/presentationml/2006/main">
  <p:tag name="AS_UNIQUEID" val="535"/>
</p:tagLst>
</file>

<file path=ppt/tags/tag498.xml><?xml version="1.0" encoding="utf-8"?>
<p:tagLst xmlns:p="http://schemas.openxmlformats.org/presentationml/2006/main">
  <p:tag name="AS_UNIQUEID" val="536"/>
</p:tagLst>
</file>

<file path=ppt/tags/tag499.xml><?xml version="1.0" encoding="utf-8"?>
<p:tagLst xmlns:p="http://schemas.openxmlformats.org/presentationml/2006/main">
  <p:tag name="AS_UNIQUEID" val="537"/>
</p:tagLst>
</file>

<file path=ppt/tags/tag5.xml><?xml version="1.0" encoding="utf-8"?>
<p:tagLst xmlns:p="http://schemas.openxmlformats.org/presentationml/2006/main">
  <p:tag name="AS_UNIQUEID" val="50"/>
</p:tagLst>
</file>

<file path=ppt/tags/tag50.xml><?xml version="1.0" encoding="utf-8"?>
<p:tagLst xmlns:p="http://schemas.openxmlformats.org/presentationml/2006/main">
  <p:tag name="AS_UNIQUEID" val="95"/>
</p:tagLst>
</file>

<file path=ppt/tags/tag500.xml><?xml version="1.0" encoding="utf-8"?>
<p:tagLst xmlns:p="http://schemas.openxmlformats.org/presentationml/2006/main">
  <p:tag name="AS_UNIQUEID" val="538"/>
</p:tagLst>
</file>

<file path=ppt/tags/tag501.xml><?xml version="1.0" encoding="utf-8"?>
<p:tagLst xmlns:p="http://schemas.openxmlformats.org/presentationml/2006/main">
  <p:tag name="AS_UNIQUEID" val="539"/>
</p:tagLst>
</file>

<file path=ppt/tags/tag502.xml><?xml version="1.0" encoding="utf-8"?>
<p:tagLst xmlns:p="http://schemas.openxmlformats.org/presentationml/2006/main">
  <p:tag name="AS_UNIQUEID" val="540"/>
</p:tagLst>
</file>

<file path=ppt/tags/tag503.xml><?xml version="1.0" encoding="utf-8"?>
<p:tagLst xmlns:p="http://schemas.openxmlformats.org/presentationml/2006/main">
  <p:tag name="AS_UNIQUEID" val="541"/>
</p:tagLst>
</file>

<file path=ppt/tags/tag504.xml><?xml version="1.0" encoding="utf-8"?>
<p:tagLst xmlns:p="http://schemas.openxmlformats.org/presentationml/2006/main">
  <p:tag name="AS_UNIQUEID" val="542"/>
</p:tagLst>
</file>

<file path=ppt/tags/tag505.xml><?xml version="1.0" encoding="utf-8"?>
<p:tagLst xmlns:p="http://schemas.openxmlformats.org/presentationml/2006/main">
  <p:tag name="AS_UNIQUEID" val="543"/>
</p:tagLst>
</file>

<file path=ppt/tags/tag506.xml><?xml version="1.0" encoding="utf-8"?>
<p:tagLst xmlns:p="http://schemas.openxmlformats.org/presentationml/2006/main">
  <p:tag name="AS_UNIQUEID" val="544"/>
</p:tagLst>
</file>

<file path=ppt/tags/tag507.xml><?xml version="1.0" encoding="utf-8"?>
<p:tagLst xmlns:p="http://schemas.openxmlformats.org/presentationml/2006/main">
  <p:tag name="AS_UNIQUEID" val="545"/>
</p:tagLst>
</file>

<file path=ppt/tags/tag508.xml><?xml version="1.0" encoding="utf-8"?>
<p:tagLst xmlns:p="http://schemas.openxmlformats.org/presentationml/2006/main">
  <p:tag name="AS_UNIQUEID" val="546"/>
</p:tagLst>
</file>

<file path=ppt/tags/tag509.xml><?xml version="1.0" encoding="utf-8"?>
<p:tagLst xmlns:p="http://schemas.openxmlformats.org/presentationml/2006/main">
  <p:tag name="AS_UNIQUEID" val="547"/>
</p:tagLst>
</file>

<file path=ppt/tags/tag51.xml><?xml version="1.0" encoding="utf-8"?>
<p:tagLst xmlns:p="http://schemas.openxmlformats.org/presentationml/2006/main">
  <p:tag name="AS_UNIQUEID" val="96"/>
</p:tagLst>
</file>

<file path=ppt/tags/tag510.xml><?xml version="1.0" encoding="utf-8"?>
<p:tagLst xmlns:p="http://schemas.openxmlformats.org/presentationml/2006/main">
  <p:tag name="AS_UNIQUEID" val="548"/>
</p:tagLst>
</file>

<file path=ppt/tags/tag511.xml><?xml version="1.0" encoding="utf-8"?>
<p:tagLst xmlns:p="http://schemas.openxmlformats.org/presentationml/2006/main">
  <p:tag name="AS_UNIQUEID" val="549"/>
</p:tagLst>
</file>

<file path=ppt/tags/tag512.xml><?xml version="1.0" encoding="utf-8"?>
<p:tagLst xmlns:p="http://schemas.openxmlformats.org/presentationml/2006/main">
  <p:tag name="AS_UNIQUEID" val="550"/>
</p:tagLst>
</file>

<file path=ppt/tags/tag513.xml><?xml version="1.0" encoding="utf-8"?>
<p:tagLst xmlns:p="http://schemas.openxmlformats.org/presentationml/2006/main">
  <p:tag name="AS_UNIQUEID" val="551"/>
</p:tagLst>
</file>

<file path=ppt/tags/tag514.xml><?xml version="1.0" encoding="utf-8"?>
<p:tagLst xmlns:p="http://schemas.openxmlformats.org/presentationml/2006/main">
  <p:tag name="AS_UNIQUEID" val="552"/>
</p:tagLst>
</file>

<file path=ppt/tags/tag515.xml><?xml version="1.0" encoding="utf-8"?>
<p:tagLst xmlns:p="http://schemas.openxmlformats.org/presentationml/2006/main">
  <p:tag name="AS_UNIQUEID" val="553"/>
</p:tagLst>
</file>

<file path=ppt/tags/tag516.xml><?xml version="1.0" encoding="utf-8"?>
<p:tagLst xmlns:p="http://schemas.openxmlformats.org/presentationml/2006/main">
  <p:tag name="AS_UNIQUEID" val="554"/>
</p:tagLst>
</file>

<file path=ppt/tags/tag517.xml><?xml version="1.0" encoding="utf-8"?>
<p:tagLst xmlns:p="http://schemas.openxmlformats.org/presentationml/2006/main">
  <p:tag name="AS_UNIQUEID" val="555"/>
</p:tagLst>
</file>

<file path=ppt/tags/tag518.xml><?xml version="1.0" encoding="utf-8"?>
<p:tagLst xmlns:p="http://schemas.openxmlformats.org/presentationml/2006/main">
  <p:tag name="AS_UNIQUEID" val="556"/>
</p:tagLst>
</file>

<file path=ppt/tags/tag519.xml><?xml version="1.0" encoding="utf-8"?>
<p:tagLst xmlns:p="http://schemas.openxmlformats.org/presentationml/2006/main">
  <p:tag name="AS_UNIQUEID" val="557"/>
</p:tagLst>
</file>

<file path=ppt/tags/tag52.xml><?xml version="1.0" encoding="utf-8"?>
<p:tagLst xmlns:p="http://schemas.openxmlformats.org/presentationml/2006/main">
  <p:tag name="AS_UNIQUEID" val="97"/>
</p:tagLst>
</file>

<file path=ppt/tags/tag520.xml><?xml version="1.0" encoding="utf-8"?>
<p:tagLst xmlns:p="http://schemas.openxmlformats.org/presentationml/2006/main">
  <p:tag name="AS_UNIQUEID" val="558"/>
</p:tagLst>
</file>

<file path=ppt/tags/tag521.xml><?xml version="1.0" encoding="utf-8"?>
<p:tagLst xmlns:p="http://schemas.openxmlformats.org/presentationml/2006/main">
  <p:tag name="AS_UNIQUEID" val="559"/>
</p:tagLst>
</file>

<file path=ppt/tags/tag522.xml><?xml version="1.0" encoding="utf-8"?>
<p:tagLst xmlns:p="http://schemas.openxmlformats.org/presentationml/2006/main">
  <p:tag name="AS_UNIQUEID" val="560"/>
</p:tagLst>
</file>

<file path=ppt/tags/tag523.xml><?xml version="1.0" encoding="utf-8"?>
<p:tagLst xmlns:p="http://schemas.openxmlformats.org/presentationml/2006/main">
  <p:tag name="AS_UNIQUEID" val="561"/>
</p:tagLst>
</file>

<file path=ppt/tags/tag524.xml><?xml version="1.0" encoding="utf-8"?>
<p:tagLst xmlns:p="http://schemas.openxmlformats.org/presentationml/2006/main">
  <p:tag name="AS_UNIQUEID" val="562"/>
</p:tagLst>
</file>

<file path=ppt/tags/tag525.xml><?xml version="1.0" encoding="utf-8"?>
<p:tagLst xmlns:p="http://schemas.openxmlformats.org/presentationml/2006/main">
  <p:tag name="AS_UNIQUEID" val="563"/>
</p:tagLst>
</file>

<file path=ppt/tags/tag526.xml><?xml version="1.0" encoding="utf-8"?>
<p:tagLst xmlns:p="http://schemas.openxmlformats.org/presentationml/2006/main">
  <p:tag name="AS_UNIQUEID" val="564"/>
</p:tagLst>
</file>

<file path=ppt/tags/tag527.xml><?xml version="1.0" encoding="utf-8"?>
<p:tagLst xmlns:p="http://schemas.openxmlformats.org/presentationml/2006/main">
  <p:tag name="AS_UNIQUEID" val="565"/>
</p:tagLst>
</file>

<file path=ppt/tags/tag528.xml><?xml version="1.0" encoding="utf-8"?>
<p:tagLst xmlns:p="http://schemas.openxmlformats.org/presentationml/2006/main">
  <p:tag name="AS_UNIQUEID" val="566"/>
</p:tagLst>
</file>

<file path=ppt/tags/tag529.xml><?xml version="1.0" encoding="utf-8"?>
<p:tagLst xmlns:p="http://schemas.openxmlformats.org/presentationml/2006/main">
  <p:tag name="AS_UNIQUEID" val="567"/>
</p:tagLst>
</file>

<file path=ppt/tags/tag53.xml><?xml version="1.0" encoding="utf-8"?>
<p:tagLst xmlns:p="http://schemas.openxmlformats.org/presentationml/2006/main">
  <p:tag name="AS_UNIQUEID" val="98"/>
</p:tagLst>
</file>

<file path=ppt/tags/tag530.xml><?xml version="1.0" encoding="utf-8"?>
<p:tagLst xmlns:p="http://schemas.openxmlformats.org/presentationml/2006/main">
  <p:tag name="AS_UNIQUEID" val="568"/>
</p:tagLst>
</file>

<file path=ppt/tags/tag531.xml><?xml version="1.0" encoding="utf-8"?>
<p:tagLst xmlns:p="http://schemas.openxmlformats.org/presentationml/2006/main">
  <p:tag name="AS_UNIQUEID" val="569"/>
</p:tagLst>
</file>

<file path=ppt/tags/tag532.xml><?xml version="1.0" encoding="utf-8"?>
<p:tagLst xmlns:p="http://schemas.openxmlformats.org/presentationml/2006/main">
  <p:tag name="AS_UNIQUEID" val="570"/>
</p:tagLst>
</file>

<file path=ppt/tags/tag533.xml><?xml version="1.0" encoding="utf-8"?>
<p:tagLst xmlns:p="http://schemas.openxmlformats.org/presentationml/2006/main">
  <p:tag name="AS_UNIQUEID" val="571"/>
</p:tagLst>
</file>

<file path=ppt/tags/tag534.xml><?xml version="1.0" encoding="utf-8"?>
<p:tagLst xmlns:p="http://schemas.openxmlformats.org/presentationml/2006/main">
  <p:tag name="AS_UNIQUEID" val="572"/>
</p:tagLst>
</file>

<file path=ppt/tags/tag535.xml><?xml version="1.0" encoding="utf-8"?>
<p:tagLst xmlns:p="http://schemas.openxmlformats.org/presentationml/2006/main">
  <p:tag name="AS_OS" val="Unix 3.10 unknown"/>
  <p:tag name="AS_RELEASE_DATE" val="2017.06.20"/>
  <p:tag name="AS_TITLE" val="Aspose.Slides for Java"/>
  <p:tag name="AS_VERSION" val="17.6"/>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ags/tag54.xml><?xml version="1.0" encoding="utf-8"?>
<p:tagLst xmlns:p="http://schemas.openxmlformats.org/presentationml/2006/main">
  <p:tag name="AS_UNIQUEID" val="99"/>
</p:tagLst>
</file>

<file path=ppt/tags/tag55.xml><?xml version="1.0" encoding="utf-8"?>
<p:tagLst xmlns:p="http://schemas.openxmlformats.org/presentationml/2006/main">
  <p:tag name="AS_UNIQUEID" val="100"/>
</p:tagLst>
</file>

<file path=ppt/tags/tag56.xml><?xml version="1.0" encoding="utf-8"?>
<p:tagLst xmlns:p="http://schemas.openxmlformats.org/presentationml/2006/main">
  <p:tag name="AS_UNIQUEID" val="101"/>
</p:tagLst>
</file>

<file path=ppt/tags/tag57.xml><?xml version="1.0" encoding="utf-8"?>
<p:tagLst xmlns:p="http://schemas.openxmlformats.org/presentationml/2006/main">
  <p:tag name="AS_UNIQUEID" val="102"/>
</p:tagLst>
</file>

<file path=ppt/tags/tag58.xml><?xml version="1.0" encoding="utf-8"?>
<p:tagLst xmlns:p="http://schemas.openxmlformats.org/presentationml/2006/main">
  <p:tag name="AS_UNIQUEID" val="103"/>
</p:tagLst>
</file>

<file path=ppt/tags/tag59.xml><?xml version="1.0" encoding="utf-8"?>
<p:tagLst xmlns:p="http://schemas.openxmlformats.org/presentationml/2006/main">
  <p:tag name="AS_UNIQUEID" val="104"/>
</p:tagLst>
</file>

<file path=ppt/tags/tag6.xml><?xml version="1.0" encoding="utf-8"?>
<p:tagLst xmlns:p="http://schemas.openxmlformats.org/presentationml/2006/main">
  <p:tag name="AS_UNIQUEID" val="51"/>
</p:tagLst>
</file>

<file path=ppt/tags/tag60.xml><?xml version="1.0" encoding="utf-8"?>
<p:tagLst xmlns:p="http://schemas.openxmlformats.org/presentationml/2006/main">
  <p:tag name="AS_UNIQUEID" val="105"/>
</p:tagLst>
</file>

<file path=ppt/tags/tag61.xml><?xml version="1.0" encoding="utf-8"?>
<p:tagLst xmlns:p="http://schemas.openxmlformats.org/presentationml/2006/main">
  <p:tag name="AS_UNIQUEID" val="106"/>
</p:tagLst>
</file>

<file path=ppt/tags/tag62.xml><?xml version="1.0" encoding="utf-8"?>
<p:tagLst xmlns:p="http://schemas.openxmlformats.org/presentationml/2006/main">
  <p:tag name="AS_UNIQUEID" val="107"/>
</p:tagLst>
</file>

<file path=ppt/tags/tag63.xml><?xml version="1.0" encoding="utf-8"?>
<p:tagLst xmlns:p="http://schemas.openxmlformats.org/presentationml/2006/main">
  <p:tag name="AS_UNIQUEID" val="108"/>
</p:tagLst>
</file>

<file path=ppt/tags/tag64.xml><?xml version="1.0" encoding="utf-8"?>
<p:tagLst xmlns:p="http://schemas.openxmlformats.org/presentationml/2006/main">
  <p:tag name="AS_UNIQUEID" val="109"/>
</p:tagLst>
</file>

<file path=ppt/tags/tag65.xml><?xml version="1.0" encoding="utf-8"?>
<p:tagLst xmlns:p="http://schemas.openxmlformats.org/presentationml/2006/main">
  <p:tag name="AS_UNIQUEID" val="110"/>
</p:tagLst>
</file>

<file path=ppt/tags/tag66.xml><?xml version="1.0" encoding="utf-8"?>
<p:tagLst xmlns:p="http://schemas.openxmlformats.org/presentationml/2006/main">
  <p:tag name="AS_UNIQUEID" val="111"/>
</p:tagLst>
</file>

<file path=ppt/tags/tag67.xml><?xml version="1.0" encoding="utf-8"?>
<p:tagLst xmlns:p="http://schemas.openxmlformats.org/presentationml/2006/main">
  <p:tag name="AS_UNIQUEID" val="112"/>
</p:tagLst>
</file>

<file path=ppt/tags/tag68.xml><?xml version="1.0" encoding="utf-8"?>
<p:tagLst xmlns:p="http://schemas.openxmlformats.org/presentationml/2006/main">
  <p:tag name="AS_UNIQUEID" val="113"/>
</p:tagLst>
</file>

<file path=ppt/tags/tag69.xml><?xml version="1.0" encoding="utf-8"?>
<p:tagLst xmlns:p="http://schemas.openxmlformats.org/presentationml/2006/main">
  <p:tag name="AS_UNIQUEID" val="114"/>
</p:tagLst>
</file>

<file path=ppt/tags/tag7.xml><?xml version="1.0" encoding="utf-8"?>
<p:tagLst xmlns:p="http://schemas.openxmlformats.org/presentationml/2006/main">
  <p:tag name="AS_UNIQUEID" val="52"/>
</p:tagLst>
</file>

<file path=ppt/tags/tag70.xml><?xml version="1.0" encoding="utf-8"?>
<p:tagLst xmlns:p="http://schemas.openxmlformats.org/presentationml/2006/main">
  <p:tag name="AS_UNIQUEID" val="115"/>
</p:tagLst>
</file>

<file path=ppt/tags/tag71.xml><?xml version="1.0" encoding="utf-8"?>
<p:tagLst xmlns:p="http://schemas.openxmlformats.org/presentationml/2006/main">
  <p:tag name="AS_UNIQUEID" val="116"/>
</p:tagLst>
</file>

<file path=ppt/tags/tag72.xml><?xml version="1.0" encoding="utf-8"?>
<p:tagLst xmlns:p="http://schemas.openxmlformats.org/presentationml/2006/main">
  <p:tag name="AS_UNIQUEID" val="117"/>
</p:tagLst>
</file>

<file path=ppt/tags/tag73.xml><?xml version="1.0" encoding="utf-8"?>
<p:tagLst xmlns:p="http://schemas.openxmlformats.org/presentationml/2006/main">
  <p:tag name="AS_UNIQUEID" val="118"/>
</p:tagLst>
</file>

<file path=ppt/tags/tag74.xml><?xml version="1.0" encoding="utf-8"?>
<p:tagLst xmlns:p="http://schemas.openxmlformats.org/presentationml/2006/main">
  <p:tag name="AS_UNIQUEID" val="119"/>
</p:tagLst>
</file>

<file path=ppt/tags/tag75.xml><?xml version="1.0" encoding="utf-8"?>
<p:tagLst xmlns:p="http://schemas.openxmlformats.org/presentationml/2006/main">
  <p:tag name="AS_UNIQUEID" val="120"/>
</p:tagLst>
</file>

<file path=ppt/tags/tag76.xml><?xml version="1.0" encoding="utf-8"?>
<p:tagLst xmlns:p="http://schemas.openxmlformats.org/presentationml/2006/main">
  <p:tag name="AS_UNIQUEID" val="121"/>
</p:tagLst>
</file>

<file path=ppt/tags/tag77.xml><?xml version="1.0" encoding="utf-8"?>
<p:tagLst xmlns:p="http://schemas.openxmlformats.org/presentationml/2006/main">
  <p:tag name="AS_UNIQUEID" val="122"/>
</p:tagLst>
</file>

<file path=ppt/tags/tag78.xml><?xml version="1.0" encoding="utf-8"?>
<p:tagLst xmlns:p="http://schemas.openxmlformats.org/presentationml/2006/main">
  <p:tag name="AS_UNIQUEID" val="123"/>
</p:tagLst>
</file>

<file path=ppt/tags/tag79.xml><?xml version="1.0" encoding="utf-8"?>
<p:tagLst xmlns:p="http://schemas.openxmlformats.org/presentationml/2006/main">
  <p:tag name="AS_UNIQUEID" val="124"/>
</p:tagLst>
</file>

<file path=ppt/tags/tag8.xml><?xml version="1.0" encoding="utf-8"?>
<p:tagLst xmlns:p="http://schemas.openxmlformats.org/presentationml/2006/main">
  <p:tag name="AS_UNIQUEID" val="53"/>
</p:tagLst>
</file>

<file path=ppt/tags/tag80.xml><?xml version="1.0" encoding="utf-8"?>
<p:tagLst xmlns:p="http://schemas.openxmlformats.org/presentationml/2006/main">
  <p:tag name="AS_UNIQUEID" val="125"/>
</p:tagLst>
</file>

<file path=ppt/tags/tag81.xml><?xml version="1.0" encoding="utf-8"?>
<p:tagLst xmlns:p="http://schemas.openxmlformats.org/presentationml/2006/main">
  <p:tag name="AS_UNIQUEID" val="126"/>
</p:tagLst>
</file>

<file path=ppt/tags/tag82.xml><?xml version="1.0" encoding="utf-8"?>
<p:tagLst xmlns:p="http://schemas.openxmlformats.org/presentationml/2006/main">
  <p:tag name="AS_UNIQUEID" val="127"/>
</p:tagLst>
</file>

<file path=ppt/tags/tag83.xml><?xml version="1.0" encoding="utf-8"?>
<p:tagLst xmlns:p="http://schemas.openxmlformats.org/presentationml/2006/main">
  <p:tag name="AS_UNIQUEID" val="128"/>
</p:tagLst>
</file>

<file path=ppt/tags/tag84.xml><?xml version="1.0" encoding="utf-8"?>
<p:tagLst xmlns:p="http://schemas.openxmlformats.org/presentationml/2006/main">
  <p:tag name="AS_UNIQUEID" val="129"/>
</p:tagLst>
</file>

<file path=ppt/tags/tag85.xml><?xml version="1.0" encoding="utf-8"?>
<p:tagLst xmlns:p="http://schemas.openxmlformats.org/presentationml/2006/main">
  <p:tag name="AS_UNIQUEID" val="130"/>
</p:tagLst>
</file>

<file path=ppt/tags/tag86.xml><?xml version="1.0" encoding="utf-8"?>
<p:tagLst xmlns:p="http://schemas.openxmlformats.org/presentationml/2006/main">
  <p:tag name="AS_UNIQUEID" val="131"/>
</p:tagLst>
</file>

<file path=ppt/tags/tag87.xml><?xml version="1.0" encoding="utf-8"?>
<p:tagLst xmlns:p="http://schemas.openxmlformats.org/presentationml/2006/main">
  <p:tag name="AS_UNIQUEID" val="132"/>
</p:tagLst>
</file>

<file path=ppt/tags/tag88.xml><?xml version="1.0" encoding="utf-8"?>
<p:tagLst xmlns:p="http://schemas.openxmlformats.org/presentationml/2006/main">
  <p:tag name="AS_UNIQUEID" val="133"/>
</p:tagLst>
</file>

<file path=ppt/tags/tag89.xml><?xml version="1.0" encoding="utf-8"?>
<p:tagLst xmlns:p="http://schemas.openxmlformats.org/presentationml/2006/main">
  <p:tag name="AS_UNIQUEID" val="134"/>
</p:tagLst>
</file>

<file path=ppt/tags/tag9.xml><?xml version="1.0" encoding="utf-8"?>
<p:tagLst xmlns:p="http://schemas.openxmlformats.org/presentationml/2006/main">
  <p:tag name="AS_UNIQUEID" val="54"/>
</p:tagLst>
</file>

<file path=ppt/tags/tag90.xml><?xml version="1.0" encoding="utf-8"?>
<p:tagLst xmlns:p="http://schemas.openxmlformats.org/presentationml/2006/main">
  <p:tag name="AS_UNIQUEID" val="135"/>
</p:tagLst>
</file>

<file path=ppt/tags/tag91.xml><?xml version="1.0" encoding="utf-8"?>
<p:tagLst xmlns:p="http://schemas.openxmlformats.org/presentationml/2006/main">
  <p:tag name="AS_UNIQUEID" val="136"/>
</p:tagLst>
</file>

<file path=ppt/tags/tag92.xml><?xml version="1.0" encoding="utf-8"?>
<p:tagLst xmlns:p="http://schemas.openxmlformats.org/presentationml/2006/main">
  <p:tag name="AS_UNIQUEID" val="137"/>
</p:tagLst>
</file>

<file path=ppt/tags/tag93.xml><?xml version="1.0" encoding="utf-8"?>
<p:tagLst xmlns:p="http://schemas.openxmlformats.org/presentationml/2006/main">
  <p:tag name="AS_UNIQUEID" val="138"/>
</p:tagLst>
</file>

<file path=ppt/tags/tag94.xml><?xml version="1.0" encoding="utf-8"?>
<p:tagLst xmlns:p="http://schemas.openxmlformats.org/presentationml/2006/main">
  <p:tag name="AS_UNIQUEID" val="139"/>
</p:tagLst>
</file>

<file path=ppt/tags/tag95.xml><?xml version="1.0" encoding="utf-8"?>
<p:tagLst xmlns:p="http://schemas.openxmlformats.org/presentationml/2006/main">
  <p:tag name="AS_UNIQUEID" val="140"/>
</p:tagLst>
</file>

<file path=ppt/tags/tag96.xml><?xml version="1.0" encoding="utf-8"?>
<p:tagLst xmlns:p="http://schemas.openxmlformats.org/presentationml/2006/main">
  <p:tag name="AS_UNIQUEID" val="141"/>
</p:tagLst>
</file>

<file path=ppt/tags/tag97.xml><?xml version="1.0" encoding="utf-8"?>
<p:tagLst xmlns:p="http://schemas.openxmlformats.org/presentationml/2006/main">
  <p:tag name="AS_UNIQUEID" val="142"/>
</p:tagLst>
</file>

<file path=ppt/tags/tag98.xml><?xml version="1.0" encoding="utf-8"?>
<p:tagLst xmlns:p="http://schemas.openxmlformats.org/presentationml/2006/main">
  <p:tag name="AS_UNIQUEID" val="143"/>
</p:tagLst>
</file>

<file path=ppt/tags/tag99.xml><?xml version="1.0" encoding="utf-8"?>
<p:tagLst xmlns:p="http://schemas.openxmlformats.org/presentationml/2006/main">
  <p:tag name="AS_UNIQUEID" val="144"/>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136</Paragraphs>
  <Slides>37</Slides>
  <Notes>37</Notes>
  <TotalTime>0</TotalTime>
  <HiddenSlides>0</HiddenSlides>
  <MMClips>0</MMClips>
  <ScaleCrop>0</ScaleCrop>
  <HeadingPairs>
    <vt:vector baseType="variant" size="4">
      <vt:variant>
        <vt:lpstr>Theme</vt:lpstr>
      </vt:variant>
      <vt:variant>
        <vt:i4>1</vt:i4>
      </vt:variant>
      <vt:variant>
        <vt:lpstr>Slide Titles</vt:lpstr>
      </vt:variant>
      <vt:variant>
        <vt:i4>37</vt:i4>
      </vt:variant>
    </vt:vector>
  </HeadingPairs>
  <TitlesOfParts>
    <vt:vector baseType="lpstr" size="38">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2020-11-09T13:34:35.196</cp:lastPrinted>
  <dcterms:created xsi:type="dcterms:W3CDTF">2020-11-09T13:34:35Z</dcterms:created>
  <dcterms:modified xsi:type="dcterms:W3CDTF">2020-11-09T05:34:38Z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