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5.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单元写作任务　写演讲稿</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8" name="矩形 7"/>
          <p:cNvSpPr>
            <a:spLocks noChangeAspect="1"/>
          </p:cNvSpPr>
          <p:nvPr/>
        </p:nvSpPr>
        <p:spPr>
          <a:xfrm>
            <a:off x="508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种族隔离制度给我们这片大陆造成了难以估量的破坏。成千上万家庭的生活基础遭到了摧毁。成千上万人流离失所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无法就业。我们的经济濒临崩溃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我们的人民卷入了政治冲突。我们在</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年采取了武装斗争方式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建立了非洲人国民大会的战斗组织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民族之矛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这纯属为反抗种族隔离制度的暴力而采取的自卫行动。今天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必须进行武装斗争的种种原因依然存在。我们别无选择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只有继续进行武装斗争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不久将能创造出一种有利于通过谈判解决问题的气氛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以便不再有必要开展武装斗争。我是非洲人国民大会的忠诚的遵守纪律的一员。因此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我完全赞同它所提出的目标、战略和策略。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04001"/>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现在需要把我国人民团结起来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这是一项一如既往的重要任务。任何领导人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都无法独自承担起所有这些重任。作为领袖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我们的任务是向我们的组织阐明观点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并允许民主机制来决定前方的道路。关于实行民主问题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我感到有责任强调一点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运动的领导人要由全国性会议通过民主选举而产生。这是一条必须坚持、毫无例外的原则。今天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我希望能向大家通报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我同政府进行的一系列会谈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其目的一直是使我国的政治局势正常化。我们还没有开始讨论斗争的基本要求。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我希望强调一下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除了坚持要求在非洲人国民大会和政府之间进行会晤以外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我本人从未就我国的未来问题同政府进行过谈判。谈判还不能开始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谈判不能凌驾于我国人民之上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不能背着人民进行。我们的信念是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我国的未来只能由一个在不分肤色的基础上通过民主选举而产生的机构来决定。</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96752"/>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要谈判消灭种族隔离制度问题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就必须正视我国人民的压倒一切的要求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即建立一个民主的、不分肤色的和统一的南非。白人垄断政权的状况必须结束。还必须从根本上改造我国的政治制度和经济制度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以便使种族隔离制度造成的不平等问题得到解决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并保证我们的社会彻底实现民主化。我们的斗争已经到了决定性的时刻。我们呼吁人民要抓住这个时机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以便使民主进程迅速地、不间断地得到发展。我们等待自由等得太久了。我们不能再等了。现在是在各条战线上加强斗争的时候了。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现在放松努力将铸成大错。我们的子孙后代将不会原谅这个错误。地平线上萌现的自由奇观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应该能激励我们付出加倍的努力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只有通过有纪律的群众运动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胜利才有保障。</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96752"/>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我们呼吁白人同胞加入我们的行列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来共同创造一个新南非。自由运动也是你们的政治归宿。我们呼吁国际社会继续采取行动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来孤立这个实行种族隔离制度的政府。如果在目前取消对这个政府的制裁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彻底消灭种族隔离制度的进程就会有夭折的危险。我们向自由的迈进不可逆转。我们不应让畏惧挡住我们的道路。由统一的、民主的和不分肤色的南非实行普选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是通向和平与种族和谐的唯一大道。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我想回顾一下我在</a:t>
            </a: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年受审时说过的话。这些话在当时和现在都一样千真万确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我为反对白人统治而斗争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也为反对黑人统治而斗争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我珍视民主和自由社会的理想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在这个社会中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人人和睦相处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机会均等。我希望为这个理想而生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并希望实现这个理想。但是如果需要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我也准备为这个理想而死。</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24744"/>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556792"/>
            <a:ext cx="8128000" cy="496189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】开头有两个亮点值得借鉴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第一句开门见山地点明了演讲主题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和平、民主和全人类自由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的句式定位自己的身份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拉近了演讲者和听众的</a:t>
            </a:r>
            <a:r>
              <a:rPr lang="zh-CN" altLang="zh-CN" sz="2200">
                <a:solidFill>
                  <a:srgbClr val="000000"/>
                </a:solidFill>
                <a:latin typeface="Times New Roman" panose="02020603050405020304" pitchFamily="18" charset="0"/>
                <a:cs typeface="Times New Roman" panose="02020603050405020304" pitchFamily="18" charset="0"/>
              </a:rPr>
              <a:t>距离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】演讲者对问题的态度明确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a:t>
            </a:r>
            <a:r>
              <a:rPr lang="zh-CN" altLang="zh-CN" sz="2200">
                <a:solidFill>
                  <a:srgbClr val="000000"/>
                </a:solidFill>
                <a:latin typeface="NEU-BZ-S92"/>
                <a:cs typeface="宋体" panose="02010600030101010101" pitchFamily="2" charset="-122"/>
              </a:rPr>
              <a:t>④⑤</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演讲者非常明确地表达了自己对非洲人国民大会目标策略的态度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非常明确地表达了非洲人国民大会团结、民主的原则。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演讲者从正反两方面做了论述。先从反面论述放松努力将带来的严重后果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接着从正面论述加倍努力的前景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说服力强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彰显了演讲者思维的严谨性。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】结尾回顾过去的话语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强调演讲的主题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与开头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以和平、民主和全人类自由的名义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并进一步表明斗争的决心。这样的结尾深化主题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首尾呼应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号召力</a:t>
            </a:r>
            <a:r>
              <a:rPr lang="zh-CN" altLang="zh-CN" sz="2200">
                <a:solidFill>
                  <a:srgbClr val="000000"/>
                </a:solidFill>
                <a:latin typeface="Times New Roman" panose="02020603050405020304" pitchFamily="18" charset="0"/>
                <a:cs typeface="Times New Roman" panose="02020603050405020304" pitchFamily="18" charset="0"/>
              </a:rPr>
              <a:t>强</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92739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曼德拉是南非著名的黑人领袖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为了反对种族隔离制度的黑人革命斗争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他宁愿献出自己的生命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本演讲追昔抚今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充满对同胞的感激和对人民的热爱之情。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294804"/>
            <a:ext cx="8128000" cy="455612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国庆阅兵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为祖国自豪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为盛世欢歌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年国庆</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周年大阅兵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是迄今我国国庆最大规模的一次阅兵。强大的军力展示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也是一个国家复兴崛起的直接表现。这是继</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年九三胜利日大阅兵、</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年建军</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周年大阅兵后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我国最高领导人第三次大规模检阅部队。将军们带队受阅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方阵威武雄壮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大国重器更让人激动。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国庆大阅兵是展现一个国家武装力量建设的成就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树立民族自信心和自豪感的重要仪式。中华人民共和国成立</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周年阅兵总共约</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各型飞机</a:t>
            </a:r>
            <a:r>
              <a:rPr lang="en-US" altLang="zh-CN" sz="2200">
                <a:solidFill>
                  <a:srgbClr val="000000"/>
                </a:solidFill>
                <a:latin typeface="Times New Roman" panose="02020603050405020304" pitchFamily="18" charset="0"/>
                <a:cs typeface="Times New Roman" panose="02020603050405020304" pitchFamily="18" charset="0"/>
              </a:rPr>
              <a:t>160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装备</a:t>
            </a:r>
            <a:r>
              <a:rPr lang="en-US" altLang="zh-CN" sz="2200">
                <a:solidFill>
                  <a:srgbClr val="000000"/>
                </a:solidFill>
                <a:latin typeface="Times New Roman" panose="02020603050405020304" pitchFamily="18" charset="0"/>
                <a:cs typeface="Times New Roman" panose="02020603050405020304" pitchFamily="18" charset="0"/>
              </a:rPr>
              <a:t>580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套。这么大规模的阅兵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换任何一个国家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都很难比中国做得更好。军威雄壮、井然有序的背后是非同寻常的领导能力、组织能力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以及非同一般的团结。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国庆大阅兵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展示新式武器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鼓舞士气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也是对侵害中国权益者的严厉警告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中国不惹事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但也不怕事。没有任何力量能够撼动我们伟大祖国的地位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没有任何力量能够阻挡中国人民和中华民族前进的步伐。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素材解读</a:t>
            </a:r>
            <a:r>
              <a:rPr lang="zh-CN" altLang="zh-CN" sz="2200">
                <a:solidFill>
                  <a:srgbClr val="000000"/>
                </a:solidFill>
                <a:latin typeface="Times New Roman" panose="02020603050405020304" pitchFamily="18" charset="0"/>
                <a:cs typeface="Times New Roman" panose="02020603050405020304" pitchFamily="18" charset="0"/>
              </a:rPr>
              <a:t>坚如磐石的军民团结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永远是我们建设、改革、发展的力量支撑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永远是我们战胜一切艰难险阻的重要法宝。国家自信来源于经济自信、文化自信、军事自信、制度自信等。国家自信能够给人民以鼓舞和力量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也是主导社会和平发展的定力所在。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适用话题</a:t>
            </a:r>
            <a:r>
              <a:rPr lang="zh-CN" altLang="zh-CN" sz="2200">
                <a:solidFill>
                  <a:srgbClr val="000000"/>
                </a:solidFill>
                <a:latin typeface="Times New Roman" panose="02020603050405020304" pitchFamily="18" charset="0"/>
                <a:cs typeface="Times New Roman" panose="02020603050405020304" pitchFamily="18" charset="0"/>
              </a:rPr>
              <a:t>可用于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马克思洞察了历史发展的规律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从纷纭复杂的时代表象中抽丝剥茧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发现了资本主义的深刻矛盾和无产阶级的历史使命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并自觉承担起创建革命理论、领导革命实践的重任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林觉民矢志拯救国家民族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为天下人谋永福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不惜牺牲个人幸福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舍生忘死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视死如归。本单元的文章展现了革命导师和革命先烈对时代使命的深刻理解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表现了他们将个人抱负与时代要求相结合的人生选择。以小组为单位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从本单元中任选一篇文章进一步研读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想想其中展现的精神品质和人生选择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对你思考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抱负与使命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这一话题有何启发。联系当下社会生活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字的演</a:t>
            </a:r>
            <a:r>
              <a:rPr lang="zh-CN" altLang="zh-CN" sz="2200">
                <a:solidFill>
                  <a:srgbClr val="000000"/>
                </a:solidFill>
                <a:latin typeface="Times New Roman" panose="02020603050405020304" pitchFamily="18" charset="0"/>
                <a:cs typeface="Times New Roman" panose="02020603050405020304" pitchFamily="18" charset="0"/>
              </a:rPr>
              <a:t>讲稿</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写作</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身为新青年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我们要努力学习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用知识武装头脑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树立伟大的抱负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承担起自己的责任和时代给予的使命。本演讲稿的写作一定要联系国家社会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从大处落笔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谈当代青年的理想抱负和历史使命。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学习目标</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3" name="矩形 12">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927398"/>
            <a:ext cx="8128000" cy="130873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了解演讲稿的一般结构及特点。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把握演讲稿的写作技巧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能够在演讲稿中恰当地运用比喻、排比等修辞手法以增强感染力。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一篇精彩的演讲稿能使演讲者的演讲扣人心弦、引起共鸣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收到出其不意的效果。所以演讲稿的写作无论从立意选材、结构格式还是语言风格上都应该受到重视。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观点鲜明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内容具有鼓动性。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演讲稿观点鲜明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显示着演讲者对一种理性认识的肯定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显示着演讲者对客观事物见解的透辟程度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能给人以可信性和可靠感。演讲稿观点不鲜明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就缺乏说服力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失去了演讲的作用。而且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演讲之所以最容易激发听众的情感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使听众的思想为之震动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精神为之感奋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情绪为之激昂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热血为之沸腾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就在于演讲内容的鼓动性。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结构清楚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层次简明。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演讲稿的结构要协调和谐。大致包括以下几部分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演讲稿的开头通常是对听众的呼语和开场白。呼语要得体。在班里演讲要写上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等称呼。如果是在国际场合中演讲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则要尊重习惯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女士们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先生们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演讲稿的正文是主干部分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要写得丰满充实。这一部分的写作大体同于议论文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但语言要注意口语化。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这是演讲稿的结束语部分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应当简短有力。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语言流畅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深刻风趣。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语言运用得好还是差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对写作演讲稿影响极大。要提高演讲稿的质量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不能不在语言的运用上下一番功夫。写作演讲稿在语言运用上应注意以下三个问题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要口语化。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这是对演讲语言的基本要求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也就是说演讲的语言要口语化。写作演讲稿时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应把长句改成短句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把倒装句改成正装句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把单音词换成双音词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把听不明白的文言词语、成语改换或删去。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要通俗易懂。演讲稿的语言要力求做到通俗易懂。列宁说过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应当善于用简单明了、群众易懂的语言讲话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应当坚决抛弃晦涩难懂的术语和外来的字眼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抛弃记得烂熟的现成的但是群众还不懂的、还不熟悉的口号、决定和结论。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要生动感人。怎样使语言生动感人呢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一是用形象化的语言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运用比喻、比拟、夸张等手法增强语言的形象色彩。二是运用幽默、风趣的语言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增强演讲稿的表现力。三是发挥语言音乐性的特点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注意声调的和谐和节奏的变化。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cs typeface="Times New Roman" panose="02020603050405020304" pitchFamily="18" charset="0"/>
              </a:rPr>
              <a:t>这是曼德拉出狱后的首次演讲的演讲稿。他全面阐述了非洲人国民大会的政策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表达了与南非当局种族隔离政策斗争的决心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呼吁同胞们继续斗争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直至实现民主自由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呼吁国际社会继续对南非当局实施制裁。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732000" y="170626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204864"/>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种族隔离制度绝无前途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曼德拉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同志们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南非同胞们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我以和平、民主和全人类自由的名义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向你们致敬。我不是作为一名预言家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而是作为你们谦卑的公仆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作为人民的公仆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站在这里和你们面前。</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你们经过不懈的奋斗和英勇牺牲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使我有可能在今天站在这里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我要把余生献给你们。在我获得释放的今天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我要向千百万同胞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向全球各地为我的获释而做出过不懈斗争的同胞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致以亲切的和最衷心的感谢。今天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大多数南非人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无论黑人还是白人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都已认识到种族隔离制度绝无前途。为了确保和平与安全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我们必须依靠自己声势浩大的决定性行动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来结束这种制度。我国各个团体和我国人民的大规模反抗运动和其他行动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终将导致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也只能导致民主制度的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4158</Words>
  <Application>WPS 演示</Application>
  <PresentationFormat/>
  <Paragraphs>246</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微软雅黑</vt:lpstr>
      <vt:lpstr>Arial Unicode MS</vt:lpstr>
      <vt:lpstr>Calibri</vt:lpstr>
      <vt:lpstr>Times New Roman</vt:lpstr>
      <vt:lpstr>NEU-BZ-S92</vt:lpstr>
      <vt:lpstr>Segoe Print</vt:lpstr>
      <vt:lpstr>方正书宋_GBK</vt:lpstr>
      <vt:lpstr>黑体</vt:lpstr>
      <vt:lpstr>方正宋黑_GBK</vt:lpstr>
      <vt:lpstr>楷体</vt:lpstr>
      <vt:lpstr>默认设计模板</vt:lpstr>
      <vt:lpstr>单元写作任务　写演讲稿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2</cp:revision>
  <dcterms:created xsi:type="dcterms:W3CDTF">2020-04-15T10:26:00Z</dcterms:created>
  <dcterms:modified xsi:type="dcterms:W3CDTF">2020-04-17T07:14:34Z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