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" ContentType="application/msword"/>
  <Default Extension="wav" ContentType="audio/x-wav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5" r:id="rId3"/>
    <p:sldMasterId id="2147483677" r:id="rId4"/>
    <p:sldMasterId id="2147483689" r:id="rId5"/>
    <p:sldMasterId id="2147483708" r:id="rId6"/>
    <p:sldMasterId id="2147483720" r:id="rId7"/>
    <p:sldMasterId id="2147483732" r:id="rId8"/>
    <p:sldMasterId id="2147483749" r:id="rId9"/>
    <p:sldMasterId id="2147483761" r:id="rId10"/>
  </p:sldMasterIdLst>
  <p:notesMasterIdLst>
    <p:notesMasterId r:id="rId11"/>
  </p:notesMasterIdLst>
  <p:handoutMasterIdLst>
    <p:handoutMasterId r:id="rId12"/>
  </p:handoutMasterIdLst>
  <p:sldIdLst>
    <p:sldId id="504" r:id="rId13"/>
    <p:sldId id="466" r:id="rId14"/>
    <p:sldId id="306" r:id="rId15"/>
    <p:sldId id="510" r:id="rId16"/>
    <p:sldId id="329" r:id="rId17"/>
    <p:sldId id="439" r:id="rId18"/>
    <p:sldId id="322" r:id="rId19"/>
    <p:sldId id="321" r:id="rId20"/>
    <p:sldId id="440" r:id="rId21"/>
    <p:sldId id="505" r:id="rId22"/>
    <p:sldId id="508" r:id="rId23"/>
    <p:sldId id="509" r:id="rId24"/>
    <p:sldId id="512" r:id="rId25"/>
    <p:sldId id="507" r:id="rId26"/>
    <p:sldId id="513" r:id="rId27"/>
    <p:sldId id="514" r:id="rId28"/>
    <p:sldId id="325" r:id="rId29"/>
    <p:sldId id="326" r:id="rId30"/>
    <p:sldId id="458" r:id="rId31"/>
    <p:sldId id="327" r:id="rId32"/>
    <p:sldId id="350" r:id="rId33"/>
    <p:sldId id="332" r:id="rId34"/>
    <p:sldId id="333" r:id="rId35"/>
    <p:sldId id="334" r:id="rId36"/>
    <p:sldId id="336" r:id="rId37"/>
    <p:sldId id="338" r:id="rId38"/>
    <p:sldId id="351" r:id="rId39"/>
    <p:sldId id="339" r:id="rId40"/>
    <p:sldId id="459" r:id="rId41"/>
    <p:sldId id="460" r:id="rId42"/>
    <p:sldId id="461" r:id="rId43"/>
    <p:sldId id="503" r:id="rId44"/>
    <p:sldId id="463" r:id="rId45"/>
    <p:sldId id="464" r:id="rId46"/>
    <p:sldId id="501" r:id="rId47"/>
    <p:sldId id="502" r:id="rId48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USER" initials="U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778"/>
    <p:restoredTop sz="94660"/>
  </p:normalViewPr>
  <p:slideViewPr>
    <p:cSldViewPr snapToGrid="0" showGuides="1">
      <p:cViewPr varScale="1">
        <p:scale>
          <a:sx n="89" d="100"/>
          <a:sy n="89" d="100"/>
        </p:scale>
        <p:origin x="-678" y="-96"/>
      </p:cViewPr>
      <p:guideLst>
        <p:guide orient="horz" pos="2152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Master" Target="slideMasters/slideMaster9.xml" /><Relationship Id="rId11" Type="http://schemas.openxmlformats.org/officeDocument/2006/relationships/notesMaster" Target="notesMasters/notesMaster1.xml" /><Relationship Id="rId12" Type="http://schemas.openxmlformats.org/officeDocument/2006/relationships/handoutMaster" Target="handoutMasters/handoutMaster1.xml" /><Relationship Id="rId13" Type="http://schemas.openxmlformats.org/officeDocument/2006/relationships/slide" Target="slides/slide1.xml" /><Relationship Id="rId14" Type="http://schemas.openxmlformats.org/officeDocument/2006/relationships/slide" Target="slides/slide2.xml" /><Relationship Id="rId15" Type="http://schemas.openxmlformats.org/officeDocument/2006/relationships/slide" Target="slides/slide3.xml" /><Relationship Id="rId16" Type="http://schemas.openxmlformats.org/officeDocument/2006/relationships/slide" Target="slides/slide4.xml" /><Relationship Id="rId17" Type="http://schemas.openxmlformats.org/officeDocument/2006/relationships/slide" Target="slides/slide5.xml" /><Relationship Id="rId18" Type="http://schemas.openxmlformats.org/officeDocument/2006/relationships/slide" Target="slides/slide6.xml" /><Relationship Id="rId19" Type="http://schemas.openxmlformats.org/officeDocument/2006/relationships/slide" Target="slides/slide7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8.xml" /><Relationship Id="rId21" Type="http://schemas.openxmlformats.org/officeDocument/2006/relationships/slide" Target="slides/slide9.xml" /><Relationship Id="rId22" Type="http://schemas.openxmlformats.org/officeDocument/2006/relationships/slide" Target="slides/slide10.xml" /><Relationship Id="rId23" Type="http://schemas.openxmlformats.org/officeDocument/2006/relationships/slide" Target="slides/slide11.xml" /><Relationship Id="rId24" Type="http://schemas.openxmlformats.org/officeDocument/2006/relationships/slide" Target="slides/slide12.xml" /><Relationship Id="rId25" Type="http://schemas.openxmlformats.org/officeDocument/2006/relationships/slide" Target="slides/slide13.xml" /><Relationship Id="rId26" Type="http://schemas.openxmlformats.org/officeDocument/2006/relationships/slide" Target="slides/slide14.xml" /><Relationship Id="rId27" Type="http://schemas.openxmlformats.org/officeDocument/2006/relationships/slide" Target="slides/slide15.xml" /><Relationship Id="rId28" Type="http://schemas.openxmlformats.org/officeDocument/2006/relationships/slide" Target="slides/slide16.xml" /><Relationship Id="rId29" Type="http://schemas.openxmlformats.org/officeDocument/2006/relationships/slide" Target="slides/slide17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18.xml" /><Relationship Id="rId31" Type="http://schemas.openxmlformats.org/officeDocument/2006/relationships/slide" Target="slides/slide19.xml" /><Relationship Id="rId32" Type="http://schemas.openxmlformats.org/officeDocument/2006/relationships/slide" Target="slides/slide20.xml" /><Relationship Id="rId33" Type="http://schemas.openxmlformats.org/officeDocument/2006/relationships/slide" Target="slides/slide21.xml" /><Relationship Id="rId34" Type="http://schemas.openxmlformats.org/officeDocument/2006/relationships/slide" Target="slides/slide22.xml" /><Relationship Id="rId35" Type="http://schemas.openxmlformats.org/officeDocument/2006/relationships/slide" Target="slides/slide23.xml" /><Relationship Id="rId36" Type="http://schemas.openxmlformats.org/officeDocument/2006/relationships/slide" Target="slides/slide24.xml" /><Relationship Id="rId37" Type="http://schemas.openxmlformats.org/officeDocument/2006/relationships/slide" Target="slides/slide25.xml" /><Relationship Id="rId38" Type="http://schemas.openxmlformats.org/officeDocument/2006/relationships/slide" Target="slides/slide26.xml" /><Relationship Id="rId39" Type="http://schemas.openxmlformats.org/officeDocument/2006/relationships/slide" Target="slides/slide27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28.xml" /><Relationship Id="rId41" Type="http://schemas.openxmlformats.org/officeDocument/2006/relationships/slide" Target="slides/slide29.xml" /><Relationship Id="rId42" Type="http://schemas.openxmlformats.org/officeDocument/2006/relationships/slide" Target="slides/slide30.xml" /><Relationship Id="rId43" Type="http://schemas.openxmlformats.org/officeDocument/2006/relationships/slide" Target="slides/slide31.xml" /><Relationship Id="rId44" Type="http://schemas.openxmlformats.org/officeDocument/2006/relationships/slide" Target="slides/slide32.xml" /><Relationship Id="rId45" Type="http://schemas.openxmlformats.org/officeDocument/2006/relationships/slide" Target="slides/slide33.xml" /><Relationship Id="rId46" Type="http://schemas.openxmlformats.org/officeDocument/2006/relationships/slide" Target="slides/slide34.xml" /><Relationship Id="rId47" Type="http://schemas.openxmlformats.org/officeDocument/2006/relationships/slide" Target="slides/slide35.xml" /><Relationship Id="rId48" Type="http://schemas.openxmlformats.org/officeDocument/2006/relationships/slide" Target="slides/slide36.xml" /><Relationship Id="rId49" Type="http://schemas.openxmlformats.org/officeDocument/2006/relationships/tags" Target="tags/tag202.xml" /><Relationship Id="rId5" Type="http://schemas.openxmlformats.org/officeDocument/2006/relationships/slideMaster" Target="slideMasters/slideMaster4.xml" /><Relationship Id="rId50" Type="http://schemas.openxmlformats.org/officeDocument/2006/relationships/presProps" Target="presProps.xml" /><Relationship Id="rId51" Type="http://schemas.openxmlformats.org/officeDocument/2006/relationships/viewProps" Target="viewProps.xml" /><Relationship Id="rId52" Type="http://schemas.openxmlformats.org/officeDocument/2006/relationships/theme" Target="theme/theme1.xml" /><Relationship Id="rId53" Type="http://schemas.openxmlformats.org/officeDocument/2006/relationships/tableStyles" Target="tableStyles.xml" /><Relationship Id="rId6" Type="http://schemas.openxmlformats.org/officeDocument/2006/relationships/slideMaster" Target="slideMasters/slideMaster5.xml" /><Relationship Id="rId7" Type="http://schemas.openxmlformats.org/officeDocument/2006/relationships/slideMaster" Target="slideMasters/slideMaster6.xml" /><Relationship Id="rId8" Type="http://schemas.openxmlformats.org/officeDocument/2006/relationships/slideMaster" Target="slideMasters/slideMaster7.xml" /><Relationship Id="rId9" Type="http://schemas.openxmlformats.org/officeDocument/2006/relationships/slideMaster" Target="slideMasters/slideMaster8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7.emf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11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F9B84EA-7D68-4D60-9CB1-D50884785D1C}" type="datetimeFigureOut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D4E0FC9-F1F8-4FAE-9988-3BA365CFD46F}" type="slidenum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10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fld id="{1AC49D05-6128-4D0D-A32A-06A5E73B386C}" type="datetimeFigureOut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73732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733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fld id="{5849F42C-2DAE-424C-A4B8-3140182C3E9F}" type="slidenum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78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782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7782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u="none" baseline="0">
                <a:latin typeface="微软雅黑" panose="020b0503020204020204" charset="-122"/>
                <a:ea typeface="微软雅黑" panose="020b0503020204020204" charset="-122"/>
              </a:rPr>
              <a:t>1</a:t>
            </a:fld>
            <a:endParaRPr lang="zh-CN" altLang="en-US" sz="1200" u="none" baseline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23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84390" tIns="42195" rIns="84390" bIns="42195" rtlCol="0"/>
          <a:lstStyle/>
          <a:p>
            <a:pPr defTabSz="843915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100">
              <a:latin typeface="+mn-lt"/>
              <a:ea typeface="+mn-ea"/>
            </a:endParaRPr>
          </a:p>
        </p:txBody>
      </p:sp>
      <p:sp>
        <p:nvSpPr>
          <p:cNvPr id="1423364" name="灯片编号占位符 3"/>
          <p:cNvSpPr txBox="1">
            <a:spLocks noGrp="1"/>
          </p:cNvSpPr>
          <p:nvPr/>
        </p:nvSpPr>
        <p:spPr>
          <a:xfrm>
            <a:off x="3750062" y="7759706"/>
            <a:ext cx="2868866" cy="409898"/>
          </a:xfrm>
          <a:prstGeom prst="rect">
            <a:avLst/>
          </a:prstGeom>
          <a:noFill/>
          <a:ln w="9525">
            <a:noFill/>
          </a:ln>
        </p:spPr>
        <p:txBody>
          <a:bodyPr lIns="84390" tIns="42195" rIns="84390" bIns="42195" anchor="b"/>
          <a:lstStyle/>
          <a:p>
            <a:pPr lvl="0" algn="r"/>
            <a:fld id="{9A0DB2DC-4C9A-4742-B13C-FB6460FD3503}" type="slidenum">
              <a:rPr lang="zh-CN" altLang="en-US" sz="1100"/>
              <a:t>10</a:t>
            </a:fld>
            <a:endParaRPr lang="zh-CN" altLang="en-US" sz="11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6"/>
          </p:nvPr>
        </p:nvSpPr>
        <p:spPr/>
      </p:sp>
      <p:sp>
        <p:nvSpPr>
          <p:cNvPr id="3" name="文本占位符 2"/>
          <p:cNvSpPr/>
          <p:nvPr>
            <p:ph type="body" idx="7"/>
          </p:nvPr>
        </p:nvSpPr>
        <p:spPr/>
        <p:txBody>
          <a:bodyPr/>
          <a:lstStyle/>
          <a:p>
            <a:r>
              <a:rPr lang="zh-CN" altLang="en-US"/>
              <a:t>语文资料加群微信ywgx688备注：语文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6"/>
          </p:nvPr>
        </p:nvSpPr>
        <p:spPr/>
      </p:sp>
      <p:sp>
        <p:nvSpPr>
          <p:cNvPr id="3" name="文本占位符 2"/>
          <p:cNvSpPr/>
          <p:nvPr>
            <p:ph type="body" idx="7"/>
          </p:nvPr>
        </p:nvSpPr>
        <p:spPr/>
        <p:txBody>
          <a:bodyPr/>
          <a:lstStyle/>
          <a:p>
            <a:r>
              <a:rPr lang="zh-CN" altLang="en-US"/>
              <a:t>语文资料加群微信ywgx688备注：语文</a:t>
            </a: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10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10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10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10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10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10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106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2" Type="http://schemas.openxmlformats.org/officeDocument/2006/relationships/image" Target="../media/image2.png" /><Relationship Id="rId3" Type="http://schemas.openxmlformats.org/officeDocument/2006/relationships/tags" Target="../tags/tag99.xml" /><Relationship Id="rId4" Type="http://schemas.openxmlformats.org/officeDocument/2006/relationships/image" Target="../media/image3.png" /><Relationship Id="rId5" Type="http://schemas.openxmlformats.org/officeDocument/2006/relationships/tags" Target="../tags/tag100.xml" /><Relationship Id="rId6" Type="http://schemas.openxmlformats.org/officeDocument/2006/relationships/tags" Target="../tags/tag101.xml" /><Relationship Id="rId7" Type="http://schemas.openxmlformats.org/officeDocument/2006/relationships/tags" Target="../tags/tag102.xml" /><Relationship Id="rId8" Type="http://schemas.openxmlformats.org/officeDocument/2006/relationships/tags" Target="../tags/tag103.xml" /><Relationship Id="rId9" Type="http://schemas.openxmlformats.org/officeDocument/2006/relationships/slideMaster" Target="../slideMasters/slideMaster9.xml" /></Relationships>
</file>

<file path=ppt/slideLayouts/_rels/slideLayout107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2" Type="http://schemas.openxmlformats.org/officeDocument/2006/relationships/image" Target="../media/image4.png" /><Relationship Id="rId3" Type="http://schemas.openxmlformats.org/officeDocument/2006/relationships/tags" Target="../tags/tag104.xml" /><Relationship Id="rId4" Type="http://schemas.openxmlformats.org/officeDocument/2006/relationships/image" Target="../media/image5.png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slideMaster" Target="../slideMasters/slideMaster9.xml" /></Relationships>
</file>

<file path=ppt/slideLayouts/_rels/slideLayout108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2" Type="http://schemas.openxmlformats.org/officeDocument/2006/relationships/image" Target="../media/image6.png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Relationship Id="rId7" Type="http://schemas.openxmlformats.org/officeDocument/2006/relationships/slideMaster" Target="../slideMasters/slideMaster9.xml" /></Relationships>
</file>

<file path=ppt/slideLayouts/_rels/slideLayout109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2" Type="http://schemas.openxmlformats.org/officeDocument/2006/relationships/image" Target="../media/image4.png" /><Relationship Id="rId3" Type="http://schemas.openxmlformats.org/officeDocument/2006/relationships/tags" Target="../tags/tag113.xml" /><Relationship Id="rId4" Type="http://schemas.openxmlformats.org/officeDocument/2006/relationships/image" Target="../media/image5.png" /><Relationship Id="rId5" Type="http://schemas.openxmlformats.org/officeDocument/2006/relationships/tags" Target="../tags/tag114.xml" /><Relationship Id="rId6" Type="http://schemas.openxmlformats.org/officeDocument/2006/relationships/tags" Target="../tags/tag115.xml" /><Relationship Id="rId7" Type="http://schemas.openxmlformats.org/officeDocument/2006/relationships/tags" Target="../tags/tag116.xml" /><Relationship Id="rId8" Type="http://schemas.openxmlformats.org/officeDocument/2006/relationships/tags" Target="../tags/tag117.xml" /><Relationship Id="rId9" Type="http://schemas.openxmlformats.org/officeDocument/2006/relationships/slideMaster" Target="../slideMasters/slideMaster9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110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2" Type="http://schemas.openxmlformats.org/officeDocument/2006/relationships/image" Target="../media/image4.png" /><Relationship Id="rId3" Type="http://schemas.openxmlformats.org/officeDocument/2006/relationships/tags" Target="../tags/tag118.xml" /><Relationship Id="rId4" Type="http://schemas.openxmlformats.org/officeDocument/2006/relationships/image" Target="../media/image5.png" /><Relationship Id="rId5" Type="http://schemas.openxmlformats.org/officeDocument/2006/relationships/tags" Target="../tags/tag119.xml" /><Relationship Id="rId6" Type="http://schemas.openxmlformats.org/officeDocument/2006/relationships/tags" Target="../tags/tag120.xml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slideMaster" Target="../slideMasters/slideMaster9.xml" /></Relationships>
</file>

<file path=ppt/slideLayouts/_rels/slideLayout111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10" Type="http://schemas.openxmlformats.org/officeDocument/2006/relationships/slideMaster" Target="../slideMasters/slideMaster9.xml" /><Relationship Id="rId2" Type="http://schemas.openxmlformats.org/officeDocument/2006/relationships/image" Target="../media/image7.png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image" Target="../media/image8.png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Layouts/_rels/slideLayout1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slideMaster" Target="../slideMasters/slideMaster9.xml" /></Relationships>
</file>

<file path=ppt/slideLayouts/_rels/slideLayout113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2" Type="http://schemas.openxmlformats.org/officeDocument/2006/relationships/image" Target="../media/image4.png" /><Relationship Id="rId3" Type="http://schemas.openxmlformats.org/officeDocument/2006/relationships/tags" Target="../tags/tag132.xml" /><Relationship Id="rId4" Type="http://schemas.openxmlformats.org/officeDocument/2006/relationships/image" Target="../media/image5.png" /><Relationship Id="rId5" Type="http://schemas.openxmlformats.org/officeDocument/2006/relationships/tags" Target="../tags/tag133.xml" /><Relationship Id="rId6" Type="http://schemas.openxmlformats.org/officeDocument/2006/relationships/tags" Target="../tags/tag134.xml" /><Relationship Id="rId7" Type="http://schemas.openxmlformats.org/officeDocument/2006/relationships/tags" Target="../tags/tag135.xml" /><Relationship Id="rId8" Type="http://schemas.openxmlformats.org/officeDocument/2006/relationships/tags" Target="../tags/tag136.xml" /><Relationship Id="rId9" Type="http://schemas.openxmlformats.org/officeDocument/2006/relationships/slideMaster" Target="../slideMasters/slideMaster9.xml" /></Relationships>
</file>

<file path=ppt/slideLayouts/_rels/slideLayout114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2" Type="http://schemas.openxmlformats.org/officeDocument/2006/relationships/image" Target="../media/image4.png" /><Relationship Id="rId3" Type="http://schemas.openxmlformats.org/officeDocument/2006/relationships/tags" Target="../tags/tag137.xml" /><Relationship Id="rId4" Type="http://schemas.openxmlformats.org/officeDocument/2006/relationships/image" Target="../media/image5.png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tags" Target="../tags/tag140.xml" /><Relationship Id="rId8" Type="http://schemas.openxmlformats.org/officeDocument/2006/relationships/tags" Target="../tags/tag141.xml" /><Relationship Id="rId9" Type="http://schemas.openxmlformats.org/officeDocument/2006/relationships/slideMaster" Target="../slideMasters/slideMaster9.xml" /></Relationships>
</file>

<file path=ppt/slideLayouts/_rels/slideLayout115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2" Type="http://schemas.openxmlformats.org/officeDocument/2006/relationships/image" Target="../media/image4.png" /><Relationship Id="rId3" Type="http://schemas.openxmlformats.org/officeDocument/2006/relationships/tags" Target="../tags/tag142.xml" /><Relationship Id="rId4" Type="http://schemas.openxmlformats.org/officeDocument/2006/relationships/image" Target="../media/image5.png" /><Relationship Id="rId5" Type="http://schemas.openxmlformats.org/officeDocument/2006/relationships/tags" Target="../tags/tag143.xml" /><Relationship Id="rId6" Type="http://schemas.openxmlformats.org/officeDocument/2006/relationships/tags" Target="../tags/tag144.xml" /><Relationship Id="rId7" Type="http://schemas.openxmlformats.org/officeDocument/2006/relationships/tags" Target="../tags/tag145.xml" /><Relationship Id="rId8" Type="http://schemas.openxmlformats.org/officeDocument/2006/relationships/tags" Target="../tags/tag146.xml" /><Relationship Id="rId9" Type="http://schemas.openxmlformats.org/officeDocument/2006/relationships/slideMaster" Target="../slideMasters/slideMaster9.xml" /></Relationships>
</file>

<file path=ppt/slideLayouts/_rels/slideLayout116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2" Type="http://schemas.openxmlformats.org/officeDocument/2006/relationships/image" Target="../media/image2.png" /><Relationship Id="rId3" Type="http://schemas.openxmlformats.org/officeDocument/2006/relationships/tags" Target="../tags/tag147.xml" /><Relationship Id="rId4" Type="http://schemas.openxmlformats.org/officeDocument/2006/relationships/tags" Target="../tags/tag148.xml" /><Relationship Id="rId5" Type="http://schemas.openxmlformats.org/officeDocument/2006/relationships/tags" Target="../tags/tag149.xml" /><Relationship Id="rId6" Type="http://schemas.openxmlformats.org/officeDocument/2006/relationships/tags" Target="../tags/tag150.xml" /><Relationship Id="rId7" Type="http://schemas.openxmlformats.org/officeDocument/2006/relationships/slideMaster" Target="../slideMasters/slideMaster9.xml" /></Relationships>
</file>

<file path=ppt/slideLayouts/_rels/slideLayout117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2" Type="http://schemas.openxmlformats.org/officeDocument/2006/relationships/image" Target="../media/image4.png" /><Relationship Id="rId3" Type="http://schemas.openxmlformats.org/officeDocument/2006/relationships/tags" Target="../tags/tag151.xml" /><Relationship Id="rId4" Type="http://schemas.openxmlformats.org/officeDocument/2006/relationships/image" Target="../media/image5.png" /><Relationship Id="rId5" Type="http://schemas.openxmlformats.org/officeDocument/2006/relationships/tags" Target="../tags/tag152.xml" /><Relationship Id="rId6" Type="http://schemas.openxmlformats.org/officeDocument/2006/relationships/tags" Target="../tags/tag153.xml" /><Relationship Id="rId7" Type="http://schemas.openxmlformats.org/officeDocument/2006/relationships/tags" Target="../tags/tag154.xml" /><Relationship Id="rId8" Type="http://schemas.openxmlformats.org/officeDocument/2006/relationships/tags" Target="../tags/tag155.xml" /><Relationship Id="rId9" Type="http://schemas.openxmlformats.org/officeDocument/2006/relationships/slideMaster" Target="../slideMasters/slideMaster9.xml" /></Relationships>
</file>

<file path=ppt/slideLayouts/_rels/slideLayout1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6.xml" /><Relationship Id="rId10" Type="http://schemas.openxmlformats.org/officeDocument/2006/relationships/slideMaster" Target="../slideMasters/slideMaster9.xml" /><Relationship Id="rId2" Type="http://schemas.openxmlformats.org/officeDocument/2006/relationships/image" Target="file:///F:\2345Downloads\NULL" TargetMode="External" /><Relationship Id="rId3" Type="http://schemas.openxmlformats.org/officeDocument/2006/relationships/image" Target="../media/image4.png" /><Relationship Id="rId4" Type="http://schemas.openxmlformats.org/officeDocument/2006/relationships/tags" Target="../tags/tag157.xml" /><Relationship Id="rId5" Type="http://schemas.openxmlformats.org/officeDocument/2006/relationships/image" Target="../media/image5.png" /><Relationship Id="rId6" Type="http://schemas.openxmlformats.org/officeDocument/2006/relationships/tags" Target="../tags/tag158.xml" /><Relationship Id="rId7" Type="http://schemas.openxmlformats.org/officeDocument/2006/relationships/tags" Target="../tags/tag159.xml" /><Relationship Id="rId8" Type="http://schemas.openxmlformats.org/officeDocument/2006/relationships/tags" Target="../tags/tag160.xml" /><Relationship Id="rId9" Type="http://schemas.openxmlformats.org/officeDocument/2006/relationships/tags" Target="../tags/tag161.xml" /></Relationships>
</file>

<file path=ppt/slideLayouts/_rels/slideLayout1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2.xml" /><Relationship Id="rId2" Type="http://schemas.openxmlformats.org/officeDocument/2006/relationships/image" Target="file:///F:\2345Downloads\NULL" TargetMode="External" /><Relationship Id="rId3" Type="http://schemas.openxmlformats.org/officeDocument/2006/relationships/image" Target="../media/image9.png" /><Relationship Id="rId4" Type="http://schemas.openxmlformats.org/officeDocument/2006/relationships/tags" Target="../tags/tag163.xml" /><Relationship Id="rId5" Type="http://schemas.openxmlformats.org/officeDocument/2006/relationships/tags" Target="../tags/tag164.xml" /><Relationship Id="rId6" Type="http://schemas.openxmlformats.org/officeDocument/2006/relationships/tags" Target="../tags/tag165.xml" /><Relationship Id="rId7" Type="http://schemas.openxmlformats.org/officeDocument/2006/relationships/tags" Target="../tags/tag166.xml" /><Relationship Id="rId8" Type="http://schemas.openxmlformats.org/officeDocument/2006/relationships/slideMaster" Target="../slideMasters/slideMaster9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1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7.xml" /><Relationship Id="rId10" Type="http://schemas.openxmlformats.org/officeDocument/2006/relationships/slideMaster" Target="../slideMasters/slideMaster9.xml" /><Relationship Id="rId2" Type="http://schemas.openxmlformats.org/officeDocument/2006/relationships/image" Target="file:///F:\2345Downloads\NULL" TargetMode="External" /><Relationship Id="rId3" Type="http://schemas.openxmlformats.org/officeDocument/2006/relationships/image" Target="../media/image4.png" /><Relationship Id="rId4" Type="http://schemas.openxmlformats.org/officeDocument/2006/relationships/tags" Target="../tags/tag168.xml" /><Relationship Id="rId5" Type="http://schemas.openxmlformats.org/officeDocument/2006/relationships/image" Target="../media/image5.png" /><Relationship Id="rId6" Type="http://schemas.openxmlformats.org/officeDocument/2006/relationships/tags" Target="../tags/tag169.xml" /><Relationship Id="rId7" Type="http://schemas.openxmlformats.org/officeDocument/2006/relationships/tags" Target="../tags/tag170.xml" /><Relationship Id="rId8" Type="http://schemas.openxmlformats.org/officeDocument/2006/relationships/tags" Target="../tags/tag171.xml" /><Relationship Id="rId9" Type="http://schemas.openxmlformats.org/officeDocument/2006/relationships/tags" Target="../tags/tag172.xml" /></Relationships>
</file>

<file path=ppt/slideLayouts/_rels/slideLayout1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3.xml" /><Relationship Id="rId10" Type="http://schemas.openxmlformats.org/officeDocument/2006/relationships/slideMaster" Target="../slideMasters/slideMaster9.xml" /><Relationship Id="rId2" Type="http://schemas.openxmlformats.org/officeDocument/2006/relationships/image" Target="file:///F:\2345Downloads\NULL" TargetMode="External" /><Relationship Id="rId3" Type="http://schemas.openxmlformats.org/officeDocument/2006/relationships/image" Target="../media/image4.png" /><Relationship Id="rId4" Type="http://schemas.openxmlformats.org/officeDocument/2006/relationships/tags" Target="../tags/tag174.xml" /><Relationship Id="rId5" Type="http://schemas.openxmlformats.org/officeDocument/2006/relationships/image" Target="../media/image5.png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tags" Target="../tags/tag177.xml" /><Relationship Id="rId9" Type="http://schemas.openxmlformats.org/officeDocument/2006/relationships/tags" Target="../tags/tag178.xml" /></Relationships>
</file>

<file path=ppt/slideLayouts/_rels/slideLayout1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9.xml" /><Relationship Id="rId10" Type="http://schemas.openxmlformats.org/officeDocument/2006/relationships/slideMaster" Target="../slideMasters/slideMaster9.xml" /><Relationship Id="rId2" Type="http://schemas.openxmlformats.org/officeDocument/2006/relationships/image" Target="file:///F:\2345Downloads\NULL" TargetMode="External" /><Relationship Id="rId3" Type="http://schemas.openxmlformats.org/officeDocument/2006/relationships/image" Target="../media/image10.png" /><Relationship Id="rId4" Type="http://schemas.openxmlformats.org/officeDocument/2006/relationships/tags" Target="../tags/tag180.xml" /><Relationship Id="rId5" Type="http://schemas.openxmlformats.org/officeDocument/2006/relationships/image" Target="../media/image11.png" /><Relationship Id="rId6" Type="http://schemas.openxmlformats.org/officeDocument/2006/relationships/tags" Target="../tags/tag181.xml" /><Relationship Id="rId7" Type="http://schemas.openxmlformats.org/officeDocument/2006/relationships/tags" Target="../tags/tag182.xml" /><Relationship Id="rId8" Type="http://schemas.openxmlformats.org/officeDocument/2006/relationships/tags" Target="../tags/tag183.xml" /><Relationship Id="rId9" Type="http://schemas.openxmlformats.org/officeDocument/2006/relationships/tags" Target="../tags/tag184.xml" /></Relationships>
</file>

<file path=ppt/slideLayouts/_rels/slideLayout1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5.xml" /><Relationship Id="rId10" Type="http://schemas.openxmlformats.org/officeDocument/2006/relationships/slideMaster" Target="../slideMasters/slideMaster9.xml" /><Relationship Id="rId2" Type="http://schemas.openxmlformats.org/officeDocument/2006/relationships/image" Target="file:///F:\2345Downloads\NULL" TargetMode="External" /><Relationship Id="rId3" Type="http://schemas.openxmlformats.org/officeDocument/2006/relationships/image" Target="../media/image12.png" /><Relationship Id="rId4" Type="http://schemas.openxmlformats.org/officeDocument/2006/relationships/tags" Target="../tags/tag186.xml" /><Relationship Id="rId5" Type="http://schemas.openxmlformats.org/officeDocument/2006/relationships/image" Target="../media/image13.png" /><Relationship Id="rId6" Type="http://schemas.openxmlformats.org/officeDocument/2006/relationships/tags" Target="../tags/tag187.xml" /><Relationship Id="rId7" Type="http://schemas.openxmlformats.org/officeDocument/2006/relationships/tags" Target="../tags/tag188.xml" /><Relationship Id="rId8" Type="http://schemas.openxmlformats.org/officeDocument/2006/relationships/tags" Target="../tags/tag189.xml" /><Relationship Id="rId9" Type="http://schemas.openxmlformats.org/officeDocument/2006/relationships/tags" Target="../tags/tag190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2" Type="http://schemas.openxmlformats.org/officeDocument/2006/relationships/image" Target="../media/image2.png" /><Relationship Id="rId3" Type="http://schemas.openxmlformats.org/officeDocument/2006/relationships/tags" Target="../tags/tag1.xml" /><Relationship Id="rId4" Type="http://schemas.openxmlformats.org/officeDocument/2006/relationships/image" Target="../media/image3.png" /><Relationship Id="rId5" Type="http://schemas.openxmlformats.org/officeDocument/2006/relationships/tags" Target="../tags/tag2.xml" /><Relationship Id="rId6" Type="http://schemas.openxmlformats.org/officeDocument/2006/relationships/tags" Target="../tags/tag3.xml" /><Relationship Id="rId7" Type="http://schemas.openxmlformats.org/officeDocument/2006/relationships/tags" Target="../tags/tag4.xml" /><Relationship Id="rId8" Type="http://schemas.openxmlformats.org/officeDocument/2006/relationships/tags" Target="../tags/tag5.xml" /><Relationship Id="rId9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2" Type="http://schemas.openxmlformats.org/officeDocument/2006/relationships/image" Target="../media/image4.png" /><Relationship Id="rId3" Type="http://schemas.openxmlformats.org/officeDocument/2006/relationships/tags" Target="../tags/tag6.xml" /><Relationship Id="rId4" Type="http://schemas.openxmlformats.org/officeDocument/2006/relationships/image" Target="../media/image5.png" /><Relationship Id="rId5" Type="http://schemas.openxmlformats.org/officeDocument/2006/relationships/tags" Target="../tags/tag7.xml" /><Relationship Id="rId6" Type="http://schemas.openxmlformats.org/officeDocument/2006/relationships/tags" Target="../tags/tag8.xml" /><Relationship Id="rId7" Type="http://schemas.openxmlformats.org/officeDocument/2006/relationships/tags" Target="../tags/tag9.xml" /><Relationship Id="rId8" Type="http://schemas.openxmlformats.org/officeDocument/2006/relationships/tags" Target="../tags/tag10.xml" /><Relationship Id="rId9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2" Type="http://schemas.openxmlformats.org/officeDocument/2006/relationships/image" Target="../media/image6.png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tags" Target="../tags/tag13.xml" /><Relationship Id="rId6" Type="http://schemas.openxmlformats.org/officeDocument/2006/relationships/tags" Target="../tags/tag14.xml" /><Relationship Id="rId7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2" Type="http://schemas.openxmlformats.org/officeDocument/2006/relationships/image" Target="../media/image4.png" /><Relationship Id="rId3" Type="http://schemas.openxmlformats.org/officeDocument/2006/relationships/tags" Target="../tags/tag15.xml" /><Relationship Id="rId4" Type="http://schemas.openxmlformats.org/officeDocument/2006/relationships/image" Target="../media/image5.png" /><Relationship Id="rId5" Type="http://schemas.openxmlformats.org/officeDocument/2006/relationships/tags" Target="../tags/tag16.xml" /><Relationship Id="rId6" Type="http://schemas.openxmlformats.org/officeDocument/2006/relationships/tags" Target="../tags/tag17.xml" /><Relationship Id="rId7" Type="http://schemas.openxmlformats.org/officeDocument/2006/relationships/tags" Target="../tags/tag18.xml" /><Relationship Id="rId8" Type="http://schemas.openxmlformats.org/officeDocument/2006/relationships/tags" Target="../tags/tag19.xml" /><Relationship Id="rId9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2" Type="http://schemas.openxmlformats.org/officeDocument/2006/relationships/image" Target="../media/image4.png" /><Relationship Id="rId3" Type="http://schemas.openxmlformats.org/officeDocument/2006/relationships/tags" Target="../tags/tag20.xml" /><Relationship Id="rId4" Type="http://schemas.openxmlformats.org/officeDocument/2006/relationships/image" Target="../media/image5.png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tags" Target="../tags/tag23.xml" /><Relationship Id="rId8" Type="http://schemas.openxmlformats.org/officeDocument/2006/relationships/tags" Target="../tags/tag24.xml" /><Relationship Id="rId9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10" Type="http://schemas.openxmlformats.org/officeDocument/2006/relationships/slideMaster" Target="../slideMasters/slideMaster4.xml" /><Relationship Id="rId2" Type="http://schemas.openxmlformats.org/officeDocument/2006/relationships/image" Target="../media/image7.png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image" Target="../media/image8.png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tags" Target="../tags/tag30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.xml" /><Relationship Id="rId2" Type="http://schemas.openxmlformats.org/officeDocument/2006/relationships/tags" Target="../tags/tag32.xml" /><Relationship Id="rId3" Type="http://schemas.openxmlformats.org/officeDocument/2006/relationships/tags" Target="../tags/tag33.xml" /><Relationship Id="rId4" Type="http://schemas.openxmlformats.org/officeDocument/2006/relationships/slideMaster" Target="../slideMasters/slideMaster4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2" Type="http://schemas.openxmlformats.org/officeDocument/2006/relationships/image" Target="../media/image4.png" /><Relationship Id="rId3" Type="http://schemas.openxmlformats.org/officeDocument/2006/relationships/tags" Target="../tags/tag34.xml" /><Relationship Id="rId4" Type="http://schemas.openxmlformats.org/officeDocument/2006/relationships/image" Target="../media/image5.png" /><Relationship Id="rId5" Type="http://schemas.openxmlformats.org/officeDocument/2006/relationships/tags" Target="../tags/tag35.xml" /><Relationship Id="rId6" Type="http://schemas.openxmlformats.org/officeDocument/2006/relationships/tags" Target="../tags/tag36.xml" /><Relationship Id="rId7" Type="http://schemas.openxmlformats.org/officeDocument/2006/relationships/tags" Target="../tags/tag37.xml" /><Relationship Id="rId8" Type="http://schemas.openxmlformats.org/officeDocument/2006/relationships/tags" Target="../tags/tag38.xml" /><Relationship Id="rId9" Type="http://schemas.openxmlformats.org/officeDocument/2006/relationships/slideMaster" Target="../slideMasters/slideMaster4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2" Type="http://schemas.openxmlformats.org/officeDocument/2006/relationships/image" Target="../media/image4.png" /><Relationship Id="rId3" Type="http://schemas.openxmlformats.org/officeDocument/2006/relationships/tags" Target="../tags/tag39.xml" /><Relationship Id="rId4" Type="http://schemas.openxmlformats.org/officeDocument/2006/relationships/image" Target="../media/image5.png" /><Relationship Id="rId5" Type="http://schemas.openxmlformats.org/officeDocument/2006/relationships/tags" Target="../tags/tag40.xml" /><Relationship Id="rId6" Type="http://schemas.openxmlformats.org/officeDocument/2006/relationships/tags" Target="../tags/tag41.xml" /><Relationship Id="rId7" Type="http://schemas.openxmlformats.org/officeDocument/2006/relationships/tags" Target="../tags/tag42.xml" /><Relationship Id="rId8" Type="http://schemas.openxmlformats.org/officeDocument/2006/relationships/tags" Target="../tags/tag43.xml" /><Relationship Id="rId9" Type="http://schemas.openxmlformats.org/officeDocument/2006/relationships/slideMaster" Target="../slideMasters/slideMaster4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2" Type="http://schemas.openxmlformats.org/officeDocument/2006/relationships/image" Target="../media/image4.png" /><Relationship Id="rId3" Type="http://schemas.openxmlformats.org/officeDocument/2006/relationships/tags" Target="../tags/tag44.xml" /><Relationship Id="rId4" Type="http://schemas.openxmlformats.org/officeDocument/2006/relationships/image" Target="../media/image5.png" /><Relationship Id="rId5" Type="http://schemas.openxmlformats.org/officeDocument/2006/relationships/tags" Target="../tags/tag45.xml" /><Relationship Id="rId6" Type="http://schemas.openxmlformats.org/officeDocument/2006/relationships/tags" Target="../tags/tag46.xml" /><Relationship Id="rId7" Type="http://schemas.openxmlformats.org/officeDocument/2006/relationships/tags" Target="../tags/tag47.xml" /><Relationship Id="rId8" Type="http://schemas.openxmlformats.org/officeDocument/2006/relationships/tags" Target="../tags/tag48.xml" /><Relationship Id="rId9" Type="http://schemas.openxmlformats.org/officeDocument/2006/relationships/slideMaster" Target="../slideMasters/slideMaster4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2" Type="http://schemas.openxmlformats.org/officeDocument/2006/relationships/image" Target="../media/image2.png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Relationship Id="rId6" Type="http://schemas.openxmlformats.org/officeDocument/2006/relationships/tags" Target="../tags/tag52.xml" /><Relationship Id="rId7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image" Target="file:///F:\2345Downloads\NULL" TargetMode="External" /><Relationship Id="rId2" Type="http://schemas.openxmlformats.org/officeDocument/2006/relationships/image" Target="../media/image4.png" /><Relationship Id="rId3" Type="http://schemas.openxmlformats.org/officeDocument/2006/relationships/tags" Target="../tags/tag53.xml" /><Relationship Id="rId4" Type="http://schemas.openxmlformats.org/officeDocument/2006/relationships/image" Target="../media/image5.png" /><Relationship Id="rId5" Type="http://schemas.openxmlformats.org/officeDocument/2006/relationships/tags" Target="../tags/tag54.xml" /><Relationship Id="rId6" Type="http://schemas.openxmlformats.org/officeDocument/2006/relationships/tags" Target="../tags/tag55.xml" /><Relationship Id="rId7" Type="http://schemas.openxmlformats.org/officeDocument/2006/relationships/tags" Target="../tags/tag56.xml" /><Relationship Id="rId8" Type="http://schemas.openxmlformats.org/officeDocument/2006/relationships/tags" Target="../tags/tag57.xml" /><Relationship Id="rId9" Type="http://schemas.openxmlformats.org/officeDocument/2006/relationships/slideMaster" Target="../slideMasters/slideMaster4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10" Type="http://schemas.openxmlformats.org/officeDocument/2006/relationships/slideMaster" Target="../slideMasters/slideMaster4.xml" /><Relationship Id="rId2" Type="http://schemas.openxmlformats.org/officeDocument/2006/relationships/image" Target="file:///F:\2345Downloads\NULL" TargetMode="External" /><Relationship Id="rId3" Type="http://schemas.openxmlformats.org/officeDocument/2006/relationships/image" Target="../media/image4.png" /><Relationship Id="rId4" Type="http://schemas.openxmlformats.org/officeDocument/2006/relationships/tags" Target="../tags/tag59.xml" /><Relationship Id="rId5" Type="http://schemas.openxmlformats.org/officeDocument/2006/relationships/image" Target="../media/image5.png" /><Relationship Id="rId6" Type="http://schemas.openxmlformats.org/officeDocument/2006/relationships/tags" Target="../tags/tag60.xml" /><Relationship Id="rId7" Type="http://schemas.openxmlformats.org/officeDocument/2006/relationships/tags" Target="../tags/tag61.xml" /><Relationship Id="rId8" Type="http://schemas.openxmlformats.org/officeDocument/2006/relationships/tags" Target="../tags/tag62.xml" /><Relationship Id="rId9" Type="http://schemas.openxmlformats.org/officeDocument/2006/relationships/tags" Target="../tags/tag63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image" Target="file:///F:\2345Downloads\NULL" TargetMode="External" /><Relationship Id="rId3" Type="http://schemas.openxmlformats.org/officeDocument/2006/relationships/image" Target="../media/image9.png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slideMaster" Target="../slideMasters/slideMaster4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10" Type="http://schemas.openxmlformats.org/officeDocument/2006/relationships/slideMaster" Target="../slideMasters/slideMaster4.xml" /><Relationship Id="rId2" Type="http://schemas.openxmlformats.org/officeDocument/2006/relationships/image" Target="file:///F:\2345Downloads\NULL" TargetMode="External" /><Relationship Id="rId3" Type="http://schemas.openxmlformats.org/officeDocument/2006/relationships/image" Target="../media/image4.png" /><Relationship Id="rId4" Type="http://schemas.openxmlformats.org/officeDocument/2006/relationships/tags" Target="../tags/tag70.xml" /><Relationship Id="rId5" Type="http://schemas.openxmlformats.org/officeDocument/2006/relationships/image" Target="../media/image5.png" /><Relationship Id="rId6" Type="http://schemas.openxmlformats.org/officeDocument/2006/relationships/tags" Target="../tags/tag71.xml" /><Relationship Id="rId7" Type="http://schemas.openxmlformats.org/officeDocument/2006/relationships/tags" Target="../tags/tag72.xml" /><Relationship Id="rId8" Type="http://schemas.openxmlformats.org/officeDocument/2006/relationships/tags" Target="../tags/tag73.xml" /><Relationship Id="rId9" Type="http://schemas.openxmlformats.org/officeDocument/2006/relationships/tags" Target="../tags/tag74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10" Type="http://schemas.openxmlformats.org/officeDocument/2006/relationships/slideMaster" Target="../slideMasters/slideMaster4.xml" /><Relationship Id="rId2" Type="http://schemas.openxmlformats.org/officeDocument/2006/relationships/image" Target="file:///F:\2345Downloads\NULL" TargetMode="External" /><Relationship Id="rId3" Type="http://schemas.openxmlformats.org/officeDocument/2006/relationships/image" Target="../media/image4.png" /><Relationship Id="rId4" Type="http://schemas.openxmlformats.org/officeDocument/2006/relationships/tags" Target="../tags/tag76.xml" /><Relationship Id="rId5" Type="http://schemas.openxmlformats.org/officeDocument/2006/relationships/image" Target="../media/image5.png" /><Relationship Id="rId6" Type="http://schemas.openxmlformats.org/officeDocument/2006/relationships/tags" Target="../tags/tag77.xml" /><Relationship Id="rId7" Type="http://schemas.openxmlformats.org/officeDocument/2006/relationships/tags" Target="../tags/tag78.xml" /><Relationship Id="rId8" Type="http://schemas.openxmlformats.org/officeDocument/2006/relationships/tags" Target="../tags/tag79.xml" /><Relationship Id="rId9" Type="http://schemas.openxmlformats.org/officeDocument/2006/relationships/tags" Target="../tags/tag80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10" Type="http://schemas.openxmlformats.org/officeDocument/2006/relationships/slideMaster" Target="../slideMasters/slideMaster4.xml" /><Relationship Id="rId2" Type="http://schemas.openxmlformats.org/officeDocument/2006/relationships/image" Target="file:///F:\2345Downloads\NULL" TargetMode="External" /><Relationship Id="rId3" Type="http://schemas.openxmlformats.org/officeDocument/2006/relationships/image" Target="../media/image10.png" /><Relationship Id="rId4" Type="http://schemas.openxmlformats.org/officeDocument/2006/relationships/tags" Target="../tags/tag82.xml" /><Relationship Id="rId5" Type="http://schemas.openxmlformats.org/officeDocument/2006/relationships/image" Target="../media/image11.png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ags" Target="../tags/tag85.xml" /><Relationship Id="rId9" Type="http://schemas.openxmlformats.org/officeDocument/2006/relationships/tags" Target="../tags/tag86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10" Type="http://schemas.openxmlformats.org/officeDocument/2006/relationships/slideMaster" Target="../slideMasters/slideMaster4.xml" /><Relationship Id="rId2" Type="http://schemas.openxmlformats.org/officeDocument/2006/relationships/image" Target="file:///F:\2345Downloads\NULL" TargetMode="External" /><Relationship Id="rId3" Type="http://schemas.openxmlformats.org/officeDocument/2006/relationships/image" Target="../media/image12.png" /><Relationship Id="rId4" Type="http://schemas.openxmlformats.org/officeDocument/2006/relationships/tags" Target="../tags/tag88.xml" /><Relationship Id="rId5" Type="http://schemas.openxmlformats.org/officeDocument/2006/relationships/image" Target="../media/image13.png" /><Relationship Id="rId6" Type="http://schemas.openxmlformats.org/officeDocument/2006/relationships/tags" Target="../tags/tag89.xml" /><Relationship Id="rId7" Type="http://schemas.openxmlformats.org/officeDocument/2006/relationships/tags" Target="../tags/tag90.xml" /><Relationship Id="rId8" Type="http://schemas.openxmlformats.org/officeDocument/2006/relationships/tags" Target="../tags/tag91.xml" /><Relationship Id="rId9" Type="http://schemas.openxmlformats.org/officeDocument/2006/relationships/tags" Target="../tags/tag92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7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7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7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7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7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7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7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7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7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7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7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7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7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7.xml" /></Relationships>
</file>

<file path=ppt/slideLayouts/_rels/slideLayout93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7.xml" /></Relationships>
</file>

<file path=ppt/slideLayouts/_rels/slideLayout94.xml.rels>&#65279;<?xml version="1.0" encoding="utf-8" standalone="yes"?><Relationships xmlns="http://schemas.openxmlformats.org/package/2006/relationships"><Relationship Id="rId1" Type="http://schemas.openxmlformats.org/officeDocument/2006/relationships/audio" Target="../media/chimes1.wav" /><Relationship Id="rId2" Type="http://schemas.openxmlformats.org/officeDocument/2006/relationships/slideMaster" Target="../slideMasters/slideMaster7.xml" /></Relationships>
</file>

<file path=ppt/slideLayouts/_rels/slideLayout9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9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9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9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9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266" name="Group 6"/>
          <p:cNvGrpSpPr/>
          <p:nvPr/>
        </p:nvGrpSpPr>
        <p:grpSpPr>
          <a:xfrm>
            <a:off x="0" y="-7937"/>
            <a:ext cx="12192000" cy="686593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863" y="6042025"/>
            <a:ext cx="6297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89963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1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1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1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1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1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1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622209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1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4275" name="图片 5" descr="C:/Users/1V994W2/Documents/Tencent%20Files/574576071/FileRecv/拼装素材/年会-3/05/subject_holdleft_185,36,33_0_staid_full_0.png"/>
          <p:cNvPicPr/>
          <p:nvPr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6096000" y="735013"/>
            <a:ext cx="5486400" cy="538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6" name="图片 4" descr="C:/Users/1V994W2/PycharmProjects/PPT_Background_Generation/pic_temp/1_pic_quater_left_up.png"/>
          <p:cNvPicPr/>
          <p:nvPr>
            <p:custDataLst>
              <p:tags r:id="rId5"/>
            </p:custDataLst>
          </p:nvPr>
        </p:nvPicPr>
        <p:blipFill>
          <a:blip r:embed="rId4" r:link="rId1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2"/>
          <p:cNvSpPr>
            <a:spLocks noGrp="1"/>
          </p:cNvSpPr>
          <p:nvPr>
            <p:ph type="ctrTitle" idx="14" hasCustomPrompt="1"/>
          </p:nvPr>
        </p:nvSpPr>
        <p:spPr>
          <a:xfrm>
            <a:off x="762318" y="2311400"/>
            <a:ext cx="4825365" cy="1509578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5400"/>
              <a:buFont typeface="Arial" panose="020b0604020202020204" pitchFamily="34" charset="0"/>
              <a:buNone/>
              <a:defRPr sz="8800" b="0" spc="600">
                <a:solidFill>
                  <a:schemeClr val="accent6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  <a:endParaRPr lang="zh-CN" altLang="en-US" strike="noStrike" noProof="1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</p:nvPr>
        </p:nvSpPr>
        <p:spPr>
          <a:xfrm>
            <a:off x="762318" y="3922578"/>
            <a:ext cx="4167257" cy="624022"/>
          </a:xfrm>
        </p:spPr>
        <p:txBody>
          <a:bodyPr vert="horz" wrap="square" lIns="0" tIns="0" rIns="0" bIns="0" anchor="t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3200" b="0" spc="200">
                <a:solidFill>
                  <a:schemeClr val="accent6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299" name="图片 7" descr="C:/Users/1V994W2/PycharmProjects/PPT_Background_Generation/pic_temp/0_pic_quater_left_up.png"/>
          <p:cNvPicPr/>
          <p:nvPr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725" cy="693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0" name="图片 6" descr="C:/Users/1V994W2/PycharmProjects/PPT_Background_Generation/pic_temp/1_pic_quater_right_up.png"/>
          <p:cNvPicPr/>
          <p:nvPr>
            <p:custDataLst>
              <p:tags r:id="rId5"/>
            </p:custDataLst>
          </p:nvPr>
        </p:nvPicPr>
        <p:blipFill>
          <a:blip r:embed="rId4" r:link="rId1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6323" name="图片 6" descr="C:/Users/1V994W2/PycharmProjects/PPT_Background_Generation/pic_temp/pic_half_top.png"/>
          <p:cNvPicPr/>
          <p:nvPr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4064000" y="4862513"/>
            <a:ext cx="4064000" cy="1995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2"/>
          <p:cNvSpPr>
            <a:spLocks noGrp="1"/>
          </p:cNvSpPr>
          <p:nvPr>
            <p:ph type="ctrTitle" idx="14" hasCustomPrompt="1"/>
          </p:nvPr>
        </p:nvSpPr>
        <p:spPr>
          <a:xfrm>
            <a:off x="3212149" y="2509838"/>
            <a:ext cx="5767705" cy="83566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400"/>
              <a:buFont typeface="Arial" panose="020b0604020202020204" pitchFamily="34" charset="0"/>
              <a:buNone/>
              <a:defRPr sz="4800" b="0" spc="400">
                <a:solidFill>
                  <a:schemeClr val="accent6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  <a:endParaRPr lang="zh-CN" altLang="en-US" strike="noStrike" noProof="1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</p:nvPr>
        </p:nvSpPr>
        <p:spPr>
          <a:xfrm>
            <a:off x="3212149" y="3548698"/>
            <a:ext cx="5767705" cy="715010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ts val="1600"/>
              <a:buFont typeface="Arial" panose="020b0604020202020204" pitchFamily="34" charset="0"/>
              <a:buNone/>
              <a:defRPr sz="2000" b="0" spc="200">
                <a:solidFill>
                  <a:schemeClr val="accent6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7347" name="图片 8" descr="C:/Users/1V994W2/PycharmProjects/PPT_Background_Generation/pic_temp/0_pic_quater_left_up.png"/>
          <p:cNvPicPr/>
          <p:nvPr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725" cy="693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8" name="图片 7" descr="C:/Users/1V994W2/PycharmProjects/PPT_Background_Generation/pic_temp/1_pic_quater_right_up.png"/>
          <p:cNvPicPr/>
          <p:nvPr>
            <p:custDataLst>
              <p:tags r:id="rId5"/>
            </p:custDataLst>
          </p:nvPr>
        </p:nvPicPr>
        <p:blipFill>
          <a:blip r:embed="rId4" r:link="rId1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301" name="TextBox 19"/>
          <p:cNvSpPr txBox="1"/>
          <p:nvPr/>
        </p:nvSpPr>
        <p:spPr>
          <a:xfrm>
            <a:off x="541338" y="790575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en-US" altLang="zh-CN" sz="8000" baseline="0">
                <a:solidFill>
                  <a:srgbClr val="C0E474"/>
                </a:solidFill>
                <a:latin typeface="Arial"/>
                <a:ea typeface="微软雅黑" panose="020b0503020204020204" charset="-122"/>
              </a:rPr>
              <a:t>“</a:t>
            </a:r>
            <a:endParaRPr lang="en-US" altLang="zh-CN" sz="8000" baseline="0">
              <a:solidFill>
                <a:srgbClr val="C0E474"/>
              </a:solidFill>
              <a:latin typeface="Arial"/>
              <a:ea typeface="微软雅黑" panose="020b0503020204020204" charset="-122"/>
            </a:endParaRPr>
          </a:p>
        </p:txBody>
      </p:sp>
      <p:sp>
        <p:nvSpPr>
          <p:cNvPr id="12302" name="TextBox 21"/>
          <p:cNvSpPr txBox="1"/>
          <p:nvPr/>
        </p:nvSpPr>
        <p:spPr>
          <a:xfrm>
            <a:off x="8893175" y="2886075"/>
            <a:ext cx="609600" cy="5857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en-US" altLang="zh-CN" sz="8000" baseline="0">
                <a:solidFill>
                  <a:srgbClr val="C0E474"/>
                </a:solidFill>
                <a:latin typeface="Arial"/>
                <a:ea typeface="微软雅黑" panose="020b0503020204020204" charset="-122"/>
              </a:rPr>
              <a:t>”</a:t>
            </a:r>
            <a:endParaRPr lang="en-US" altLang="zh-CN" sz="1800">
              <a:solidFill>
                <a:srgbClr val="C0E474"/>
              </a:solidFill>
              <a:latin typeface="Arial"/>
              <a:ea typeface="微软雅黑" panose="020b050302020402020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863" y="6042025"/>
            <a:ext cx="6297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89963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1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8371" name="图片 10" descr="C:/Users/1V994W2/PycharmProjects/PPT_Background_Generation/pic_temp/0_pic_quater_left_up.png"/>
          <p:cNvPicPr/>
          <p:nvPr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725" cy="693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2" name="图片 9" descr="C:/Users/1V994W2/PycharmProjects/PPT_Background_Generation/pic_temp/1_pic_quater_right_up.png"/>
          <p:cNvPicPr/>
          <p:nvPr>
            <p:custDataLst>
              <p:tags r:id="rId5"/>
            </p:custDataLst>
          </p:nvPr>
        </p:nvPicPr>
        <p:blipFill>
          <a:blip r:embed="rId4" r:link="rId1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9395" name="图片 7" descr="C:/Users/1V994W2/Documents/Tencent%20Files/574576071/FileRecv/拼装素材/年会-3/05/subject_holdleft_185,36,33_0_staid_full_0.png"/>
          <p:cNvPicPr/>
          <p:nvPr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7497763" y="1273175"/>
            <a:ext cx="4389437" cy="431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auto"/>
            <a:endParaRPr lang="zh-CN" altLang="en-US" sz="1800" strike="noStrike" noProof="1"/>
          </a:p>
        </p:txBody>
      </p:sp>
      <p:pic>
        <p:nvPicPr>
          <p:cNvPr id="59397" name="图片 5" descr="C:/Users/1V994W2/PycharmProjects/PPT_Background_Generation/pic_temp/0_pic_quater_left_down.png"/>
          <p:cNvPicPr/>
          <p:nvPr>
            <p:custDataLst>
              <p:tags r:id="rId6"/>
            </p:custDataLst>
          </p:nvPr>
        </p:nvPicPr>
        <p:blipFill>
          <a:blip r:embed="rId5" r:link="rId1"/>
          <a:stretch>
            <a:fillRect/>
          </a:stretch>
        </p:blipFill>
        <p:spPr>
          <a:xfrm>
            <a:off x="0" y="6164263"/>
            <a:ext cx="720725" cy="693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43" name="图片 8" descr="C:/Users/1V994W2/PycharmProjects/PPT_Background_Generation/pic_temp/0_pic_quater_left_up.png"/>
          <p:cNvPicPr/>
          <p:nvPr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725" cy="693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4" name="图片 7" descr="C:/Users/1V994W2/PycharmProjects/PPT_Background_Generation/pic_temp/1_pic_quater_right_up.png"/>
          <p:cNvPicPr/>
          <p:nvPr>
            <p:custDataLst>
              <p:tags r:id="rId5"/>
            </p:custDataLst>
          </p:nvPr>
        </p:nvPicPr>
        <p:blipFill>
          <a:blip r:embed="rId4" r:link="rId1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2467" name="图片 7" descr="C:/Users/1V994W2/PycharmProjects/PPT_Background_Generation/pic_temp/0_pic_quater_left_up.png"/>
          <p:cNvPicPr/>
          <p:nvPr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725" cy="693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68" name="图片 6" descr="C:/Users/1V994W2/PycharmProjects/PPT_Background_Generation/pic_temp/1_pic_quater_right_up.png"/>
          <p:cNvPicPr/>
          <p:nvPr>
            <p:custDataLst>
              <p:tags r:id="rId5"/>
            </p:custDataLst>
          </p:nvPr>
        </p:nvPicPr>
        <p:blipFill>
          <a:blip r:embed="rId4" r:link="rId1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3491" name="图片 7" descr="C:/Users/1V994W2/PycharmProjects/PPT_Background_Generation/pic_temp/0_pic_quater_left_up.png"/>
          <p:cNvPicPr/>
          <p:nvPr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725" cy="693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2" name="图片 5" descr="C:/Users/1V994W2/PycharmProjects/PPT_Background_Generation/pic_temp/1_pic_quater_right_up.png"/>
          <p:cNvPicPr/>
          <p:nvPr>
            <p:custDataLst>
              <p:tags r:id="rId5"/>
            </p:custDataLst>
          </p:nvPr>
        </p:nvPicPr>
        <p:blipFill>
          <a:blip r:embed="rId4" r:link="rId1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4515" name="图片 5" descr="C:/Users/1V994W2/Documents/Tencent%20Files/574576071/FileRecv/拼装素材/年会-3/05/subject_holdleft_185,36,33_0_staid_full_0.png"/>
          <p:cNvPicPr/>
          <p:nvPr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609600" y="735013"/>
            <a:ext cx="5486400" cy="5387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占位符 6"/>
          <p:cNvSpPr>
            <a:spLocks noGrp="1"/>
          </p:cNvSpPr>
          <p:nvPr>
            <p:ph type="body" idx="14" hasCustomPrompt="1"/>
          </p:nvPr>
        </p:nvSpPr>
        <p:spPr>
          <a:xfrm>
            <a:off x="6381750" y="3979545"/>
            <a:ext cx="5174615" cy="1103630"/>
          </a:xfrm>
        </p:spPr>
        <p:txBody>
          <a:bodyPr vert="horz" wrap="square" lIns="0" tIns="0" rIns="0" bIns="0" anchor="t" anchorCtr="0">
            <a:normAutofit/>
          </a:bodyPr>
          <a:lstStyle>
            <a:lvl1pPr marL="342900" marR="0" indent="-342900" algn="ctr" rtl="0" eaLnBrk="1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  <a:defRPr sz="2400" b="0" spc="200">
                <a:solidFill>
                  <a:schemeClr val="accent6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ts val="1800"/>
              <a:buFont typeface="Arial" panose="020b0604020202020204" pitchFamily="34" charset="0"/>
              <a:buNone/>
            </a:pPr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</p:nvPr>
        </p:nvSpPr>
        <p:spPr>
          <a:xfrm>
            <a:off x="5949950" y="2411730"/>
            <a:ext cx="5989955" cy="1398905"/>
          </a:xfrm>
        </p:spPr>
        <p:txBody>
          <a:bodyPr vert="horz" wrap="square" lIns="0" tIns="0" rIns="0" bIns="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8000"/>
              <a:buNone/>
              <a:defRPr sz="8800" b="0" spc="1000">
                <a:solidFill>
                  <a:schemeClr val="accent6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5539" name="组合 7"/>
          <p:cNvGrpSpPr/>
          <p:nvPr/>
        </p:nvGrpSpPr>
        <p:grpSpPr>
          <a:xfrm>
            <a:off x="0" y="0"/>
            <a:ext cx="12192000" cy="720725"/>
            <a:chExt cx="12192000" cy="720090"/>
          </a:xfrm>
        </p:grpSpPr>
        <p:pic>
          <p:nvPicPr>
            <p:cNvPr id="65540" name="图片 6" descr="C:/Users/1V994W2/PycharmProjects/PPT_Background_Generation/pic_temp/0_pic_quater_left_up.png"/>
            <p:cNvPicPr/>
            <p:nvPr userDrawn="1">
              <p:custDataLst>
                <p:tags r:id="rId3"/>
              </p:custDataLst>
            </p:nvPr>
          </p:nvPicPr>
          <p:blipFill>
            <a:blip r:embed="rId2" r:link="rId1"/>
            <a:stretch>
              <a:fillRect/>
            </a:stretch>
          </p:blipFill>
          <p:spPr>
            <a:xfrm>
              <a:off x="0" y="0"/>
              <a:ext cx="720090" cy="6941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5541" name="图片 5" descr="C:/Users/1V994W2/PycharmProjects/PPT_Background_Generation/pic_temp/1_pic_quater_right_up.png"/>
            <p:cNvPicPr/>
            <p:nvPr userDrawn="1">
              <p:custDataLst>
                <p:tags r:id="rId5"/>
              </p:custDataLst>
            </p:nvPr>
          </p:nvPicPr>
          <p:blipFill>
            <a:blip r:embed="rId4" r:link="rId1"/>
            <a:stretch>
              <a:fillRect/>
            </a:stretch>
          </p:blipFill>
          <p:spPr>
            <a:xfrm>
              <a:off x="11471910" y="0"/>
              <a:ext cx="720090" cy="72009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292100" y="303213"/>
            <a:ext cx="11607800" cy="6251575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auto"/>
            <a:endParaRPr lang="zh-CN" altLang="en-US" sz="1800" strike="noStrike" noProof="1"/>
          </a:p>
        </p:txBody>
      </p:sp>
      <p:grpSp>
        <p:nvGrpSpPr>
          <p:cNvPr id="66564" name="组合 5"/>
          <p:cNvGrpSpPr/>
          <p:nvPr/>
        </p:nvGrpSpPr>
        <p:grpSpPr>
          <a:xfrm>
            <a:off x="0" y="0"/>
            <a:ext cx="12192000" cy="720725"/>
            <a:chExt cx="12192000" cy="720090"/>
          </a:xfrm>
        </p:grpSpPr>
        <p:pic>
          <p:nvPicPr>
            <p:cNvPr id="66565" name="图片 8" descr="C:/Users/1V994W2/PycharmProjects/PPT_Background_Generation/pic_temp/0_pic_quater_left_up.png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941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6566" name="图片 7" descr="C:/Users/1V994W2/PycharmProjects/PPT_Background_Generation/pic_temp/1_pic_quater_right_up.png"/>
            <p:cNvPicPr/>
            <p:nvPr userDrawn="1">
              <p:custDataLst>
                <p:tags r:id="rId6"/>
              </p:custDataLst>
            </p:nvPr>
          </p:nvPicPr>
          <p:blipFill>
            <a:blip r:embed="rId5" r:link="rId2"/>
            <a:stretch>
              <a:fillRect/>
            </a:stretch>
          </p:blipFill>
          <p:spPr>
            <a:xfrm>
              <a:off x="11471910" y="0"/>
              <a:ext cx="720090" cy="72009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482441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auto"/>
            <a:endParaRPr lang="zh-CN" altLang="en-US" sz="1800" strike="noStrike" noProof="1"/>
          </a:p>
        </p:txBody>
      </p:sp>
      <p:pic>
        <p:nvPicPr>
          <p:cNvPr id="67588" name="图片 7" descr="C:/Users/1V994W2/PycharmProjects/PPT_Background_Generation/pic_temp/0_pic_quater_right_up.png"/>
          <p:cNvPicPr/>
          <p:nvPr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11471275" y="0"/>
            <a:ext cx="720725" cy="693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1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auto"/>
            <a:endParaRPr lang="zh-CN" altLang="en-US" sz="1800" strike="noStrike" noProof="1"/>
          </a:p>
        </p:txBody>
      </p:sp>
      <p:grpSp>
        <p:nvGrpSpPr>
          <p:cNvPr id="68612" name="组合 5"/>
          <p:cNvGrpSpPr/>
          <p:nvPr/>
        </p:nvGrpSpPr>
        <p:grpSpPr>
          <a:xfrm>
            <a:off x="0" y="0"/>
            <a:ext cx="12192000" cy="720725"/>
            <a:chExt cx="12192000" cy="720090"/>
          </a:xfrm>
        </p:grpSpPr>
        <p:pic>
          <p:nvPicPr>
            <p:cNvPr id="68613" name="图片 9" descr="C:/Users/1V994W2/PycharmProjects/PPT_Background_Generation/pic_temp/0_pic_quater_left_up.png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941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8614" name="图片 7" descr="C:/Users/1V994W2/PycharmProjects/PPT_Background_Generation/pic_temp/1_pic_quater_right_up.png"/>
            <p:cNvPicPr/>
            <p:nvPr userDrawn="1">
              <p:custDataLst>
                <p:tags r:id="rId6"/>
              </p:custDataLst>
            </p:nvPr>
          </p:nvPicPr>
          <p:blipFill>
            <a:blip r:embed="rId5" r:link="rId2"/>
            <a:stretch>
              <a:fillRect/>
            </a:stretch>
          </p:blipFill>
          <p:spPr>
            <a:xfrm>
              <a:off x="11471910" y="0"/>
              <a:ext cx="720090" cy="72009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auto"/>
            <a:endParaRPr lang="zh-CN" altLang="en-US" sz="1800" strike="noStrike" noProof="1"/>
          </a:p>
        </p:txBody>
      </p:sp>
      <p:grpSp>
        <p:nvGrpSpPr>
          <p:cNvPr id="69636" name="组合 5"/>
          <p:cNvGrpSpPr/>
          <p:nvPr/>
        </p:nvGrpSpPr>
        <p:grpSpPr>
          <a:xfrm>
            <a:off x="0" y="0"/>
            <a:ext cx="12192000" cy="720725"/>
            <a:chExt cx="12192000" cy="720090"/>
          </a:xfrm>
        </p:grpSpPr>
        <p:pic>
          <p:nvPicPr>
            <p:cNvPr id="69637" name="图片 9" descr="C:/Users/1V994W2/PycharmProjects/PPT_Background_Generation/pic_temp/0_pic_quater_left_up.png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941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9638" name="图片 7" descr="C:/Users/1V994W2/PycharmProjects/PPT_Background_Generation/pic_temp/1_pic_quater_right_up.png"/>
            <p:cNvPicPr/>
            <p:nvPr userDrawn="1">
              <p:custDataLst>
                <p:tags r:id="rId6"/>
              </p:custDataLst>
            </p:nvPr>
          </p:nvPicPr>
          <p:blipFill>
            <a:blip r:embed="rId5" r:link="rId2"/>
            <a:stretch>
              <a:fillRect/>
            </a:stretch>
          </p:blipFill>
          <p:spPr>
            <a:xfrm>
              <a:off x="11471910" y="0"/>
              <a:ext cx="720090" cy="72009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auto"/>
            <a:endParaRPr lang="zh-CN" altLang="en-US" sz="1800" strike="noStrike" noProof="1"/>
          </a:p>
        </p:txBody>
      </p:sp>
      <p:grpSp>
        <p:nvGrpSpPr>
          <p:cNvPr id="70660" name="组合 5"/>
          <p:cNvGrpSpPr/>
          <p:nvPr/>
        </p:nvGrpSpPr>
        <p:grpSpPr>
          <a:xfrm>
            <a:off x="0" y="6137275"/>
            <a:ext cx="12192000" cy="720725"/>
            <a:chOff x="0" y="6137910"/>
            <a:chExt cx="12192000" cy="720090"/>
          </a:xfrm>
        </p:grpSpPr>
        <p:pic>
          <p:nvPicPr>
            <p:cNvPr id="70661" name="图片 11" descr="C:/Users/1V994W2/PycharmProjects/PPT_Background_Generation/pic_temp/0_pic_quater_right_down.png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11471910" y="6163813"/>
              <a:ext cx="720090" cy="6941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0662" name="图片 9" descr="C:/Users/1V994W2/PycharmProjects/PPT_Background_Generation/pic_temp/1_pic_quater_left_down.png"/>
            <p:cNvPicPr/>
            <p:nvPr userDrawn="1">
              <p:custDataLst>
                <p:tags r:id="rId6"/>
              </p:custDataLst>
            </p:nvPr>
          </p:nvPicPr>
          <p:blipFill>
            <a:blip r:embed="rId5" r:link="rId2"/>
            <a:stretch>
              <a:fillRect/>
            </a:stretch>
          </p:blipFill>
          <p:spPr>
            <a:xfrm>
              <a:off x="0" y="6137910"/>
              <a:ext cx="720090" cy="72009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4088"/>
            <a:ext cx="12192000" cy="4949825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auto"/>
            <a:endParaRPr lang="zh-CN" altLang="en-US" sz="1800" strike="noStrike" noProof="1"/>
          </a:p>
        </p:txBody>
      </p:sp>
      <p:grpSp>
        <p:nvGrpSpPr>
          <p:cNvPr id="71684" name="组合 5"/>
          <p:cNvGrpSpPr/>
          <p:nvPr/>
        </p:nvGrpSpPr>
        <p:grpSpPr>
          <a:xfrm>
            <a:off x="0" y="5237163"/>
            <a:ext cx="12192000" cy="1620837"/>
            <a:chOff x="0" y="5237797"/>
            <a:chExt cx="12191999" cy="1620203"/>
          </a:xfrm>
        </p:grpSpPr>
        <p:pic>
          <p:nvPicPr>
            <p:cNvPr id="71685" name="图片 8" descr="C:/Users/1V994W2/PycharmProjects/PPT_Background_Generation/pic_temp/0_pic_quater_right_down.png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10571797" y="5296078"/>
              <a:ext cx="1620202" cy="15619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686" name="图片 7" descr="C:/Users/1V994W2/PycharmProjects/PPT_Background_Generation/pic_temp/1_pic_quater_left_down.png"/>
            <p:cNvPicPr/>
            <p:nvPr userDrawn="1">
              <p:custDataLst>
                <p:tags r:id="rId6"/>
              </p:custDataLst>
            </p:nvPr>
          </p:nvPicPr>
          <p:blipFill>
            <a:blip r:embed="rId5" r:link="rId2"/>
            <a:stretch>
              <a:fillRect/>
            </a:stretch>
          </p:blipFill>
          <p:spPr>
            <a:xfrm>
              <a:off x="0" y="5237797"/>
              <a:ext cx="1620202" cy="162020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25" name="TextBox 23"/>
          <p:cNvSpPr txBox="1"/>
          <p:nvPr/>
        </p:nvSpPr>
        <p:spPr>
          <a:xfrm>
            <a:off x="541338" y="790575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en-US" altLang="zh-CN" sz="8000" baseline="0">
                <a:solidFill>
                  <a:srgbClr val="C0E474"/>
                </a:solidFill>
                <a:latin typeface="Arial"/>
                <a:ea typeface="微软雅黑" panose="020b0503020204020204" charset="-122"/>
              </a:rPr>
              <a:t>“</a:t>
            </a:r>
            <a:endParaRPr lang="en-US" altLang="zh-CN" sz="8000" baseline="0">
              <a:solidFill>
                <a:srgbClr val="C0E474"/>
              </a:solidFill>
              <a:latin typeface="Arial"/>
              <a:ea typeface="微软雅黑" panose="020b0503020204020204" charset="-122"/>
            </a:endParaRPr>
          </a:p>
        </p:txBody>
      </p:sp>
      <p:sp>
        <p:nvSpPr>
          <p:cNvPr id="13326" name="TextBox 24"/>
          <p:cNvSpPr txBox="1"/>
          <p:nvPr/>
        </p:nvSpPr>
        <p:spPr>
          <a:xfrm>
            <a:off x="8893175" y="2886075"/>
            <a:ext cx="609600" cy="5857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en-US" altLang="zh-CN" sz="8000" baseline="0">
                <a:solidFill>
                  <a:srgbClr val="C0E474"/>
                </a:solidFill>
                <a:latin typeface="Arial"/>
                <a:ea typeface="微软雅黑" panose="020b0503020204020204" charset="-122"/>
              </a:rPr>
              <a:t>”</a:t>
            </a:r>
            <a:endParaRPr lang="en-US" altLang="zh-CN" sz="8000" baseline="0">
              <a:solidFill>
                <a:srgbClr val="C0E474"/>
              </a:solidFill>
              <a:latin typeface="Arial"/>
              <a:ea typeface="微软雅黑" panose="020b050302020402020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863" y="6042025"/>
            <a:ext cx="6297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89963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632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622209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9" name="图片 5" descr="C:/Users/1V994W2/Documents/Tencent%20Files/574576071/FileRecv/拼装素材/年会-3/05/subject_holdleft_185,36,33_0_staid_full_0.png"/>
          <p:cNvPicPr/>
          <p:nvPr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6096000" y="735013"/>
            <a:ext cx="5486400" cy="538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4" descr="C:/Users/1V994W2/PycharmProjects/PPT_Background_Generation/pic_temp/1_pic_quater_left_up.png"/>
          <p:cNvPicPr/>
          <p:nvPr>
            <p:custDataLst>
              <p:tags r:id="rId5"/>
            </p:custDataLst>
          </p:nvPr>
        </p:nvPicPr>
        <p:blipFill>
          <a:blip r:embed="rId4" r:link="rId1"/>
          <a:stretch>
            <a:fillRect/>
          </a:stretch>
        </p:blipFill>
        <p:spPr>
          <a:xfrm>
            <a:off x="0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2"/>
          <p:cNvSpPr>
            <a:spLocks noGrp="1"/>
          </p:cNvSpPr>
          <p:nvPr>
            <p:ph type="ctrTitle" idx="14" hasCustomPrompt="1"/>
          </p:nvPr>
        </p:nvSpPr>
        <p:spPr>
          <a:xfrm>
            <a:off x="762318" y="2311400"/>
            <a:ext cx="4825365" cy="1509578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5400"/>
              <a:buFont typeface="Arial" panose="020b0604020202020204" pitchFamily="34" charset="0"/>
              <a:buNone/>
              <a:defRPr sz="8800" b="0" spc="600">
                <a:solidFill>
                  <a:schemeClr val="accent6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  <a:endParaRPr lang="zh-CN" altLang="en-US" strike="noStrike" noProof="1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</p:nvPr>
        </p:nvSpPr>
        <p:spPr>
          <a:xfrm>
            <a:off x="762318" y="3922578"/>
            <a:ext cx="4167257" cy="624022"/>
          </a:xfrm>
        </p:spPr>
        <p:txBody>
          <a:bodyPr vert="horz" wrap="square" lIns="0" tIns="0" rIns="0" bIns="0" anchor="t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3200" b="0" spc="200">
                <a:solidFill>
                  <a:schemeClr val="accent6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3" name="图片 7" descr="C:/Users/1V994W2/PycharmProjects/PPT_Background_Generation/pic_temp/0_pic_quater_left_up.png"/>
          <p:cNvPicPr/>
          <p:nvPr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725" cy="693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6" descr="C:/Users/1V994W2/PycharmProjects/PPT_Background_Generation/pic_temp/1_pic_quater_right_up.png"/>
          <p:cNvPicPr/>
          <p:nvPr>
            <p:custDataLst>
              <p:tags r:id="rId5"/>
            </p:custDataLst>
          </p:nvPr>
        </p:nvPicPr>
        <p:blipFill>
          <a:blip r:embed="rId4" r:link="rId1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7" name="图片 6" descr="C:/Users/1V994W2/PycharmProjects/PPT_Background_Generation/pic_temp/pic_half_top.png"/>
          <p:cNvPicPr/>
          <p:nvPr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4064000" y="4862513"/>
            <a:ext cx="4064000" cy="1995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2"/>
          <p:cNvSpPr>
            <a:spLocks noGrp="1"/>
          </p:cNvSpPr>
          <p:nvPr>
            <p:ph type="ctrTitle" idx="14" hasCustomPrompt="1"/>
          </p:nvPr>
        </p:nvSpPr>
        <p:spPr>
          <a:xfrm>
            <a:off x="3212149" y="2509838"/>
            <a:ext cx="5767705" cy="83566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400"/>
              <a:buFont typeface="Arial" panose="020b0604020202020204" pitchFamily="34" charset="0"/>
              <a:buNone/>
              <a:defRPr sz="4800" b="0" spc="400">
                <a:solidFill>
                  <a:schemeClr val="accent6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  <a:endParaRPr lang="zh-CN" altLang="en-US" strike="noStrike" noProof="1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</p:nvPr>
        </p:nvSpPr>
        <p:spPr>
          <a:xfrm>
            <a:off x="3212149" y="3548698"/>
            <a:ext cx="5767705" cy="715010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ts val="1600"/>
              <a:buFont typeface="Arial" panose="020b0604020202020204" pitchFamily="34" charset="0"/>
              <a:buNone/>
              <a:defRPr sz="2000" b="0" spc="200">
                <a:solidFill>
                  <a:schemeClr val="accent6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11" name="图片 8" descr="C:/Users/1V994W2/PycharmProjects/PPT_Background_Generation/pic_temp/0_pic_quater_left_up.png"/>
          <p:cNvPicPr/>
          <p:nvPr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725" cy="693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7" descr="C:/Users/1V994W2/PycharmProjects/PPT_Background_Generation/pic_temp/1_pic_quater_right_up.png"/>
          <p:cNvPicPr/>
          <p:nvPr>
            <p:custDataLst>
              <p:tags r:id="rId5"/>
            </p:custDataLst>
          </p:nvPr>
        </p:nvPicPr>
        <p:blipFill>
          <a:blip r:embed="rId4" r:link="rId1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5" name="图片 10" descr="C:/Users/1V994W2/PycharmProjects/PPT_Background_Generation/pic_temp/0_pic_quater_left_up.png"/>
          <p:cNvPicPr/>
          <p:nvPr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725" cy="693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9" descr="C:/Users/1V994W2/PycharmProjects/PPT_Background_Generation/pic_temp/1_pic_quater_right_up.png"/>
          <p:cNvPicPr/>
          <p:nvPr>
            <p:custDataLst>
              <p:tags r:id="rId5"/>
            </p:custDataLst>
          </p:nvPr>
        </p:nvPicPr>
        <p:blipFill>
          <a:blip r:embed="rId4" r:link="rId1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9" name="图片 7" descr="C:/Users/1V994W2/Documents/Tencent%20Files/574576071/FileRecv/拼装素材/年会-3/05/subject_holdleft_185,36,33_0_staid_full_0.png"/>
          <p:cNvPicPr/>
          <p:nvPr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7497763" y="1273175"/>
            <a:ext cx="4389437" cy="431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auto"/>
            <a:endParaRPr lang="zh-CN" altLang="en-US" sz="1800" strike="noStrike" noProof="1"/>
          </a:p>
        </p:txBody>
      </p:sp>
      <p:pic>
        <p:nvPicPr>
          <p:cNvPr id="19461" name="图片 5" descr="C:/Users/1V994W2/PycharmProjects/PPT_Background_Generation/pic_temp/0_pic_quater_left_down.png"/>
          <p:cNvPicPr/>
          <p:nvPr>
            <p:custDataLst>
              <p:tags r:id="rId6"/>
            </p:custDataLst>
          </p:nvPr>
        </p:nvPicPr>
        <p:blipFill>
          <a:blip r:embed="rId5" r:link="rId1"/>
          <a:stretch>
            <a:fillRect/>
          </a:stretch>
        </p:blipFill>
        <p:spPr>
          <a:xfrm>
            <a:off x="0" y="6164263"/>
            <a:ext cx="720725" cy="693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7" name="图片 8" descr="C:/Users/1V994W2/PycharmProjects/PPT_Background_Generation/pic_temp/0_pic_quater_left_up.png"/>
          <p:cNvPicPr/>
          <p:nvPr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725" cy="693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7" descr="C:/Users/1V994W2/PycharmProjects/PPT_Background_Generation/pic_temp/1_pic_quater_right_up.png"/>
          <p:cNvPicPr/>
          <p:nvPr>
            <p:custDataLst>
              <p:tags r:id="rId5"/>
            </p:custDataLst>
          </p:nvPr>
        </p:nvPicPr>
        <p:blipFill>
          <a:blip r:embed="rId4" r:link="rId1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31" name="图片 7" descr="C:/Users/1V994W2/PycharmProjects/PPT_Background_Generation/pic_temp/0_pic_quater_left_up.png"/>
          <p:cNvPicPr/>
          <p:nvPr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725" cy="693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图片 6" descr="C:/Users/1V994W2/PycharmProjects/PPT_Background_Generation/pic_temp/1_pic_quater_right_up.png"/>
          <p:cNvPicPr/>
          <p:nvPr>
            <p:custDataLst>
              <p:tags r:id="rId5"/>
            </p:custDataLst>
          </p:nvPr>
        </p:nvPicPr>
        <p:blipFill>
          <a:blip r:embed="rId4" r:link="rId1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5" name="图片 7" descr="C:/Users/1V994W2/PycharmProjects/PPT_Background_Generation/pic_temp/0_pic_quater_left_up.png"/>
          <p:cNvPicPr/>
          <p:nvPr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725" cy="693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5" descr="C:/Users/1V994W2/PycharmProjects/PPT_Background_Generation/pic_temp/1_pic_quater_right_up.png"/>
          <p:cNvPicPr/>
          <p:nvPr>
            <p:custDataLst>
              <p:tags r:id="rId5"/>
            </p:custDataLst>
          </p:nvPr>
        </p:nvPicPr>
        <p:blipFill>
          <a:blip r:embed="rId4" r:link="rId1"/>
          <a:stretch>
            <a:fillRect/>
          </a:stretch>
        </p:blipFill>
        <p:spPr>
          <a:xfrm>
            <a:off x="11471275" y="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579" name="图片 5" descr="C:/Users/1V994W2/Documents/Tencent%20Files/574576071/FileRecv/拼装素材/年会-3/05/subject_holdleft_185,36,33_0_staid_full_0.png"/>
          <p:cNvPicPr/>
          <p:nvPr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609600" y="735013"/>
            <a:ext cx="5486400" cy="5387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占位符 6"/>
          <p:cNvSpPr>
            <a:spLocks noGrp="1"/>
          </p:cNvSpPr>
          <p:nvPr>
            <p:ph type="body" idx="14" hasCustomPrompt="1"/>
          </p:nvPr>
        </p:nvSpPr>
        <p:spPr>
          <a:xfrm>
            <a:off x="6381750" y="3979545"/>
            <a:ext cx="5174615" cy="1103630"/>
          </a:xfrm>
        </p:spPr>
        <p:txBody>
          <a:bodyPr vert="horz" wrap="square" lIns="0" tIns="0" rIns="0" bIns="0" anchor="t" anchorCtr="0">
            <a:normAutofit/>
          </a:bodyPr>
          <a:lstStyle>
            <a:lvl1pPr marL="342900" marR="0" indent="-342900" algn="ctr" rtl="0" eaLnBrk="1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  <a:defRPr sz="2400" b="0" spc="200">
                <a:solidFill>
                  <a:schemeClr val="accent6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ts val="1800"/>
              <a:buFont typeface="Arial" panose="020b0604020202020204" pitchFamily="34" charset="0"/>
              <a:buNone/>
            </a:pPr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</p:nvPr>
        </p:nvSpPr>
        <p:spPr>
          <a:xfrm>
            <a:off x="5949950" y="2411730"/>
            <a:ext cx="5989955" cy="1398905"/>
          </a:xfrm>
        </p:spPr>
        <p:txBody>
          <a:bodyPr vert="horz" wrap="square" lIns="0" tIns="0" rIns="0" bIns="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8000"/>
              <a:buNone/>
              <a:defRPr sz="8800" b="0" spc="1000">
                <a:solidFill>
                  <a:schemeClr val="accent6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5603" name="组合 7"/>
          <p:cNvGrpSpPr/>
          <p:nvPr/>
        </p:nvGrpSpPr>
        <p:grpSpPr>
          <a:xfrm>
            <a:off x="0" y="0"/>
            <a:ext cx="12192000" cy="720725"/>
            <a:chExt cx="12192000" cy="720090"/>
          </a:xfrm>
        </p:grpSpPr>
        <p:pic>
          <p:nvPicPr>
            <p:cNvPr id="25604" name="图片 6" descr="C:/Users/1V994W2/PycharmProjects/PPT_Background_Generation/pic_temp/0_pic_quater_left_up.png"/>
            <p:cNvPicPr/>
            <p:nvPr userDrawn="1">
              <p:custDataLst>
                <p:tags r:id="rId3"/>
              </p:custDataLst>
            </p:nvPr>
          </p:nvPicPr>
          <p:blipFill>
            <a:blip r:embed="rId2" r:link="rId1"/>
            <a:stretch>
              <a:fillRect/>
            </a:stretch>
          </p:blipFill>
          <p:spPr>
            <a:xfrm>
              <a:off x="0" y="0"/>
              <a:ext cx="720090" cy="6941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5" name="图片 5" descr="C:/Users/1V994W2/PycharmProjects/PPT_Background_Generation/pic_temp/1_pic_quater_right_up.png"/>
            <p:cNvPicPr/>
            <p:nvPr userDrawn="1">
              <p:custDataLst>
                <p:tags r:id="rId5"/>
              </p:custDataLst>
            </p:nvPr>
          </p:nvPicPr>
          <p:blipFill>
            <a:blip r:embed="rId4" r:link="rId1"/>
            <a:stretch>
              <a:fillRect/>
            </a:stretch>
          </p:blipFill>
          <p:spPr>
            <a:xfrm>
              <a:off x="11471910" y="0"/>
              <a:ext cx="720090" cy="72009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292100" y="303213"/>
            <a:ext cx="11607800" cy="6251575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auto"/>
            <a:endParaRPr lang="zh-CN" altLang="en-US" sz="1800" strike="noStrike" noProof="1"/>
          </a:p>
        </p:txBody>
      </p:sp>
      <p:grpSp>
        <p:nvGrpSpPr>
          <p:cNvPr id="26628" name="组合 5"/>
          <p:cNvGrpSpPr/>
          <p:nvPr/>
        </p:nvGrpSpPr>
        <p:grpSpPr>
          <a:xfrm>
            <a:off x="0" y="0"/>
            <a:ext cx="12192000" cy="720725"/>
            <a:chExt cx="12192000" cy="720090"/>
          </a:xfrm>
        </p:grpSpPr>
        <p:pic>
          <p:nvPicPr>
            <p:cNvPr id="26629" name="图片 8" descr="C:/Users/1V994W2/PycharmProjects/PPT_Background_Generation/pic_temp/0_pic_quater_left_up.png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941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6630" name="图片 7" descr="C:/Users/1V994W2/PycharmProjects/PPT_Background_Generation/pic_temp/1_pic_quater_right_up.png"/>
            <p:cNvPicPr/>
            <p:nvPr userDrawn="1">
              <p:custDataLst>
                <p:tags r:id="rId6"/>
              </p:custDataLst>
            </p:nvPr>
          </p:nvPicPr>
          <p:blipFill>
            <a:blip r:embed="rId5" r:link="rId2"/>
            <a:stretch>
              <a:fillRect/>
            </a:stretch>
          </p:blipFill>
          <p:spPr>
            <a:xfrm>
              <a:off x="11471910" y="0"/>
              <a:ext cx="720090" cy="72009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482441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auto"/>
            <a:endParaRPr lang="zh-CN" altLang="en-US" sz="1800" strike="noStrike" noProof="1"/>
          </a:p>
        </p:txBody>
      </p:sp>
      <p:pic>
        <p:nvPicPr>
          <p:cNvPr id="27652" name="图片 7" descr="C:/Users/1V994W2/PycharmProjects/PPT_Background_Generation/pic_temp/0_pic_quater_right_up.png"/>
          <p:cNvPicPr/>
          <p:nvPr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11471275" y="0"/>
            <a:ext cx="720725" cy="693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auto"/>
            <a:endParaRPr lang="zh-CN" altLang="en-US" sz="1800" strike="noStrike" noProof="1"/>
          </a:p>
        </p:txBody>
      </p:sp>
      <p:grpSp>
        <p:nvGrpSpPr>
          <p:cNvPr id="28676" name="组合 5"/>
          <p:cNvGrpSpPr/>
          <p:nvPr/>
        </p:nvGrpSpPr>
        <p:grpSpPr>
          <a:xfrm>
            <a:off x="0" y="0"/>
            <a:ext cx="12192000" cy="720725"/>
            <a:chExt cx="12192000" cy="720090"/>
          </a:xfrm>
        </p:grpSpPr>
        <p:pic>
          <p:nvPicPr>
            <p:cNvPr id="28677" name="图片 9" descr="C:/Users/1V994W2/PycharmProjects/PPT_Background_Generation/pic_temp/0_pic_quater_left_up.png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941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78" name="图片 7" descr="C:/Users/1V994W2/PycharmProjects/PPT_Background_Generation/pic_temp/1_pic_quater_right_up.png"/>
            <p:cNvPicPr/>
            <p:nvPr userDrawn="1">
              <p:custDataLst>
                <p:tags r:id="rId6"/>
              </p:custDataLst>
            </p:nvPr>
          </p:nvPicPr>
          <p:blipFill>
            <a:blip r:embed="rId5" r:link="rId2"/>
            <a:stretch>
              <a:fillRect/>
            </a:stretch>
          </p:blipFill>
          <p:spPr>
            <a:xfrm>
              <a:off x="11471910" y="0"/>
              <a:ext cx="720090" cy="72009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auto"/>
            <a:endParaRPr lang="zh-CN" altLang="en-US" sz="1800" strike="noStrike" noProof="1"/>
          </a:p>
        </p:txBody>
      </p:sp>
      <p:grpSp>
        <p:nvGrpSpPr>
          <p:cNvPr id="29700" name="组合 5"/>
          <p:cNvGrpSpPr/>
          <p:nvPr/>
        </p:nvGrpSpPr>
        <p:grpSpPr>
          <a:xfrm>
            <a:off x="0" y="0"/>
            <a:ext cx="12192000" cy="720725"/>
            <a:chExt cx="12192000" cy="720090"/>
          </a:xfrm>
        </p:grpSpPr>
        <p:pic>
          <p:nvPicPr>
            <p:cNvPr id="29701" name="图片 9" descr="C:/Users/1V994W2/PycharmProjects/PPT_Background_Generation/pic_temp/0_pic_quater_left_up.png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941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2" name="图片 7" descr="C:/Users/1V994W2/PycharmProjects/PPT_Background_Generation/pic_temp/1_pic_quater_right_up.png"/>
            <p:cNvPicPr/>
            <p:nvPr userDrawn="1">
              <p:custDataLst>
                <p:tags r:id="rId6"/>
              </p:custDataLst>
            </p:nvPr>
          </p:nvPicPr>
          <p:blipFill>
            <a:blip r:embed="rId5" r:link="rId2"/>
            <a:stretch>
              <a:fillRect/>
            </a:stretch>
          </p:blipFill>
          <p:spPr>
            <a:xfrm>
              <a:off x="11471910" y="0"/>
              <a:ext cx="720090" cy="72009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auto"/>
            <a:endParaRPr lang="zh-CN" altLang="en-US" sz="1800" strike="noStrike" noProof="1"/>
          </a:p>
        </p:txBody>
      </p:sp>
      <p:grpSp>
        <p:nvGrpSpPr>
          <p:cNvPr id="30724" name="组合 5"/>
          <p:cNvGrpSpPr/>
          <p:nvPr/>
        </p:nvGrpSpPr>
        <p:grpSpPr>
          <a:xfrm>
            <a:off x="0" y="6137275"/>
            <a:ext cx="12192000" cy="720725"/>
            <a:chOff x="0" y="6137910"/>
            <a:chExt cx="12192000" cy="720090"/>
          </a:xfrm>
        </p:grpSpPr>
        <p:pic>
          <p:nvPicPr>
            <p:cNvPr id="30725" name="图片 11" descr="C:/Users/1V994W2/PycharmProjects/PPT_Background_Generation/pic_temp/0_pic_quater_right_down.png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11471910" y="6163813"/>
              <a:ext cx="720090" cy="6941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26" name="图片 9" descr="C:/Users/1V994W2/PycharmProjects/PPT_Background_Generation/pic_temp/1_pic_quater_left_down.png"/>
            <p:cNvPicPr/>
            <p:nvPr userDrawn="1">
              <p:custDataLst>
                <p:tags r:id="rId6"/>
              </p:custDataLst>
            </p:nvPr>
          </p:nvPicPr>
          <p:blipFill>
            <a:blip r:embed="rId5" r:link="rId2"/>
            <a:stretch>
              <a:fillRect/>
            </a:stretch>
          </p:blipFill>
          <p:spPr>
            <a:xfrm>
              <a:off x="0" y="6137910"/>
              <a:ext cx="720090" cy="72009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4088"/>
            <a:ext cx="12192000" cy="4949825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auto"/>
            <a:endParaRPr lang="zh-CN" altLang="en-US" sz="1800" strike="noStrike" noProof="1"/>
          </a:p>
        </p:txBody>
      </p:sp>
      <p:grpSp>
        <p:nvGrpSpPr>
          <p:cNvPr id="31748" name="组合 5"/>
          <p:cNvGrpSpPr/>
          <p:nvPr/>
        </p:nvGrpSpPr>
        <p:grpSpPr>
          <a:xfrm>
            <a:off x="0" y="5237163"/>
            <a:ext cx="12192000" cy="1620837"/>
            <a:chOff x="0" y="5237797"/>
            <a:chExt cx="12191999" cy="1620203"/>
          </a:xfrm>
        </p:grpSpPr>
        <p:pic>
          <p:nvPicPr>
            <p:cNvPr id="31749" name="图片 8" descr="C:/Users/1V994W2/PycharmProjects/PPT_Background_Generation/pic_temp/0_pic_quater_right_down.png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10571797" y="5296078"/>
              <a:ext cx="1620202" cy="15619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750" name="图片 7" descr="C:/Users/1V994W2/PycharmProjects/PPT_Background_Generation/pic_temp/1_pic_quater_left_down.png"/>
            <p:cNvPicPr/>
            <p:nvPr userDrawn="1">
              <p:custDataLst>
                <p:tags r:id="rId6"/>
              </p:custDataLst>
            </p:nvPr>
          </p:nvPicPr>
          <p:blipFill>
            <a:blip r:embed="rId5" r:link="rId2"/>
            <a:stretch>
              <a:fillRect/>
            </a:stretch>
          </p:blipFill>
          <p:spPr>
            <a:xfrm>
              <a:off x="0" y="5237797"/>
              <a:ext cx="1620202" cy="162020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632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622209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632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622209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1202" name="Group 6"/>
          <p:cNvGrpSpPr/>
          <p:nvPr/>
        </p:nvGrpSpPr>
        <p:grpSpPr>
          <a:xfrm>
            <a:off x="0" y="-7937"/>
            <a:ext cx="12192000" cy="686593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863" y="6042025"/>
            <a:ext cx="6297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89963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单击图标添加图片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37" name="TextBox 19"/>
          <p:cNvSpPr txBox="1"/>
          <p:nvPr/>
        </p:nvSpPr>
        <p:spPr>
          <a:xfrm>
            <a:off x="541338" y="790575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en-US" altLang="zh-CN" sz="8000" baseline="0">
                <a:solidFill>
                  <a:srgbClr val="C0E474"/>
                </a:solidFill>
                <a:latin typeface="Arial"/>
                <a:ea typeface="微软雅黑" panose="020b0503020204020204" charset="-122"/>
              </a:rPr>
              <a:t>“</a:t>
            </a:r>
            <a:endParaRPr lang="en-US" altLang="zh-CN" sz="8000" baseline="0">
              <a:solidFill>
                <a:srgbClr val="C0E474"/>
              </a:solidFill>
              <a:latin typeface="Arial"/>
              <a:ea typeface="微软雅黑" panose="020b0503020204020204" charset="-122"/>
            </a:endParaRPr>
          </a:p>
        </p:txBody>
      </p:sp>
      <p:sp>
        <p:nvSpPr>
          <p:cNvPr id="52238" name="TextBox 21"/>
          <p:cNvSpPr txBox="1"/>
          <p:nvPr/>
        </p:nvSpPr>
        <p:spPr>
          <a:xfrm>
            <a:off x="8893175" y="2886075"/>
            <a:ext cx="609600" cy="5857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en-US" altLang="zh-CN" sz="8000" baseline="0">
                <a:solidFill>
                  <a:srgbClr val="C0E474"/>
                </a:solidFill>
                <a:latin typeface="Arial"/>
                <a:ea typeface="微软雅黑" panose="020b0503020204020204" charset="-122"/>
              </a:rPr>
              <a:t>”</a:t>
            </a:r>
            <a:endParaRPr lang="en-US" altLang="zh-CN" sz="1800">
              <a:solidFill>
                <a:srgbClr val="C0E474"/>
              </a:solidFill>
              <a:latin typeface="Arial"/>
              <a:ea typeface="微软雅黑" panose="020b050302020402020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863" y="6042025"/>
            <a:ext cx="6297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89963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单击图标添加图片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61" name="TextBox 23"/>
          <p:cNvSpPr txBox="1"/>
          <p:nvPr/>
        </p:nvSpPr>
        <p:spPr>
          <a:xfrm>
            <a:off x="541338" y="790575"/>
            <a:ext cx="609600" cy="584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en-US" altLang="zh-CN" sz="8000" baseline="0">
                <a:solidFill>
                  <a:srgbClr val="C0E474"/>
                </a:solidFill>
                <a:latin typeface="Arial"/>
                <a:ea typeface="微软雅黑" panose="020b0503020204020204" charset="-122"/>
              </a:rPr>
              <a:t>“</a:t>
            </a:r>
            <a:endParaRPr lang="en-US" altLang="zh-CN" sz="8000" baseline="0">
              <a:solidFill>
                <a:srgbClr val="C0E474"/>
              </a:solidFill>
              <a:latin typeface="Arial"/>
              <a:ea typeface="微软雅黑" panose="020b0503020204020204" charset="-122"/>
            </a:endParaRPr>
          </a:p>
        </p:txBody>
      </p:sp>
      <p:sp>
        <p:nvSpPr>
          <p:cNvPr id="53262" name="TextBox 24"/>
          <p:cNvSpPr txBox="1"/>
          <p:nvPr/>
        </p:nvSpPr>
        <p:spPr>
          <a:xfrm>
            <a:off x="8893175" y="2886075"/>
            <a:ext cx="609600" cy="5857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en-US" altLang="zh-CN" sz="8000" baseline="0">
                <a:solidFill>
                  <a:srgbClr val="C0E474"/>
                </a:solidFill>
                <a:latin typeface="Arial"/>
                <a:ea typeface="微软雅黑" panose="020b0503020204020204" charset="-122"/>
              </a:rPr>
              <a:t>”</a:t>
            </a:r>
            <a:endParaRPr lang="en-US" altLang="zh-CN" sz="8000" baseline="0">
              <a:solidFill>
                <a:srgbClr val="C0E474"/>
              </a:solidFill>
              <a:latin typeface="Arial"/>
              <a:ea typeface="微软雅黑" panose="020b050302020402020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863" y="6042025"/>
            <a:ext cx="6297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89963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  <p:sndAc>
          <p:stSnd>
            <p:snd r:embed="rId1" name="chimes.wav"/>
          </p:stSnd>
        </p:sndAc>
      </p:transition>
    </mc:Choice>
    <mc:Fallback>
      <p:transition spd="slow">
        <p:random/>
        <p:sndAc>
          <p:stSnd>
            <p:snd r:embed="rId1" name="chimes.wav"/>
          </p:stSnd>
        </p:sndAc>
      </p:transition>
    </mc:Fallback>
  </mc:AlternateContent>
  <p:timing/>
</p:sldLayout>
</file>

<file path=ppt/slideLayouts/slideLayout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632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Layouts/slideLayout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ld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image" Target="file:///D:\qq&#25991;&#20214;\712321467\Image\C2C\Image2\%7b75232B38-A165-1FB7-499C-2E1C792CACB5%7d.png" TargetMode="External" /><Relationship Id="rId18" Type="http://schemas.openxmlformats.org/officeDocument/2006/relationships/image" Target="../media/image1.png" /><Relationship Id="rId19" Type="http://schemas.openxmlformats.org/officeDocument/2006/relationships/audio" Target="../media/chimes1.wav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10" Type="http://schemas.openxmlformats.org/officeDocument/2006/relationships/slideLayout" Target="../slideLayouts/slideLayout26.xml" /><Relationship Id="rId11" Type="http://schemas.openxmlformats.org/officeDocument/2006/relationships/slideLayout" Target="../slideLayouts/slideLayout27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2.xml" /><Relationship Id="rId2" Type="http://schemas.openxmlformats.org/officeDocument/2006/relationships/slideLayout" Target="../slideLayouts/slideLayout18.xml" /><Relationship Id="rId3" Type="http://schemas.openxmlformats.org/officeDocument/2006/relationships/slideLayout" Target="../slideLayouts/slideLayout19.xml" /><Relationship Id="rId4" Type="http://schemas.openxmlformats.org/officeDocument/2006/relationships/slideLayout" Target="../slideLayouts/slideLayout20.xml" /><Relationship Id="rId5" Type="http://schemas.openxmlformats.org/officeDocument/2006/relationships/slideLayout" Target="../slideLayouts/slideLayout21.xml" /><Relationship Id="rId6" Type="http://schemas.openxmlformats.org/officeDocument/2006/relationships/slideLayout" Target="../slideLayouts/slideLayout22.xml" /><Relationship Id="rId7" Type="http://schemas.openxmlformats.org/officeDocument/2006/relationships/slideLayout" Target="../slideLayouts/slideLayout23.xml" /><Relationship Id="rId8" Type="http://schemas.openxmlformats.org/officeDocument/2006/relationships/slideLayout" Target="../slideLayouts/slideLayout24.xml" /><Relationship Id="rId9" Type="http://schemas.openxmlformats.org/officeDocument/2006/relationships/slideLayout" Target="../slideLayouts/slideLayout25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10" Type="http://schemas.openxmlformats.org/officeDocument/2006/relationships/slideLayout" Target="../slideLayouts/slideLayout37.xml" /><Relationship Id="rId11" Type="http://schemas.openxmlformats.org/officeDocument/2006/relationships/slideLayout" Target="../slideLayouts/slideLayout38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3.xml" /><Relationship Id="rId2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0.xml" /><Relationship Id="rId4" Type="http://schemas.openxmlformats.org/officeDocument/2006/relationships/slideLayout" Target="../slideLayouts/slideLayout31.xml" /><Relationship Id="rId5" Type="http://schemas.openxmlformats.org/officeDocument/2006/relationships/slideLayout" Target="../slideLayouts/slideLayout32.xml" /><Relationship Id="rId6" Type="http://schemas.openxmlformats.org/officeDocument/2006/relationships/slideLayout" Target="../slideLayouts/slideLayout33.xml" /><Relationship Id="rId7" Type="http://schemas.openxmlformats.org/officeDocument/2006/relationships/slideLayout" Target="../slideLayouts/slideLayout34.xml" /><Relationship Id="rId8" Type="http://schemas.openxmlformats.org/officeDocument/2006/relationships/slideLayout" Target="../slideLayouts/slideLayout35.xml" /><Relationship Id="rId9" Type="http://schemas.openxmlformats.org/officeDocument/2006/relationships/slideLayout" Target="../slideLayouts/slideLayout36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10" Type="http://schemas.openxmlformats.org/officeDocument/2006/relationships/slideLayout" Target="../slideLayouts/slideLayout48.xml" /><Relationship Id="rId11" Type="http://schemas.openxmlformats.org/officeDocument/2006/relationships/slideLayout" Target="../slideLayouts/slideLayout49.xml" /><Relationship Id="rId12" Type="http://schemas.openxmlformats.org/officeDocument/2006/relationships/slideLayout" Target="../slideLayouts/slideLayout50.xml" /><Relationship Id="rId13" Type="http://schemas.openxmlformats.org/officeDocument/2006/relationships/slideLayout" Target="../slideLayouts/slideLayout51.xml" /><Relationship Id="rId14" Type="http://schemas.openxmlformats.org/officeDocument/2006/relationships/slideLayout" Target="../slideLayouts/slideLayout52.xml" /><Relationship Id="rId15" Type="http://schemas.openxmlformats.org/officeDocument/2006/relationships/slideLayout" Target="../slideLayouts/slideLayout53.xml" /><Relationship Id="rId16" Type="http://schemas.openxmlformats.org/officeDocument/2006/relationships/slideLayout" Target="../slideLayouts/slideLayout54.xml" /><Relationship Id="rId17" Type="http://schemas.openxmlformats.org/officeDocument/2006/relationships/slideLayout" Target="../slideLayouts/slideLayout55.xml" /><Relationship Id="rId18" Type="http://schemas.openxmlformats.org/officeDocument/2006/relationships/slideLayout" Target="../slideLayouts/slideLayout56.xml" /><Relationship Id="rId19" Type="http://schemas.openxmlformats.org/officeDocument/2006/relationships/tags" Target="../tags/tag93.xml" /><Relationship Id="rId2" Type="http://schemas.openxmlformats.org/officeDocument/2006/relationships/slideLayout" Target="../slideLayouts/slideLayout40.xml" /><Relationship Id="rId20" Type="http://schemas.openxmlformats.org/officeDocument/2006/relationships/tags" Target="../tags/tag94.xml" /><Relationship Id="rId21" Type="http://schemas.openxmlformats.org/officeDocument/2006/relationships/tags" Target="../tags/tag95.xml" /><Relationship Id="rId22" Type="http://schemas.openxmlformats.org/officeDocument/2006/relationships/tags" Target="../tags/tag96.xml" /><Relationship Id="rId23" Type="http://schemas.openxmlformats.org/officeDocument/2006/relationships/tags" Target="../tags/tag97.xml" /><Relationship Id="rId24" Type="http://schemas.openxmlformats.org/officeDocument/2006/relationships/tags" Target="../tags/tag98.xml" /><Relationship Id="rId25" Type="http://schemas.openxmlformats.org/officeDocument/2006/relationships/image" Target="file:///D:\qq&#25991;&#20214;\712321467\Image\C2C\Image2\%7b75232B38-A165-1FB7-499C-2E1C792CACB5%7d.png" TargetMode="External" /><Relationship Id="rId26" Type="http://schemas.openxmlformats.org/officeDocument/2006/relationships/image" Target="../media/image1.png" /><Relationship Id="rId27" Type="http://schemas.openxmlformats.org/officeDocument/2006/relationships/theme" Target="../theme/theme4.xml" /><Relationship Id="rId3" Type="http://schemas.openxmlformats.org/officeDocument/2006/relationships/slideLayout" Target="../slideLayouts/slideLayout41.xml" /><Relationship Id="rId4" Type="http://schemas.openxmlformats.org/officeDocument/2006/relationships/slideLayout" Target="../slideLayouts/slideLayout42.xml" /><Relationship Id="rId5" Type="http://schemas.openxmlformats.org/officeDocument/2006/relationships/slideLayout" Target="../slideLayouts/slideLayout43.xml" /><Relationship Id="rId6" Type="http://schemas.openxmlformats.org/officeDocument/2006/relationships/slideLayout" Target="../slideLayouts/slideLayout44.xml" /><Relationship Id="rId7" Type="http://schemas.openxmlformats.org/officeDocument/2006/relationships/slideLayout" Target="../slideLayouts/slideLayout45.xml" /><Relationship Id="rId8" Type="http://schemas.openxmlformats.org/officeDocument/2006/relationships/slideLayout" Target="../slideLayouts/slideLayout46.xml" /><Relationship Id="rId9" Type="http://schemas.openxmlformats.org/officeDocument/2006/relationships/slideLayout" Target="../slideLayouts/slideLayout47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.xml" /><Relationship Id="rId10" Type="http://schemas.openxmlformats.org/officeDocument/2006/relationships/slideLayout" Target="../slideLayouts/slideLayout66.xml" /><Relationship Id="rId11" Type="http://schemas.openxmlformats.org/officeDocument/2006/relationships/slideLayout" Target="../slideLayouts/slideLayout67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5.xml" /><Relationship Id="rId2" Type="http://schemas.openxmlformats.org/officeDocument/2006/relationships/slideLayout" Target="../slideLayouts/slideLayout58.xml" /><Relationship Id="rId3" Type="http://schemas.openxmlformats.org/officeDocument/2006/relationships/slideLayout" Target="../slideLayouts/slideLayout59.xml" /><Relationship Id="rId4" Type="http://schemas.openxmlformats.org/officeDocument/2006/relationships/slideLayout" Target="../slideLayouts/slideLayout60.xml" /><Relationship Id="rId5" Type="http://schemas.openxmlformats.org/officeDocument/2006/relationships/slideLayout" Target="../slideLayouts/slideLayout61.xml" /><Relationship Id="rId6" Type="http://schemas.openxmlformats.org/officeDocument/2006/relationships/slideLayout" Target="../slideLayouts/slideLayout62.xml" /><Relationship Id="rId7" Type="http://schemas.openxmlformats.org/officeDocument/2006/relationships/slideLayout" Target="../slideLayouts/slideLayout63.xml" /><Relationship Id="rId8" Type="http://schemas.openxmlformats.org/officeDocument/2006/relationships/slideLayout" Target="../slideLayouts/slideLayout64.xml" /><Relationship Id="rId9" Type="http://schemas.openxmlformats.org/officeDocument/2006/relationships/slideLayout" Target="../slideLayouts/slideLayout65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8.xml" /><Relationship Id="rId10" Type="http://schemas.openxmlformats.org/officeDocument/2006/relationships/slideLayout" Target="../slideLayouts/slideLayout77.xml" /><Relationship Id="rId11" Type="http://schemas.openxmlformats.org/officeDocument/2006/relationships/slideLayout" Target="../slideLayouts/slideLayout78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6.xml" /><Relationship Id="rId2" Type="http://schemas.openxmlformats.org/officeDocument/2006/relationships/slideLayout" Target="../slideLayouts/slideLayout69.xml" /><Relationship Id="rId3" Type="http://schemas.openxmlformats.org/officeDocument/2006/relationships/slideLayout" Target="../slideLayouts/slideLayout70.xml" /><Relationship Id="rId4" Type="http://schemas.openxmlformats.org/officeDocument/2006/relationships/slideLayout" Target="../slideLayouts/slideLayout71.xml" /><Relationship Id="rId5" Type="http://schemas.openxmlformats.org/officeDocument/2006/relationships/slideLayout" Target="../slideLayouts/slideLayout72.xml" /><Relationship Id="rId6" Type="http://schemas.openxmlformats.org/officeDocument/2006/relationships/slideLayout" Target="../slideLayouts/slideLayout73.xml" /><Relationship Id="rId7" Type="http://schemas.openxmlformats.org/officeDocument/2006/relationships/slideLayout" Target="../slideLayouts/slideLayout74.xml" /><Relationship Id="rId8" Type="http://schemas.openxmlformats.org/officeDocument/2006/relationships/slideLayout" Target="../slideLayouts/slideLayout75.xml" /><Relationship Id="rId9" Type="http://schemas.openxmlformats.org/officeDocument/2006/relationships/slideLayout" Target="../slideLayouts/slideLayout76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9.xml" /><Relationship Id="rId10" Type="http://schemas.openxmlformats.org/officeDocument/2006/relationships/slideLayout" Target="../slideLayouts/slideLayout88.xml" /><Relationship Id="rId11" Type="http://schemas.openxmlformats.org/officeDocument/2006/relationships/slideLayout" Target="../slideLayouts/slideLayout89.xml" /><Relationship Id="rId12" Type="http://schemas.openxmlformats.org/officeDocument/2006/relationships/slideLayout" Target="../slideLayouts/slideLayout90.xml" /><Relationship Id="rId13" Type="http://schemas.openxmlformats.org/officeDocument/2006/relationships/slideLayout" Target="../slideLayouts/slideLayout91.xml" /><Relationship Id="rId14" Type="http://schemas.openxmlformats.org/officeDocument/2006/relationships/slideLayout" Target="../slideLayouts/slideLayout92.xml" /><Relationship Id="rId15" Type="http://schemas.openxmlformats.org/officeDocument/2006/relationships/slideLayout" Target="../slideLayouts/slideLayout93.xml" /><Relationship Id="rId16" Type="http://schemas.openxmlformats.org/officeDocument/2006/relationships/slideLayout" Target="../slideLayouts/slideLayout94.xml" /><Relationship Id="rId17" Type="http://schemas.openxmlformats.org/officeDocument/2006/relationships/image" Target="file:///D:\qq&#25991;&#20214;\712321467\Image\C2C\Image2\%7b75232B38-A165-1FB7-499C-2E1C792CACB5%7d.png" TargetMode="External" /><Relationship Id="rId18" Type="http://schemas.openxmlformats.org/officeDocument/2006/relationships/image" Target="../media/image1.png" /><Relationship Id="rId19" Type="http://schemas.openxmlformats.org/officeDocument/2006/relationships/audio" Target="../media/chimes1.wav" /><Relationship Id="rId2" Type="http://schemas.openxmlformats.org/officeDocument/2006/relationships/slideLayout" Target="../slideLayouts/slideLayout80.xml" /><Relationship Id="rId20" Type="http://schemas.openxmlformats.org/officeDocument/2006/relationships/theme" Target="../theme/theme7.xml" /><Relationship Id="rId3" Type="http://schemas.openxmlformats.org/officeDocument/2006/relationships/slideLayout" Target="../slideLayouts/slideLayout81.xml" /><Relationship Id="rId4" Type="http://schemas.openxmlformats.org/officeDocument/2006/relationships/slideLayout" Target="../slideLayouts/slideLayout82.xml" /><Relationship Id="rId5" Type="http://schemas.openxmlformats.org/officeDocument/2006/relationships/slideLayout" Target="../slideLayouts/slideLayout83.xml" /><Relationship Id="rId6" Type="http://schemas.openxmlformats.org/officeDocument/2006/relationships/slideLayout" Target="../slideLayouts/slideLayout84.xml" /><Relationship Id="rId7" Type="http://schemas.openxmlformats.org/officeDocument/2006/relationships/slideLayout" Target="../slideLayouts/slideLayout85.xml" /><Relationship Id="rId8" Type="http://schemas.openxmlformats.org/officeDocument/2006/relationships/slideLayout" Target="../slideLayouts/slideLayout86.xml" /><Relationship Id="rId9" Type="http://schemas.openxmlformats.org/officeDocument/2006/relationships/slideLayout" Target="../slideLayouts/slideLayout87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5.xml" /><Relationship Id="rId10" Type="http://schemas.openxmlformats.org/officeDocument/2006/relationships/slideLayout" Target="../slideLayouts/slideLayout104.xml" /><Relationship Id="rId11" Type="http://schemas.openxmlformats.org/officeDocument/2006/relationships/slideLayout" Target="../slideLayouts/slideLayout105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8.xml" /><Relationship Id="rId2" Type="http://schemas.openxmlformats.org/officeDocument/2006/relationships/slideLayout" Target="../slideLayouts/slideLayout96.xml" /><Relationship Id="rId3" Type="http://schemas.openxmlformats.org/officeDocument/2006/relationships/slideLayout" Target="../slideLayouts/slideLayout97.xml" /><Relationship Id="rId4" Type="http://schemas.openxmlformats.org/officeDocument/2006/relationships/slideLayout" Target="../slideLayouts/slideLayout98.xml" /><Relationship Id="rId5" Type="http://schemas.openxmlformats.org/officeDocument/2006/relationships/slideLayout" Target="../slideLayouts/slideLayout99.xml" /><Relationship Id="rId6" Type="http://schemas.openxmlformats.org/officeDocument/2006/relationships/slideLayout" Target="../slideLayouts/slideLayout100.xml" /><Relationship Id="rId7" Type="http://schemas.openxmlformats.org/officeDocument/2006/relationships/slideLayout" Target="../slideLayouts/slideLayout101.xml" /><Relationship Id="rId8" Type="http://schemas.openxmlformats.org/officeDocument/2006/relationships/slideLayout" Target="../slideLayouts/slideLayout102.xml" /><Relationship Id="rId9" Type="http://schemas.openxmlformats.org/officeDocument/2006/relationships/slideLayout" Target="../slideLayouts/slideLayout103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6.xml" /><Relationship Id="rId10" Type="http://schemas.openxmlformats.org/officeDocument/2006/relationships/slideLayout" Target="../slideLayouts/slideLayout115.xml" /><Relationship Id="rId11" Type="http://schemas.openxmlformats.org/officeDocument/2006/relationships/slideLayout" Target="../slideLayouts/slideLayout116.xml" /><Relationship Id="rId12" Type="http://schemas.openxmlformats.org/officeDocument/2006/relationships/slideLayout" Target="../slideLayouts/slideLayout117.xml" /><Relationship Id="rId13" Type="http://schemas.openxmlformats.org/officeDocument/2006/relationships/slideLayout" Target="../slideLayouts/slideLayout118.xml" /><Relationship Id="rId14" Type="http://schemas.openxmlformats.org/officeDocument/2006/relationships/slideLayout" Target="../slideLayouts/slideLayout119.xml" /><Relationship Id="rId15" Type="http://schemas.openxmlformats.org/officeDocument/2006/relationships/slideLayout" Target="../slideLayouts/slideLayout120.xml" /><Relationship Id="rId16" Type="http://schemas.openxmlformats.org/officeDocument/2006/relationships/slideLayout" Target="../slideLayouts/slideLayout121.xml" /><Relationship Id="rId17" Type="http://schemas.openxmlformats.org/officeDocument/2006/relationships/slideLayout" Target="../slideLayouts/slideLayout122.xml" /><Relationship Id="rId18" Type="http://schemas.openxmlformats.org/officeDocument/2006/relationships/slideLayout" Target="../slideLayouts/slideLayout123.xml" /><Relationship Id="rId19" Type="http://schemas.openxmlformats.org/officeDocument/2006/relationships/tags" Target="../tags/tag191.xml" /><Relationship Id="rId2" Type="http://schemas.openxmlformats.org/officeDocument/2006/relationships/slideLayout" Target="../slideLayouts/slideLayout107.xml" /><Relationship Id="rId20" Type="http://schemas.openxmlformats.org/officeDocument/2006/relationships/tags" Target="../tags/tag192.xml" /><Relationship Id="rId21" Type="http://schemas.openxmlformats.org/officeDocument/2006/relationships/tags" Target="../tags/tag193.xml" /><Relationship Id="rId22" Type="http://schemas.openxmlformats.org/officeDocument/2006/relationships/tags" Target="../tags/tag194.xml" /><Relationship Id="rId23" Type="http://schemas.openxmlformats.org/officeDocument/2006/relationships/tags" Target="../tags/tag195.xml" /><Relationship Id="rId24" Type="http://schemas.openxmlformats.org/officeDocument/2006/relationships/tags" Target="../tags/tag196.xml" /><Relationship Id="rId25" Type="http://schemas.openxmlformats.org/officeDocument/2006/relationships/image" Target="file:///D:\qq&#25991;&#20214;\712321467\Image\C2C\Image2\%7b75232B38-A165-1FB7-499C-2E1C792CACB5%7d.png" TargetMode="External" /><Relationship Id="rId26" Type="http://schemas.openxmlformats.org/officeDocument/2006/relationships/image" Target="../media/image1.png" /><Relationship Id="rId27" Type="http://schemas.openxmlformats.org/officeDocument/2006/relationships/theme" Target="../theme/theme9.xml" /><Relationship Id="rId3" Type="http://schemas.openxmlformats.org/officeDocument/2006/relationships/slideLayout" Target="../slideLayouts/slideLayout108.xml" /><Relationship Id="rId4" Type="http://schemas.openxmlformats.org/officeDocument/2006/relationships/slideLayout" Target="../slideLayouts/slideLayout109.xml" /><Relationship Id="rId5" Type="http://schemas.openxmlformats.org/officeDocument/2006/relationships/slideLayout" Target="../slideLayouts/slideLayout110.xml" /><Relationship Id="rId6" Type="http://schemas.openxmlformats.org/officeDocument/2006/relationships/slideLayout" Target="../slideLayouts/slideLayout111.xml" /><Relationship Id="rId7" Type="http://schemas.openxmlformats.org/officeDocument/2006/relationships/slideLayout" Target="../slideLayouts/slideLayout112.xml" /><Relationship Id="rId8" Type="http://schemas.openxmlformats.org/officeDocument/2006/relationships/slideLayout" Target="../slideLayouts/slideLayout113.xml" /><Relationship Id="rId9" Type="http://schemas.openxmlformats.org/officeDocument/2006/relationships/slideLayout" Target="../slideLayouts/slideLayout1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6" name="Group 6"/>
          <p:cNvGrpSpPr/>
          <p:nvPr/>
        </p:nvGrpSpPr>
        <p:grpSpPr>
          <a:xfrm>
            <a:off x="0" y="-7937"/>
            <a:ext cx="12192000" cy="686593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1037" name="Title Placeholder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320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38" name="Text Placeholder 2"/>
          <p:cNvSpPr>
            <a:spLocks noGrp="1"/>
          </p:cNvSpPr>
          <p:nvPr>
            <p:ph type="body" idx="5"/>
          </p:nvPr>
        </p:nvSpPr>
        <p:spPr>
          <a:xfrm>
            <a:off x="677863" y="2160588"/>
            <a:ext cx="8596312" cy="388143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二级</a:t>
            </a:r>
            <a:endParaRPr lang="zh-CN" altLang="en-US"/>
          </a:p>
          <a:p>
            <a:pPr lvl="2" indent="-228600"/>
            <a:r>
              <a:rPr lang="zh-CN" altLang="en-US"/>
              <a:t>三级</a:t>
            </a:r>
            <a:endParaRPr lang="zh-CN" altLang="en-US"/>
          </a:p>
          <a:p>
            <a:pPr lvl="3" indent="-228600"/>
            <a:r>
              <a:rPr lang="zh-CN" altLang="en-US"/>
              <a:t>四级</a:t>
            </a:r>
            <a:endParaRPr lang="zh-CN" altLang="en-US"/>
          </a:p>
          <a:p>
            <a:pPr lvl="4" indent="-228600"/>
            <a:r>
              <a:rPr lang="zh-CN" altLang="en-US"/>
              <a:t>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863" y="6042025"/>
            <a:ext cx="6297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9963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pic>
        <p:nvPicPr>
          <p:cNvPr id="1039" name="图片 1073743875" descr="学科网 zxxk.com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40" name="图片 1073743875" descr="学科网 zxxk.com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slow">
    <p:random/>
    <p:sndAc>
      <p:stSnd>
        <p:snd r:embed="rId19" name="chimes.wav"/>
      </p:stSnd>
    </p:sndAc>
  </p:transition>
  <p:timing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pic>
        <p:nvPicPr>
          <p:cNvPr id="2052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053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标题 1025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1026"/>
          <p:cNvSpPr>
            <a:spLocks noGrp="1"/>
          </p:cNvSpPr>
          <p:nvPr>
            <p:ph type="body" idx="5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pic>
        <p:nvPicPr>
          <p:cNvPr id="3076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07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ransition spd="med">
    <p:pull dir="ld"/>
  </p:transition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文本占位符 2"/>
          <p:cNvSpPr>
            <a:spLocks noGrp="1"/>
          </p:cNvSpPr>
          <p:nvPr>
            <p:ph type="body" idx="5"/>
            <p:custDataLst>
              <p:tags r:id="rId20"/>
            </p:custDataLst>
          </p:nvPr>
        </p:nvSpPr>
        <p:spPr>
          <a:xfrm>
            <a:off x="669925" y="962025"/>
            <a:ext cx="10852150" cy="53879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800" strike="noStrike" noProof="1"/>
          </a:p>
        </p:txBody>
      </p:sp>
      <p:pic>
        <p:nvPicPr>
          <p:cNvPr id="4100" name="图片 1073743875" descr="学科网 zxxk.com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101" name="图片 1073743875" descr="学科网 zxxk.com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汉仪尚巍手书W" panose="00020600040101010101" pitchFamily="18" charset="-122"/>
          <a:ea typeface="汉仪尚巍手书W" panose="00020600040101010101" pitchFamily="18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标题 1025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3" name="文本占位符 1026"/>
          <p:cNvSpPr>
            <a:spLocks noGrp="1"/>
          </p:cNvSpPr>
          <p:nvPr>
            <p:ph type="body" idx="5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pic>
        <p:nvPicPr>
          <p:cNvPr id="5124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5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med">
    <p:pull dir="ld"/>
  </p:transition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标题 1025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171" name="文本占位符 1026"/>
          <p:cNvSpPr>
            <a:spLocks noGrp="1"/>
          </p:cNvSpPr>
          <p:nvPr>
            <p:ph type="body" idx="5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pic>
        <p:nvPicPr>
          <p:cNvPr id="7172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7173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>
    <p:pull dir="ld"/>
  </p:transition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194" name="Group 6"/>
          <p:cNvGrpSpPr/>
          <p:nvPr/>
        </p:nvGrpSpPr>
        <p:grpSpPr>
          <a:xfrm>
            <a:off x="0" y="-7937"/>
            <a:ext cx="12192000" cy="686593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8205" name="Title Placeholder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320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8206" name="Text Placeholder 2"/>
          <p:cNvSpPr>
            <a:spLocks noGrp="1"/>
          </p:cNvSpPr>
          <p:nvPr>
            <p:ph type="body" idx="5"/>
          </p:nvPr>
        </p:nvSpPr>
        <p:spPr>
          <a:xfrm>
            <a:off x="677863" y="2160588"/>
            <a:ext cx="8596312" cy="388143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二级</a:t>
            </a:r>
            <a:endParaRPr lang="zh-CN" altLang="en-US"/>
          </a:p>
          <a:p>
            <a:pPr lvl="2" indent="-228600"/>
            <a:r>
              <a:rPr lang="zh-CN" altLang="en-US"/>
              <a:t>三级</a:t>
            </a:r>
            <a:endParaRPr lang="zh-CN" altLang="en-US"/>
          </a:p>
          <a:p>
            <a:pPr lvl="3" indent="-228600"/>
            <a:r>
              <a:rPr lang="zh-CN" altLang="en-US"/>
              <a:t>四级</a:t>
            </a:r>
            <a:endParaRPr lang="zh-CN" altLang="en-US"/>
          </a:p>
          <a:p>
            <a:pPr lvl="4" indent="-228600"/>
            <a:r>
              <a:rPr lang="zh-CN" altLang="en-US"/>
              <a:t>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433B43E5-0437-4C78-8A77-041535BAE110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863" y="6042025"/>
            <a:ext cx="6297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9963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fontAlgn="base"/>
            <a:fld id="{A6548EAC-3045-42B3-A820-C83A458A819F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/>
          </a:p>
        </p:txBody>
      </p:sp>
      <p:pic>
        <p:nvPicPr>
          <p:cNvPr id="8207" name="图片 1073743875" descr="学科网 zxxk.com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208" name="图片 1073743875" descr="学科网 zxxk.com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</p:sldLayoutIdLst>
  <p:transition spd="slow">
    <p:random/>
    <p:sndAc>
      <p:stSnd>
        <p:snd r:embed="rId19" name="chimes.wav"/>
      </p:stSnd>
    </p:sndAc>
  </p:transition>
  <p:timing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标题 1025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219" name="文本占位符 1026"/>
          <p:cNvSpPr>
            <a:spLocks noGrp="1"/>
          </p:cNvSpPr>
          <p:nvPr>
            <p:ph type="body" idx="5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pic>
        <p:nvPicPr>
          <p:cNvPr id="9220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221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ransition spd="med">
    <p:pull dir="ld"/>
  </p:transition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43" name="文本占位符 2"/>
          <p:cNvSpPr>
            <a:spLocks noGrp="1"/>
          </p:cNvSpPr>
          <p:nvPr>
            <p:ph type="body" idx="5"/>
            <p:custDataLst>
              <p:tags r:id="rId20"/>
            </p:custDataLst>
          </p:nvPr>
        </p:nvSpPr>
        <p:spPr>
          <a:xfrm>
            <a:off x="669925" y="962025"/>
            <a:ext cx="10852150" cy="53879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charset="-122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800" strike="noStrike" noProof="1"/>
          </a:p>
        </p:txBody>
      </p:sp>
      <p:pic>
        <p:nvPicPr>
          <p:cNvPr id="10244" name="图片 1073743875" descr="学科网 zxxk.com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245" name="图片 1073743875" descr="学科网 zxxk.com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  <p:sldLayoutId id="2147483778" r:id="rId17"/>
    <p:sldLayoutId id="2147483779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汉仪尚巍手书W" panose="00020600040101010101" pitchFamily="18" charset="-122"/>
          <a:ea typeface="汉仪尚巍手书W" panose="00020600040101010101" pitchFamily="18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6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97.xml" /><Relationship Id="rId4" Type="http://schemas.openxmlformats.org/officeDocument/2006/relationships/tags" Target="../tags/tag198.xml" /><Relationship Id="rId5" Type="http://schemas.openxmlformats.org/officeDocument/2006/relationships/tags" Target="../tags/tag19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9.xml" /><Relationship Id="rId2" Type="http://schemas.openxmlformats.org/officeDocument/2006/relationships/notesSlide" Target="../notesSlides/notesSlide3.xml" /><Relationship Id="rId3" Type="http://schemas.openxmlformats.org/officeDocument/2006/relationships/oleObject" Target="../embeddings/Document1.doc" TargetMode="Internal" /><Relationship Id="rId4" Type="http://schemas.openxmlformats.org/officeDocument/2006/relationships/image" Target="../media/image17.emf" /><Relationship Id="rId5" Type="http://schemas.openxmlformats.org/officeDocument/2006/relationships/vmlDrawing" Target="../drawings/vmlDrawing1.v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9.xml" /><Relationship Id="rId2" Type="http://schemas.openxmlformats.org/officeDocument/2006/relationships/image" Target="../media/image18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9.xml" /><Relationship Id="rId2" Type="http://schemas.openxmlformats.org/officeDocument/2006/relationships/image" Target="../media/image19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9.xml" /><Relationship Id="rId2" Type="http://schemas.openxmlformats.org/officeDocument/2006/relationships/image" Target="../media/image20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image" Target="../media/image21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Relationship Id="rId2" Type="http://schemas.openxmlformats.org/officeDocument/2006/relationships/image" Target="../media/image22.jpeg" /><Relationship Id="rId3" Type="http://schemas.openxmlformats.org/officeDocument/2006/relationships/image" Target="../media/image21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Relationship Id="rId2" Type="http://schemas.openxmlformats.org/officeDocument/2006/relationships/image" Target="../media/image23.jpeg" /><Relationship Id="rId3" Type="http://schemas.openxmlformats.org/officeDocument/2006/relationships/image" Target="../media/image24.jpeg" /><Relationship Id="rId4" Type="http://schemas.openxmlformats.org/officeDocument/2006/relationships/image" Target="../media/image25.jpeg" /><Relationship Id="rId5" Type="http://schemas.openxmlformats.org/officeDocument/2006/relationships/image" Target="../media/image26.jpeg" /><Relationship Id="rId6" Type="http://schemas.openxmlformats.org/officeDocument/2006/relationships/image" Target="../media/image27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0.xml" /><Relationship Id="rId2" Type="http://schemas.openxmlformats.org/officeDocument/2006/relationships/audio" Target="../media/chimes1.wav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Relationship Id="rId2" Type="http://schemas.openxmlformats.org/officeDocument/2006/relationships/image" Target="../media/image28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Relationship Id="rId2" Type="http://schemas.openxmlformats.org/officeDocument/2006/relationships/image" Target="../media/image28.jpeg" /><Relationship Id="rId3" Type="http://schemas.openxmlformats.org/officeDocument/2006/relationships/tags" Target="../tags/tag20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Relationship Id="rId2" Type="http://schemas.openxmlformats.org/officeDocument/2006/relationships/image" Target="../media/image29.jpeg" /><Relationship Id="rId3" Type="http://schemas.openxmlformats.org/officeDocument/2006/relationships/image" Target="../media/image30.jpeg" /><Relationship Id="rId4" Type="http://schemas.openxmlformats.org/officeDocument/2006/relationships/image" Target="../media/image31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Relationship Id="rId2" Type="http://schemas.openxmlformats.org/officeDocument/2006/relationships/image" Target="../media/image3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himes1.wav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Relationship Id="rId2" Type="http://schemas.openxmlformats.org/officeDocument/2006/relationships/image" Target="../media/image32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33.jpeg" /><Relationship Id="rId4" Type="http://schemas.openxmlformats.org/officeDocument/2006/relationships/image" Target="../media/image34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6.xml" /><Relationship Id="rId2" Type="http://schemas.openxmlformats.org/officeDocument/2006/relationships/notesSlide" Target="../notesSlides/notesSlide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1.xml" /><Relationship Id="rId2" Type="http://schemas.openxmlformats.org/officeDocument/2006/relationships/image" Target="../media/image35.png" /><Relationship Id="rId3" Type="http://schemas.openxmlformats.org/officeDocument/2006/relationships/image" Target="../media/image36.png" /><Relationship Id="rId4" Type="http://schemas.openxmlformats.org/officeDocument/2006/relationships/image" Target="../media/image3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chimes1.wav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1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5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image" Target="../media/image15.png" /><Relationship Id="rId3" Type="http://schemas.openxmlformats.org/officeDocument/2006/relationships/tags" Target="../tags/tag20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9.xml" /><Relationship Id="rId2" Type="http://schemas.openxmlformats.org/officeDocument/2006/relationships/image" Target="../media/image16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ctrTitle" idx="14"/>
            <p:custDataLst>
              <p:tags r:id="rId3"/>
            </p:custDataLst>
          </p:nvPr>
        </p:nvSpPr>
        <p:spPr>
          <a:xfrm>
            <a:off x="2613343" y="2927350"/>
            <a:ext cx="6964363" cy="1408113"/>
          </a:xfrm>
        </p:spPr>
        <p:txBody>
          <a:bodyPr wrap="square" lIns="0" tIns="0" rIns="0" bIns="0" anchor="ctr" anchorCtr="0">
            <a:normAutofit fontScale="9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5400"/>
              <a:buFont typeface="Arial" panose="020b0604020202020204" pitchFamily="34" charset="0"/>
              <a:buNone/>
            </a:pPr>
            <a:r>
              <a:rPr kumimoji="0" lang="en-US" altLang="zh-CN" sz="6600" b="0" i="0" u="none" strike="noStrike" kern="1200" cap="none" spc="600" normalizeH="0" baseline="0" noProof="1">
                <a:solidFill>
                  <a:schemeClr val="accent6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</a:rPr>
              <a:t> </a:t>
            </a:r>
            <a:r>
              <a:rPr kumimoji="0" lang="zh-CN" altLang="zh-CN" sz="6600" b="0" i="0" u="none" strike="noStrike" kern="1200" cap="none" spc="600" normalizeH="0" baseline="0" noProof="1">
                <a:solidFill>
                  <a:schemeClr val="accent6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</a:rPr>
              <a:t>作文分类复习之</a:t>
            </a:r>
            <a:br>
              <a:rPr kumimoji="0" lang="zh-CN" altLang="zh-CN" sz="6600" b="0" i="0" u="none" strike="noStrike" kern="1200" cap="none" spc="600" normalizeH="0" baseline="0" noProof="1">
                <a:solidFill>
                  <a:schemeClr val="accent6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</a:rPr>
            </a:br>
            <a:r>
              <a:rPr kumimoji="0" lang="zh-CN" altLang="zh-CN" sz="6600" b="0" i="0" u="none" strike="noStrike" kern="1200" cap="none" spc="600" normalizeH="0" baseline="0" noProof="1">
                <a:solidFill>
                  <a:schemeClr val="accent6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</a:rPr>
              <a:t>        漫画作文</a:t>
            </a:r>
            <a:endParaRPr kumimoji="0" lang="en-US" altLang="zh-CN" sz="6600" b="0" i="0" u="none" strike="noStrike" kern="1200" cap="none" spc="600" normalizeH="0" baseline="0" noProof="1">
              <a:solidFill>
                <a:schemeClr val="accent6"/>
              </a:solidFill>
              <a:uFillTx/>
              <a:latin typeface="Arial" panose="020b0604020202020204" pitchFamily="34" charset="0"/>
              <a:ea typeface="汉仪尚巍手书W" panose="00020600040101010101" pitchFamily="18" charset="-122"/>
              <a:cs typeface="+mj-cs"/>
              <a:sym typeface="+mn-ea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3"/>
            <p:custDataLst>
              <p:tags r:id="rId4"/>
            </p:custDataLst>
          </p:nvPr>
        </p:nvSpPr>
        <p:spPr>
          <a:xfrm>
            <a:off x="1970088" y="4108450"/>
            <a:ext cx="2960688" cy="438150"/>
          </a:xfrm>
        </p:spPr>
        <p:txBody>
          <a:bodyPr wrap="square" lIns="0" tIns="0" rIns="0" bIns="0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</a:pPr>
            <a:r>
              <a:rPr kumimoji="0" lang="en-US" altLang="zh-CN" sz="3200" b="0" i="0" u="none" strike="noStrike" kern="1200" cap="none" spc="200" normalizeH="0" baseline="0" noProof="1">
                <a:solidFill>
                  <a:schemeClr val="accent6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</a:rPr>
              <a:t>  </a:t>
            </a:r>
            <a:endParaRPr kumimoji="0" lang="zh-CN" altLang="en-US" sz="4800" b="0" i="0" u="none" strike="noStrike" kern="1200" cap="none" spc="200" normalizeH="0" baseline="0" noProof="1">
              <a:solidFill>
                <a:schemeClr val="accent6"/>
              </a:solidFill>
              <a:uFillTx/>
              <a:latin typeface="Arial" panose="020b0604020202020204" pitchFamily="34" charset="0"/>
              <a:ea typeface="隶书" panose="02010509060101010101" charset="-122"/>
              <a:cs typeface="+mn-cs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453058" name="对象 1453057"/>
          <p:cNvGraphicFramePr>
            <a:graphicFrameLocks noChangeAspect="1"/>
          </p:cNvGraphicFramePr>
          <p:nvPr/>
        </p:nvGraphicFramePr>
        <p:xfrm>
          <a:off x="521335" y="1108710"/>
          <a:ext cx="11148695" cy="55657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3" imgW="9172575" imgH="5305425" progId="Word.Document.8">
                  <p:embed/>
                </p:oleObj>
              </mc:Choice>
              <mc:Fallback>
                <p:oleObj r:id="rId3" imgW="9172575" imgH="530542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1335" y="1108710"/>
                        <a:ext cx="11148695" cy="5565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763793" y="0"/>
            <a:ext cx="10316583" cy="6858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</p:cSld>
  <p:clrMapOvr>
    <a:masterClrMapping/>
  </p:clrMapOvr>
  <p:transition spd="med">
    <p:pull dir="ld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957431" y="0"/>
            <a:ext cx="10219764" cy="670201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</p:cSld>
  <p:clrMapOvr>
    <a:masterClrMapping/>
  </p:clrMapOvr>
  <p:transition spd="med">
    <p:pull dir="ld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试卷分析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pull dir="ld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214" y="240031"/>
            <a:ext cx="11704320" cy="5855970"/>
          </a:xfrm>
        </p:spPr>
        <p:txBody>
          <a:bodyPr/>
          <a:lstStyle/>
          <a:p>
            <a:r>
              <a:rPr lang="zh-CN" altLang="en-US" sz="2000" b="1" smtClean="0">
                <a:solidFill>
                  <a:srgbClr val="FF0000"/>
                </a:solidFill>
              </a:rPr>
              <a:t>(一)观察画面</a:t>
            </a:r>
            <a:br>
              <a:rPr lang="zh-CN" altLang="en-US" sz="2000" b="1" smtClean="0"/>
            </a:br>
            <a:r>
              <a:rPr lang="zh-CN" altLang="en-US" sz="2000" b="1" smtClean="0"/>
              <a:t>仔细读图，细心审阅。首先要认真细致地观察画面的内容。看清图上画了哪些事物？不放过任何一个细小的地方。观察细节包括画中人或物的情态动作、提示语中隐含的信息、人物所处的环境、与人物密切相关的“道具”，等等；漫画中的人物形象有其特殊性(一般表现为夸张的动作、表情、语言)，漫画的夸张之处、荒诞之处往往是漫画的真正寓意所在。要注意透过其独特的手法解读其现实意义。</a:t>
            </a:r>
            <a:br>
              <a:rPr lang="zh-CN" altLang="en-US" sz="2000" b="1" smtClean="0"/>
            </a:br>
            <a:r>
              <a:rPr lang="zh-CN" altLang="en-US" sz="2000" b="1" smtClean="0">
                <a:solidFill>
                  <a:srgbClr val="FF0000"/>
                </a:solidFill>
              </a:rPr>
              <a:t>(二)寻找事物间联系</a:t>
            </a:r>
            <a:br>
              <a:rPr lang="zh-CN" altLang="en-US" sz="2000" b="1" smtClean="0"/>
            </a:br>
            <a:r>
              <a:rPr lang="zh-CN" altLang="en-US" sz="2000" b="1" smtClean="0"/>
              <a:t>一幅漫画往往由几部分组成，要把各个部分或者部分与整体联系起来看。有标题的(一般都有标题)，不要看到一点就草草而作，从而漏掉了主要信息，只有作具体分析，才能明白漫画的意义。要展开联想，如果通过联想，能把漫画引起的问题解答了，就具备了对漫画的解读能力。找出其讽刺、颂扬的对象或行为。</a:t>
            </a:r>
            <a:br>
              <a:rPr lang="zh-CN" altLang="en-US" sz="2000" b="1" smtClean="0"/>
            </a:br>
            <a:r>
              <a:rPr lang="zh-CN" altLang="en-US" sz="2000" b="1" smtClean="0">
                <a:solidFill>
                  <a:srgbClr val="FF0000"/>
                </a:solidFill>
              </a:rPr>
              <a:t>(三)把握寓意，确定立意点</a:t>
            </a:r>
            <a:br>
              <a:rPr lang="zh-CN" altLang="en-US" sz="2000" b="1" smtClean="0"/>
            </a:br>
            <a:r>
              <a:rPr lang="zh-CN" altLang="en-US" sz="2000" b="1" smtClean="0"/>
              <a:t>一是要理解画面意义，正如阅读文字材料先要读懂文字表现的意义一样；二是看看漫画有哪一方面的隐含着的意义。漫画的画面意义与现实生活是有着直接联系的。联系生活实际，揣摩漫画的画中之话，话外之音，从而确定立意点。</a:t>
            </a:r>
            <a:br>
              <a:rPr lang="zh-CN" altLang="en-US" sz="2000" b="1" smtClean="0"/>
            </a:br>
            <a:r>
              <a:rPr lang="zh-CN" altLang="en-US" sz="2000" b="1" smtClean="0">
                <a:solidFill>
                  <a:srgbClr val="FF0000"/>
                </a:solidFill>
              </a:rPr>
              <a:t>(四)构思成文</a:t>
            </a:r>
            <a:br>
              <a:rPr lang="zh-CN" altLang="en-US" sz="2000" b="1" smtClean="0"/>
            </a:br>
            <a:r>
              <a:rPr lang="zh-CN" altLang="en-US" sz="2000" b="1" smtClean="0"/>
              <a:t>联系生活实际，跳出画面，由此及彼地加以联想与引申，在画面意义的基础上联想到另一层新的内容。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特别提醒：写作时，一定要有材料意识，一般在开头部分(第一段或第二段)要引述概括材料，在论证过程中还要或显或隐地回扣材料。</a:t>
            </a:r>
            <a:endParaRPr lang="zh-CN" altLang="en-US" sz="280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9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303270" y="0"/>
            <a:ext cx="5132070" cy="6858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</p:cSld>
  <p:clrMapOvr>
    <a:masterClrMapping/>
  </p:clrMapOvr>
  <p:transition spd="med">
    <p:pull dir="ld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noProof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另外，组合类漫画除了了以上步骤，还要注意图片之间的联系：因果？对比？并列？情节发展？综合每一幅图画选准角度。</a:t>
            </a:r>
            <a:endParaRPr lang="zh-CN" altLang="zh-CN" noProof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 spd="med">
    <p:pull dir="ld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58800"/>
            <a:ext cx="10852150" cy="442913"/>
          </a:xfrm>
        </p:spPr>
        <p:txBody>
          <a:bodyPr wrap="square" lIns="90170" tIns="46990" rIns="90170" bIns="46990" rtlCol="0" anchor="ctr" anchorCtr="0">
            <a:normAutofit fontScale="9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200" normalizeH="0" baseline="0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</a:rPr>
              <a:t>牛刀小试</a:t>
            </a:r>
            <a:endParaRPr kumimoji="0" lang="zh-CN" altLang="en-US" sz="4000" b="1" i="0" u="none" strike="noStrike" kern="1200" cap="none" spc="200" normalizeH="0" baseline="0" noProof="1">
              <a:solidFill>
                <a:srgbClr val="FF0000"/>
              </a:solidFill>
              <a:uFillTx/>
              <a:latin typeface="Arial" panose="020b0604020202020204" pitchFamily="34" charset="0"/>
              <a:ea typeface="隶书" panose="02010509060101010101" charset="-122"/>
              <a:cs typeface="+mj-cs"/>
            </a:endParaRPr>
          </a:p>
        </p:txBody>
      </p:sp>
      <p:pic>
        <p:nvPicPr>
          <p:cNvPr id="92162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 r="-1704" b="-1811"/>
          <a:stretch>
            <a:fillRect/>
          </a:stretch>
        </p:blipFill>
        <p:spPr>
          <a:xfrm>
            <a:off x="2038350" y="344488"/>
            <a:ext cx="9093200" cy="4138612"/>
          </a:xfrm>
        </p:spPr>
      </p:pic>
      <p:sp>
        <p:nvSpPr>
          <p:cNvPr id="5" name="圆角矩形 4"/>
          <p:cNvSpPr/>
          <p:nvPr/>
        </p:nvSpPr>
        <p:spPr>
          <a:xfrm>
            <a:off x="8634413" y="3725863"/>
            <a:ext cx="2084388" cy="496888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2164" name="文本框 5"/>
          <p:cNvSpPr txBox="1"/>
          <p:nvPr/>
        </p:nvSpPr>
        <p:spPr>
          <a:xfrm>
            <a:off x="806450" y="4918075"/>
            <a:ext cx="105791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>
                <a:latin typeface="Arial" panose="020b0604020202020204" pitchFamily="34" charset="0"/>
                <a:ea typeface="微软雅黑" panose="020b0503020204020204" charset="-122"/>
              </a:rPr>
              <a:t>      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看了以上图画，你有什么感受或启发？假如你向《长沙晚报》投稿，发表一下你对以上现象的感受或认识，你会怎么写？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要求：选准角度，明确立意；自选文体，自拟标题；不要套作，不得抄袭；不要脱离材料内容及含意的范围作文。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3185" name="文本框 108545"/>
          <p:cNvSpPr txBox="1"/>
          <p:nvPr/>
        </p:nvSpPr>
        <p:spPr>
          <a:xfrm>
            <a:off x="608013" y="4835525"/>
            <a:ext cx="3200400" cy="584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20000"/>
              </a:spcBef>
              <a:buSzPct val="80000"/>
            </a:pP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由画面到生活：</a:t>
            </a:r>
            <a:endParaRPr lang="zh-CN" altLang="en-US" sz="3200" b="1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8547" name="矩形 108546"/>
          <p:cNvSpPr/>
          <p:nvPr/>
        </p:nvSpPr>
        <p:spPr>
          <a:xfrm>
            <a:off x="2962275" y="577850"/>
            <a:ext cx="8497888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800" b="1">
                <a:solidFill>
                  <a:srgbClr val="1605F5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三代人   三个圈（铁圈、哗啦圈、朋友圈）</a:t>
            </a:r>
            <a:endParaRPr lang="zh-CN" altLang="zh-CN" sz="2800" b="1">
              <a:solidFill>
                <a:srgbClr val="1605F5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3187" name="矩形 108548"/>
          <p:cNvSpPr/>
          <p:nvPr/>
        </p:nvSpPr>
        <p:spPr>
          <a:xfrm>
            <a:off x="2854325" y="2057400"/>
            <a:ext cx="76962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2800" b="1">
              <a:solidFill>
                <a:srgbClr val="1605F5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3188" name="矩形 108549"/>
          <p:cNvSpPr/>
          <p:nvPr/>
        </p:nvSpPr>
        <p:spPr>
          <a:xfrm>
            <a:off x="1600200" y="5638800"/>
            <a:ext cx="4572000" cy="522288"/>
          </a:xfrm>
          <a:prstGeom prst="rect">
            <a:avLst/>
          </a:prstGeom>
          <a:noFill/>
          <a:ln w="38100" cap="flat" cmpd="dbl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  <a:buSzPct val="80000"/>
            </a:pPr>
            <a:endParaRPr lang="zh-CN" altLang="en-US" sz="2800" b="1">
              <a:solidFill>
                <a:srgbClr val="1605F5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4" name="文本框 108550"/>
          <p:cNvSpPr txBox="1"/>
          <p:nvPr/>
        </p:nvSpPr>
        <p:spPr>
          <a:xfrm>
            <a:off x="371475" y="2057400"/>
            <a:ext cx="25908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20000"/>
              </a:spcBef>
              <a:buSzPct val="80000"/>
            </a:pPr>
            <a:r>
              <a:rPr lang="en-US" altLang="zh-CN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理关系：</a:t>
            </a:r>
            <a:endParaRPr lang="zh-CN" altLang="en-US" sz="36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175" name="矩形 108551"/>
          <p:cNvSpPr/>
          <p:nvPr/>
        </p:nvSpPr>
        <p:spPr>
          <a:xfrm>
            <a:off x="835025" y="577850"/>
            <a:ext cx="2366963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找对象：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7176" name="矩形 108552"/>
          <p:cNvSpPr/>
          <p:nvPr/>
        </p:nvSpPr>
        <p:spPr>
          <a:xfrm>
            <a:off x="757238" y="1222375"/>
            <a:ext cx="2097087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  <a:buSzPct val="80000"/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抓细节：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93192" name="矩形 108553"/>
          <p:cNvSpPr/>
          <p:nvPr/>
        </p:nvSpPr>
        <p:spPr>
          <a:xfrm>
            <a:off x="911225" y="3200400"/>
            <a:ext cx="2133600" cy="706438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寓意</a:t>
            </a:r>
            <a:endParaRPr lang="zh-CN" altLang="en-US" sz="4000" b="1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3193" name="文本框 108555"/>
          <p:cNvSpPr txBox="1"/>
          <p:nvPr/>
        </p:nvSpPr>
        <p:spPr>
          <a:xfrm>
            <a:off x="835025" y="-130175"/>
            <a:ext cx="2209800" cy="708025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4000" b="1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表意</a:t>
            </a:r>
            <a:endParaRPr lang="zh-CN" altLang="en-US" sz="4000" b="1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179" name="文本框 108557"/>
          <p:cNvSpPr txBox="1"/>
          <p:nvPr/>
        </p:nvSpPr>
        <p:spPr>
          <a:xfrm>
            <a:off x="757238" y="4249738"/>
            <a:ext cx="3200400" cy="584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作者感情倾向：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08559" name="文本框 108558"/>
          <p:cNvSpPr txBox="1"/>
          <p:nvPr/>
        </p:nvSpPr>
        <p:spPr>
          <a:xfrm>
            <a:off x="3671888" y="3906838"/>
            <a:ext cx="3090862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262699"/>
                </a:solidFill>
                <a:latin typeface="Calibri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solidFill>
                  <a:srgbClr val="2626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否定</a:t>
            </a:r>
            <a:r>
              <a:rPr lang="en-US" altLang="zh-CN" sz="2800" b="1">
                <a:solidFill>
                  <a:srgbClr val="2626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2626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我的童年</a:t>
            </a:r>
            <a:endParaRPr lang="zh-CN" altLang="en-US" sz="2800" b="1">
              <a:solidFill>
                <a:srgbClr val="2626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3196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2025" y="4448175"/>
            <a:ext cx="5534025" cy="222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854325" y="1222375"/>
            <a:ext cx="9188450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三代人的表情，爸爸和爷爷玩得兴高采烈，而我身背一个大“书包”，戴着高度近视眼镜，耷拉着脑袋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54325" y="2119313"/>
            <a:ext cx="977741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爷爷爸爸充满活力的童年来衬托我略显沉闷、缺少活力的童年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7238" y="5514975"/>
            <a:ext cx="5634037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262699"/>
                </a:solidFill>
                <a:latin typeface="Arial" panose="020b0604020202020204" pitchFamily="34" charset="0"/>
                <a:ea typeface="微软雅黑" panose="020b0503020204020204" charset="-122"/>
              </a:rPr>
              <a:t>我们需要一个什么样的童年？我们的童年需要一种什么样的交往方式？</a:t>
            </a:r>
            <a:endParaRPr lang="zh-CN" altLang="en-US" sz="2400" b="1">
              <a:solidFill>
                <a:srgbClr val="262699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71888" y="4452938"/>
            <a:ext cx="3159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262699"/>
                </a:solidFill>
                <a:latin typeface="Calibri"/>
                <a:ea typeface="微软雅黑" panose="020b0503020204020204" charset="-122"/>
              </a:rPr>
              <a:t>②</a:t>
            </a:r>
            <a:r>
              <a:rPr lang="zh-CN" altLang="en-US" sz="2400" b="1">
                <a:solidFill>
                  <a:srgbClr val="262699"/>
                </a:solidFill>
                <a:latin typeface="Arial" panose="020b0604020202020204" pitchFamily="34" charset="0"/>
                <a:ea typeface="微软雅黑" panose="020b0503020204020204" charset="-122"/>
              </a:rPr>
              <a:t>辩证看待</a:t>
            </a:r>
            <a:endParaRPr lang="zh-CN" altLang="en-US" sz="2400" b="1">
              <a:solidFill>
                <a:srgbClr val="262699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3201" name="文本框 7"/>
          <p:cNvSpPr txBox="1"/>
          <p:nvPr/>
        </p:nvSpPr>
        <p:spPr>
          <a:xfrm>
            <a:off x="6946900" y="3211513"/>
            <a:ext cx="5095875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sym typeface="宋体" panose="02010600030101010101" pitchFamily="2" charset="-122"/>
              </a:rPr>
              <a:t>假如你向《长沙晚报》投稿，发表一下你对以上现象的感受或认识，你会怎么写？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53700" y="6372225"/>
            <a:ext cx="1157288" cy="280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圆角矩形 1"/>
          <p:cNvSpPr/>
          <p:nvPr/>
        </p:nvSpPr>
        <p:spPr>
          <a:xfrm>
            <a:off x="4498975" y="1093788"/>
            <a:ext cx="5243513" cy="165417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zh-CN" altLang="en-US" sz="2400" strike="noStrike" noProof="1">
                <a:solidFill>
                  <a:schemeClr val="accent4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我们需要一个充满生机活力的童年</a:t>
            </a:r>
            <a:endParaRPr lang="zh-CN" altLang="en-US" sz="2400" strike="noStrike" noProof="1">
              <a:solidFill>
                <a:schemeClr val="accent4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 fontAlgn="base"/>
            <a:r>
              <a:rPr lang="zh-CN" altLang="en-US" sz="2400" strike="noStrike" noProof="1">
                <a:solidFill>
                  <a:schemeClr val="accent4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找回“逝去”的童趣</a:t>
            </a:r>
            <a:endParaRPr lang="zh-CN" altLang="en-US" sz="2400" strike="noStrike" noProof="1">
              <a:solidFill>
                <a:schemeClr val="accent4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2175" y="6338888"/>
            <a:ext cx="5499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262699"/>
                </a:solidFill>
                <a:latin typeface="Arial" panose="020b0604020202020204" pitchFamily="34" charset="0"/>
                <a:ea typeface="微软雅黑" panose="020b0503020204020204" charset="-122"/>
                <a:sym typeface="宋体" panose="02010600030101010101" pitchFamily="2" charset="-122"/>
              </a:rPr>
              <a:t>如何理性看待科技的发展和社会的进步？</a:t>
            </a:r>
            <a:endParaRPr lang="zh-CN" altLang="en-US" sz="2400" b="1">
              <a:solidFill>
                <a:srgbClr val="262699"/>
              </a:solidFill>
              <a:latin typeface="Arial" panose="020b0604020202020204" pitchFamily="34" charset="0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30738" y="1177925"/>
            <a:ext cx="5707063" cy="18843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zh-CN" altLang="en-US" strike="noStrike" noProof="1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科技的发展，让童年不再封闭，但也有负面影响；</a:t>
            </a:r>
            <a:endParaRPr lang="zh-CN" altLang="en-US" strike="noStrike" noProof="1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 fontAlgn="base"/>
            <a:r>
              <a:rPr lang="zh-CN" altLang="en-US" strike="noStrike" noProof="1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每一代人有每一代人的生活方式</a:t>
            </a:r>
            <a:r>
              <a:rPr lang="en-US" altLang="zh-CN" strike="noStrike" noProof="1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;</a:t>
            </a:r>
            <a:endParaRPr lang="en-US" altLang="zh-CN" strike="noStrike" noProof="1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 fontAlgn="base"/>
            <a:r>
              <a:rPr lang="zh-CN" altLang="en-US" strike="noStrike" noProof="1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工具的变化也代表着时代的变革。</a:t>
            </a:r>
            <a:endParaRPr lang="zh-CN" altLang="en-US" strike="noStrike" noProof="1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ctr" fontAlgn="base"/>
            <a:endParaRPr lang="zh-CN" altLang="en-US" strike="noStrike" noProof="1"/>
          </a:p>
        </p:txBody>
      </p:sp>
      <p:sp>
        <p:nvSpPr>
          <p:cNvPr id="100" name="文本框 99"/>
          <p:cNvSpPr txBox="1"/>
          <p:nvPr/>
        </p:nvSpPr>
        <p:spPr>
          <a:xfrm>
            <a:off x="6946900" y="6563360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1050" b="0">
                <a:ea typeface="宋体" panose="02010600030101010101" pitchFamily="2" charset="-122"/>
              </a:rPr>
              <a:t>语文资料加群微信ywgx688备注：语文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8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/>
      <p:bldP spid="7174" grpId="0"/>
      <p:bldP spid="7175" grpId="0"/>
      <p:bldP spid="7176" grpId="0"/>
      <p:bldP spid="7179" grpId="0"/>
      <p:bldP spid="108559" grpId="0"/>
      <p:bldP spid="4" grpId="0"/>
      <p:bldP spid="5" grpId="0"/>
      <p:bldP spid="6" grpId="0"/>
      <p:bldP spid="7" grpId="0"/>
      <p:bldP spid="2" grpId="0"/>
      <p:bldP spid="3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7850" y="2179638"/>
            <a:ext cx="4238625" cy="69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9875" y="5480050"/>
            <a:ext cx="8582025" cy="1162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8775" y="3144838"/>
            <a:ext cx="4676775" cy="84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6875" y="4222750"/>
            <a:ext cx="4638675" cy="1076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3938" y="1271588"/>
            <a:ext cx="3114675" cy="54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0121900" y="5708650"/>
            <a:ext cx="8801100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×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5550" y="1082675"/>
            <a:ext cx="558800" cy="920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√</a:t>
            </a:r>
            <a:endParaRPr lang="zh-CN" altLang="en-US" sz="54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34350" y="2179638"/>
            <a:ext cx="558800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√</a:t>
            </a:r>
            <a:endParaRPr lang="zh-CN" altLang="en-US" sz="54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72450" y="3144838"/>
            <a:ext cx="560388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√</a:t>
            </a:r>
            <a:endParaRPr lang="zh-CN" altLang="en-US" sz="54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72450" y="4376738"/>
            <a:ext cx="692150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×</a:t>
            </a:r>
            <a:endParaRPr lang="zh-CN" altLang="en-US" sz="54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4219" name="文本框 12"/>
          <p:cNvSpPr txBox="1"/>
          <p:nvPr/>
        </p:nvSpPr>
        <p:spPr>
          <a:xfrm>
            <a:off x="4003675" y="160338"/>
            <a:ext cx="6219825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评一评</a:t>
            </a:r>
            <a:endParaRPr lang="zh-CN" altLang="en-US" sz="54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3" name="标题 1"/>
          <p:cNvSpPr>
            <a:spLocks noGrp="1"/>
          </p:cNvSpPr>
          <p:nvPr>
            <p:ph type="title"/>
          </p:nvPr>
        </p:nvSpPr>
        <p:spPr>
          <a:xfrm>
            <a:off x="1538288" y="196850"/>
            <a:ext cx="8596313" cy="1320800"/>
          </a:xfrm>
        </p:spPr>
        <p:txBody>
          <a:bodyPr anchor="ctr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0" i="0" u="none" strike="noStrike" kern="1200" cap="none" spc="0" normalizeH="0" baseline="0" noProof="1">
                <a:solidFill>
                  <a:schemeClr val="accent1"/>
                </a:solidFill>
                <a:uFillTx/>
                <a:latin typeface="+mj-lt"/>
                <a:ea typeface="+mj-ea"/>
                <a:cs typeface="+mj-cs"/>
                <a:sym typeface="+mn-ea"/>
              </a:rPr>
              <a:t>      </a:t>
            </a:r>
            <a:r>
              <a:rPr kumimoji="0" lang="zh-CN" altLang="en-US" sz="4800" b="0" i="0" u="none" strike="noStrike" kern="1200" cap="none" spc="0" normalizeH="0" baseline="0" noProof="1">
                <a:solidFill>
                  <a:schemeClr val="accent1"/>
                </a:solidFill>
                <a:uFillTx/>
                <a:latin typeface="+mj-lt"/>
                <a:ea typeface="宋体" panose="02010600030101010101" pitchFamily="2" charset="-122"/>
                <a:cs typeface="+mj-cs"/>
                <a:sym typeface="+mn-ea"/>
              </a:rPr>
              <a:t>导入语</a:t>
            </a:r>
            <a:r>
              <a:rPr kumimoji="0" lang="en-US" altLang="zh-CN" sz="4800" b="0" i="0" u="none" strike="noStrike" kern="1200" cap="none" spc="0" normalizeH="0" baseline="0" noProof="1">
                <a:solidFill>
                  <a:schemeClr val="accent1"/>
                </a:solidFill>
                <a:uFillTx/>
                <a:latin typeface="+mj-lt"/>
                <a:ea typeface="+mj-ea"/>
                <a:cs typeface="+mj-cs"/>
                <a:sym typeface="+mn-ea"/>
              </a:rPr>
              <a:t>        </a:t>
            </a:r>
            <a:endParaRPr kumimoji="0" lang="zh-CN" altLang="en-US" sz="4800" b="0" i="0" u="none" strike="noStrike" kern="1200" cap="none" spc="0" normalizeH="0" baseline="0" noProof="1">
              <a:solidFill>
                <a:schemeClr val="accent1"/>
              </a:solidFill>
              <a:uFillTx/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3074" name="内容占位符 2"/>
          <p:cNvSpPr>
            <a:spLocks noGrp="1"/>
          </p:cNvSpPr>
          <p:nvPr>
            <p:ph idx="1"/>
          </p:nvPr>
        </p:nvSpPr>
        <p:spPr>
          <a:xfrm>
            <a:off x="942975" y="609600"/>
            <a:ext cx="8596313" cy="3881438"/>
          </a:xfrm>
        </p:spPr>
        <p:txBody>
          <a:bodyPr anchor="t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 </a:t>
            </a:r>
            <a:endParaRPr kumimoji="0" lang="zh-CN" altLang="en-US" sz="1800" b="0" i="0" u="none" strike="noStrike" kern="1200" cap="none" spc="0" normalizeH="0" baseline="0" noProof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</a:pPr>
            <a:endParaRPr kumimoji="0" lang="zh-CN" altLang="en-US" sz="3600" b="0" i="0" u="none" strike="noStrike" kern="1200" cap="none" spc="0" normalizeH="0" baseline="0" noProof="1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8851" name="文本框 1"/>
          <p:cNvSpPr txBox="1"/>
          <p:nvPr/>
        </p:nvSpPr>
        <p:spPr>
          <a:xfrm>
            <a:off x="876300" y="1458913"/>
            <a:ext cx="865187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charset="-122"/>
              </a:rPr>
              <a:t>      </a:t>
            </a:r>
            <a:r>
              <a:rPr lang="en-US" altLang="zh-CN" sz="2400"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近年来，漫画类作文成为高考命题组老师眼中的宠儿，简单的几笔勾勒，就能够反映出很多社会现实，同时，漫画的留白及潜台词，也能够给学生充分的发挥空间。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       这类作文，看似好写，但一个审题不慎，便会酿成离题万里的悲剧，而且，在写作过程中也要注意字字扣题，把漫画背后隐藏的问题要写出来。所以，漫画类作文审题是关键，立意是主旨，掌握好这两点，才能写出优秀的高分文章来。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  <p:sndAc>
      <p:stSnd>
        <p:snd r:embed="rId2" name="chimes.wav"/>
      </p:stSnd>
    </p:sndAc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561" name="文本框 1"/>
          <p:cNvSpPr txBox="1"/>
          <p:nvPr/>
        </p:nvSpPr>
        <p:spPr>
          <a:xfrm>
            <a:off x="285750" y="1504950"/>
            <a:ext cx="11620500" cy="43989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①放下沉重的书包，远离虚拟“朋友圈”，回归现实生活，找回“逝去”的童趣。（否定）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②时代在变化，生活在改善，但童年的乐趣是不变的，我们需要一个充满生机活力的童年。（否定）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③通讯科技的发展，让童年不再封闭，孩子之间的交往变得便捷丰富，但警惕这一些给孩子带来的负面影响。（辩证）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④风物长宜放眼量。每一代人有每一代人的生活方式，好好去适应，用心去寻找属于这一代人的快乐和精彩。（辩证）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⑤三代人的生活，从有形的圈子到无形的圈子，从自然随性的生活到与科技紧紧相连的生活，昭示着时代的变迁。（辩证）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5234" name="文本框 3"/>
          <p:cNvSpPr txBox="1"/>
          <p:nvPr/>
        </p:nvSpPr>
        <p:spPr>
          <a:xfrm>
            <a:off x="3506788" y="234950"/>
            <a:ext cx="6815137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参考立意</a:t>
            </a:r>
            <a:endParaRPr lang="zh-CN" altLang="en-US" sz="60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65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65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6257" name="文本框 1"/>
          <p:cNvSpPr txBox="1"/>
          <p:nvPr/>
        </p:nvSpPr>
        <p:spPr>
          <a:xfrm>
            <a:off x="412750" y="1311275"/>
            <a:ext cx="10901363" cy="4830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引：引出漫画，简单描绘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 smtClean="0">
                <a:latin typeface="Arial" panose="020b0604020202020204" pitchFamily="34" charset="0"/>
                <a:ea typeface="微软雅黑" panose="020b0503020204020204" charset="-122"/>
              </a:rPr>
              <a:t>        简单描绘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画面，整体感受如何。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析：分析内蕴，做出评价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         抓住漫画的关键信息分析，展开合理想象，得出中心思想。并进行一定程度的阐述分析。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联：联系现实，拓展延伸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       联系社会生活，联系国家历史等等，对这幅画所揭示的寓意进行拓展。可以谈类似的现象，可以谈相反的现象。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结：收束全文，强调中心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      强调观点，启发思考，提出建设性意见，总结全文。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                                             （后有例文）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6258" name="文本框 2"/>
          <p:cNvSpPr txBox="1"/>
          <p:nvPr/>
        </p:nvSpPr>
        <p:spPr>
          <a:xfrm>
            <a:off x="3903663" y="0"/>
            <a:ext cx="6088062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800">
                <a:latin typeface="Arial" panose="020b0604020202020204" pitchFamily="34" charset="0"/>
                <a:ea typeface="微软雅黑" panose="020b0503020204020204" charset="-122"/>
              </a:rPr>
              <a:t>漫画类作文构思</a:t>
            </a:r>
            <a:endParaRPr lang="zh-CN" altLang="en-US" sz="4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7281" name="文本框 1"/>
          <p:cNvSpPr txBox="1"/>
          <p:nvPr/>
        </p:nvSpPr>
        <p:spPr>
          <a:xfrm>
            <a:off x="1454150" y="500063"/>
            <a:ext cx="91979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charset="-122"/>
              </a:rPr>
              <a:t>                                                 </a:t>
            </a:r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课后巩固</a:t>
            </a:r>
            <a:endParaRPr lang="zh-CN" altLang="en-US" sz="44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97282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538" y="1457960"/>
            <a:ext cx="10058400" cy="4451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pull dir="ld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8305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l="29514" t="8731" r="34299" b="22896"/>
          <a:stretch>
            <a:fillRect/>
          </a:stretch>
        </p:blipFill>
        <p:spPr>
          <a:xfrm>
            <a:off x="8353425" y="3460750"/>
            <a:ext cx="3640138" cy="304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8306" name="图片 2"/>
          <p:cNvPicPr>
            <a:picLocks noChangeAspect="1"/>
          </p:cNvPicPr>
          <p:nvPr/>
        </p:nvPicPr>
        <p:blipFill>
          <a:blip r:embed="rId2"/>
          <a:srcRect t="73781" r="423" b="15450"/>
          <a:stretch>
            <a:fillRect/>
          </a:stretch>
        </p:blipFill>
        <p:spPr>
          <a:xfrm>
            <a:off x="2176463" y="6175375"/>
            <a:ext cx="10015537" cy="47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79438" y="174625"/>
            <a:ext cx="9013825" cy="649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、找对象：</a:t>
            </a:r>
            <a:r>
              <a:rPr lang="zh-CN" altLang="zh-CN" sz="3200">
                <a:latin typeface="Arial" panose="020b0604020202020204" pitchFamily="34" charset="0"/>
                <a:ea typeface="微软雅黑" panose="020b0503020204020204" charset="-122"/>
              </a:rPr>
              <a:t>树、鸟、人</a:t>
            </a:r>
            <a:endParaRPr lang="zh-CN" altLang="zh-CN" sz="32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、看文字</a:t>
            </a:r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：“一只站在树上的鸟儿，从来不害怕树枝断裂，因为它相信的不是树枝，而是翅膀。”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3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：理关系：</a:t>
            </a:r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鸟和人是对比关系：鸟不害怕树枝断裂，是因为它有翅膀，无需依赖外物；而人却惧怕树枝断裂，是因为他依赖着树枝。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4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、作者感情倾向</a:t>
            </a:r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                      赞鸟否人。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5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、由画面到人</a:t>
            </a:r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：鸟象征着自己有能力的人，画面中的人象征着没有能力只能依靠外物的人，而树枝象征着依靠物。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立意：只有锤炼强大的自身，才能不依赖于外物。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17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charRg st="117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32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charRg st="132" end="1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84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charRg st="184" end="2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801" name="文本框 1"/>
          <p:cNvSpPr txBox="1"/>
          <p:nvPr/>
        </p:nvSpPr>
        <p:spPr>
          <a:xfrm>
            <a:off x="379413" y="247650"/>
            <a:ext cx="7278687" cy="3908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离题偏题，主要有以下几种情况：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.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写自信。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    为什么不惧？是因为有翅膀，有硬实力，而不是因为相信自己。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2.写独立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因为鸟儿此时也停留在树枝上，并不是翱翔于空中。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3.写善假于物。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是否选择利用这棵大树并不是重点。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4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、标题是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打铁还需自身硬”，“求人不如求己”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，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      道理倒是没错，但总少了点美感。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68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68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68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68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68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353" name="文本框 2"/>
          <p:cNvSpPr txBox="1"/>
          <p:nvPr/>
        </p:nvSpPr>
        <p:spPr>
          <a:xfrm>
            <a:off x="-1176337" y="0"/>
            <a:ext cx="8818562" cy="5908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charset="-122"/>
              </a:rPr>
              <a:t>                                          </a:t>
            </a:r>
            <a:r>
              <a:rPr lang="en-US" altLang="zh-CN" sz="5400"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5400">
                <a:latin typeface="Arial" panose="020b0604020202020204" pitchFamily="34" charset="0"/>
                <a:ea typeface="微软雅黑" panose="020b0503020204020204" charset="-122"/>
              </a:rPr>
              <a:t>优秀标题</a:t>
            </a:r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3600">
                <a:latin typeface="Arial" panose="020b0604020202020204" pitchFamily="34" charset="0"/>
                <a:ea typeface="微软雅黑" panose="020b0503020204020204" charset="-122"/>
              </a:rPr>
              <a:t>               以己之力，傲立枝头</a:t>
            </a:r>
            <a:endParaRPr lang="zh-CN" altLang="en-US" sz="36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3600">
                <a:latin typeface="Arial" panose="020b0604020202020204" pitchFamily="34" charset="0"/>
                <a:ea typeface="微软雅黑" panose="020b0503020204020204" charset="-122"/>
              </a:rPr>
              <a:t>               凭己之翅，方能无惧断枝</a:t>
            </a:r>
            <a:endParaRPr lang="zh-CN" altLang="en-US" sz="36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3600">
                <a:latin typeface="Arial" panose="020b0604020202020204" pitchFamily="34" charset="0"/>
                <a:ea typeface="微软雅黑" panose="020b0503020204020204" charset="-122"/>
              </a:rPr>
              <a:t>               人生没有可以托付的树枝</a:t>
            </a:r>
            <a:endParaRPr lang="zh-CN" altLang="en-US" sz="36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3600">
                <a:latin typeface="Arial" panose="020b0604020202020204" pitchFamily="34" charset="0"/>
                <a:ea typeface="微软雅黑" panose="020b0503020204020204" charset="-122"/>
              </a:rPr>
              <a:t>               只有丰满自己的羽翼才能腾飞</a:t>
            </a:r>
            <a:endParaRPr lang="zh-CN" altLang="en-US" sz="36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3600">
                <a:latin typeface="Arial" panose="020b0604020202020204" pitchFamily="34" charset="0"/>
                <a:ea typeface="微软雅黑" panose="020b0503020204020204" charset="-122"/>
              </a:rPr>
              <a:t>               以强大的自己面对危险的世界</a:t>
            </a:r>
            <a:endParaRPr lang="zh-CN" altLang="en-US" sz="36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3600">
                <a:latin typeface="Arial" panose="020b0604020202020204" pitchFamily="34" charset="0"/>
                <a:ea typeface="微软雅黑" panose="020b0503020204020204" charset="-122"/>
              </a:rPr>
              <a:t>               求诸佛不如求诸己</a:t>
            </a:r>
            <a:endParaRPr lang="zh-CN" altLang="en-US" sz="36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3600">
                <a:latin typeface="Arial" panose="020b0604020202020204" pitchFamily="34" charset="0"/>
                <a:ea typeface="微软雅黑" panose="020b0503020204020204" charset="-122"/>
              </a:rPr>
              <a:t>                善假于物不如恃才傲物</a:t>
            </a:r>
            <a:endParaRPr lang="zh-CN" altLang="en-US" sz="36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3600">
                <a:latin typeface="Arial" panose="020b0604020202020204" pitchFamily="34" charset="0"/>
                <a:ea typeface="微软雅黑" panose="020b0503020204020204" charset="-122"/>
              </a:rPr>
              <a:t>                有底蕴，才有底气</a:t>
            </a:r>
            <a:endParaRPr lang="zh-CN" altLang="en-US" sz="36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3475" y="1565275"/>
            <a:ext cx="5448300" cy="84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8775" y="2630488"/>
            <a:ext cx="3571875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5100" y="4221163"/>
            <a:ext cx="3629025" cy="600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377" name="文本框 1"/>
          <p:cNvSpPr txBox="1"/>
          <p:nvPr/>
        </p:nvSpPr>
        <p:spPr>
          <a:xfrm>
            <a:off x="107950" y="0"/>
            <a:ext cx="11893550" cy="65547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charset="-122"/>
              </a:rPr>
              <a:t>                                                                  </a:t>
            </a:r>
            <a:r>
              <a:rPr lang="en-US" altLang="zh-CN" sz="3600"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3600">
                <a:latin typeface="Arial" panose="020b0604020202020204" pitchFamily="34" charset="0"/>
                <a:ea typeface="微软雅黑" panose="020b0503020204020204" charset="-122"/>
              </a:rPr>
              <a:t>若有劲翼，何惧断枝</a:t>
            </a:r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        看着这张鸟儿站在树枝上的漫画，不禁回想起幼时那个爱在树上上蹿下跳的我。爬树的时候小心翼翼，生怕枝干不结实。这时，总羡慕那些鸟儿，无论多细的枝桠，都有勇气站上去。长大了之后才懂得，不是鸟儿胆子大，因为它有翅膀保护。</a:t>
            </a: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（引）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        现在想想，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人生在世，也在不断努力奋斗，丰盈自己的羽翼，使自己足够强大。世上有能力的人们何尝不是这样的鸟儿，无论环境的变迁，仍不会陷入被动，任人宰割。</a:t>
            </a: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（析）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      个人如此，企业亦然。我国出色的民营企业华为就是一个“不惧断枝”的典型代表。某世界强国，忌惮华为强大的科技实力，不顾道义伦理和贸易准则将华为纳入所谓“实体”名单，企图断销送往华为的芯片。关键时刻，华为拿出海思的“备胎芯计划”，一时间震惊世界，挽救了即将断裂的产业链。一计不成，议员佩洛西又在慕尼黑会议上公开“呼吁”资本国家不用华为来暂缓华为5G对美经济带来的冲击。即使在蓬佩奥威胁之际，大洋彼岸的英政府依旧使用了华为的技术。英国总统约翰逊的一句话让人印象深刻：“如果你抵制它，请说出更好的代替方案。”</a:t>
            </a: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（联）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     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01" name="文本框 1"/>
          <p:cNvSpPr txBox="1"/>
          <p:nvPr/>
        </p:nvSpPr>
        <p:spPr>
          <a:xfrm>
            <a:off x="263525" y="731838"/>
            <a:ext cx="11364913" cy="538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微软雅黑" panose="020b0503020204020204" charset="-122"/>
                <a:sym typeface="宋体" panose="02010600030101010101" pitchFamily="2" charset="-122"/>
              </a:rPr>
              <a:t>       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sym typeface="宋体" panose="02010600030101010101" pitchFamily="2" charset="-122"/>
              </a:rPr>
              <a:t>这足以彰显华为5G的实力。即使失去了美国的市场和科技，华为依旧能凸显生命力；虽然被人折断了休憩的树枝，但他们依旧能自信飞行。因为多年前任正非便知道，美国不会成为我们一直停靠的大树，而企业的科技实力才是支持华为飞向更广阔的天地。</a:t>
            </a: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sym typeface="宋体" panose="02010600030101010101" pitchFamily="2" charset="-122"/>
              </a:rPr>
              <a:t>（联）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sym typeface="宋体" panose="02010600030101010101" pitchFamily="2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  <a:sym typeface="宋体" panose="02010600030101010101" pitchFamily="2" charset="-122"/>
              </a:rPr>
              <a:t>       我们的祖国也在迅速腾飞。在历史的沉淀下，中国逐渐成为一个有底气的大国，仿若一只长有垂天之翼的鹏鸟。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  <a:sym typeface="宋体" panose="02010600030101010101" pitchFamily="2" charset="-122"/>
              </a:rPr>
              <a:t>      在新冠病毒蔓延的两个月来，国家经历了罕见的混乱，部分西方国家借机落井下石，隔着大洋将别人的苦难看作一场笑话。美国、澳大利亚禁止国人入内，印度封锁口罩出口。在这样的压力下，我们的国家却展现出不可思议的社会凝聚力：各行各业共抗疫情，全民上下共克难关。为何在万千艰难中国家依旧稳步运转，百姓依然活得心安？只因大国愈渐崛起，有实力就有底气。即使有人打压，抽走我们的依赖源，我们也已不再害怕。</a:t>
            </a: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sym typeface="宋体" panose="02010600030101010101" pitchFamily="2" charset="-122"/>
              </a:rPr>
              <a:t>（联）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  <a:p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3425" name="文本框 1"/>
          <p:cNvSpPr txBox="1"/>
          <p:nvPr/>
        </p:nvSpPr>
        <p:spPr>
          <a:xfrm>
            <a:off x="346075" y="920750"/>
            <a:ext cx="11482388" cy="538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>
                <a:latin typeface="Arial" panose="020b0604020202020204" pitchFamily="34" charset="0"/>
                <a:ea typeface="微软雅黑" panose="020b0503020204020204" charset="-122"/>
              </a:rPr>
              <a:t>      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      回忆起二十年前，我国加入WTO，从此加入了经济全球化的浪潮。当时又有多少西方国家是想借此机会，用资本市场打压社会经济，来抑制我们的发展？当时的他们也许万万没想到，即使制造飓风，无枝依靠，雏鹰也没有放弃飞翔。中国在世界经济的全球化的背景下不断发展，可他从不依赖世界经济体。在零八年经济大危机爆发之际，几乎所有的资本主义国家再次陷入财政漩涡，只有中国政府在第一时间向企业拔出数百亿解救危机，很大程度上降低了经济危机对我国造成的负面影响。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在共建人类命运共同体的大环境下，我们也积极进取，争当世界经济中的弄潮儿。但即使缺少支持，我们也并不害怕，我们相信国家的实力仍可支撑起浩浩青天。</a:t>
            </a: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（联）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          停在树枝上的鸟儿不怕枝断，只因它相信的不是树枝而是翅膀，我们每一片羽翼的展开都将成为时代发展的动力。华为不畏美国的刁难，只因掌握了最先进的技术；国家不惧市场经济的冲击，只因已有了强大的综合国力。若有强劲的双翼，树枝的存在与否已不再是限制我们的关键因素。即使树枝折断，我们依旧灿烂而顽强。</a:t>
            </a: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（结）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444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8" y="0"/>
            <a:ext cx="6486525" cy="5072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450" name="文本框 2"/>
          <p:cNvSpPr txBox="1"/>
          <p:nvPr/>
        </p:nvSpPr>
        <p:spPr>
          <a:xfrm>
            <a:off x="1123950" y="5346700"/>
            <a:ext cx="10669588" cy="1384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下雨没带伞，带伞不下雨。就像人生。（小林2012年漫画）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要求：结合材料的内容和寓意，选好角度，确定立意，明确文体，自拟标题；不要套作，不得抄袭；不得泄露个人信息。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4451" name="文本框 3"/>
          <p:cNvSpPr txBox="1"/>
          <p:nvPr/>
        </p:nvSpPr>
        <p:spPr>
          <a:xfrm>
            <a:off x="0" y="434975"/>
            <a:ext cx="2944813" cy="92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课后巩固</a:t>
            </a:r>
            <a:endParaRPr lang="zh-CN" altLang="en-US" sz="54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内容占位符 2"/>
          <p:cNvSpPr>
            <a:spLocks noGrp="1"/>
          </p:cNvSpPr>
          <p:nvPr>
            <p:ph idx="1"/>
          </p:nvPr>
        </p:nvSpPr>
        <p:spPr>
          <a:xfrm>
            <a:off x="677863" y="2160588"/>
            <a:ext cx="8596313" cy="3881438"/>
          </a:xfrm>
        </p:spPr>
        <p:txBody>
          <a:bodyPr anchor="t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 </a:t>
            </a:r>
            <a:endParaRPr kumimoji="0" lang="zh-CN" altLang="en-US" sz="1800" b="0" i="0" u="none" strike="noStrike" kern="1200" cap="none" spc="0" normalizeH="0" baseline="0" noProof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</a:pPr>
            <a:r>
              <a:rPr kumimoji="0" lang="en-US" altLang="zh-CN" sz="3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3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</a:rPr>
              <a:t>学习漫画作文的审题立意。</a:t>
            </a:r>
            <a:endParaRPr kumimoji="0" lang="zh-CN" altLang="zh-CN" sz="3600" b="0" i="0" u="none" strike="noStrike" kern="1200" cap="none" spc="0" normalizeH="0" baseline="0" noProof="1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</a:pPr>
            <a:r>
              <a:rPr kumimoji="0" lang="en-US" altLang="zh-CN" sz="3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3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</a:rPr>
              <a:t>掌握漫画作文的结构。</a:t>
            </a:r>
            <a:endParaRPr kumimoji="0" lang="zh-CN" altLang="zh-CN" sz="3600" b="0" i="0" u="none" strike="noStrike" kern="1200" cap="none" spc="0" normalizeH="0" baseline="0" noProof="1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None/>
            </a:pPr>
            <a:r>
              <a:rPr kumimoji="0" lang="en-US" altLang="zh-CN" sz="3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3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</a:rPr>
              <a:t>使学生从漫画中学习到生活的哲理，树立正确的人生观。</a:t>
            </a:r>
            <a:endParaRPr kumimoji="0" lang="zh-CN" altLang="en-US" sz="3600" b="0" i="0" u="none" strike="noStrike" kern="1200" cap="none" spc="0" normalizeH="0" baseline="0" noProof="1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random/>
    <p:sndAc>
      <p:stSnd>
        <p:snd r:embed="rId2" name="chimes.wav"/>
      </p:stSnd>
    </p:sndAc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473" name="文本框 1"/>
          <p:cNvSpPr txBox="1"/>
          <p:nvPr/>
        </p:nvSpPr>
        <p:spPr>
          <a:xfrm>
            <a:off x="3854450" y="484188"/>
            <a:ext cx="65341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微软雅黑" panose="020b0503020204020204" charset="-122"/>
              </a:rPr>
              <a:t>作文解析</a:t>
            </a:r>
            <a:endParaRPr lang="zh-CN" altLang="en-US" sz="44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6875" y="1146175"/>
            <a:ext cx="7359650" cy="31702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漫画寓意：</a:t>
            </a:r>
            <a:endParaRPr lang="zh-CN" altLang="en-US" sz="3200" noProof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下雨</a:t>
            </a:r>
            <a:r>
              <a:rPr lang="zh-CN" altLang="en-US" sz="2400" noProof="1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象征着人生道路中会遇到的风雨，即困难；</a:t>
            </a:r>
            <a:endParaRPr lang="zh-CN" altLang="en-US" sz="2400" noProof="1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伞</a:t>
            </a:r>
            <a:r>
              <a:rPr lang="zh-CN" altLang="en-US" sz="2400" noProof="1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象征着我们为迎接困难所做的准备。</a:t>
            </a:r>
            <a:endParaRPr lang="zh-CN" altLang="en-US" sz="2400" noProof="1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下雨没带伞</a:t>
            </a:r>
            <a:r>
              <a:rPr lang="zh-CN" altLang="en-US" sz="2400" noProof="1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，意味着没有准备却突如其来的困境。</a:t>
            </a:r>
            <a:endParaRPr lang="zh-CN" altLang="en-US" sz="2400" noProof="1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带伞没下雨</a:t>
            </a:r>
            <a:r>
              <a:rPr lang="zh-CN" altLang="en-US" sz="2400" noProof="1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，意味着努力之后却徒劳无功的结局。</a:t>
            </a:r>
            <a:endParaRPr lang="zh-CN" altLang="en-US" sz="2400" noProof="1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这就像人生</a:t>
            </a:r>
            <a:r>
              <a:rPr lang="zh-CN" altLang="en-US" sz="2400" noProof="1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，因为人生也有很多这样的时刻：</a:t>
            </a:r>
            <a:endParaRPr lang="zh-CN" altLang="en-US" sz="2400" noProof="1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人生无常，几多风雨，我们难免毫无准备而措手不及。</a:t>
            </a:r>
            <a:endParaRPr lang="zh-CN" altLang="en-US" sz="2400" noProof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人生艰难，几多不易，我们的心血随时可能付诸东流。</a:t>
            </a:r>
            <a:endParaRPr lang="zh-CN" altLang="en-US" sz="2400" noProof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4513" y="4344988"/>
            <a:ext cx="1919287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抓细节：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5476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1625" y="2662238"/>
            <a:ext cx="4270375" cy="3948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463800" y="4468813"/>
            <a:ext cx="2679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雨中人物的状态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9425" y="5780088"/>
            <a:ext cx="2051050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联系生活：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28913" y="5780088"/>
            <a:ext cx="5027612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如何对待人生中的意外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如何对待做好准备却没意外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1975" y="5049838"/>
            <a:ext cx="1901825" cy="584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看文字：</a:t>
            </a:r>
            <a:endParaRPr lang="zh-CN" altLang="en-US" sz="3200" b="1" noProof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65388" y="5173663"/>
            <a:ext cx="5473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noProof="1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下雨没带伞，带伞没下雨，就像人生</a:t>
            </a:r>
            <a:endParaRPr lang="zh-CN" altLang="en-US" sz="2400" noProof="1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2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58838" y="1228725"/>
            <a:ext cx="10720387" cy="4400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       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下雨没带伞，意味着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没有准备却突如其来的困境。对此，我们可以淡然处之，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享受风雨，也可以想办法与意外抗争，让自己免受风雨的侵袭。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       带伞没下雨，意味着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努力之后却徒劳无功的结局。对此，我们可以坦然接受，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承认失败，也可以继续养精蓄锐，不因此就丢弃我们手中的伞。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这都是我们面对人生种种无奈的比较好的态度。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      在理解这一切的基础上，莫忘记还有一句话，“这就像人生”。也就是说，不能只象征性地谈雨伞和下雨，而是要落实到人生的细节中去，写出来的文字要有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生活画面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6498" name="文本框 3"/>
          <p:cNvSpPr txBox="1"/>
          <p:nvPr/>
        </p:nvSpPr>
        <p:spPr>
          <a:xfrm>
            <a:off x="4367213" y="114300"/>
            <a:ext cx="3230562" cy="10144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sym typeface="宋体" panose="02010600030101010101" pitchFamily="2" charset="-122"/>
              </a:rPr>
              <a:t>参考立意</a:t>
            </a:r>
            <a:endParaRPr lang="zh-CN" altLang="en-US" sz="60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832225" y="1949450"/>
            <a:ext cx="7327900" cy="269557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zh-CN" altLang="en-US" strike="noStrike" noProof="1"/>
              <a:t>“我平时很少迟到，没迟到时，无人抓，一迟到就被老师抓个正着”；我们考试前复习的知识点，一个也没考，而考到的全是没复习到的；常常我们努力工作时老板看不到，稍微懈怠会儿又恰好被逮个正着。“不违规时，没交警，今天多载一个人就被交警抓了”；有的领导也说：“平时我公正廉洁，没人来考察，如今刚动了点小心思，就来了检查人员，太不走运了。”不错，生活不乏这样的囧事。未来未知，我们不能彷徨，而应继续前行，努力不一定会有收获，不努力却一定没有机会。明天是否会下雨，没有人会告诉你。但把握当下，继续前行，始终是我们现在最该做出的选择。</a:t>
            </a:r>
            <a:endParaRPr lang="zh-CN" altLang="en-US" strike="noStrike" noProof="1"/>
          </a:p>
        </p:txBody>
      </p:sp>
      <p:sp>
        <p:nvSpPr>
          <p:cNvPr id="6" name="文本框 5"/>
          <p:cNvSpPr txBox="1"/>
          <p:nvPr/>
        </p:nvSpPr>
        <p:spPr>
          <a:xfrm>
            <a:off x="804863" y="5629275"/>
            <a:ext cx="10355262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出现问题：审题太过粗略，太过片面，材料中提供了三句话，有些同学只看到一句，或者只看到两句，就是不能把材料中的三句话都写清楚。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" y="190500"/>
            <a:ext cx="8856663" cy="508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3"/>
          <p:cNvSpPr/>
          <p:nvPr/>
        </p:nvSpPr>
        <p:spPr>
          <a:xfrm>
            <a:off x="4562475" y="2746375"/>
            <a:ext cx="4567238" cy="1968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z="2400" strike="noStrike" noProof="1">
                <a:solidFill>
                  <a:schemeClr val="accent4"/>
                </a:solidFill>
                <a:uFillTx/>
              </a:rPr>
              <a:t>1</a:t>
            </a:r>
            <a:r>
              <a:rPr lang="zh-CN" altLang="en-US" sz="2400" strike="noStrike" noProof="1">
                <a:solidFill>
                  <a:schemeClr val="accent4"/>
                </a:solidFill>
                <a:uFillTx/>
              </a:rPr>
              <a:t>、只扣住</a:t>
            </a:r>
            <a:r>
              <a:rPr lang="en-US" altLang="zh-CN" sz="2400" strike="noStrike" noProof="1">
                <a:solidFill>
                  <a:schemeClr val="accent4"/>
                </a:solidFill>
                <a:uFillTx/>
              </a:rPr>
              <a:t>“</a:t>
            </a:r>
            <a:r>
              <a:rPr lang="zh-CN" altLang="en-US" sz="2400" strike="noStrike" noProof="1">
                <a:solidFill>
                  <a:schemeClr val="accent4"/>
                </a:solidFill>
                <a:uFillTx/>
              </a:rPr>
              <a:t>下雨没带伞</a:t>
            </a:r>
            <a:r>
              <a:rPr lang="en-US" altLang="zh-CN" sz="2400" strike="noStrike" noProof="1">
                <a:solidFill>
                  <a:schemeClr val="accent4"/>
                </a:solidFill>
                <a:uFillTx/>
              </a:rPr>
              <a:t>”</a:t>
            </a:r>
            <a:r>
              <a:rPr lang="zh-CN" altLang="en-US" sz="2400" strike="noStrike" noProof="1">
                <a:solidFill>
                  <a:schemeClr val="accent4"/>
                </a:solidFill>
                <a:uFillTx/>
              </a:rPr>
              <a:t>这一句来写，却没有提到</a:t>
            </a:r>
            <a:r>
              <a:rPr lang="en-US" altLang="zh-CN" sz="2400" strike="noStrike" noProof="1">
                <a:solidFill>
                  <a:schemeClr val="accent4"/>
                </a:solidFill>
                <a:uFillTx/>
              </a:rPr>
              <a:t>“</a:t>
            </a:r>
            <a:r>
              <a:rPr lang="zh-CN" altLang="en-US" sz="2400" strike="noStrike" noProof="1">
                <a:solidFill>
                  <a:schemeClr val="accent4"/>
                </a:solidFill>
                <a:uFillTx/>
              </a:rPr>
              <a:t>努力却徒劳无功的态度</a:t>
            </a:r>
            <a:r>
              <a:rPr lang="en-US" altLang="zh-CN" sz="2400" strike="noStrike" noProof="1">
                <a:solidFill>
                  <a:schemeClr val="accent4"/>
                </a:solidFill>
                <a:uFillTx/>
              </a:rPr>
              <a:t>”</a:t>
            </a:r>
            <a:endParaRPr lang="en-US" altLang="zh-CN" sz="2400" strike="noStrike" noProof="1">
              <a:solidFill>
                <a:schemeClr val="accent4"/>
              </a:solidFill>
              <a:uFillTx/>
            </a:endParaRPr>
          </a:p>
          <a:p>
            <a:pPr algn="ctr" fontAlgn="base"/>
            <a:r>
              <a:rPr lang="en-US" altLang="zh-CN" sz="2400" strike="noStrike" noProof="1">
                <a:solidFill>
                  <a:schemeClr val="accent4"/>
                </a:solidFill>
                <a:uFillTx/>
              </a:rPr>
              <a:t>2</a:t>
            </a:r>
            <a:r>
              <a:rPr lang="zh-CN" altLang="en-US" sz="2400" strike="noStrike" noProof="1">
                <a:solidFill>
                  <a:schemeClr val="accent4"/>
                </a:solidFill>
                <a:uFillTx/>
              </a:rPr>
              <a:t>、</a:t>
            </a:r>
            <a:r>
              <a:rPr lang="en-US" altLang="zh-CN" sz="2400" strike="noStrike" noProof="1">
                <a:solidFill>
                  <a:schemeClr val="accent4"/>
                </a:solidFill>
                <a:uFillTx/>
              </a:rPr>
              <a:t>“</a:t>
            </a:r>
            <a:r>
              <a:rPr lang="zh-CN" altLang="en-US" sz="2400" strike="noStrike" noProof="1">
                <a:solidFill>
                  <a:schemeClr val="accent4"/>
                </a:solidFill>
                <a:uFillTx/>
              </a:rPr>
              <a:t>人生</a:t>
            </a:r>
            <a:r>
              <a:rPr lang="en-US" altLang="zh-CN" sz="2400" strike="noStrike" noProof="1">
                <a:solidFill>
                  <a:schemeClr val="accent4"/>
                </a:solidFill>
                <a:uFillTx/>
              </a:rPr>
              <a:t>”</a:t>
            </a:r>
            <a:r>
              <a:rPr lang="zh-CN" altLang="en-US" sz="2400" strike="noStrike" noProof="1">
                <a:solidFill>
                  <a:schemeClr val="accent4"/>
                </a:solidFill>
                <a:uFillTx/>
              </a:rPr>
              <a:t>不是重点，重要的是</a:t>
            </a:r>
            <a:r>
              <a:rPr lang="en-US" altLang="zh-CN" sz="2400" strike="noStrike" noProof="1">
                <a:solidFill>
                  <a:schemeClr val="accent4"/>
                </a:solidFill>
                <a:uFillTx/>
              </a:rPr>
              <a:t>“</a:t>
            </a:r>
            <a:r>
              <a:rPr lang="zh-CN" altLang="en-US" sz="2400" strike="noStrike" noProof="1">
                <a:solidFill>
                  <a:schemeClr val="accent4"/>
                </a:solidFill>
                <a:uFillTx/>
              </a:rPr>
              <a:t>对待人生</a:t>
            </a:r>
            <a:r>
              <a:rPr lang="en-US" altLang="zh-CN" sz="2400" strike="noStrike" noProof="1">
                <a:solidFill>
                  <a:schemeClr val="accent4"/>
                </a:solidFill>
                <a:uFillTx/>
              </a:rPr>
              <a:t>”</a:t>
            </a:r>
            <a:r>
              <a:rPr lang="zh-CN" altLang="en-US" sz="2400" strike="noStrike" noProof="1">
                <a:solidFill>
                  <a:schemeClr val="accent4"/>
                </a:solidFill>
                <a:uFillTx/>
              </a:rPr>
              <a:t>的态度</a:t>
            </a:r>
            <a:endParaRPr lang="zh-CN" altLang="en-US" sz="2400" strike="noStrike" noProof="1">
              <a:solidFill>
                <a:schemeClr val="accent4"/>
              </a:solidFill>
              <a:uFillTx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100" y="190500"/>
            <a:ext cx="10325100" cy="530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4813300" y="1889125"/>
            <a:ext cx="5921375" cy="16891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en-US" altLang="zh-CN" sz="2400" strike="noStrike" noProof="1">
                <a:solidFill>
                  <a:schemeClr val="accent4"/>
                </a:solidFill>
                <a:uFillTx/>
              </a:rPr>
              <a:t>1</a:t>
            </a:r>
            <a:r>
              <a:rPr lang="zh-CN" altLang="en-US" sz="2400" strike="noStrike" noProof="1">
                <a:solidFill>
                  <a:schemeClr val="accent4"/>
                </a:solidFill>
                <a:uFillTx/>
              </a:rPr>
              <a:t>、仅扣</a:t>
            </a:r>
            <a:r>
              <a:rPr lang="en-US" altLang="zh-CN" sz="2400" strike="noStrike" noProof="1">
                <a:solidFill>
                  <a:schemeClr val="accent4"/>
                </a:solidFill>
                <a:uFillTx/>
              </a:rPr>
              <a:t>“</a:t>
            </a:r>
            <a:r>
              <a:rPr lang="zh-CN" altLang="en-US" sz="2400" strike="noStrike" noProof="1">
                <a:solidFill>
                  <a:schemeClr val="accent4"/>
                </a:solidFill>
                <a:uFillTx/>
              </a:rPr>
              <a:t>下雨没带伞</a:t>
            </a:r>
            <a:r>
              <a:rPr lang="en-US" altLang="zh-CN" sz="2400" strike="noStrike" noProof="1">
                <a:solidFill>
                  <a:schemeClr val="accent4"/>
                </a:solidFill>
                <a:uFillTx/>
              </a:rPr>
              <a:t>”</a:t>
            </a:r>
            <a:r>
              <a:rPr lang="zh-CN" altLang="en-US" sz="2400" strike="noStrike" noProof="1">
                <a:solidFill>
                  <a:schemeClr val="accent4"/>
                </a:solidFill>
                <a:uFillTx/>
              </a:rPr>
              <a:t>一句</a:t>
            </a:r>
            <a:endParaRPr lang="zh-CN" altLang="en-US" sz="2400" strike="noStrike" noProof="1">
              <a:solidFill>
                <a:schemeClr val="accent4"/>
              </a:solidFill>
              <a:uFillTx/>
            </a:endParaRPr>
          </a:p>
          <a:p>
            <a:pPr algn="ctr" fontAlgn="base"/>
            <a:r>
              <a:rPr lang="en-US" altLang="zh-CN" sz="2400" strike="noStrike" noProof="1">
                <a:solidFill>
                  <a:schemeClr val="accent4"/>
                </a:solidFill>
                <a:uFillTx/>
              </a:rPr>
              <a:t>2</a:t>
            </a:r>
            <a:r>
              <a:rPr lang="zh-CN" altLang="en-US" sz="2400" strike="noStrike" noProof="1">
                <a:solidFill>
                  <a:schemeClr val="accent4"/>
                </a:solidFill>
                <a:uFillTx/>
              </a:rPr>
              <a:t>、把</a:t>
            </a:r>
            <a:r>
              <a:rPr lang="en-US" altLang="zh-CN" sz="2400" strike="noStrike" noProof="1">
                <a:solidFill>
                  <a:schemeClr val="accent4"/>
                </a:solidFill>
                <a:uFillTx/>
              </a:rPr>
              <a:t>“</a:t>
            </a:r>
            <a:r>
              <a:rPr lang="zh-CN" altLang="en-US" sz="2400" strike="noStrike" noProof="1">
                <a:solidFill>
                  <a:schemeClr val="accent4"/>
                </a:solidFill>
                <a:uFillTx/>
              </a:rPr>
              <a:t>下雨”与</a:t>
            </a:r>
            <a:r>
              <a:rPr lang="en-US" altLang="zh-CN" sz="2400" strike="noStrike" noProof="1">
                <a:solidFill>
                  <a:schemeClr val="accent4"/>
                </a:solidFill>
                <a:uFillTx/>
              </a:rPr>
              <a:t>“</a:t>
            </a:r>
            <a:r>
              <a:rPr lang="zh-CN" altLang="en-US" sz="2400" strike="noStrike" noProof="1">
                <a:solidFill>
                  <a:schemeClr val="accent4"/>
                </a:solidFill>
                <a:uFillTx/>
              </a:rPr>
              <a:t>伞</a:t>
            </a:r>
            <a:r>
              <a:rPr lang="en-US" altLang="zh-CN" sz="2400" strike="noStrike" noProof="1">
                <a:solidFill>
                  <a:schemeClr val="accent4"/>
                </a:solidFill>
                <a:uFillTx/>
              </a:rPr>
              <a:t>”</a:t>
            </a:r>
            <a:r>
              <a:rPr lang="zh-CN" altLang="en-US" sz="2400" strike="noStrike" noProof="1">
                <a:solidFill>
                  <a:schemeClr val="accent4"/>
                </a:solidFill>
                <a:uFillTx/>
              </a:rPr>
              <a:t>的象征意点出来更好</a:t>
            </a:r>
            <a:endParaRPr lang="zh-CN" altLang="en-US" sz="2400" strike="noStrike" noProof="1">
              <a:solidFill>
                <a:schemeClr val="accent4"/>
              </a:solidFill>
              <a:uFillTx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8545" name="文本框 1"/>
          <p:cNvSpPr txBox="1"/>
          <p:nvPr/>
        </p:nvSpPr>
        <p:spPr>
          <a:xfrm>
            <a:off x="844550" y="1228725"/>
            <a:ext cx="10502900" cy="52308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微软雅黑" panose="020b0503020204020204" charset="-122"/>
              </a:rPr>
              <a:t>                                             </a:t>
            </a:r>
            <a:r>
              <a:rPr lang="en-US" altLang="zh-CN" sz="3600"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3600">
                <a:latin typeface="Arial" panose="020b0604020202020204" pitchFamily="34" charset="0"/>
                <a:ea typeface="微软雅黑" panose="020b0503020204020204" charset="-122"/>
              </a:rPr>
              <a:t>人生之常是无常</a:t>
            </a:r>
            <a:endParaRPr lang="zh-CN" altLang="en-US" sz="3600">
              <a:latin typeface="Arial" panose="020b0604020202020204" pitchFamily="34" charset="0"/>
              <a:ea typeface="微软雅黑" panose="020b0503020204020204" charset="-122"/>
            </a:endParaRPr>
          </a:p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      漫画中的人奔波在外，忽然下起瓢泼大雨，而他没带伞，只得戴上帽子，但他并没有奔跑，更没有惊慌失措，好像已经习以为常，任凭淅淅沥沥的雨洒在身上。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（引）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   “ 下雨没带伞，带伞不下雨”，就像人生。如果说不定的雨意味着可能遇见的意外，那伞就是我们提前的准备了。雨不知何时会下，伞也不知何时要带。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人生变幻多端，难以预测，或许我们无法时刻做好准备，但当它发生时，无论是否带伞，我们都应该大胆面对。同样，提前带伞，却不下雨，虽说是做了“无用功”，但未雨绸缪，就算虚惊一场，也是值得。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“说是人生无常，却也是人生之常。”生活中，有些人有些事，上一秒恒定如常，下一秒变化无常。面对无常，我们不该执着于圆满。酒饮微醺，花看半开，就是面对无常最好的姿态。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（析）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8546" name="文本框 3"/>
          <p:cNvSpPr txBox="1"/>
          <p:nvPr/>
        </p:nvSpPr>
        <p:spPr>
          <a:xfrm>
            <a:off x="3225800" y="201613"/>
            <a:ext cx="4846638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优秀开头</a:t>
            </a:r>
            <a:endParaRPr lang="zh-CN" altLang="en-US" sz="54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9569" name="文本框 1"/>
          <p:cNvSpPr txBox="1"/>
          <p:nvPr/>
        </p:nvSpPr>
        <p:spPr>
          <a:xfrm>
            <a:off x="762000" y="963613"/>
            <a:ext cx="10650538" cy="4860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微软雅黑" panose="020b0503020204020204" charset="-122"/>
              </a:rPr>
              <a:t>             </a:t>
            </a:r>
            <a:r>
              <a:rPr lang="zh-CN" altLang="en-US" sz="3600">
                <a:latin typeface="Arial" panose="020b0604020202020204" pitchFamily="34" charset="0"/>
                <a:ea typeface="微软雅黑" panose="020b0503020204020204" charset="-122"/>
              </a:rPr>
              <a:t>我以晴朗看无常 胸怀底气自不惧</a:t>
            </a:r>
            <a:endParaRPr lang="zh-CN" altLang="en-US" sz="3600">
              <a:latin typeface="Arial" panose="020b0604020202020204" pitchFamily="34" charset="0"/>
              <a:ea typeface="微软雅黑" panose="020b0503020204020204" charset="-122"/>
            </a:endParaRPr>
          </a:p>
          <a:p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微软雅黑" panose="020b0503020204020204" charset="-122"/>
              </a:rPr>
              <a:t>     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 一个西装革履的人被雨淋得全身湿透，耸拉着头走着，这是小林老师笔下的一幅漫画所描绘的场景。在踽踽独行之时，天公突然“作美”，被淋成落汤鸡是你我都经历过的事情。我们也不禁感慨：“这就像人生。”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（引）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     下雨没带伞，是人生中突如其来的困境；带伞没下雨，是徒劳无功的瓶颈。而未来又会有怎样的命运颠簸？我们不得而知。在人生中，所遇的无常事居多，起起伏伏，跌跌撞撞，我们正是这样一路走来。换一个角度来看，人生无常，却也是人生之常。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我们可能曾在挫折面前一蹶不振，但逆风中仍然要保持着一颗前行的心；我们或许在奋斗中收获甚少，但依旧要相信时刻准备着总会迎来曙光，这才是我们对待人生的态度。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（析）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  <a:p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0593" name="标题 70657"/>
          <p:cNvSpPr>
            <a:spLocks noGrp="1"/>
          </p:cNvSpPr>
          <p:nvPr>
            <p:ph type="title"/>
          </p:nvPr>
        </p:nvSpPr>
        <p:spPr>
          <a:xfrm>
            <a:off x="2209800" y="0"/>
            <a:ext cx="8001000" cy="685800"/>
          </a:xfrm>
        </p:spPr>
        <p:txBody>
          <a:bodyPr anchor="ctr"/>
          <a:lstStyle/>
          <a:p>
            <a:r>
              <a:rPr lang="zh-CN" altLang="en-US" sz="4000" b="1">
                <a:solidFill>
                  <a:schemeClr val="tx1"/>
                </a:solidFill>
                <a:ea typeface="黑体" panose="02010600030101010101" pitchFamily="2" charset="-122"/>
              </a:rPr>
              <a:t>小结      漫画材料立意的方法</a:t>
            </a:r>
            <a:endParaRPr lang="zh-CN" altLang="en-US" sz="4000" b="1">
              <a:solidFill>
                <a:schemeClr val="tx1"/>
              </a:solidFill>
              <a:ea typeface="黑体" panose="02010600030101010101" pitchFamily="2" charset="-122"/>
            </a:endParaRPr>
          </a:p>
        </p:txBody>
      </p:sp>
      <p:sp>
        <p:nvSpPr>
          <p:cNvPr id="110594" name="内容占位符 70658"/>
          <p:cNvSpPr>
            <a:spLocks noGrp="1"/>
          </p:cNvSpPr>
          <p:nvPr>
            <p:ph idx="1"/>
          </p:nvPr>
        </p:nvSpPr>
        <p:spPr>
          <a:xfrm>
            <a:off x="2590800" y="1295400"/>
            <a:ext cx="2438400" cy="609600"/>
          </a:xfrm>
          <a:ln>
            <a:solidFill>
              <a:srgbClr val="FF00FF"/>
            </a:solidFill>
            <a:miter/>
          </a:ln>
        </p:spPr>
        <p:txBody>
          <a:bodyPr anchor="t"/>
          <a:lstStyle/>
          <a:p>
            <a:pPr>
              <a:buNone/>
            </a:pPr>
            <a:r>
              <a:rPr lang="en-US" altLang="zh-CN" sz="3600" b="1"/>
              <a:t>1</a:t>
            </a:r>
            <a:r>
              <a:rPr lang="zh-CN" altLang="en-US" sz="3600" b="1"/>
              <a:t>、看画面</a:t>
            </a:r>
            <a:endParaRPr lang="zh-CN" altLang="en-US" sz="3600" b="1"/>
          </a:p>
        </p:txBody>
      </p:sp>
      <p:sp>
        <p:nvSpPr>
          <p:cNvPr id="110595" name="左大括号 70659"/>
          <p:cNvSpPr/>
          <p:nvPr/>
        </p:nvSpPr>
        <p:spPr>
          <a:xfrm>
            <a:off x="5334000" y="990600"/>
            <a:ext cx="914400" cy="1676400"/>
          </a:xfrm>
          <a:prstGeom prst="leftBrace">
            <a:avLst>
              <a:gd name="adj1" fmla="val 151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6" name="文本框 70660"/>
          <p:cNvSpPr txBox="1"/>
          <p:nvPr/>
        </p:nvSpPr>
        <p:spPr>
          <a:xfrm>
            <a:off x="6477000" y="762000"/>
            <a:ext cx="37338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找对象、定主体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7" name="文本框 70661"/>
          <p:cNvSpPr txBox="1"/>
          <p:nvPr/>
        </p:nvSpPr>
        <p:spPr>
          <a:xfrm>
            <a:off x="6477000" y="2133600"/>
            <a:ext cx="34290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理关系、找联系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8" name="文本框 70662"/>
          <p:cNvSpPr txBox="1"/>
          <p:nvPr/>
        </p:nvSpPr>
        <p:spPr>
          <a:xfrm>
            <a:off x="6477000" y="1447800"/>
            <a:ext cx="5935663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抓细节（夸张处）、辨特征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9" name="矩形 70664"/>
          <p:cNvSpPr/>
          <p:nvPr/>
        </p:nvSpPr>
        <p:spPr>
          <a:xfrm>
            <a:off x="1744663" y="4681538"/>
            <a:ext cx="2133600" cy="60960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>
                <a:latin typeface="Arial" panose="020b0604020202020204" pitchFamily="34" charset="0"/>
                <a:ea typeface="黑体" panose="02010600030101010101" pitchFamily="2" charset="-122"/>
              </a:rPr>
              <a:t>二、寓意</a:t>
            </a:r>
            <a:endParaRPr lang="zh-CN" altLang="en-US" sz="3600" b="1"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110600" name="文本框 70665"/>
          <p:cNvSpPr txBox="1"/>
          <p:nvPr/>
        </p:nvSpPr>
        <p:spPr>
          <a:xfrm>
            <a:off x="4381500" y="5053013"/>
            <a:ext cx="6019800" cy="522287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20000"/>
              </a:spcBef>
              <a:buSzPct val="80000"/>
            </a:pPr>
            <a:r>
              <a:rPr lang="zh-CN" altLang="en-US" sz="2800" b="1">
                <a:solidFill>
                  <a:srgbClr val="FFFF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由画面到生活（引发）：对接本体</a:t>
            </a:r>
            <a:endParaRPr lang="zh-CN" altLang="en-US" sz="2800" b="1">
              <a:solidFill>
                <a:srgbClr val="FFFF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0601" name="左大括号 70667"/>
          <p:cNvSpPr/>
          <p:nvPr/>
        </p:nvSpPr>
        <p:spPr>
          <a:xfrm>
            <a:off x="5334000" y="2895600"/>
            <a:ext cx="914400" cy="1676400"/>
          </a:xfrm>
          <a:prstGeom prst="leftBrace">
            <a:avLst>
              <a:gd name="adj1" fmla="val 151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2" name="文本框 70668"/>
          <p:cNvSpPr txBox="1"/>
          <p:nvPr/>
        </p:nvSpPr>
        <p:spPr>
          <a:xfrm>
            <a:off x="6172200" y="2895600"/>
            <a:ext cx="24384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标题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3" name="文本框 70669"/>
          <p:cNvSpPr txBox="1"/>
          <p:nvPr/>
        </p:nvSpPr>
        <p:spPr>
          <a:xfrm>
            <a:off x="6248400" y="3886200"/>
            <a:ext cx="24384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画中字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4" name="文本框 70682"/>
          <p:cNvSpPr txBox="1"/>
          <p:nvPr/>
        </p:nvSpPr>
        <p:spPr>
          <a:xfrm>
            <a:off x="2667000" y="3124200"/>
            <a:ext cx="2286000" cy="644525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>
                <a:latin typeface="Arial" panose="020b0604020202020204" pitchFamily="34" charset="0"/>
                <a:ea typeface="黑体" panose="02010600030101010101" pitchFamily="2" charset="-122"/>
              </a:rPr>
              <a:t>品文字</a:t>
            </a:r>
            <a:endParaRPr lang="zh-CN" altLang="en-US" sz="3600"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110605" name="文本框 70683"/>
          <p:cNvSpPr txBox="1"/>
          <p:nvPr/>
        </p:nvSpPr>
        <p:spPr>
          <a:xfrm>
            <a:off x="1660525" y="473075"/>
            <a:ext cx="2301875" cy="64452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黑体" panose="02010600030101010101" pitchFamily="2" charset="-122"/>
              </a:rPr>
              <a:t>一、表意</a:t>
            </a:r>
            <a:endParaRPr lang="zh-CN" altLang="en-US" sz="3600" b="1"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110606" name="文本框 70685"/>
          <p:cNvSpPr txBox="1"/>
          <p:nvPr/>
        </p:nvSpPr>
        <p:spPr>
          <a:xfrm>
            <a:off x="4267200" y="4530725"/>
            <a:ext cx="6019800" cy="522288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作者的感情倾向：批评、讽刺、赞扬</a:t>
            </a:r>
            <a:endParaRPr lang="zh-CN" altLang="en-US" sz="2800" b="1">
              <a:solidFill>
                <a:srgbClr val="FFFF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6513" y="5745163"/>
            <a:ext cx="10636250" cy="83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另外，组合类漫画除了了以上步骤，还要注意图片之间的联系：因果？对比？并列？情节发展？综合每一幅图画选准角度。</a:t>
            </a:r>
            <a:endParaRPr lang="zh-CN" altLang="zh-CN" sz="2400" b="1" noProof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1617" name="文本框 1"/>
          <p:cNvSpPr txBox="1"/>
          <p:nvPr/>
        </p:nvSpPr>
        <p:spPr>
          <a:xfrm>
            <a:off x="412750" y="1311275"/>
            <a:ext cx="10901363" cy="4830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引：引出漫画，简单描绘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        在哪里看到漫画，描绘画面，整体感受如何。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析：分析内蕴，做出评价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         抓住漫画的关键信息分析，展开合理想象，得出中心思想。并进行一定程度的阐述分析。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联：联系现实，拓展延伸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       联系社会生活，联系国家历史等等，对这幅画所揭示的寓意进行拓展。可以谈类似的现象，可以谈相反的现象。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结：收束全文，强调中心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      强调观点，启发思考，提出建设性意见，总结全文。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                                             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1618" name="文本框 2"/>
          <p:cNvSpPr txBox="1"/>
          <p:nvPr/>
        </p:nvSpPr>
        <p:spPr>
          <a:xfrm>
            <a:off x="3903663" y="0"/>
            <a:ext cx="6088062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800">
                <a:latin typeface="Arial" panose="020b0604020202020204" pitchFamily="34" charset="0"/>
                <a:ea typeface="微软雅黑" panose="020b0503020204020204" charset="-122"/>
              </a:rPr>
              <a:t>漫画类作文构思</a:t>
            </a:r>
            <a:endParaRPr lang="zh-CN" altLang="en-US" sz="4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1161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471400" y="10299700"/>
            <a:ext cx="368300" cy="266700"/>
          </a:xfrm>
          <a:prstGeom prst="cube">
            <a:avLst/>
          </a:prstGeom>
        </p:spPr>
      </p:pic>
      <p:pic>
        <p:nvPicPr>
          <p:cNvPr id="11162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039600" y="12522200"/>
            <a:ext cx="355600" cy="254000"/>
          </a:xfrm>
          <a:prstGeom prst="cube">
            <a:avLst/>
          </a:prstGeom>
        </p:spPr>
      </p:pic>
      <p:pic>
        <p:nvPicPr>
          <p:cNvPr id="11162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477500" y="101727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 spd="med">
    <p:pull dir="ld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8" name="矩形 7176"/>
          <p:cNvSpPr/>
          <p:nvPr/>
        </p:nvSpPr>
        <p:spPr>
          <a:xfrm>
            <a:off x="1089025" y="1475740"/>
            <a:ext cx="10269220" cy="444563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ctr"/>
          <a:lstStyle>
            <a:lvl1pPr marL="0" indent="0" algn="l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l" eaLnBrk="1" fontAlgn="base" latin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000" b="1" u="none" baseline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400" b="1" u="none" baseline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800" b="1" baseline="0">
                <a:latin typeface="Arial" panose="020b0604020202020204" pitchFamily="34" charset="0"/>
              </a:rPr>
              <a:t>漫画是用</a:t>
            </a:r>
            <a:r>
              <a:rPr lang="zh-CN" altLang="en-US" sz="4800" b="1" baseline="0">
                <a:solidFill>
                  <a:schemeClr val="tx1"/>
                </a:solidFill>
                <a:latin typeface="Arial" panose="020b0604020202020204" pitchFamily="34" charset="0"/>
              </a:rPr>
              <a:t>简单而</a:t>
            </a:r>
            <a:r>
              <a:rPr lang="zh-CN" altLang="en-US" sz="4800" b="1" u="sng" baseline="0">
                <a:solidFill>
                  <a:srgbClr val="FF0000"/>
                </a:solidFill>
                <a:latin typeface="Arial" panose="020b0604020202020204" pitchFamily="34" charset="0"/>
              </a:rPr>
              <a:t>夸张</a:t>
            </a:r>
            <a:r>
              <a:rPr lang="zh-CN" altLang="en-US" sz="4800" b="1" baseline="0">
                <a:latin typeface="Arial" panose="020b0604020202020204" pitchFamily="34" charset="0"/>
              </a:rPr>
              <a:t>的手法来描绘</a:t>
            </a:r>
            <a:r>
              <a:rPr lang="zh-CN" altLang="en-US" sz="4800" b="1" u="sng" baseline="0">
                <a:solidFill>
                  <a:srgbClr val="FF0000"/>
                </a:solidFill>
                <a:latin typeface="Arial" panose="020b0604020202020204" pitchFamily="34" charset="0"/>
              </a:rPr>
              <a:t>生活或时事</a:t>
            </a:r>
            <a:r>
              <a:rPr lang="zh-CN" altLang="en-US" sz="4800" b="1" baseline="0">
                <a:latin typeface="Arial" panose="020b0604020202020204" pitchFamily="34" charset="0"/>
              </a:rPr>
              <a:t>的图画。一般运用</a:t>
            </a:r>
            <a:r>
              <a:rPr lang="zh-CN" altLang="en-US" sz="4800" b="1" u="sng" baseline="0">
                <a:solidFill>
                  <a:srgbClr val="FF0000"/>
                </a:solidFill>
                <a:latin typeface="Arial" panose="020b0604020202020204" pitchFamily="34" charset="0"/>
              </a:rPr>
              <a:t>变形、比喻、象征、暗示</a:t>
            </a:r>
            <a:r>
              <a:rPr lang="zh-CN" altLang="en-US" sz="4800" b="1" baseline="0">
                <a:latin typeface="Arial" panose="020b0604020202020204" pitchFamily="34" charset="0"/>
              </a:rPr>
              <a:t>等方法，构成</a:t>
            </a:r>
            <a:r>
              <a:rPr lang="zh-CN" altLang="en-US" sz="4800" b="1" u="sng" baseline="0">
                <a:solidFill>
                  <a:srgbClr val="FF0000"/>
                </a:solidFill>
                <a:latin typeface="Arial" panose="020b0604020202020204" pitchFamily="34" charset="0"/>
              </a:rPr>
              <a:t>幽默诙谐</a:t>
            </a:r>
            <a:r>
              <a:rPr lang="zh-CN" altLang="en-US" sz="4800" b="1" baseline="0">
                <a:latin typeface="Arial" panose="020b0604020202020204" pitchFamily="34" charset="0"/>
              </a:rPr>
              <a:t>的画面或画面组，以取得</a:t>
            </a:r>
            <a:r>
              <a:rPr lang="zh-CN" altLang="en-US" sz="4800" b="1" u="sng" baseline="0">
                <a:solidFill>
                  <a:srgbClr val="FF0000"/>
                </a:solidFill>
                <a:latin typeface="Arial" panose="020b0604020202020204" pitchFamily="34" charset="0"/>
              </a:rPr>
              <a:t>讽刺、批评或歌颂</a:t>
            </a:r>
            <a:r>
              <a:rPr lang="zh-CN" altLang="en-US" sz="4800" b="1" baseline="0">
                <a:latin typeface="Arial" panose="020b0604020202020204" pitchFamily="34" charset="0"/>
              </a:rPr>
              <a:t>的效果。</a:t>
            </a:r>
            <a:endParaRPr lang="zh-CN" altLang="en-US" sz="4800" b="1" baseline="0"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2950" y="553720"/>
            <a:ext cx="55905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一、何为</a:t>
            </a:r>
            <a:r>
              <a:rPr lang="zh-CN" alt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漫画？</a:t>
            </a:r>
            <a:endParaRPr lang="zh-CN" altLang="en-US" sz="5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wheel spokes="1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3" cy="1320800"/>
          </a:xfrm>
        </p:spPr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kern="1200" cap="none" spc="0" normalizeH="0" baseline="0" noProof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                </a:t>
            </a:r>
            <a:r>
              <a:rPr kumimoji="0" lang="zh-CN" altLang="en-US" sz="4000" b="0" i="0" u="none" strike="noStrike" kern="1200" cap="none" spc="0" normalizeH="0" baseline="0" noProof="1">
                <a:solidFill>
                  <a:schemeClr val="accent1"/>
                </a:solidFill>
                <a:uFillTx/>
                <a:latin typeface="+mj-lt"/>
                <a:ea typeface="+mj-ea"/>
                <a:cs typeface="+mj-cs"/>
              </a:rPr>
              <a:t>漫画有什么特点？</a:t>
            </a:r>
            <a:endParaRPr kumimoji="0" lang="zh-CN" altLang="en-US" sz="4000" b="0" i="0" u="none" strike="noStrike" kern="1200" cap="none" spc="0" normalizeH="0" baseline="0" noProof="1">
              <a:solidFill>
                <a:schemeClr val="accent1"/>
              </a:solidFill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863" y="1725930"/>
            <a:ext cx="8596313" cy="4316096"/>
          </a:xfrm>
        </p:spPr>
        <p:txBody>
          <a:bodyPr/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①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uFillTx/>
                <a:latin typeface="+mn-lt"/>
                <a:ea typeface="+mn-ea"/>
                <a:cs typeface="+mn-cs"/>
              </a:rPr>
              <a:t>有针对性，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一般针对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uFillTx/>
                <a:latin typeface="+mn-lt"/>
                <a:ea typeface="+mn-ea"/>
                <a:cs typeface="+mn-cs"/>
              </a:rPr>
              <a:t>现实生活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中的某种现象或某个问题。</a:t>
            </a:r>
            <a:endParaRPr kumimoji="0" lang="zh-CN" altLang="en-US" sz="3600" b="1" i="0" u="none" strike="noStrike" kern="1200" cap="none" spc="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②捕捉人事物的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uFillTx/>
                <a:latin typeface="+mn-lt"/>
                <a:ea typeface="+mn-ea"/>
                <a:cs typeface="+mn-cs"/>
              </a:rPr>
              <a:t>本质特征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③运用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uFillTx/>
                <a:latin typeface="+mn-lt"/>
                <a:ea typeface="+mn-ea"/>
                <a:cs typeface="+mn-cs"/>
              </a:rPr>
              <a:t>变形、夸张、比喻、象征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等手法。</a:t>
            </a:r>
            <a:endParaRPr kumimoji="0" lang="zh-CN" altLang="en-US" sz="3600" b="1" i="0" u="none" strike="noStrike" kern="1200" cap="none" spc="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④具有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FF0000"/>
                </a:solidFill>
                <a:uFillTx/>
                <a:latin typeface="+mn-lt"/>
                <a:ea typeface="+mn-ea"/>
                <a:cs typeface="+mn-cs"/>
              </a:rPr>
              <a:t>幽默或讽刺或赞扬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的效果。</a:t>
            </a:r>
            <a:endParaRPr kumimoji="0" lang="zh-CN" altLang="en-US" sz="3600" b="1" i="0" u="none" strike="noStrike" kern="1200" cap="none" spc="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  <p:sndAc>
      <p:stSnd>
        <p:snd r:embed="rId2" name="chimes.wav"/>
      </p:stSnd>
    </p:sndAc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3969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/>
          <a:lstStyle/>
          <a:p>
            <a:endParaRPr lang="zh-CN" altLang="en-US"/>
          </a:p>
        </p:txBody>
      </p:sp>
      <p:sp>
        <p:nvSpPr>
          <p:cNvPr id="83970" name="内容占位符 3"/>
          <p:cNvSpPr>
            <a:spLocks noGrp="1"/>
          </p:cNvSpPr>
          <p:nvPr>
            <p:ph sz="half" idx="2"/>
          </p:nvPr>
        </p:nvSpPr>
        <p:spPr/>
        <p:txBody>
          <a:bodyPr vert="horz" lIns="91440" tIns="45720" rIns="91440" bIns="45720" anchor="t"/>
          <a:lstStyle/>
          <a:p>
            <a:pPr>
              <a:buClrTx/>
              <a:buSzTx/>
              <a:buFont typeface="Arial" panose="020b0604020202020204" pitchFamily="34" charset="0"/>
            </a:pPr>
            <a:endParaRPr lang="zh-CN" altLang="en-US"/>
          </a:p>
        </p:txBody>
      </p:sp>
      <p:pic>
        <p:nvPicPr>
          <p:cNvPr id="83971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98550" y="365125"/>
            <a:ext cx="9399588" cy="5813425"/>
          </a:xfr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9089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l"/>
            <a:r>
              <a:rPr lang="en-US" altLang="zh-CN" sz="2800"/>
              <a:t> </a:t>
            </a:r>
            <a:br>
              <a:rPr lang="en-US" altLang="zh-CN" sz="2800"/>
            </a:br>
            <a:r>
              <a:rPr lang="zh-CN" altLang="en-US" sz="2800"/>
              <a:t>4.阅读下面的漫画材料，根据要求写一篇不少于80</a:t>
            </a:r>
            <a:r>
              <a:rPr lang="en-US" altLang="zh-CN" sz="2800"/>
              <a:t>0</a:t>
            </a:r>
            <a:r>
              <a:rPr lang="zh-CN" altLang="en-US" sz="2800"/>
              <a:t>字的文章。（60分）</a:t>
            </a:r>
            <a:endParaRPr lang="zh-CN" altLang="en-US" sz="2800"/>
          </a:p>
        </p:txBody>
      </p:sp>
      <p:pic>
        <p:nvPicPr>
          <p:cNvPr id="89090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16113" y="1692275"/>
            <a:ext cx="8294687" cy="4586288"/>
          </a:xfrm>
        </p:spPr>
      </p:pic>
    </p:spTree>
  </p:cSld>
  <p:clrMapOvr>
    <a:masterClrMapping/>
  </p:clrMapOvr>
  <p:transition spd="med">
    <p:pull dir="ld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144588"/>
            <a:ext cx="10852150" cy="2992438"/>
          </a:xfrm>
        </p:spPr>
        <p:txBody>
          <a:bodyPr wrap="square" lIns="90170" tIns="46990" rIns="90170" bIns="46990" rtlCol="0" anchor="ctr" anchorCtr="0">
            <a:normAutofit fontScale="9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45" b="1" i="0" u="none" strike="noStrike" kern="1200" cap="none" spc="200" normalizeH="0" baseline="0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华文中宋" panose="02010600040101010101" pitchFamily="2" charset="-122"/>
                <a:cs typeface="+mj-cs"/>
                <a:sym typeface="+mn-ea"/>
              </a:rPr>
              <a:t>一</a:t>
            </a:r>
            <a:r>
              <a:rPr kumimoji="0" lang="zh-CN" altLang="en-US" sz="4445" b="1" i="0" u="none" strike="noStrike" kern="1200" cap="none" spc="200" normalizeH="0" baseline="0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rPr>
              <a:t>、</a:t>
            </a:r>
            <a:r>
              <a:rPr kumimoji="0" lang="zh-CN" altLang="en-US" sz="4445" b="1" i="0" u="none" strike="noStrike" kern="1200" cap="none" spc="200" normalizeH="0" baseline="0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华文中宋" panose="02010600040101010101" pitchFamily="2" charset="-122"/>
                <a:cs typeface="+mj-cs"/>
                <a:sym typeface="+mn-ea"/>
              </a:rPr>
              <a:t>找对象：</a:t>
            </a:r>
            <a:br>
              <a:rPr sz="4445">
                <a:solidFill>
                  <a:srgbClr val="FF0000"/>
                </a:solidFill>
                <a:uFillTx/>
                <a:ea typeface="华文中宋" panose="02010600040101010101" pitchFamily="2" charset="-122"/>
                <a:sym typeface="+mn-ea"/>
              </a:rPr>
            </a:br>
            <a:br>
              <a:rPr sz="4445">
                <a:solidFill>
                  <a:srgbClr val="FF0000"/>
                </a:solidFill>
                <a:uFillTx/>
                <a:ea typeface="华文中宋" panose="02010600040101010101" pitchFamily="2" charset="-122"/>
                <a:sym typeface="+mn-ea"/>
              </a:rPr>
            </a:br>
            <a:r>
              <a:rPr kumimoji="0" lang="zh-CN" altLang="en-US" sz="4445" b="1" i="0" u="none" strike="noStrike" kern="1200" cap="none" spc="200" normalizeH="0" baseline="0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华文中宋" panose="02010600040101010101" pitchFamily="2" charset="-122"/>
                <a:cs typeface="+mj-cs"/>
                <a:sym typeface="+mn-ea"/>
              </a:rPr>
              <a:t>二</a:t>
            </a:r>
            <a:r>
              <a:rPr kumimoji="0" lang="zh-CN" altLang="en-US" sz="4445" b="1" i="0" u="none" strike="noStrike" kern="1200" cap="none" spc="200" normalizeH="0" baseline="0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rPr>
              <a:t>、</a:t>
            </a:r>
            <a:r>
              <a:rPr kumimoji="0" lang="zh-CN" altLang="en-US" sz="4445" b="1" i="0" u="none" strike="noStrike" kern="1200" cap="none" spc="200" normalizeH="0" baseline="0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华文中宋" panose="02010600040101010101" pitchFamily="2" charset="-122"/>
                <a:cs typeface="+mj-cs"/>
                <a:sym typeface="+mn-ea"/>
              </a:rPr>
              <a:t>抓细节</a:t>
            </a:r>
            <a:r>
              <a: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华文中宋" panose="02010600040101010101" pitchFamily="2" charset="-122"/>
                <a:cs typeface="+mj-cs"/>
                <a:sym typeface="+mn-ea"/>
              </a:rPr>
              <a:t>：</a:t>
            </a:r>
            <a:br>
              <a:rPr>
                <a:ea typeface="华文中宋" panose="02010600040101010101" pitchFamily="2" charset="-122"/>
                <a:sym typeface="+mn-ea"/>
              </a:rPr>
            </a:br>
            <a:r>
              <a: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华文中宋" panose="02010600040101010101" pitchFamily="2" charset="-122"/>
                <a:cs typeface="+mj-cs"/>
                <a:sym typeface="+mn-ea"/>
              </a:rPr>
              <a:t>          </a:t>
            </a:r>
            <a:br>
              <a:rPr lang="zh-CN" altLang="en-US" sz="3555" b="1">
                <a:solidFill>
                  <a:schemeClr val="tx1"/>
                </a:solidFill>
                <a:uFillTx/>
                <a:ea typeface="华文中宋" panose="02010600040101010101" pitchFamily="2" charset="-122"/>
                <a:sym typeface="宋体" panose="02010600030101010101" pitchFamily="2" charset="-122"/>
              </a:rPr>
            </a:br>
            <a:br>
              <a:rPr lang="zh-CN" altLang="en-US" sz="3555" b="1">
                <a:solidFill>
                  <a:schemeClr val="tx1"/>
                </a:solidFill>
                <a:uFillTx/>
                <a:ea typeface="华文中宋" panose="02010600040101010101" pitchFamily="2" charset="-122"/>
                <a:sym typeface="宋体" panose="02010600030101010101" pitchFamily="2" charset="-122"/>
              </a:rPr>
            </a:br>
            <a:br>
              <a:rPr lang="zh-CN" altLang="en-US" sz="3555" b="1">
                <a:solidFill>
                  <a:schemeClr val="tx1"/>
                </a:solidFill>
                <a:uFillTx/>
                <a:ea typeface="华文中宋" panose="02010600040101010101" pitchFamily="2" charset="-122"/>
                <a:sym typeface="宋体" panose="02010600030101010101" pitchFamily="2" charset="-122"/>
              </a:rPr>
            </a:br>
            <a:r>
              <a:rPr kumimoji="0" lang="zh-CN" altLang="en-US" sz="4445" b="1" i="0" u="none" strike="noStrike" kern="1200" cap="none" spc="200" normalizeH="0" baseline="0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华文中宋" panose="02010600040101010101" pitchFamily="2" charset="-122"/>
                <a:cs typeface="+mj-cs"/>
                <a:sym typeface="宋体" panose="02010600030101010101" pitchFamily="2" charset="-122"/>
              </a:rPr>
              <a:t>三</a:t>
            </a:r>
            <a:r>
              <a:rPr kumimoji="0" lang="zh-CN" altLang="en-US" sz="4445" b="1" i="0" u="none" strike="noStrike" kern="1200" cap="none" spc="200" normalizeH="0" baseline="0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rPr>
              <a:t>、</a:t>
            </a:r>
            <a:r>
              <a:rPr kumimoji="0" lang="zh-CN" altLang="en-US" sz="4445" b="1" i="0" u="none" strike="noStrike" kern="1200" cap="none" spc="200" normalizeH="0" baseline="0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华文中宋" panose="02010600040101010101" pitchFamily="2" charset="-122"/>
                <a:cs typeface="+mj-cs"/>
                <a:sym typeface="宋体" panose="02010600030101010101" pitchFamily="2" charset="-122"/>
              </a:rPr>
              <a:t>理关系：</a:t>
            </a:r>
            <a:br>
              <a:rPr sz="4445">
                <a:solidFill>
                  <a:srgbClr val="FF0000"/>
                </a:solidFill>
                <a:uFillTx/>
                <a:ea typeface="华文中宋" panose="02010600040101010101" pitchFamily="2" charset="-122"/>
                <a:sym typeface="宋体" panose="02010600030101010101" pitchFamily="2" charset="-122"/>
              </a:rPr>
            </a:br>
            <a:r>
              <a:rPr kumimoji="0" lang="zh-CN" altLang="en-US" sz="4445" b="1" i="0" u="none" strike="noStrike" kern="1200" cap="none" spc="200" normalizeH="0" baseline="0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华文中宋" panose="02010600040101010101" pitchFamily="2" charset="-122"/>
                <a:cs typeface="+mj-cs"/>
                <a:sym typeface="宋体" panose="02010600030101010101" pitchFamily="2" charset="-122"/>
              </a:rPr>
              <a:t>       </a:t>
            </a:r>
            <a:endParaRPr kumimoji="0" lang="zh-CN" altLang="en-US" sz="3555" b="1" i="0" u="none" strike="noStrike" kern="1200" cap="none" spc="20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华文中宋" panose="02010600040101010101" pitchFamily="2" charset="-122"/>
              <a:cs typeface="+mj-cs"/>
            </a:endParaRPr>
          </a:p>
        </p:txBody>
      </p:sp>
      <p:pic>
        <p:nvPicPr>
          <p:cNvPr id="9011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9175" y="2635250"/>
            <a:ext cx="5811838" cy="4041775"/>
          </a:xfrm>
        </p:spPr>
      </p:pic>
      <p:sp>
        <p:nvSpPr>
          <p:cNvPr id="5" name="文本框 4"/>
          <p:cNvSpPr txBox="1"/>
          <p:nvPr/>
        </p:nvSpPr>
        <p:spPr>
          <a:xfrm>
            <a:off x="4267200" y="434975"/>
            <a:ext cx="50609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200">
                <a:latin typeface="Arial" panose="020b0604020202020204" pitchFamily="34" charset="0"/>
                <a:ea typeface="华文中宋" panose="02010600040101010101" pitchFamily="2" charset="-122"/>
                <a:sym typeface="微软雅黑" panose="020b0503020204020204" charset="-122"/>
              </a:rPr>
              <a:t>一辆车，一排玩手机的学生</a:t>
            </a:r>
            <a:br>
              <a:rPr lang="zh-CN" altLang="en-US" sz="3200" b="1">
                <a:latin typeface="Arial" panose="020b0604020202020204" pitchFamily="34" charset="0"/>
                <a:ea typeface="华文中宋" panose="02010600040101010101" pitchFamily="2" charset="-122"/>
                <a:sym typeface="微软雅黑" panose="020b0503020204020204" charset="-122"/>
              </a:rPr>
            </a:br>
            <a:endParaRPr lang="zh-CN" altLang="en-US" sz="3200" b="1">
              <a:latin typeface="Arial" panose="020b0604020202020204" pitchFamily="34" charset="0"/>
              <a:ea typeface="华文中宋" panose="02010600040101010101" pitchFamily="2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06525" y="2238375"/>
            <a:ext cx="85852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>
                <a:latin typeface="Arial" panose="020b0604020202020204" pitchFamily="34" charset="0"/>
                <a:ea typeface="华文中宋" panose="02010600040101010101" pitchFamily="2" charset="-122"/>
                <a:sym typeface="微软雅黑" panose="020b0503020204020204" charset="-122"/>
              </a:rPr>
              <a:t>1.</a:t>
            </a:r>
            <a:r>
              <a:rPr lang="zh-CN" altLang="zh-CN" sz="3200">
                <a:latin typeface="Arial" panose="020b0604020202020204" pitchFamily="34" charset="0"/>
                <a:ea typeface="华文中宋" panose="02010600040101010101" pitchFamily="2" charset="-122"/>
                <a:sym typeface="微软雅黑" panose="020b0503020204020204" charset="-122"/>
              </a:rPr>
              <a:t>每个学生都沉迷于玩手机</a:t>
            </a:r>
            <a:br>
              <a:rPr lang="zh-CN" altLang="en-US" sz="3200" b="1">
                <a:latin typeface="Arial" panose="020b0604020202020204" pitchFamily="34" charset="0"/>
                <a:ea typeface="华文中宋" panose="02010600040101010101" pitchFamily="2" charset="-122"/>
                <a:sym typeface="微软雅黑" panose="020b0503020204020204" charset="-122"/>
              </a:rPr>
            </a:br>
            <a:r>
              <a:rPr lang="en-US" altLang="zh-CN" sz="3200">
                <a:latin typeface="Arial" panose="020b0604020202020204" pitchFamily="34" charset="0"/>
                <a:ea typeface="华文中宋" panose="02010600040101010101" pitchFamily="2" charset="-122"/>
                <a:sym typeface="微软雅黑" panose="020b0503020204020204" charset="-122"/>
              </a:rPr>
              <a:t>2.</a:t>
            </a:r>
            <a:r>
              <a:rPr lang="zh-CN" altLang="zh-CN" sz="3200">
                <a:latin typeface="Arial" panose="020b0604020202020204" pitchFamily="34" charset="0"/>
                <a:ea typeface="华文中宋" panose="02010600040101010101" pitchFamily="2" charset="-122"/>
                <a:sym typeface="微软雅黑" panose="020b0503020204020204" charset="-122"/>
              </a:rPr>
              <a:t>司机说了一句话：</a:t>
            </a:r>
            <a:r>
              <a:rPr lang="en-US" altLang="zh-CN" sz="3200">
                <a:latin typeface="Arial" panose="020b0604020202020204" pitchFamily="34" charset="0"/>
                <a:ea typeface="华文中宋" panose="02010600040101010101" pitchFamily="2" charset="-122"/>
                <a:sym typeface="微软雅黑" panose="020b0503020204020204" charset="-122"/>
              </a:rPr>
              <a:t>“</a:t>
            </a:r>
            <a:r>
              <a:rPr lang="zh-CN" altLang="zh-CN" sz="3200">
                <a:latin typeface="Arial" panose="020b0604020202020204" pitchFamily="34" charset="0"/>
                <a:ea typeface="华文中宋" panose="02010600040101010101" pitchFamily="2" charset="-122"/>
                <a:sym typeface="微软雅黑" panose="020b0503020204020204" charset="-122"/>
              </a:rPr>
              <a:t>一定要看好孩</a:t>
            </a:r>
            <a:r>
              <a:rPr lang="zh-CN" altLang="zh-CN" sz="3200">
                <a:latin typeface="Arial" panose="020b0604020202020204" pitchFamily="34" charset="0"/>
                <a:ea typeface="华文中宋" panose="02010600040101010101" pitchFamily="2" charset="-122"/>
                <a:sym typeface="宋体" panose="02010600030101010101" pitchFamily="2" charset="-122"/>
              </a:rPr>
              <a:t>子，                因为他们根本不看你。</a:t>
            </a:r>
            <a:endParaRPr lang="zh-CN" altLang="en-US" sz="3200">
              <a:latin typeface="Arial" panose="020b0604020202020204" pitchFamily="34" charset="0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7275" y="4137025"/>
            <a:ext cx="5194300" cy="2060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200">
                <a:latin typeface="Arial" panose="020b0604020202020204" pitchFamily="34" charset="0"/>
                <a:ea typeface="华文中宋" panose="02010600040101010101" pitchFamily="2" charset="-122"/>
                <a:sym typeface="宋体" panose="02010600030101010101" pitchFamily="2" charset="-122"/>
              </a:rPr>
              <a:t>孩子们在过马路的时候</a:t>
            </a:r>
            <a:br>
              <a:rPr lang="zh-CN" altLang="zh-CN" sz="3200">
                <a:latin typeface="Arial" panose="020b0604020202020204" pitchFamily="34" charset="0"/>
                <a:ea typeface="华文中宋" panose="02010600040101010101" pitchFamily="2" charset="-122"/>
                <a:sym typeface="宋体" panose="02010600030101010101" pitchFamily="2" charset="-122"/>
              </a:rPr>
            </a:br>
            <a:r>
              <a:rPr lang="zh-CN" altLang="zh-CN" sz="3200">
                <a:latin typeface="Arial" panose="020b0604020202020204" pitchFamily="34" charset="0"/>
                <a:ea typeface="华文中宋" panose="02010600040101010101" pitchFamily="2" charset="-122"/>
                <a:sym typeface="宋体" panose="02010600030101010101" pitchFamily="2" charset="-122"/>
              </a:rPr>
              <a:t>沉迷于手机，严重影响了交</a:t>
            </a:r>
            <a:br>
              <a:rPr lang="zh-CN" altLang="zh-CN" sz="3200">
                <a:latin typeface="Arial" panose="020b0604020202020204" pitchFamily="34" charset="0"/>
                <a:ea typeface="华文中宋" panose="02010600040101010101" pitchFamily="2" charset="-122"/>
                <a:sym typeface="宋体" panose="02010600030101010101" pitchFamily="2" charset="-122"/>
              </a:rPr>
            </a:br>
            <a:r>
              <a:rPr lang="zh-CN" altLang="zh-CN" sz="3200">
                <a:latin typeface="Arial" panose="020b0604020202020204" pitchFamily="34" charset="0"/>
                <a:ea typeface="华文中宋" panose="02010600040101010101" pitchFamily="2" charset="-122"/>
                <a:sym typeface="宋体" panose="02010600030101010101" pitchFamily="2" charset="-122"/>
              </a:rPr>
              <a:t>通安全。</a:t>
            </a:r>
            <a:br>
              <a:rPr lang="zh-CN" altLang="en-US" sz="3200" b="1">
                <a:latin typeface="Arial" panose="020b0604020202020204" pitchFamily="34" charset="0"/>
                <a:ea typeface="华文中宋" panose="02010600040101010101" pitchFamily="2" charset="-122"/>
                <a:sym typeface="微软雅黑" panose="020b0503020204020204" charset="-122"/>
              </a:rPr>
            </a:br>
            <a:endParaRPr lang="zh-CN" altLang="en-US" sz="3200" b="1">
              <a:latin typeface="Arial" panose="020b0604020202020204" pitchFamily="34" charset="0"/>
              <a:ea typeface="华文中宋" panose="0201060004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9925" y="5711825"/>
            <a:ext cx="5724525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四、作者的态度：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71588" y="6335713"/>
            <a:ext cx="497998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反对学生沉迷手机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5988050" y="996950"/>
            <a:ext cx="5922963" cy="1870075"/>
          </a:xfrm>
          <a:prstGeom prst="wedgeRoundRect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zh-CN" altLang="en-US" sz="2400" strike="noStrike" noProof="1">
                <a:solidFill>
                  <a:schemeClr val="tx1"/>
                </a:solidFill>
                <a:uFillTx/>
                <a:sym typeface="+mn-ea"/>
              </a:rPr>
              <a:t>立意角度：</a:t>
            </a:r>
            <a:endParaRPr lang="zh-CN" altLang="en-US" sz="2400" strike="noStrike" noProof="1">
              <a:solidFill>
                <a:schemeClr val="tx1"/>
              </a:solidFill>
              <a:uFillTx/>
            </a:endParaRPr>
          </a:p>
          <a:p>
            <a:pPr algn="ctr" fontAlgn="base"/>
            <a:r>
              <a:rPr lang="zh-CN" altLang="en-US" sz="2400" strike="noStrike" noProof="1">
                <a:solidFill>
                  <a:schemeClr val="tx1"/>
                </a:solidFill>
                <a:uFillTx/>
                <a:sym typeface="+mn-ea"/>
              </a:rPr>
              <a:t>（1）谈孩子们对电子设备依恋的危害。（切题及合乎题意）</a:t>
            </a:r>
            <a:endParaRPr lang="zh-CN" altLang="en-US" sz="2400" strike="noStrike" noProof="1">
              <a:solidFill>
                <a:schemeClr val="tx1"/>
              </a:solidFill>
              <a:uFillTx/>
            </a:endParaRPr>
          </a:p>
          <a:p>
            <a:pPr algn="ctr" fontAlgn="base"/>
            <a:r>
              <a:rPr lang="zh-CN" altLang="en-US" sz="2400" strike="noStrike" noProof="1">
                <a:solidFill>
                  <a:schemeClr val="tx1"/>
                </a:solidFill>
                <a:uFillTx/>
                <a:sym typeface="+mn-ea"/>
              </a:rPr>
              <a:t>（2）泛论电子产品的危害或教育子女遵守交通规则。（基本合乎题意）</a:t>
            </a:r>
            <a:endParaRPr lang="zh-CN" altLang="en-US" sz="2400" strike="noStrike" noProof="1">
              <a:solidFill>
                <a:schemeClr val="tx1"/>
              </a:solidFill>
              <a:uFillTx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0658" name="标题 70657"/>
          <p:cNvSpPr>
            <a:spLocks noGrp="1"/>
          </p:cNvSpPr>
          <p:nvPr>
            <p:ph type="title"/>
          </p:nvPr>
        </p:nvSpPr>
        <p:spPr>
          <a:xfrm>
            <a:off x="2209800" y="0"/>
            <a:ext cx="8001000" cy="685800"/>
          </a:xfrm>
        </p:spPr>
        <p:txBody>
          <a:bodyPr anchor="ctr"/>
          <a:lstStyle/>
          <a:p>
            <a:r>
              <a:rPr lang="zh-CN" altLang="en-US" sz="4000" b="1">
                <a:solidFill>
                  <a:schemeClr val="tx1"/>
                </a:solidFill>
                <a:ea typeface="黑体" panose="02010600030101010101" pitchFamily="2" charset="-122"/>
              </a:rPr>
              <a:t>小结      漫画材料立意的方法</a:t>
            </a:r>
            <a:endParaRPr lang="zh-CN" altLang="en-US" sz="4000" b="1">
              <a:solidFill>
                <a:schemeClr val="tx1"/>
              </a:solidFill>
              <a:ea typeface="黑体" panose="02010600030101010101" pitchFamily="2" charset="-122"/>
            </a:endParaRPr>
          </a:p>
        </p:txBody>
      </p:sp>
      <p:sp>
        <p:nvSpPr>
          <p:cNvPr id="70659" name="内容占位符 70658"/>
          <p:cNvSpPr>
            <a:spLocks noGrp="1"/>
          </p:cNvSpPr>
          <p:nvPr>
            <p:ph idx="1"/>
          </p:nvPr>
        </p:nvSpPr>
        <p:spPr>
          <a:xfrm>
            <a:off x="2590800" y="1295400"/>
            <a:ext cx="2438400" cy="609600"/>
          </a:xfrm>
          <a:ln>
            <a:solidFill>
              <a:srgbClr val="FF00FF"/>
            </a:solidFill>
            <a:miter/>
          </a:ln>
        </p:spPr>
        <p:txBody>
          <a:bodyPr anchor="t"/>
          <a:lstStyle/>
          <a:p>
            <a:pPr>
              <a:buNone/>
            </a:pPr>
            <a:r>
              <a:rPr lang="en-US" altLang="zh-CN" sz="3600" b="1"/>
              <a:t>1</a:t>
            </a:r>
            <a:r>
              <a:rPr lang="zh-CN" altLang="en-US" sz="3600" b="1"/>
              <a:t>、看画面</a:t>
            </a:r>
            <a:endParaRPr lang="zh-CN" altLang="en-US" sz="3600" b="1"/>
          </a:p>
        </p:txBody>
      </p:sp>
      <p:sp>
        <p:nvSpPr>
          <p:cNvPr id="70660" name="左大括号 70659"/>
          <p:cNvSpPr/>
          <p:nvPr/>
        </p:nvSpPr>
        <p:spPr>
          <a:xfrm>
            <a:off x="5334000" y="990600"/>
            <a:ext cx="914400" cy="1676400"/>
          </a:xfrm>
          <a:prstGeom prst="leftBrace">
            <a:avLst>
              <a:gd name="adj1" fmla="val 151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1" name="文本框 70660"/>
          <p:cNvSpPr txBox="1"/>
          <p:nvPr/>
        </p:nvSpPr>
        <p:spPr>
          <a:xfrm>
            <a:off x="6477000" y="762000"/>
            <a:ext cx="37338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找对象、定主体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2" name="文本框 70661"/>
          <p:cNvSpPr txBox="1"/>
          <p:nvPr/>
        </p:nvSpPr>
        <p:spPr>
          <a:xfrm>
            <a:off x="6477000" y="2133600"/>
            <a:ext cx="34290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理关系、找联系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3" name="文本框 70662"/>
          <p:cNvSpPr txBox="1"/>
          <p:nvPr/>
        </p:nvSpPr>
        <p:spPr>
          <a:xfrm>
            <a:off x="6477000" y="1447800"/>
            <a:ext cx="5935663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抓细节（夸张处）、辨特征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5" name="矩形 70664"/>
          <p:cNvSpPr/>
          <p:nvPr/>
        </p:nvSpPr>
        <p:spPr>
          <a:xfrm>
            <a:off x="1676400" y="5029200"/>
            <a:ext cx="2133600" cy="60960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>
                <a:latin typeface="Arial" panose="020b0604020202020204" pitchFamily="34" charset="0"/>
                <a:ea typeface="黑体" panose="02010600030101010101" pitchFamily="2" charset="-122"/>
              </a:rPr>
              <a:t>二、寓意</a:t>
            </a:r>
            <a:endParaRPr lang="zh-CN" altLang="en-US" sz="3600" b="1"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70666" name="文本框 70665"/>
          <p:cNvSpPr txBox="1"/>
          <p:nvPr/>
        </p:nvSpPr>
        <p:spPr>
          <a:xfrm>
            <a:off x="4267200" y="5424488"/>
            <a:ext cx="6019800" cy="522287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20000"/>
              </a:spcBef>
              <a:buSzPct val="80000"/>
            </a:pPr>
            <a:r>
              <a:rPr lang="zh-CN" altLang="en-US" sz="2800" b="1">
                <a:solidFill>
                  <a:srgbClr val="FFFF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由画面到生活（引发）：对接本体</a:t>
            </a:r>
            <a:endParaRPr lang="zh-CN" altLang="en-US" sz="2800" b="1">
              <a:solidFill>
                <a:srgbClr val="FFFF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0668" name="左大括号 70667"/>
          <p:cNvSpPr/>
          <p:nvPr/>
        </p:nvSpPr>
        <p:spPr>
          <a:xfrm>
            <a:off x="5334000" y="2895600"/>
            <a:ext cx="914400" cy="1676400"/>
          </a:xfrm>
          <a:prstGeom prst="leftBrace">
            <a:avLst>
              <a:gd name="adj1" fmla="val 151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9" name="文本框 70668"/>
          <p:cNvSpPr txBox="1"/>
          <p:nvPr/>
        </p:nvSpPr>
        <p:spPr>
          <a:xfrm>
            <a:off x="6172200" y="2895600"/>
            <a:ext cx="24384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标题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70" name="文本框 70669"/>
          <p:cNvSpPr txBox="1"/>
          <p:nvPr/>
        </p:nvSpPr>
        <p:spPr>
          <a:xfrm>
            <a:off x="6248400" y="3886200"/>
            <a:ext cx="24384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画中字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83" name="文本框 70682"/>
          <p:cNvSpPr txBox="1"/>
          <p:nvPr/>
        </p:nvSpPr>
        <p:spPr>
          <a:xfrm>
            <a:off x="2667000" y="3124200"/>
            <a:ext cx="2286000" cy="644525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>
                <a:latin typeface="Arial" panose="020b0604020202020204" pitchFamily="34" charset="0"/>
                <a:ea typeface="黑体" panose="02010600030101010101" pitchFamily="2" charset="-122"/>
              </a:rPr>
              <a:t>品文字</a:t>
            </a:r>
            <a:endParaRPr lang="zh-CN" altLang="en-US" sz="3600"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70684" name="文本框 70683"/>
          <p:cNvSpPr txBox="1"/>
          <p:nvPr/>
        </p:nvSpPr>
        <p:spPr>
          <a:xfrm>
            <a:off x="1660525" y="473075"/>
            <a:ext cx="2301875" cy="64452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黑体" panose="02010600030101010101" pitchFamily="2" charset="-122"/>
              </a:rPr>
              <a:t>一、表意</a:t>
            </a:r>
            <a:endParaRPr lang="zh-CN" altLang="en-US" sz="3600" b="1"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70686" name="文本框 70685"/>
          <p:cNvSpPr txBox="1"/>
          <p:nvPr/>
        </p:nvSpPr>
        <p:spPr>
          <a:xfrm>
            <a:off x="4267200" y="4891088"/>
            <a:ext cx="6019800" cy="522287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作者的感情倾向：批评、讽刺、赞扬</a:t>
            </a:r>
            <a:endParaRPr lang="zh-CN" altLang="en-US" sz="2800" b="1">
              <a:solidFill>
                <a:srgbClr val="FFFF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2975" y="5975350"/>
            <a:ext cx="10999788" cy="83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另外，组合类漫画除了了以上步骤，还要注意图片之间的联系：因果？对比？并列？情节发展？综合每一幅图画选准角度。</a:t>
            </a:r>
            <a:endParaRPr lang="zh-CN" altLang="zh-CN" sz="2400" noProof="1">
              <a:solidFill>
                <a:srgbClr val="FF0000"/>
              </a:solidFill>
            </a:endParaRPr>
          </a:p>
        </p:txBody>
      </p:sp>
      <p:pic>
        <p:nvPicPr>
          <p:cNvPr id="82947" name="内容占位符 5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4800600" y="2151063"/>
            <a:ext cx="5181600" cy="2878137"/>
          </a:xfrm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06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0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0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70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  <p:bldP spid="70659" grpId="0" uiExpand="1" build="p" animBg="1"/>
      <p:bldP spid="70661" grpId="0"/>
      <p:bldP spid="70662" grpId="0"/>
      <p:bldP spid="70663" grpId="0"/>
      <p:bldP spid="70665" grpId="0"/>
      <p:bldP spid="70666" grpId="0"/>
      <p:bldP spid="70669" grpId="0"/>
      <p:bldP spid="70670" grpId="0"/>
      <p:bldP spid="70683" grpId="0"/>
      <p:bldP spid="70684" grpId="0"/>
      <p:bldP spid="70686" grpId="0"/>
      <p:bldP spid="2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15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16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16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7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8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56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56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569"/>
  <p:tag name="KSO_WM_TEMPLATE_MASTER_THUMB_INDEX" val="12"/>
  <p:tag name="KSO_WM_TEMPLATE_MASTER_TYPE" val="1"/>
  <p:tag name="KSO_WM_TEMPLATE_SUBCATEGORY" val="0"/>
  <p:tag name="KSO_WM_TEMPLATE_THUMBS_INDEX" val="1、4、7、9、12、16、21、24、25、26、27、28、31、35、40、41、42、43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569"/>
  <p:tag name="KSO_WM_UNIT_COMPATIBLE" val="0"/>
  <p:tag name="KSO_WM_UNIT_DIAGRAM_ISNUMVISUAL" val="0"/>
  <p:tag name="KSO_WM_UNIT_DIAGRAM_ISREFERUNIT" val="0"/>
  <p:tag name="KSO_WM_UNIT_HIGHLIGHT" val="0"/>
  <p:tag name="KSO_WM_UNIT_ID" val="custom20204569_1*a*1"/>
  <p:tag name="KSO_WM_UNIT_INDEX" val="1"/>
  <p:tag name="KSO_WM_UNIT_ISCONTENTSTITLE" val="0"/>
  <p:tag name="KSO_WM_UNIT_LAYERLEVEL" val="1"/>
  <p:tag name="KSO_WM_UNIT_NOCLEAR" val="0"/>
  <p:tag name="KSO_WM_UNIT_PRESET_TEXT" val="国风通用"/>
  <p:tag name="KSO_WM_UNIT_TYPE" val="a"/>
  <p:tag name="KSO_WM_UNIT_VALUE" val="10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569"/>
  <p:tag name="KSO_WM_UNIT_COMPATIBLE" val="0"/>
  <p:tag name="KSO_WM_UNIT_DIAGRAM_ISNUMVISUAL" val="0"/>
  <p:tag name="KSO_WM_UNIT_DIAGRAM_ISREFERUNIT" val="0"/>
  <p:tag name="KSO_WM_UNIT_HIGHLIGHT" val="0"/>
  <p:tag name="KSO_WM_UNIT_ID" val="custom20204569_1*b*1"/>
  <p:tag name="KSO_WM_UNIT_INDEX" val="1"/>
  <p:tag name="KSO_WM_UNIT_ISCONTENTSTITLE" val="0"/>
  <p:tag name="KSO_WM_UNIT_LAYERLEVEL" val="1"/>
  <p:tag name="KSO_WM_UNIT_NOCLEAR" val="0"/>
  <p:tag name="KSO_WM_UNIT_PRESET_TEXT" val="汇报人姓名"/>
  <p:tag name="KSO_WM_UNIT_TYPE" val="b"/>
  <p:tag name="KSO_WM_UNIT_VALUE" val="26"/>
</p:tagLst>
</file>

<file path=ppt/tags/tag199.xml><?xml version="1.0" encoding="utf-8"?>
<p:tagLst xmlns:p="http://schemas.openxmlformats.org/presentationml/2006/main">
  <p:tag name="KSO_WM_BEAUTIFY_FLAG" val="#wm#"/>
  <p:tag name="KSO_WM_SLIDE_ID" val="custom20204569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569"/>
  <p:tag name="KSO_WM_TEMPLATE_MASTER_THUMB_INDEX" val="12"/>
  <p:tag name="KSO_WM_TEMPLATE_MASTER_TYPE" val="1"/>
  <p:tag name="KSO_WM_TEMPLATE_SUBCATEGORY" val="0"/>
  <p:tag name="KSO_WM_TEMPLATE_THUMBS_INDEX" val="1、4、7、9、12、16、21、24、25、26、27、28、31、35、40、41、42、43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EMPLATE_CATEGORY" val="custom"/>
  <p:tag name="KSO_WM_TEMPLATE_INDEX" val="20204569"/>
</p:tagLst>
</file>

<file path=ppt/tags/tag201.xml><?xml version="1.0" encoding="utf-8"?>
<p:tagLst xmlns:p="http://schemas.openxmlformats.org/presentationml/2006/main">
  <p:tag name="KSO_WM_UNIT_PLACING_PICTURE_USER_VIEWPORT" val="{&quot;height&quot;:7010,&quot;width&quot;:15840}"/>
  <p:tag name="REFSHAPE" val="416212436"/>
</p:tagLst>
</file>

<file path=ppt/tags/tag20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5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6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7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8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56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56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569"/>
  <p:tag name="KSO_WM_TEMPLATE_MASTER_THUMB_INDEX" val="12"/>
  <p:tag name="KSO_WM_TEMPLATE_MASTER_TYPE" val="1"/>
  <p:tag name="KSO_WM_TEMPLATE_SUBCATEGORY" val="0"/>
  <p:tag name="KSO_WM_TEMPLATE_THUMBS_INDEX" val="1、4、7、9、12、16、21、24、25、26、27、28、31、35、40、41、42、43"/>
</p:tagLst>
</file>

<file path=ppt/tags/tag9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平面">
      <a:majorFont>
        <a:latin typeface="Trebuchet MS"/>
        <a:ea typeface="Arial"/>
        <a:cs typeface="Arial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Arial"/>
        <a:cs typeface="Arial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2_Office 主题​​">
  <a:themeElements>
    <a:clrScheme name="自定义 62">
      <a:dk1>
        <a:sysClr val="windowText" lastClr="000000"/>
      </a:dk1>
      <a:lt1>
        <a:sysClr val="window" lastClr="FFFFFF"/>
      </a:lt1>
      <a:dk2>
        <a:srgbClr val="FCF3F2"/>
      </a:dk2>
      <a:lt2>
        <a:srgbClr val="FFFFFF"/>
      </a:lt2>
      <a:accent1>
        <a:srgbClr val="B82421"/>
      </a:accent1>
      <a:accent2>
        <a:srgbClr val="BE4031"/>
      </a:accent2>
      <a:accent3>
        <a:srgbClr val="C45C41"/>
      </a:accent3>
      <a:accent4>
        <a:srgbClr val="CB7852"/>
      </a:accent4>
      <a:accent5>
        <a:srgbClr val="D19462"/>
      </a:accent5>
      <a:accent6>
        <a:srgbClr val="E1C597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2_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平面">
      <a:majorFont>
        <a:latin typeface="Trebuchet MS"/>
        <a:ea typeface="Arial"/>
        <a:cs typeface="Arial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Arial"/>
        <a:cs typeface="Arial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1_Office 主题​​">
  <a:themeElements>
    <a:clrScheme name="自定义 62">
      <a:dk1>
        <a:sysClr val="windowText" lastClr="000000"/>
      </a:dk1>
      <a:lt1>
        <a:sysClr val="window" lastClr="FFFFFF"/>
      </a:lt1>
      <a:dk2>
        <a:srgbClr val="FCF3F2"/>
      </a:dk2>
      <a:lt2>
        <a:srgbClr val="FFFFFF"/>
      </a:lt2>
      <a:accent1>
        <a:srgbClr val="B82421"/>
      </a:accent1>
      <a:accent2>
        <a:srgbClr val="BE4031"/>
      </a:accent2>
      <a:accent3>
        <a:srgbClr val="C45C41"/>
      </a:accent3>
      <a:accent4>
        <a:srgbClr val="CB7852"/>
      </a:accent4>
      <a:accent5>
        <a:srgbClr val="D19462"/>
      </a:accent5>
      <a:accent6>
        <a:srgbClr val="E1C597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185</Paragraphs>
  <Slides>36</Slides>
  <Notes>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baseType="lpstr" size="53">
      <vt:lpstr>Arial</vt:lpstr>
      <vt:lpstr>Trebuchet MS</vt:lpstr>
      <vt:lpstr>微软雅黑</vt:lpstr>
      <vt:lpstr>Wingdings 3</vt:lpstr>
      <vt:lpstr>Calibri Light</vt:lpstr>
      <vt:lpstr>Calibri</vt:lpstr>
      <vt:lpstr>Times New Roman</vt:lpstr>
      <vt:lpstr>宋体</vt:lpstr>
      <vt:lpstr>隶书</vt:lpstr>
      <vt:lpstr>汉仪尚巍手书W</vt:lpstr>
      <vt:lpstr>等线 Light</vt:lpstr>
      <vt:lpstr>等线</vt:lpstr>
      <vt:lpstr>楷体_GB2312</vt:lpstr>
      <vt:lpstr>华文中宋</vt:lpstr>
      <vt:lpstr>黑体</vt:lpstr>
      <vt:lpstr>方正粗黑宋简体</vt:lpstr>
      <vt:lpstr>1_平面</vt:lpstr>
      <vt:lpstr> 作文分类复习之        漫画作文</vt:lpstr>
      <vt:lpstr>      导入语        </vt:lpstr>
      <vt:lpstr>PowerPoint Presentation</vt:lpstr>
      <vt:lpstr>PowerPoint Presentation</vt:lpstr>
      <vt:lpstr>                 漫画有什么特点？</vt:lpstr>
      <vt:lpstr>PowerPoint Presentation</vt:lpstr>
      <vt:lpstr> 4.阅读下面的漫画材料，根据要求写一篇不少于800字的文章。（60分）</vt:lpstr>
      <vt:lpstr>一、找对象：二、抓细节：          三、理关系：       </vt:lpstr>
      <vt:lpstr>小结      漫画材料立意的方法</vt:lpstr>
      <vt:lpstr>PowerPoint Presentation</vt:lpstr>
      <vt:lpstr>PowerPoint Presentation</vt:lpstr>
      <vt:lpstr>PowerPoint Presentation</vt:lpstr>
      <vt:lpstr>试卷分析</vt:lpstr>
      <vt:lpstr>PowerPoint Presentation</vt:lpstr>
      <vt:lpstr>PowerPoint Presentation</vt:lpstr>
      <vt:lpstr>PowerPoint Presentation</vt:lpstr>
      <vt:lpstr>牛刀小试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小结      漫画材料立意的方法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2022-05-23T08:31:31.048</cp:lastPrinted>
  <dcterms:created xsi:type="dcterms:W3CDTF">2022-05-23T08:31:31Z</dcterms:created>
  <dcterms:modified xsi:type="dcterms:W3CDTF">2022-05-23T00:31:33Z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