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670" r:id="rId3"/>
    <p:sldId id="705" r:id="rId4"/>
    <p:sldId id="640" r:id="rId5"/>
    <p:sldId id="707" r:id="rId6"/>
    <p:sldId id="743" r:id="rId7"/>
    <p:sldId id="744" r:id="rId8"/>
    <p:sldId id="745" r:id="rId9"/>
    <p:sldId id="746" r:id="rId10"/>
    <p:sldId id="747" r:id="rId11"/>
    <p:sldId id="748" r:id="rId12"/>
    <p:sldId id="749" r:id="rId13"/>
    <p:sldId id="752" r:id="rId14"/>
    <p:sldId id="750" r:id="rId15"/>
    <p:sldId id="751" r:id="rId16"/>
    <p:sldId id="755" r:id="rId17"/>
    <p:sldId id="756" r:id="rId18"/>
    <p:sldId id="754" r:id="rId19"/>
    <p:sldId id="757" r:id="rId20"/>
    <p:sldId id="758" r:id="rId21"/>
    <p:sldId id="759" r:id="rId22"/>
    <p:sldId id="760" r:id="rId23"/>
    <p:sldId id="761" r:id="rId24"/>
    <p:sldId id="762" r:id="rId25"/>
    <p:sldId id="763" r:id="rId26"/>
    <p:sldId id="764" r:id="rId27"/>
    <p:sldId id="765" r:id="rId28"/>
    <p:sldId id="771" r:id="rId29"/>
    <p:sldId id="772" r:id="rId30"/>
    <p:sldId id="773" r:id="rId31"/>
    <p:sldId id="774" r:id="rId32"/>
    <p:sldId id="775" r:id="rId33"/>
    <p:sldId id="776" r:id="rId34"/>
    <p:sldId id="768" r:id="rId35"/>
    <p:sldId id="769" r:id="rId36"/>
    <p:sldId id="770" r:id="rId37"/>
  </p:sldIdLst>
  <p:sldSz cx="12192000" cy="6858000"/>
  <p:notesSz cx="7104063" cy="10234613"/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73" autoAdjust="0"/>
    <p:restoredTop sz="95329"/>
  </p:normalViewPr>
  <p:slideViewPr>
    <p:cSldViewPr snapToGrid="0">
      <p:cViewPr varScale="1">
        <p:scale>
          <a:sx n="81" d="100"/>
          <a:sy n="81" d="100"/>
        </p:scale>
        <p:origin x="-300" y="-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tags" Target="tags/tag397.xml" /><Relationship Id="rId39" Type="http://schemas.openxmlformats.org/officeDocument/2006/relationships/presProps" Target="presProps.xml" /><Relationship Id="rId4" Type="http://schemas.openxmlformats.org/officeDocument/2006/relationships/slide" Target="slides/slide2.xml" /><Relationship Id="rId40" Type="http://schemas.openxmlformats.org/officeDocument/2006/relationships/viewProps" Target="viewProps.xml" /><Relationship Id="rId41" Type="http://schemas.openxmlformats.org/officeDocument/2006/relationships/theme" Target="theme/theme1.xml" /><Relationship Id="rId42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9.xml" /><Relationship Id="rId2" Type="http://schemas.openxmlformats.org/officeDocument/2006/relationships/tags" Target="../tags/tag70.xml" /><Relationship Id="rId3" Type="http://schemas.openxmlformats.org/officeDocument/2006/relationships/tags" Target="../tags/tag71.xml" /><Relationship Id="rId4" Type="http://schemas.openxmlformats.org/officeDocument/2006/relationships/tags" Target="../tags/tag72.xml" /><Relationship Id="rId5" Type="http://schemas.openxmlformats.org/officeDocument/2006/relationships/tags" Target="../tags/tag73.xml" /><Relationship Id="rId6" Type="http://schemas.openxmlformats.org/officeDocument/2006/relationships/tags" Target="../tags/tag74.xml" /><Relationship Id="rId7" Type="http://schemas.openxmlformats.org/officeDocument/2006/relationships/tags" Target="../tags/tag75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41216E-3CF9-5549-B238-47991F34D6E3}" type="datetimeFigureOut">
              <a:rPr kumimoji="1" lang="zh-CN" altLang="en-US" smtClean="0"/>
              <a:t>2020/11/13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0C8F4B-CCF0-ED40-BDFF-CC770F26CDD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Only" preserve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  <p:custDataLst>
              <p:tags r:id="rId2"/>
            </p:custDataLst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itleAndTx" preserve="1">
  <p:cSld name="竖版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tags" Target="../tags/tag62.xml" /><Relationship Id="rId12" Type="http://schemas.openxmlformats.org/officeDocument/2006/relationships/tags" Target="../tags/tag63.xml" /><Relationship Id="rId13" Type="http://schemas.openxmlformats.org/officeDocument/2006/relationships/tags" Target="../tags/tag64.xml" /><Relationship Id="rId14" Type="http://schemas.openxmlformats.org/officeDocument/2006/relationships/tags" Target="../tags/tag65.xml" /><Relationship Id="rId15" Type="http://schemas.openxmlformats.org/officeDocument/2006/relationships/tags" Target="../tags/tag66.xml" /><Relationship Id="rId16" Type="http://schemas.openxmlformats.org/officeDocument/2006/relationships/tags" Target="../tags/tag67.xml" /><Relationship Id="rId17" Type="http://schemas.openxmlformats.org/officeDocument/2006/relationships/image" Target="../media/image1.png" /><Relationship Id="rId18" Type="http://schemas.openxmlformats.org/officeDocument/2006/relationships/tags" Target="../tags/tag68.xml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1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课件学科网logo"/>
          <p:cNvPicPr>
            <a:picLocks noChangeAspect="1"/>
          </p:cNvPicPr>
          <p:nvPr userDrawn="1">
            <p:custDataLst>
              <p:tags r:id="rId18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10422890" y="0"/>
            <a:ext cx="1769110" cy="72009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3.jpeg" /><Relationship Id="rId11" Type="http://schemas.openxmlformats.org/officeDocument/2006/relationships/tags" Target="../tags/tag83.xml" /><Relationship Id="rId12" Type="http://schemas.openxmlformats.org/officeDocument/2006/relationships/image" Target="../media/image4.jpeg" /><Relationship Id="rId13" Type="http://schemas.openxmlformats.org/officeDocument/2006/relationships/tags" Target="../tags/tag84.xml" /><Relationship Id="rId2" Type="http://schemas.openxmlformats.org/officeDocument/2006/relationships/tags" Target="../tags/tag76.xml" /><Relationship Id="rId3" Type="http://schemas.openxmlformats.org/officeDocument/2006/relationships/image" Target="../media/image2.png" /><Relationship Id="rId4" Type="http://schemas.openxmlformats.org/officeDocument/2006/relationships/tags" Target="../tags/tag77.xml" /><Relationship Id="rId5" Type="http://schemas.openxmlformats.org/officeDocument/2006/relationships/tags" Target="../tags/tag78.xml" /><Relationship Id="rId6" Type="http://schemas.openxmlformats.org/officeDocument/2006/relationships/tags" Target="../tags/tag79.xml" /><Relationship Id="rId7" Type="http://schemas.openxmlformats.org/officeDocument/2006/relationships/tags" Target="../tags/tag80.xml" /><Relationship Id="rId8" Type="http://schemas.openxmlformats.org/officeDocument/2006/relationships/tags" Target="../tags/tag81.xml" /><Relationship Id="rId9" Type="http://schemas.openxmlformats.org/officeDocument/2006/relationships/tags" Target="../tags/tag8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79.xml" /><Relationship Id="rId11" Type="http://schemas.openxmlformats.org/officeDocument/2006/relationships/tags" Target="../tags/tag180.xml" /><Relationship Id="rId2" Type="http://schemas.openxmlformats.org/officeDocument/2006/relationships/tags" Target="../tags/tag172.xml" /><Relationship Id="rId3" Type="http://schemas.openxmlformats.org/officeDocument/2006/relationships/image" Target="../media/image2.png" /><Relationship Id="rId4" Type="http://schemas.openxmlformats.org/officeDocument/2006/relationships/tags" Target="../tags/tag173.xml" /><Relationship Id="rId5" Type="http://schemas.openxmlformats.org/officeDocument/2006/relationships/tags" Target="../tags/tag174.xml" /><Relationship Id="rId6" Type="http://schemas.openxmlformats.org/officeDocument/2006/relationships/tags" Target="../tags/tag175.xml" /><Relationship Id="rId7" Type="http://schemas.openxmlformats.org/officeDocument/2006/relationships/tags" Target="../tags/tag176.xml" /><Relationship Id="rId8" Type="http://schemas.openxmlformats.org/officeDocument/2006/relationships/tags" Target="../tags/tag177.xml" /><Relationship Id="rId9" Type="http://schemas.openxmlformats.org/officeDocument/2006/relationships/tags" Target="../tags/tag17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88.xml" /><Relationship Id="rId11" Type="http://schemas.openxmlformats.org/officeDocument/2006/relationships/tags" Target="../tags/tag189.xml" /><Relationship Id="rId2" Type="http://schemas.openxmlformats.org/officeDocument/2006/relationships/tags" Target="../tags/tag181.xml" /><Relationship Id="rId3" Type="http://schemas.openxmlformats.org/officeDocument/2006/relationships/image" Target="../media/image2.png" /><Relationship Id="rId4" Type="http://schemas.openxmlformats.org/officeDocument/2006/relationships/tags" Target="../tags/tag182.xml" /><Relationship Id="rId5" Type="http://schemas.openxmlformats.org/officeDocument/2006/relationships/tags" Target="../tags/tag183.xml" /><Relationship Id="rId6" Type="http://schemas.openxmlformats.org/officeDocument/2006/relationships/tags" Target="../tags/tag184.xml" /><Relationship Id="rId7" Type="http://schemas.openxmlformats.org/officeDocument/2006/relationships/tags" Target="../tags/tag185.xml" /><Relationship Id="rId8" Type="http://schemas.openxmlformats.org/officeDocument/2006/relationships/tags" Target="../tags/tag186.xml" /><Relationship Id="rId9" Type="http://schemas.openxmlformats.org/officeDocument/2006/relationships/tags" Target="../tags/tag18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97.xml" /><Relationship Id="rId11" Type="http://schemas.openxmlformats.org/officeDocument/2006/relationships/tags" Target="../tags/tag198.xml" /><Relationship Id="rId2" Type="http://schemas.openxmlformats.org/officeDocument/2006/relationships/tags" Target="../tags/tag190.xml" /><Relationship Id="rId3" Type="http://schemas.openxmlformats.org/officeDocument/2006/relationships/image" Target="../media/image2.png" /><Relationship Id="rId4" Type="http://schemas.openxmlformats.org/officeDocument/2006/relationships/tags" Target="../tags/tag191.xml" /><Relationship Id="rId5" Type="http://schemas.openxmlformats.org/officeDocument/2006/relationships/tags" Target="../tags/tag192.xml" /><Relationship Id="rId6" Type="http://schemas.openxmlformats.org/officeDocument/2006/relationships/tags" Target="../tags/tag193.xml" /><Relationship Id="rId7" Type="http://schemas.openxmlformats.org/officeDocument/2006/relationships/tags" Target="../tags/tag194.xml" /><Relationship Id="rId8" Type="http://schemas.openxmlformats.org/officeDocument/2006/relationships/tags" Target="../tags/tag195.xml" /><Relationship Id="rId9" Type="http://schemas.openxmlformats.org/officeDocument/2006/relationships/tags" Target="../tags/tag196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06.xml" /><Relationship Id="rId11" Type="http://schemas.openxmlformats.org/officeDocument/2006/relationships/tags" Target="../tags/tag207.xml" /><Relationship Id="rId2" Type="http://schemas.openxmlformats.org/officeDocument/2006/relationships/tags" Target="../tags/tag199.xml" /><Relationship Id="rId3" Type="http://schemas.openxmlformats.org/officeDocument/2006/relationships/image" Target="../media/image2.png" /><Relationship Id="rId4" Type="http://schemas.openxmlformats.org/officeDocument/2006/relationships/tags" Target="../tags/tag200.xml" /><Relationship Id="rId5" Type="http://schemas.openxmlformats.org/officeDocument/2006/relationships/tags" Target="../tags/tag201.xml" /><Relationship Id="rId6" Type="http://schemas.openxmlformats.org/officeDocument/2006/relationships/tags" Target="../tags/tag202.xml" /><Relationship Id="rId7" Type="http://schemas.openxmlformats.org/officeDocument/2006/relationships/tags" Target="../tags/tag203.xml" /><Relationship Id="rId8" Type="http://schemas.openxmlformats.org/officeDocument/2006/relationships/tags" Target="../tags/tag204.xml" /><Relationship Id="rId9" Type="http://schemas.openxmlformats.org/officeDocument/2006/relationships/tags" Target="../tags/tag205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15.xml" /><Relationship Id="rId11" Type="http://schemas.openxmlformats.org/officeDocument/2006/relationships/tags" Target="../tags/tag216.xml" /><Relationship Id="rId2" Type="http://schemas.openxmlformats.org/officeDocument/2006/relationships/tags" Target="../tags/tag208.xml" /><Relationship Id="rId3" Type="http://schemas.openxmlformats.org/officeDocument/2006/relationships/image" Target="../media/image2.png" /><Relationship Id="rId4" Type="http://schemas.openxmlformats.org/officeDocument/2006/relationships/tags" Target="../tags/tag209.xml" /><Relationship Id="rId5" Type="http://schemas.openxmlformats.org/officeDocument/2006/relationships/tags" Target="../tags/tag210.xml" /><Relationship Id="rId6" Type="http://schemas.openxmlformats.org/officeDocument/2006/relationships/tags" Target="../tags/tag211.xml" /><Relationship Id="rId7" Type="http://schemas.openxmlformats.org/officeDocument/2006/relationships/tags" Target="../tags/tag212.xml" /><Relationship Id="rId8" Type="http://schemas.openxmlformats.org/officeDocument/2006/relationships/tags" Target="../tags/tag213.xml" /><Relationship Id="rId9" Type="http://schemas.openxmlformats.org/officeDocument/2006/relationships/tags" Target="../tags/tag21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24.xml" /><Relationship Id="rId11" Type="http://schemas.openxmlformats.org/officeDocument/2006/relationships/tags" Target="../tags/tag225.xml" /><Relationship Id="rId12" Type="http://schemas.openxmlformats.org/officeDocument/2006/relationships/tags" Target="../tags/tag226.xml" /><Relationship Id="rId2" Type="http://schemas.openxmlformats.org/officeDocument/2006/relationships/tags" Target="../tags/tag217.xml" /><Relationship Id="rId3" Type="http://schemas.openxmlformats.org/officeDocument/2006/relationships/image" Target="../media/image2.png" /><Relationship Id="rId4" Type="http://schemas.openxmlformats.org/officeDocument/2006/relationships/tags" Target="../tags/tag218.xml" /><Relationship Id="rId5" Type="http://schemas.openxmlformats.org/officeDocument/2006/relationships/tags" Target="../tags/tag219.xml" /><Relationship Id="rId6" Type="http://schemas.openxmlformats.org/officeDocument/2006/relationships/tags" Target="../tags/tag220.xml" /><Relationship Id="rId7" Type="http://schemas.openxmlformats.org/officeDocument/2006/relationships/tags" Target="../tags/tag221.xml" /><Relationship Id="rId8" Type="http://schemas.openxmlformats.org/officeDocument/2006/relationships/tags" Target="../tags/tag222.xml" /><Relationship Id="rId9" Type="http://schemas.openxmlformats.org/officeDocument/2006/relationships/tags" Target="../tags/tag22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34.xml" /><Relationship Id="rId11" Type="http://schemas.openxmlformats.org/officeDocument/2006/relationships/tags" Target="../tags/tag235.xml" /><Relationship Id="rId12" Type="http://schemas.openxmlformats.org/officeDocument/2006/relationships/tags" Target="../tags/tag236.xml" /><Relationship Id="rId2" Type="http://schemas.openxmlformats.org/officeDocument/2006/relationships/tags" Target="../tags/tag227.xml" /><Relationship Id="rId3" Type="http://schemas.openxmlformats.org/officeDocument/2006/relationships/image" Target="../media/image2.png" /><Relationship Id="rId4" Type="http://schemas.openxmlformats.org/officeDocument/2006/relationships/tags" Target="../tags/tag228.xml" /><Relationship Id="rId5" Type="http://schemas.openxmlformats.org/officeDocument/2006/relationships/tags" Target="../tags/tag229.xml" /><Relationship Id="rId6" Type="http://schemas.openxmlformats.org/officeDocument/2006/relationships/tags" Target="../tags/tag230.xml" /><Relationship Id="rId7" Type="http://schemas.openxmlformats.org/officeDocument/2006/relationships/tags" Target="../tags/tag231.xml" /><Relationship Id="rId8" Type="http://schemas.openxmlformats.org/officeDocument/2006/relationships/tags" Target="../tags/tag232.xml" /><Relationship Id="rId9" Type="http://schemas.openxmlformats.org/officeDocument/2006/relationships/tags" Target="../tags/tag233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44.xml" /><Relationship Id="rId11" Type="http://schemas.openxmlformats.org/officeDocument/2006/relationships/tags" Target="../tags/tag245.xml" /><Relationship Id="rId2" Type="http://schemas.openxmlformats.org/officeDocument/2006/relationships/tags" Target="../tags/tag237.xml" /><Relationship Id="rId3" Type="http://schemas.openxmlformats.org/officeDocument/2006/relationships/image" Target="../media/image2.png" /><Relationship Id="rId4" Type="http://schemas.openxmlformats.org/officeDocument/2006/relationships/tags" Target="../tags/tag238.xml" /><Relationship Id="rId5" Type="http://schemas.openxmlformats.org/officeDocument/2006/relationships/tags" Target="../tags/tag239.xml" /><Relationship Id="rId6" Type="http://schemas.openxmlformats.org/officeDocument/2006/relationships/tags" Target="../tags/tag240.xml" /><Relationship Id="rId7" Type="http://schemas.openxmlformats.org/officeDocument/2006/relationships/tags" Target="../tags/tag241.xml" /><Relationship Id="rId8" Type="http://schemas.openxmlformats.org/officeDocument/2006/relationships/tags" Target="../tags/tag242.xml" /><Relationship Id="rId9" Type="http://schemas.openxmlformats.org/officeDocument/2006/relationships/tags" Target="../tags/tag243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53.xml" /><Relationship Id="rId11" Type="http://schemas.openxmlformats.org/officeDocument/2006/relationships/tags" Target="../tags/tag254.xml" /><Relationship Id="rId2" Type="http://schemas.openxmlformats.org/officeDocument/2006/relationships/tags" Target="../tags/tag246.xml" /><Relationship Id="rId3" Type="http://schemas.openxmlformats.org/officeDocument/2006/relationships/image" Target="../media/image2.png" /><Relationship Id="rId4" Type="http://schemas.openxmlformats.org/officeDocument/2006/relationships/tags" Target="../tags/tag247.xml" /><Relationship Id="rId5" Type="http://schemas.openxmlformats.org/officeDocument/2006/relationships/tags" Target="../tags/tag248.xml" /><Relationship Id="rId6" Type="http://schemas.openxmlformats.org/officeDocument/2006/relationships/tags" Target="../tags/tag249.xml" /><Relationship Id="rId7" Type="http://schemas.openxmlformats.org/officeDocument/2006/relationships/tags" Target="../tags/tag250.xml" /><Relationship Id="rId8" Type="http://schemas.openxmlformats.org/officeDocument/2006/relationships/tags" Target="../tags/tag251.xml" /><Relationship Id="rId9" Type="http://schemas.openxmlformats.org/officeDocument/2006/relationships/tags" Target="../tags/tag25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62.xml" /><Relationship Id="rId11" Type="http://schemas.openxmlformats.org/officeDocument/2006/relationships/tags" Target="../tags/tag263.xml" /><Relationship Id="rId2" Type="http://schemas.openxmlformats.org/officeDocument/2006/relationships/tags" Target="../tags/tag255.xml" /><Relationship Id="rId3" Type="http://schemas.openxmlformats.org/officeDocument/2006/relationships/image" Target="../media/image2.png" /><Relationship Id="rId4" Type="http://schemas.openxmlformats.org/officeDocument/2006/relationships/tags" Target="../tags/tag256.xml" /><Relationship Id="rId5" Type="http://schemas.openxmlformats.org/officeDocument/2006/relationships/tags" Target="../tags/tag257.xml" /><Relationship Id="rId6" Type="http://schemas.openxmlformats.org/officeDocument/2006/relationships/tags" Target="../tags/tag258.xml" /><Relationship Id="rId7" Type="http://schemas.openxmlformats.org/officeDocument/2006/relationships/tags" Target="../tags/tag259.xml" /><Relationship Id="rId8" Type="http://schemas.openxmlformats.org/officeDocument/2006/relationships/tags" Target="../tags/tag260.xml" /><Relationship Id="rId9" Type="http://schemas.openxmlformats.org/officeDocument/2006/relationships/tags" Target="../tags/tag26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92.xml" /><Relationship Id="rId11" Type="http://schemas.openxmlformats.org/officeDocument/2006/relationships/image" Target="../media/image4.jpeg" /><Relationship Id="rId12" Type="http://schemas.openxmlformats.org/officeDocument/2006/relationships/tags" Target="../tags/tag93.xml" /><Relationship Id="rId2" Type="http://schemas.openxmlformats.org/officeDocument/2006/relationships/tags" Target="../tags/tag85.xml" /><Relationship Id="rId3" Type="http://schemas.openxmlformats.org/officeDocument/2006/relationships/image" Target="../media/image2.png" /><Relationship Id="rId4" Type="http://schemas.openxmlformats.org/officeDocument/2006/relationships/tags" Target="../tags/tag86.xml" /><Relationship Id="rId5" Type="http://schemas.openxmlformats.org/officeDocument/2006/relationships/tags" Target="../tags/tag87.xml" /><Relationship Id="rId6" Type="http://schemas.openxmlformats.org/officeDocument/2006/relationships/tags" Target="../tags/tag88.xml" /><Relationship Id="rId7" Type="http://schemas.openxmlformats.org/officeDocument/2006/relationships/tags" Target="../tags/tag89.xml" /><Relationship Id="rId8" Type="http://schemas.openxmlformats.org/officeDocument/2006/relationships/tags" Target="../tags/tag90.xml" /><Relationship Id="rId9" Type="http://schemas.openxmlformats.org/officeDocument/2006/relationships/tags" Target="../tags/tag9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71.xml" /><Relationship Id="rId2" Type="http://schemas.openxmlformats.org/officeDocument/2006/relationships/tags" Target="../tags/tag264.xml" /><Relationship Id="rId3" Type="http://schemas.openxmlformats.org/officeDocument/2006/relationships/image" Target="../media/image2.png" /><Relationship Id="rId4" Type="http://schemas.openxmlformats.org/officeDocument/2006/relationships/tags" Target="../tags/tag265.xml" /><Relationship Id="rId5" Type="http://schemas.openxmlformats.org/officeDocument/2006/relationships/tags" Target="../tags/tag266.xml" /><Relationship Id="rId6" Type="http://schemas.openxmlformats.org/officeDocument/2006/relationships/tags" Target="../tags/tag267.xml" /><Relationship Id="rId7" Type="http://schemas.openxmlformats.org/officeDocument/2006/relationships/tags" Target="../tags/tag268.xml" /><Relationship Id="rId8" Type="http://schemas.openxmlformats.org/officeDocument/2006/relationships/tags" Target="../tags/tag269.xml" /><Relationship Id="rId9" Type="http://schemas.openxmlformats.org/officeDocument/2006/relationships/tags" Target="../tags/tag27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79.xml" /><Relationship Id="rId2" Type="http://schemas.openxmlformats.org/officeDocument/2006/relationships/tags" Target="../tags/tag272.xml" /><Relationship Id="rId3" Type="http://schemas.openxmlformats.org/officeDocument/2006/relationships/image" Target="../media/image2.png" /><Relationship Id="rId4" Type="http://schemas.openxmlformats.org/officeDocument/2006/relationships/tags" Target="../tags/tag273.xml" /><Relationship Id="rId5" Type="http://schemas.openxmlformats.org/officeDocument/2006/relationships/tags" Target="../tags/tag274.xml" /><Relationship Id="rId6" Type="http://schemas.openxmlformats.org/officeDocument/2006/relationships/tags" Target="../tags/tag275.xml" /><Relationship Id="rId7" Type="http://schemas.openxmlformats.org/officeDocument/2006/relationships/tags" Target="../tags/tag276.xml" /><Relationship Id="rId8" Type="http://schemas.openxmlformats.org/officeDocument/2006/relationships/tags" Target="../tags/tag277.xml" /><Relationship Id="rId9" Type="http://schemas.openxmlformats.org/officeDocument/2006/relationships/tags" Target="../tags/tag278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87.xml" /><Relationship Id="rId11" Type="http://schemas.openxmlformats.org/officeDocument/2006/relationships/tags" Target="../tags/tag288.xml" /><Relationship Id="rId2" Type="http://schemas.openxmlformats.org/officeDocument/2006/relationships/tags" Target="../tags/tag280.xml" /><Relationship Id="rId3" Type="http://schemas.openxmlformats.org/officeDocument/2006/relationships/image" Target="../media/image2.png" /><Relationship Id="rId4" Type="http://schemas.openxmlformats.org/officeDocument/2006/relationships/tags" Target="../tags/tag281.xml" /><Relationship Id="rId5" Type="http://schemas.openxmlformats.org/officeDocument/2006/relationships/tags" Target="../tags/tag282.xml" /><Relationship Id="rId6" Type="http://schemas.openxmlformats.org/officeDocument/2006/relationships/tags" Target="../tags/tag283.xml" /><Relationship Id="rId7" Type="http://schemas.openxmlformats.org/officeDocument/2006/relationships/tags" Target="../tags/tag284.xml" /><Relationship Id="rId8" Type="http://schemas.openxmlformats.org/officeDocument/2006/relationships/tags" Target="../tags/tag285.xml" /><Relationship Id="rId9" Type="http://schemas.openxmlformats.org/officeDocument/2006/relationships/tags" Target="../tags/tag286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96.xml" /><Relationship Id="rId2" Type="http://schemas.openxmlformats.org/officeDocument/2006/relationships/tags" Target="../tags/tag289.xml" /><Relationship Id="rId3" Type="http://schemas.openxmlformats.org/officeDocument/2006/relationships/image" Target="../media/image2.png" /><Relationship Id="rId4" Type="http://schemas.openxmlformats.org/officeDocument/2006/relationships/tags" Target="../tags/tag290.xml" /><Relationship Id="rId5" Type="http://schemas.openxmlformats.org/officeDocument/2006/relationships/tags" Target="../tags/tag291.xml" /><Relationship Id="rId6" Type="http://schemas.openxmlformats.org/officeDocument/2006/relationships/tags" Target="../tags/tag292.xml" /><Relationship Id="rId7" Type="http://schemas.openxmlformats.org/officeDocument/2006/relationships/tags" Target="../tags/tag293.xml" /><Relationship Id="rId8" Type="http://schemas.openxmlformats.org/officeDocument/2006/relationships/tags" Target="../tags/tag294.xml" /><Relationship Id="rId9" Type="http://schemas.openxmlformats.org/officeDocument/2006/relationships/tags" Target="../tags/tag295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04.xml" /><Relationship Id="rId11" Type="http://schemas.openxmlformats.org/officeDocument/2006/relationships/tags" Target="../tags/tag305.xml" /><Relationship Id="rId2" Type="http://schemas.openxmlformats.org/officeDocument/2006/relationships/tags" Target="../tags/tag297.xml" /><Relationship Id="rId3" Type="http://schemas.openxmlformats.org/officeDocument/2006/relationships/image" Target="../media/image2.png" /><Relationship Id="rId4" Type="http://schemas.openxmlformats.org/officeDocument/2006/relationships/tags" Target="../tags/tag298.xml" /><Relationship Id="rId5" Type="http://schemas.openxmlformats.org/officeDocument/2006/relationships/tags" Target="../tags/tag299.xml" /><Relationship Id="rId6" Type="http://schemas.openxmlformats.org/officeDocument/2006/relationships/tags" Target="../tags/tag300.xml" /><Relationship Id="rId7" Type="http://schemas.openxmlformats.org/officeDocument/2006/relationships/tags" Target="../tags/tag301.xml" /><Relationship Id="rId8" Type="http://schemas.openxmlformats.org/officeDocument/2006/relationships/tags" Target="../tags/tag302.xml" /><Relationship Id="rId9" Type="http://schemas.openxmlformats.org/officeDocument/2006/relationships/tags" Target="../tags/tag303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13.xml" /><Relationship Id="rId2" Type="http://schemas.openxmlformats.org/officeDocument/2006/relationships/tags" Target="../tags/tag306.xml" /><Relationship Id="rId3" Type="http://schemas.openxmlformats.org/officeDocument/2006/relationships/image" Target="../media/image2.png" /><Relationship Id="rId4" Type="http://schemas.openxmlformats.org/officeDocument/2006/relationships/tags" Target="../tags/tag307.xml" /><Relationship Id="rId5" Type="http://schemas.openxmlformats.org/officeDocument/2006/relationships/tags" Target="../tags/tag308.xml" /><Relationship Id="rId6" Type="http://schemas.openxmlformats.org/officeDocument/2006/relationships/tags" Target="../tags/tag309.xml" /><Relationship Id="rId7" Type="http://schemas.openxmlformats.org/officeDocument/2006/relationships/tags" Target="../tags/tag310.xml" /><Relationship Id="rId8" Type="http://schemas.openxmlformats.org/officeDocument/2006/relationships/tags" Target="../tags/tag311.xml" /><Relationship Id="rId9" Type="http://schemas.openxmlformats.org/officeDocument/2006/relationships/tags" Target="../tags/tag31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21.xml" /><Relationship Id="rId2" Type="http://schemas.openxmlformats.org/officeDocument/2006/relationships/tags" Target="../tags/tag314.xml" /><Relationship Id="rId3" Type="http://schemas.openxmlformats.org/officeDocument/2006/relationships/image" Target="../media/image2.png" /><Relationship Id="rId4" Type="http://schemas.openxmlformats.org/officeDocument/2006/relationships/tags" Target="../tags/tag315.xml" /><Relationship Id="rId5" Type="http://schemas.openxmlformats.org/officeDocument/2006/relationships/tags" Target="../tags/tag316.xml" /><Relationship Id="rId6" Type="http://schemas.openxmlformats.org/officeDocument/2006/relationships/tags" Target="../tags/tag317.xml" /><Relationship Id="rId7" Type="http://schemas.openxmlformats.org/officeDocument/2006/relationships/tags" Target="../tags/tag318.xml" /><Relationship Id="rId8" Type="http://schemas.openxmlformats.org/officeDocument/2006/relationships/tags" Target="../tags/tag319.xml" /><Relationship Id="rId9" Type="http://schemas.openxmlformats.org/officeDocument/2006/relationships/tags" Target="../tags/tag320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29.xml" /><Relationship Id="rId2" Type="http://schemas.openxmlformats.org/officeDocument/2006/relationships/tags" Target="../tags/tag322.xml" /><Relationship Id="rId3" Type="http://schemas.openxmlformats.org/officeDocument/2006/relationships/image" Target="../media/image2.png" /><Relationship Id="rId4" Type="http://schemas.openxmlformats.org/officeDocument/2006/relationships/tags" Target="../tags/tag323.xml" /><Relationship Id="rId5" Type="http://schemas.openxmlformats.org/officeDocument/2006/relationships/tags" Target="../tags/tag324.xml" /><Relationship Id="rId6" Type="http://schemas.openxmlformats.org/officeDocument/2006/relationships/tags" Target="../tags/tag325.xml" /><Relationship Id="rId7" Type="http://schemas.openxmlformats.org/officeDocument/2006/relationships/tags" Target="../tags/tag326.xml" /><Relationship Id="rId8" Type="http://schemas.openxmlformats.org/officeDocument/2006/relationships/tags" Target="../tags/tag327.xml" /><Relationship Id="rId9" Type="http://schemas.openxmlformats.org/officeDocument/2006/relationships/tags" Target="../tags/tag328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37.xml" /><Relationship Id="rId2" Type="http://schemas.openxmlformats.org/officeDocument/2006/relationships/tags" Target="../tags/tag330.xml" /><Relationship Id="rId3" Type="http://schemas.openxmlformats.org/officeDocument/2006/relationships/image" Target="../media/image2.png" /><Relationship Id="rId4" Type="http://schemas.openxmlformats.org/officeDocument/2006/relationships/tags" Target="../tags/tag331.xml" /><Relationship Id="rId5" Type="http://schemas.openxmlformats.org/officeDocument/2006/relationships/tags" Target="../tags/tag332.xml" /><Relationship Id="rId6" Type="http://schemas.openxmlformats.org/officeDocument/2006/relationships/tags" Target="../tags/tag333.xml" /><Relationship Id="rId7" Type="http://schemas.openxmlformats.org/officeDocument/2006/relationships/tags" Target="../tags/tag334.xml" /><Relationship Id="rId8" Type="http://schemas.openxmlformats.org/officeDocument/2006/relationships/tags" Target="../tags/tag335.xml" /><Relationship Id="rId9" Type="http://schemas.openxmlformats.org/officeDocument/2006/relationships/tags" Target="../tags/tag336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45.xml" /><Relationship Id="rId2" Type="http://schemas.openxmlformats.org/officeDocument/2006/relationships/tags" Target="../tags/tag338.xml" /><Relationship Id="rId3" Type="http://schemas.openxmlformats.org/officeDocument/2006/relationships/image" Target="../media/image2.png" /><Relationship Id="rId4" Type="http://schemas.openxmlformats.org/officeDocument/2006/relationships/tags" Target="../tags/tag339.xml" /><Relationship Id="rId5" Type="http://schemas.openxmlformats.org/officeDocument/2006/relationships/tags" Target="../tags/tag340.xml" /><Relationship Id="rId6" Type="http://schemas.openxmlformats.org/officeDocument/2006/relationships/tags" Target="../tags/tag341.xml" /><Relationship Id="rId7" Type="http://schemas.openxmlformats.org/officeDocument/2006/relationships/tags" Target="../tags/tag342.xml" /><Relationship Id="rId8" Type="http://schemas.openxmlformats.org/officeDocument/2006/relationships/tags" Target="../tags/tag343.xml" /><Relationship Id="rId9" Type="http://schemas.openxmlformats.org/officeDocument/2006/relationships/tags" Target="../tags/tag344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01.xml" /><Relationship Id="rId11" Type="http://schemas.openxmlformats.org/officeDocument/2006/relationships/tags" Target="../tags/tag102.xml" /><Relationship Id="rId12" Type="http://schemas.openxmlformats.org/officeDocument/2006/relationships/tags" Target="../tags/tag103.xml" /><Relationship Id="rId13" Type="http://schemas.openxmlformats.org/officeDocument/2006/relationships/tags" Target="../tags/tag104.xml" /><Relationship Id="rId14" Type="http://schemas.openxmlformats.org/officeDocument/2006/relationships/tags" Target="../tags/tag105.xml" /><Relationship Id="rId15" Type="http://schemas.openxmlformats.org/officeDocument/2006/relationships/tags" Target="../tags/tag106.xml" /><Relationship Id="rId16" Type="http://schemas.openxmlformats.org/officeDocument/2006/relationships/tags" Target="../tags/tag107.xml" /><Relationship Id="rId17" Type="http://schemas.openxmlformats.org/officeDocument/2006/relationships/tags" Target="../tags/tag108.xml" /><Relationship Id="rId18" Type="http://schemas.openxmlformats.org/officeDocument/2006/relationships/tags" Target="../tags/tag109.xml" /><Relationship Id="rId19" Type="http://schemas.openxmlformats.org/officeDocument/2006/relationships/tags" Target="../tags/tag110.xml" /><Relationship Id="rId2" Type="http://schemas.openxmlformats.org/officeDocument/2006/relationships/tags" Target="../tags/tag94.xml" /><Relationship Id="rId20" Type="http://schemas.openxmlformats.org/officeDocument/2006/relationships/tags" Target="../tags/tag111.xml" /><Relationship Id="rId21" Type="http://schemas.openxmlformats.org/officeDocument/2006/relationships/tags" Target="../tags/tag112.xml" /><Relationship Id="rId22" Type="http://schemas.openxmlformats.org/officeDocument/2006/relationships/tags" Target="../tags/tag113.xml" /><Relationship Id="rId23" Type="http://schemas.openxmlformats.org/officeDocument/2006/relationships/image" Target="../media/image4.jpeg" /><Relationship Id="rId24" Type="http://schemas.openxmlformats.org/officeDocument/2006/relationships/tags" Target="../tags/tag114.xml" /><Relationship Id="rId25" Type="http://schemas.openxmlformats.org/officeDocument/2006/relationships/tags" Target="../tags/tag115.xml" /><Relationship Id="rId3" Type="http://schemas.openxmlformats.org/officeDocument/2006/relationships/image" Target="../media/image2.png" /><Relationship Id="rId4" Type="http://schemas.openxmlformats.org/officeDocument/2006/relationships/tags" Target="../tags/tag95.xml" /><Relationship Id="rId5" Type="http://schemas.openxmlformats.org/officeDocument/2006/relationships/tags" Target="../tags/tag96.xml" /><Relationship Id="rId6" Type="http://schemas.openxmlformats.org/officeDocument/2006/relationships/tags" Target="../tags/tag97.xml" /><Relationship Id="rId7" Type="http://schemas.openxmlformats.org/officeDocument/2006/relationships/tags" Target="../tags/tag98.xml" /><Relationship Id="rId8" Type="http://schemas.openxmlformats.org/officeDocument/2006/relationships/tags" Target="../tags/tag99.xml" /><Relationship Id="rId9" Type="http://schemas.openxmlformats.org/officeDocument/2006/relationships/tags" Target="../tags/tag100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53.xml" /><Relationship Id="rId2" Type="http://schemas.openxmlformats.org/officeDocument/2006/relationships/tags" Target="../tags/tag346.xml" /><Relationship Id="rId3" Type="http://schemas.openxmlformats.org/officeDocument/2006/relationships/image" Target="../media/image2.png" /><Relationship Id="rId4" Type="http://schemas.openxmlformats.org/officeDocument/2006/relationships/tags" Target="../tags/tag347.xml" /><Relationship Id="rId5" Type="http://schemas.openxmlformats.org/officeDocument/2006/relationships/tags" Target="../tags/tag348.xml" /><Relationship Id="rId6" Type="http://schemas.openxmlformats.org/officeDocument/2006/relationships/tags" Target="../tags/tag349.xml" /><Relationship Id="rId7" Type="http://schemas.openxmlformats.org/officeDocument/2006/relationships/tags" Target="../tags/tag350.xml" /><Relationship Id="rId8" Type="http://schemas.openxmlformats.org/officeDocument/2006/relationships/tags" Target="../tags/tag351.xml" /><Relationship Id="rId9" Type="http://schemas.openxmlformats.org/officeDocument/2006/relationships/tags" Target="../tags/tag35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61.xml" /><Relationship Id="rId2" Type="http://schemas.openxmlformats.org/officeDocument/2006/relationships/tags" Target="../tags/tag354.xml" /><Relationship Id="rId3" Type="http://schemas.openxmlformats.org/officeDocument/2006/relationships/image" Target="../media/image2.png" /><Relationship Id="rId4" Type="http://schemas.openxmlformats.org/officeDocument/2006/relationships/tags" Target="../tags/tag355.xml" /><Relationship Id="rId5" Type="http://schemas.openxmlformats.org/officeDocument/2006/relationships/tags" Target="../tags/tag356.xml" /><Relationship Id="rId6" Type="http://schemas.openxmlformats.org/officeDocument/2006/relationships/tags" Target="../tags/tag357.xml" /><Relationship Id="rId7" Type="http://schemas.openxmlformats.org/officeDocument/2006/relationships/tags" Target="../tags/tag358.xml" /><Relationship Id="rId8" Type="http://schemas.openxmlformats.org/officeDocument/2006/relationships/tags" Target="../tags/tag359.xml" /><Relationship Id="rId9" Type="http://schemas.openxmlformats.org/officeDocument/2006/relationships/tags" Target="../tags/tag360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69.xml" /><Relationship Id="rId2" Type="http://schemas.openxmlformats.org/officeDocument/2006/relationships/tags" Target="../tags/tag362.xml" /><Relationship Id="rId3" Type="http://schemas.openxmlformats.org/officeDocument/2006/relationships/image" Target="../media/image2.png" /><Relationship Id="rId4" Type="http://schemas.openxmlformats.org/officeDocument/2006/relationships/tags" Target="../tags/tag363.xml" /><Relationship Id="rId5" Type="http://schemas.openxmlformats.org/officeDocument/2006/relationships/tags" Target="../tags/tag364.xml" /><Relationship Id="rId6" Type="http://schemas.openxmlformats.org/officeDocument/2006/relationships/tags" Target="../tags/tag365.xml" /><Relationship Id="rId7" Type="http://schemas.openxmlformats.org/officeDocument/2006/relationships/tags" Target="../tags/tag366.xml" /><Relationship Id="rId8" Type="http://schemas.openxmlformats.org/officeDocument/2006/relationships/tags" Target="../tags/tag367.xml" /><Relationship Id="rId9" Type="http://schemas.openxmlformats.org/officeDocument/2006/relationships/tags" Target="../tags/tag368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77.xml" /><Relationship Id="rId2" Type="http://schemas.openxmlformats.org/officeDocument/2006/relationships/tags" Target="../tags/tag370.xml" /><Relationship Id="rId3" Type="http://schemas.openxmlformats.org/officeDocument/2006/relationships/image" Target="../media/image2.png" /><Relationship Id="rId4" Type="http://schemas.openxmlformats.org/officeDocument/2006/relationships/tags" Target="../tags/tag371.xml" /><Relationship Id="rId5" Type="http://schemas.openxmlformats.org/officeDocument/2006/relationships/tags" Target="../tags/tag372.xml" /><Relationship Id="rId6" Type="http://schemas.openxmlformats.org/officeDocument/2006/relationships/tags" Target="../tags/tag373.xml" /><Relationship Id="rId7" Type="http://schemas.openxmlformats.org/officeDocument/2006/relationships/tags" Target="../tags/tag374.xml" /><Relationship Id="rId8" Type="http://schemas.openxmlformats.org/officeDocument/2006/relationships/tags" Target="../tags/tag375.xml" /><Relationship Id="rId9" Type="http://schemas.openxmlformats.org/officeDocument/2006/relationships/tags" Target="../tags/tag376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85.xml" /><Relationship Id="rId11" Type="http://schemas.openxmlformats.org/officeDocument/2006/relationships/tags" Target="../tags/tag386.xml" /><Relationship Id="rId2" Type="http://schemas.openxmlformats.org/officeDocument/2006/relationships/tags" Target="../tags/tag378.xml" /><Relationship Id="rId3" Type="http://schemas.openxmlformats.org/officeDocument/2006/relationships/image" Target="../media/image2.png" /><Relationship Id="rId4" Type="http://schemas.openxmlformats.org/officeDocument/2006/relationships/tags" Target="../tags/tag379.xml" /><Relationship Id="rId5" Type="http://schemas.openxmlformats.org/officeDocument/2006/relationships/tags" Target="../tags/tag380.xml" /><Relationship Id="rId6" Type="http://schemas.openxmlformats.org/officeDocument/2006/relationships/tags" Target="../tags/tag381.xml" /><Relationship Id="rId7" Type="http://schemas.openxmlformats.org/officeDocument/2006/relationships/tags" Target="../tags/tag382.xml" /><Relationship Id="rId8" Type="http://schemas.openxmlformats.org/officeDocument/2006/relationships/tags" Target="../tags/tag383.xml" /><Relationship Id="rId9" Type="http://schemas.openxmlformats.org/officeDocument/2006/relationships/tags" Target="../tags/tag384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94.xml" /><Relationship Id="rId11" Type="http://schemas.openxmlformats.org/officeDocument/2006/relationships/tags" Target="../tags/tag395.xml" /><Relationship Id="rId12" Type="http://schemas.openxmlformats.org/officeDocument/2006/relationships/image" Target="../media/image6.png" /><Relationship Id="rId13" Type="http://schemas.openxmlformats.org/officeDocument/2006/relationships/tags" Target="../tags/tag396.xml" /><Relationship Id="rId2" Type="http://schemas.openxmlformats.org/officeDocument/2006/relationships/tags" Target="../tags/tag387.xml" /><Relationship Id="rId3" Type="http://schemas.openxmlformats.org/officeDocument/2006/relationships/image" Target="../media/image2.png" /><Relationship Id="rId4" Type="http://schemas.openxmlformats.org/officeDocument/2006/relationships/tags" Target="../tags/tag388.xml" /><Relationship Id="rId5" Type="http://schemas.openxmlformats.org/officeDocument/2006/relationships/tags" Target="../tags/tag389.xml" /><Relationship Id="rId6" Type="http://schemas.openxmlformats.org/officeDocument/2006/relationships/tags" Target="../tags/tag390.xml" /><Relationship Id="rId7" Type="http://schemas.openxmlformats.org/officeDocument/2006/relationships/tags" Target="../tags/tag391.xml" /><Relationship Id="rId8" Type="http://schemas.openxmlformats.org/officeDocument/2006/relationships/tags" Target="../tags/tag392.xml" /><Relationship Id="rId9" Type="http://schemas.openxmlformats.org/officeDocument/2006/relationships/tags" Target="../tags/tag39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23.xml" /><Relationship Id="rId11" Type="http://schemas.openxmlformats.org/officeDocument/2006/relationships/image" Target="../media/image5.jpeg" /><Relationship Id="rId12" Type="http://schemas.openxmlformats.org/officeDocument/2006/relationships/tags" Target="../tags/tag124.xml" /><Relationship Id="rId2" Type="http://schemas.openxmlformats.org/officeDocument/2006/relationships/tags" Target="../tags/tag116.xml" /><Relationship Id="rId3" Type="http://schemas.openxmlformats.org/officeDocument/2006/relationships/image" Target="../media/image2.png" /><Relationship Id="rId4" Type="http://schemas.openxmlformats.org/officeDocument/2006/relationships/tags" Target="../tags/tag117.xml" /><Relationship Id="rId5" Type="http://schemas.openxmlformats.org/officeDocument/2006/relationships/tags" Target="../tags/tag118.xml" /><Relationship Id="rId6" Type="http://schemas.openxmlformats.org/officeDocument/2006/relationships/tags" Target="../tags/tag119.xml" /><Relationship Id="rId7" Type="http://schemas.openxmlformats.org/officeDocument/2006/relationships/tags" Target="../tags/tag120.xml" /><Relationship Id="rId8" Type="http://schemas.openxmlformats.org/officeDocument/2006/relationships/tags" Target="../tags/tag121.xml" /><Relationship Id="rId9" Type="http://schemas.openxmlformats.org/officeDocument/2006/relationships/tags" Target="../tags/tag12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32.xml" /><Relationship Id="rId11" Type="http://schemas.openxmlformats.org/officeDocument/2006/relationships/image" Target="../media/image5.jpeg" /><Relationship Id="rId12" Type="http://schemas.openxmlformats.org/officeDocument/2006/relationships/tags" Target="../tags/tag133.xml" /><Relationship Id="rId2" Type="http://schemas.openxmlformats.org/officeDocument/2006/relationships/tags" Target="../tags/tag125.xml" /><Relationship Id="rId3" Type="http://schemas.openxmlformats.org/officeDocument/2006/relationships/image" Target="../media/image2.png" /><Relationship Id="rId4" Type="http://schemas.openxmlformats.org/officeDocument/2006/relationships/tags" Target="../tags/tag126.xml" /><Relationship Id="rId5" Type="http://schemas.openxmlformats.org/officeDocument/2006/relationships/tags" Target="../tags/tag127.xml" /><Relationship Id="rId6" Type="http://schemas.openxmlformats.org/officeDocument/2006/relationships/tags" Target="../tags/tag128.xml" /><Relationship Id="rId7" Type="http://schemas.openxmlformats.org/officeDocument/2006/relationships/tags" Target="../tags/tag129.xml" /><Relationship Id="rId8" Type="http://schemas.openxmlformats.org/officeDocument/2006/relationships/tags" Target="../tags/tag130.xml" /><Relationship Id="rId9" Type="http://schemas.openxmlformats.org/officeDocument/2006/relationships/tags" Target="../tags/tag131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41.xml" /><Relationship Id="rId11" Type="http://schemas.openxmlformats.org/officeDocument/2006/relationships/image" Target="../media/image5.jpeg" /><Relationship Id="rId12" Type="http://schemas.openxmlformats.org/officeDocument/2006/relationships/tags" Target="../tags/tag142.xml" /><Relationship Id="rId2" Type="http://schemas.openxmlformats.org/officeDocument/2006/relationships/tags" Target="../tags/tag134.xml" /><Relationship Id="rId3" Type="http://schemas.openxmlformats.org/officeDocument/2006/relationships/image" Target="../media/image2.png" /><Relationship Id="rId4" Type="http://schemas.openxmlformats.org/officeDocument/2006/relationships/tags" Target="../tags/tag135.xml" /><Relationship Id="rId5" Type="http://schemas.openxmlformats.org/officeDocument/2006/relationships/tags" Target="../tags/tag136.xml" /><Relationship Id="rId6" Type="http://schemas.openxmlformats.org/officeDocument/2006/relationships/tags" Target="../tags/tag137.xml" /><Relationship Id="rId7" Type="http://schemas.openxmlformats.org/officeDocument/2006/relationships/tags" Target="../tags/tag138.xml" /><Relationship Id="rId8" Type="http://schemas.openxmlformats.org/officeDocument/2006/relationships/tags" Target="../tags/tag139.xml" /><Relationship Id="rId9" Type="http://schemas.openxmlformats.org/officeDocument/2006/relationships/tags" Target="../tags/tag140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50.xml" /><Relationship Id="rId11" Type="http://schemas.openxmlformats.org/officeDocument/2006/relationships/image" Target="../media/image5.jpeg" /><Relationship Id="rId12" Type="http://schemas.openxmlformats.org/officeDocument/2006/relationships/tags" Target="../tags/tag151.xml" /><Relationship Id="rId2" Type="http://schemas.openxmlformats.org/officeDocument/2006/relationships/tags" Target="../tags/tag143.xml" /><Relationship Id="rId3" Type="http://schemas.openxmlformats.org/officeDocument/2006/relationships/image" Target="../media/image2.png" /><Relationship Id="rId4" Type="http://schemas.openxmlformats.org/officeDocument/2006/relationships/tags" Target="../tags/tag144.xml" /><Relationship Id="rId5" Type="http://schemas.openxmlformats.org/officeDocument/2006/relationships/tags" Target="../tags/tag145.xml" /><Relationship Id="rId6" Type="http://schemas.openxmlformats.org/officeDocument/2006/relationships/tags" Target="../tags/tag146.xml" /><Relationship Id="rId7" Type="http://schemas.openxmlformats.org/officeDocument/2006/relationships/tags" Target="../tags/tag147.xml" /><Relationship Id="rId8" Type="http://schemas.openxmlformats.org/officeDocument/2006/relationships/tags" Target="../tags/tag148.xml" /><Relationship Id="rId9" Type="http://schemas.openxmlformats.org/officeDocument/2006/relationships/tags" Target="../tags/tag149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59.xml" /><Relationship Id="rId11" Type="http://schemas.openxmlformats.org/officeDocument/2006/relationships/tags" Target="../tags/tag160.xml" /><Relationship Id="rId12" Type="http://schemas.openxmlformats.org/officeDocument/2006/relationships/image" Target="../media/image4.jpeg" /><Relationship Id="rId13" Type="http://schemas.openxmlformats.org/officeDocument/2006/relationships/tags" Target="../tags/tag161.xml" /><Relationship Id="rId2" Type="http://schemas.openxmlformats.org/officeDocument/2006/relationships/tags" Target="../tags/tag152.xml" /><Relationship Id="rId3" Type="http://schemas.openxmlformats.org/officeDocument/2006/relationships/image" Target="../media/image2.png" /><Relationship Id="rId4" Type="http://schemas.openxmlformats.org/officeDocument/2006/relationships/tags" Target="../tags/tag153.xml" /><Relationship Id="rId5" Type="http://schemas.openxmlformats.org/officeDocument/2006/relationships/tags" Target="../tags/tag154.xml" /><Relationship Id="rId6" Type="http://schemas.openxmlformats.org/officeDocument/2006/relationships/tags" Target="../tags/tag155.xml" /><Relationship Id="rId7" Type="http://schemas.openxmlformats.org/officeDocument/2006/relationships/tags" Target="../tags/tag156.xml" /><Relationship Id="rId8" Type="http://schemas.openxmlformats.org/officeDocument/2006/relationships/tags" Target="../tags/tag157.xml" /><Relationship Id="rId9" Type="http://schemas.openxmlformats.org/officeDocument/2006/relationships/tags" Target="../tags/tag15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69.xml" /><Relationship Id="rId11" Type="http://schemas.openxmlformats.org/officeDocument/2006/relationships/tags" Target="../tags/tag170.xml" /><Relationship Id="rId12" Type="http://schemas.openxmlformats.org/officeDocument/2006/relationships/image" Target="../media/image4.jpeg" /><Relationship Id="rId13" Type="http://schemas.openxmlformats.org/officeDocument/2006/relationships/tags" Target="../tags/tag171.xml" /><Relationship Id="rId2" Type="http://schemas.openxmlformats.org/officeDocument/2006/relationships/tags" Target="../tags/tag162.xml" /><Relationship Id="rId3" Type="http://schemas.openxmlformats.org/officeDocument/2006/relationships/image" Target="../media/image2.png" /><Relationship Id="rId4" Type="http://schemas.openxmlformats.org/officeDocument/2006/relationships/tags" Target="../tags/tag163.xml" /><Relationship Id="rId5" Type="http://schemas.openxmlformats.org/officeDocument/2006/relationships/tags" Target="../tags/tag164.xml" /><Relationship Id="rId6" Type="http://schemas.openxmlformats.org/officeDocument/2006/relationships/tags" Target="../tags/tag165.xml" /><Relationship Id="rId7" Type="http://schemas.openxmlformats.org/officeDocument/2006/relationships/tags" Target="../tags/tag166.xml" /><Relationship Id="rId8" Type="http://schemas.openxmlformats.org/officeDocument/2006/relationships/tags" Target="../tags/tag167.xml" /><Relationship Id="rId9" Type="http://schemas.openxmlformats.org/officeDocument/2006/relationships/tags" Target="../tags/tag168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8" name="Picture 2" descr="54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203200" y="172175"/>
            <a:ext cx="11763022" cy="6476981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</p:txBody>
      </p:sp>
      <p:sp>
        <p:nvSpPr>
          <p:cNvPr id="9" name="矩形 8"/>
          <p:cNvSpPr/>
          <p:nvPr>
            <p:custDataLst>
              <p:tags r:id="rId9"/>
            </p:custDataLst>
          </p:nvPr>
        </p:nvSpPr>
        <p:spPr>
          <a:xfrm>
            <a:off x="2685577" y="1591775"/>
            <a:ext cx="537633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200" b="1" smtClean="0">
                <a:solidFill>
                  <a:srgbClr val="FF0000"/>
                </a:solidFill>
              </a:rPr>
              <a:t>过   秦   论</a:t>
            </a:r>
            <a:endParaRPr lang="en-US" altLang="zh-CN" sz="7200" b="1" smtClean="0">
              <a:solidFill>
                <a:srgbClr val="FF0000"/>
              </a:solidFill>
            </a:endParaRPr>
          </a:p>
          <a:p>
            <a:r>
              <a:rPr lang="en-US" altLang="zh-CN" sz="5400" b="1" smtClean="0"/>
              <a:t>                </a:t>
            </a:r>
            <a:r>
              <a:rPr lang="zh-CN" altLang="en-US" sz="5400" b="1" smtClean="0">
                <a:solidFill>
                  <a:srgbClr val="FF0000"/>
                </a:solidFill>
              </a:rPr>
              <a:t>班   固</a:t>
            </a:r>
            <a:endParaRPr lang="zh-CN" altLang="en-US" sz="5400">
              <a:solidFill>
                <a:srgbClr val="FF0000"/>
              </a:solidFill>
            </a:endParaRPr>
          </a:p>
        </p:txBody>
      </p:sp>
      <p:pic>
        <p:nvPicPr>
          <p:cNvPr id="11" name="Picture 7" descr="75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 bwMode="auto">
          <a:xfrm>
            <a:off x="203200" y="5793230"/>
            <a:ext cx="11842044" cy="106477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" name="Picture 2" descr="C:\Users\Administrator\Desktop\b58f8c5494eef01fae59dfbfeffe9925bc317d7f.jpg"/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 bwMode="auto">
          <a:xfrm>
            <a:off x="8785578" y="1071739"/>
            <a:ext cx="2794000" cy="4737100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9" name="Picture 2" descr="54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80622" y="170003"/>
            <a:ext cx="11763022" cy="6476981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</p:txBody>
      </p:sp>
      <p:sp>
        <p:nvSpPr>
          <p:cNvPr id="8" name="文本框 13"/>
          <p:cNvSpPr txBox="1"/>
          <p:nvPr>
            <p:custDataLst>
              <p:tags r:id="rId9"/>
            </p:custDataLst>
          </p:nvPr>
        </p:nvSpPr>
        <p:spPr>
          <a:xfrm>
            <a:off x="1099235" y="197304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  <a:endParaRPr lang="zh-CN" altLang="en-US" sz="3200" b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612444" y="3192375"/>
            <a:ext cx="7620001" cy="110799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pPr marL="0" marR="0" lvl="0" indent="323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121" name="Rectangle 1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025422" y="769296"/>
            <a:ext cx="8940800" cy="526297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sz="2400" b="1" smtClean="0"/>
              <a:t> 1</a:t>
            </a:r>
            <a:r>
              <a:rPr lang="zh-CN" altLang="zh-CN" sz="2400" b="1" smtClean="0"/>
              <a:t>、读课文，</a:t>
            </a:r>
            <a:r>
              <a:rPr lang="zh-CN" altLang="en-US" sz="2400" b="1" smtClean="0"/>
              <a:t>读准注音</a:t>
            </a:r>
            <a:endParaRPr lang="zh-CN" altLang="zh-CN" sz="2400" smtClean="0"/>
          </a:p>
          <a:p>
            <a:r>
              <a:rPr lang="zh-CN" altLang="zh-CN" sz="2400" smtClean="0"/>
              <a:t>崤函</a:t>
            </a:r>
            <a:r>
              <a:rPr lang="en-US" altLang="zh-CN" sz="2400" smtClean="0"/>
              <a:t>(xiáo)      </a:t>
            </a:r>
            <a:r>
              <a:rPr lang="zh-CN" altLang="zh-CN" sz="2400" smtClean="0"/>
              <a:t>膏腴（</a:t>
            </a:r>
            <a:r>
              <a:rPr lang="en-US" altLang="zh-CN" sz="2400" smtClean="0"/>
              <a:t>yú)                </a:t>
            </a:r>
            <a:r>
              <a:rPr lang="zh-CN" altLang="zh-CN" sz="2400" smtClean="0"/>
              <a:t>窥视（</a:t>
            </a:r>
            <a:r>
              <a:rPr lang="en-US" altLang="zh-CN" sz="2400" smtClean="0"/>
              <a:t>kui</a:t>
            </a:r>
            <a:r>
              <a:rPr lang="zh-CN" altLang="zh-CN" sz="2400" smtClean="0"/>
              <a:t>） </a:t>
            </a:r>
          </a:p>
          <a:p>
            <a:r>
              <a:rPr lang="zh-CN" altLang="zh-CN" sz="2400" smtClean="0"/>
              <a:t>宁 越</a:t>
            </a:r>
            <a:r>
              <a:rPr lang="en-US" altLang="zh-CN" sz="2400" smtClean="0"/>
              <a:t>(nìng)      </a:t>
            </a:r>
            <a:r>
              <a:rPr lang="zh-CN" altLang="zh-CN" sz="2400" smtClean="0"/>
              <a:t>陈轸（</a:t>
            </a:r>
            <a:r>
              <a:rPr lang="en-US" altLang="zh-CN" sz="2400" smtClean="0"/>
              <a:t>zhěn            </a:t>
            </a:r>
            <a:r>
              <a:rPr lang="zh-CN" altLang="zh-CN" sz="2400" smtClean="0"/>
              <a:t>孙膑（</a:t>
            </a:r>
            <a:r>
              <a:rPr lang="en-US" altLang="zh-CN" sz="2400" smtClean="0"/>
              <a:t>bìn</a:t>
            </a:r>
            <a:r>
              <a:rPr lang="zh-CN" altLang="zh-CN" sz="2400" smtClean="0"/>
              <a:t>）</a:t>
            </a:r>
            <a:r>
              <a:rPr lang="en-US" altLang="zh-CN" sz="2400" smtClean="0"/>
              <a:t>   </a:t>
            </a:r>
            <a:endParaRPr lang="zh-CN" altLang="zh-CN" sz="2400" smtClean="0"/>
          </a:p>
          <a:p>
            <a:r>
              <a:rPr lang="zh-CN" altLang="zh-CN" sz="2400" smtClean="0"/>
              <a:t>带佗</a:t>
            </a:r>
            <a:r>
              <a:rPr lang="en-US" altLang="zh-CN" sz="2400" smtClean="0"/>
              <a:t>(tu</a:t>
            </a:r>
            <a:r>
              <a:rPr lang="zh-CN" altLang="zh-CN" sz="2400" smtClean="0"/>
              <a:t>ó）</a:t>
            </a:r>
            <a:r>
              <a:rPr lang="en-US" altLang="zh-CN" sz="2400" smtClean="0"/>
              <a:t>     </a:t>
            </a:r>
            <a:r>
              <a:rPr lang="zh-CN" altLang="zh-CN" sz="2400" smtClean="0"/>
              <a:t>倪良（</a:t>
            </a:r>
            <a:r>
              <a:rPr lang="en-US" altLang="zh-CN" sz="2400" smtClean="0"/>
              <a:t>ní</a:t>
            </a:r>
            <a:r>
              <a:rPr lang="zh-CN" altLang="zh-CN" sz="2400" smtClean="0"/>
              <a:t>）</a:t>
            </a:r>
            <a:r>
              <a:rPr lang="en-US" altLang="zh-CN" sz="2400" smtClean="0"/>
              <a:t>            </a:t>
            </a:r>
            <a:r>
              <a:rPr lang="zh-CN" altLang="zh-CN" sz="2400" smtClean="0"/>
              <a:t>召滑（</a:t>
            </a:r>
            <a:r>
              <a:rPr lang="en-US" altLang="zh-CN" sz="2400" smtClean="0"/>
              <a:t>shào</a:t>
            </a:r>
            <a:r>
              <a:rPr lang="zh-CN" altLang="zh-CN" sz="2400" smtClean="0"/>
              <a:t>）</a:t>
            </a:r>
          </a:p>
          <a:p>
            <a:r>
              <a:rPr lang="zh-CN" altLang="zh-CN" sz="2400" smtClean="0"/>
              <a:t>翟 景</a:t>
            </a:r>
            <a:r>
              <a:rPr lang="en-US" altLang="zh-CN" sz="2400" smtClean="0"/>
              <a:t>(zhái</a:t>
            </a:r>
            <a:r>
              <a:rPr lang="zh-CN" altLang="zh-CN" sz="2400" smtClean="0"/>
              <a:t>）</a:t>
            </a:r>
            <a:r>
              <a:rPr lang="en-US" altLang="zh-CN" sz="2400" smtClean="0"/>
              <a:t>   </a:t>
            </a:r>
            <a:r>
              <a:rPr lang="zh-CN" altLang="zh-CN" sz="2400" smtClean="0"/>
              <a:t>乐 毅</a:t>
            </a:r>
            <a:r>
              <a:rPr lang="en-US" altLang="zh-CN" sz="2400" smtClean="0"/>
              <a:t>(yuè)               </a:t>
            </a:r>
            <a:r>
              <a:rPr lang="zh-CN" altLang="zh-CN" sz="2400" smtClean="0"/>
              <a:t>逡巡（</a:t>
            </a:r>
            <a:r>
              <a:rPr lang="en-US" altLang="zh-CN" sz="2400" smtClean="0"/>
              <a:t>xún</a:t>
            </a:r>
            <a:r>
              <a:rPr lang="zh-CN" altLang="zh-CN" sz="2400" smtClean="0"/>
              <a:t>）</a:t>
            </a:r>
            <a:r>
              <a:rPr lang="en-US" altLang="zh-CN" sz="2400" smtClean="0"/>
              <a:t>  </a:t>
            </a:r>
            <a:endParaRPr lang="zh-CN" altLang="zh-CN" sz="2400" smtClean="0"/>
          </a:p>
          <a:p>
            <a:r>
              <a:rPr lang="zh-CN" altLang="zh-CN" sz="2400" smtClean="0"/>
              <a:t>遗镞</a:t>
            </a:r>
            <a:r>
              <a:rPr lang="en-US" altLang="zh-CN" sz="2400" smtClean="0"/>
              <a:t>(zú</a:t>
            </a:r>
            <a:r>
              <a:rPr lang="zh-CN" altLang="zh-CN" sz="2400" smtClean="0"/>
              <a:t>）</a:t>
            </a:r>
            <a:r>
              <a:rPr lang="en-US" altLang="zh-CN" sz="2400" smtClean="0"/>
              <a:t>       </a:t>
            </a:r>
            <a:r>
              <a:rPr lang="zh-CN" altLang="zh-CN" sz="2400" smtClean="0"/>
              <a:t>漂橹（</a:t>
            </a:r>
            <a:r>
              <a:rPr lang="en-US" altLang="zh-CN" sz="2400" smtClean="0"/>
              <a:t>lǔ</a:t>
            </a:r>
            <a:r>
              <a:rPr lang="zh-CN" altLang="zh-CN" sz="2400" smtClean="0"/>
              <a:t>）</a:t>
            </a:r>
            <a:r>
              <a:rPr lang="en-US" altLang="zh-CN" sz="2400" smtClean="0"/>
              <a:t>              </a:t>
            </a:r>
            <a:r>
              <a:rPr lang="zh-CN" altLang="zh-CN" sz="2400" smtClean="0"/>
              <a:t>鞭笞（</a:t>
            </a:r>
            <a:r>
              <a:rPr lang="en-US" altLang="zh-CN" sz="2400" smtClean="0"/>
              <a:t>chi</a:t>
            </a:r>
            <a:r>
              <a:rPr lang="zh-CN" altLang="zh-CN" sz="2400" smtClean="0"/>
              <a:t>）</a:t>
            </a:r>
          </a:p>
          <a:p>
            <a:r>
              <a:rPr lang="zh-CN" altLang="zh-CN" sz="2400" smtClean="0"/>
              <a:t>藩篱</a:t>
            </a:r>
            <a:r>
              <a:rPr lang="en-US" altLang="zh-CN" sz="2400" smtClean="0"/>
              <a:t>( fān </a:t>
            </a:r>
            <a:r>
              <a:rPr lang="zh-CN" altLang="zh-CN" sz="2400" smtClean="0"/>
              <a:t>）</a:t>
            </a:r>
            <a:r>
              <a:rPr lang="en-US" altLang="zh-CN" sz="2400" smtClean="0"/>
              <a:t>    </a:t>
            </a:r>
            <a:r>
              <a:rPr lang="zh-CN" altLang="zh-CN" sz="2400" smtClean="0"/>
              <a:t>黔首（</a:t>
            </a:r>
            <a:r>
              <a:rPr lang="en-US" altLang="zh-CN" sz="2400" smtClean="0"/>
              <a:t>qián</a:t>
            </a:r>
            <a:r>
              <a:rPr lang="zh-CN" altLang="zh-CN" sz="2400" smtClean="0"/>
              <a:t>）</a:t>
            </a:r>
            <a:r>
              <a:rPr lang="en-US" altLang="zh-CN" sz="2400" smtClean="0"/>
              <a:t>         </a:t>
            </a:r>
            <a:r>
              <a:rPr lang="zh-CN" altLang="zh-CN" sz="2400" smtClean="0"/>
              <a:t>隳名城</a:t>
            </a:r>
            <a:r>
              <a:rPr lang="en-US" altLang="zh-CN" sz="2400" smtClean="0"/>
              <a:t>(huī)  </a:t>
            </a:r>
            <a:endParaRPr lang="zh-CN" altLang="zh-CN" sz="2400" smtClean="0"/>
          </a:p>
          <a:p>
            <a:r>
              <a:rPr lang="zh-CN" altLang="zh-CN" sz="2400" smtClean="0"/>
              <a:t>销锋镝</a:t>
            </a:r>
            <a:r>
              <a:rPr lang="en-US" altLang="zh-CN" sz="2400" smtClean="0"/>
              <a:t>(dí</a:t>
            </a:r>
            <a:r>
              <a:rPr lang="zh-CN" altLang="zh-CN" sz="2400" smtClean="0"/>
              <a:t>）</a:t>
            </a:r>
            <a:r>
              <a:rPr lang="en-US" altLang="zh-CN" sz="2400" smtClean="0"/>
              <a:t>    </a:t>
            </a:r>
            <a:r>
              <a:rPr lang="zh-CN" altLang="zh-CN" sz="2400" smtClean="0"/>
              <a:t>瓮牖（</a:t>
            </a:r>
            <a:r>
              <a:rPr lang="en-US" altLang="zh-CN" sz="2400" smtClean="0"/>
              <a:t>yǒu</a:t>
            </a:r>
            <a:r>
              <a:rPr lang="zh-CN" altLang="zh-CN" sz="2400" smtClean="0"/>
              <a:t>）</a:t>
            </a:r>
            <a:r>
              <a:rPr lang="en-US" altLang="zh-CN" sz="2400" smtClean="0"/>
              <a:t>          </a:t>
            </a:r>
            <a:r>
              <a:rPr lang="zh-CN" altLang="zh-CN" sz="2400" smtClean="0"/>
              <a:t>甿隶（</a:t>
            </a:r>
            <a:r>
              <a:rPr lang="en-US" altLang="zh-CN" sz="2400" smtClean="0"/>
              <a:t>méng</a:t>
            </a:r>
            <a:r>
              <a:rPr lang="zh-CN" altLang="zh-CN" sz="2400" smtClean="0"/>
              <a:t>）</a:t>
            </a:r>
          </a:p>
          <a:p>
            <a:r>
              <a:rPr lang="zh-CN" altLang="zh-CN" sz="2400" smtClean="0"/>
              <a:t>蹑足</a:t>
            </a:r>
            <a:r>
              <a:rPr lang="en-US" altLang="zh-CN" sz="2400" smtClean="0"/>
              <a:t>(niè</a:t>
            </a:r>
            <a:r>
              <a:rPr lang="zh-CN" altLang="zh-CN" sz="2400" smtClean="0"/>
              <a:t>）</a:t>
            </a:r>
            <a:r>
              <a:rPr lang="en-US" altLang="zh-CN" sz="2400" smtClean="0"/>
              <a:t>      </a:t>
            </a:r>
            <a:r>
              <a:rPr lang="zh-CN" altLang="zh-CN" sz="2400" smtClean="0"/>
              <a:t>行伍（</a:t>
            </a:r>
            <a:r>
              <a:rPr lang="en-US" altLang="zh-CN" sz="2400" smtClean="0"/>
              <a:t>háng</a:t>
            </a:r>
            <a:r>
              <a:rPr lang="zh-CN" altLang="zh-CN" sz="2400" smtClean="0"/>
              <a:t>）</a:t>
            </a:r>
            <a:r>
              <a:rPr lang="en-US" altLang="zh-CN" sz="2400" smtClean="0"/>
              <a:t>         </a:t>
            </a:r>
            <a:r>
              <a:rPr lang="zh-CN" altLang="zh-CN" sz="2400" smtClean="0"/>
              <a:t>阡陌（</a:t>
            </a:r>
            <a:r>
              <a:rPr lang="en-US" altLang="zh-CN" sz="2400" smtClean="0"/>
              <a:t>qiān</a:t>
            </a:r>
            <a:r>
              <a:rPr lang="zh-CN" altLang="zh-CN" sz="2400" smtClean="0"/>
              <a:t>）</a:t>
            </a:r>
          </a:p>
          <a:p>
            <a:r>
              <a:rPr lang="zh-CN" altLang="zh-CN" sz="2400" smtClean="0"/>
              <a:t>谪戍</a:t>
            </a:r>
            <a:r>
              <a:rPr lang="en-US" altLang="zh-CN" sz="2400" smtClean="0"/>
              <a:t>(zhé</a:t>
            </a:r>
            <a:r>
              <a:rPr lang="zh-CN" altLang="zh-CN" sz="2400" smtClean="0"/>
              <a:t>）</a:t>
            </a:r>
            <a:r>
              <a:rPr lang="en-US" altLang="zh-CN" sz="2400" smtClean="0"/>
              <a:t>      </a:t>
            </a:r>
            <a:r>
              <a:rPr lang="zh-CN" altLang="zh-CN" sz="2400" smtClean="0"/>
              <a:t>锄耰</a:t>
            </a:r>
            <a:r>
              <a:rPr lang="en-US" altLang="zh-CN" sz="2400" smtClean="0"/>
              <a:t>(yōu)                </a:t>
            </a:r>
            <a:r>
              <a:rPr lang="zh-CN" altLang="zh-CN" sz="2400" smtClean="0"/>
              <a:t>棘矜（</a:t>
            </a:r>
            <a:r>
              <a:rPr lang="en-US" altLang="zh-CN" sz="2400" smtClean="0"/>
              <a:t>qín</a:t>
            </a:r>
            <a:r>
              <a:rPr lang="zh-CN" altLang="zh-CN" sz="2400" smtClean="0"/>
              <a:t>）</a:t>
            </a:r>
          </a:p>
          <a:p>
            <a:r>
              <a:rPr lang="zh-CN" altLang="zh-CN" sz="2400" smtClean="0"/>
              <a:t>铦</a:t>
            </a:r>
            <a:r>
              <a:rPr lang="en-US" altLang="zh-CN" sz="2400" smtClean="0"/>
              <a:t>(xi</a:t>
            </a:r>
            <a:r>
              <a:rPr lang="zh-CN" altLang="zh-CN" sz="2400" smtClean="0"/>
              <a:t>ā</a:t>
            </a:r>
            <a:r>
              <a:rPr lang="en-US" altLang="zh-CN" sz="2400" smtClean="0"/>
              <a:t>n </a:t>
            </a:r>
            <a:r>
              <a:rPr lang="zh-CN" altLang="zh-CN" sz="2400" smtClean="0"/>
              <a:t>）</a:t>
            </a:r>
            <a:r>
              <a:rPr lang="en-US" altLang="zh-CN" sz="2400" smtClean="0"/>
              <a:t>        </a:t>
            </a:r>
            <a:r>
              <a:rPr lang="zh-CN" altLang="zh-CN" sz="2400" smtClean="0"/>
              <a:t>钩戟</a:t>
            </a:r>
            <a:r>
              <a:rPr lang="en-US" altLang="zh-CN" sz="2400" smtClean="0"/>
              <a:t> (j</a:t>
            </a:r>
            <a:r>
              <a:rPr lang="zh-CN" altLang="zh-CN" sz="2400" smtClean="0"/>
              <a:t>ǐ</a:t>
            </a:r>
            <a:r>
              <a:rPr lang="en-US" altLang="zh-CN" sz="2400" smtClean="0"/>
              <a:t>)                    </a:t>
            </a:r>
            <a:r>
              <a:rPr lang="zh-CN" altLang="zh-CN" sz="2400" smtClean="0"/>
              <a:t>长铩（</a:t>
            </a:r>
            <a:r>
              <a:rPr lang="en-US" altLang="zh-CN" sz="2400" smtClean="0"/>
              <a:t>shā</a:t>
            </a:r>
            <a:r>
              <a:rPr lang="zh-CN" altLang="zh-CN" sz="2400" smtClean="0"/>
              <a:t>）</a:t>
            </a:r>
          </a:p>
          <a:p>
            <a:r>
              <a:rPr lang="zh-CN" altLang="zh-CN" sz="2400" smtClean="0"/>
              <a:t>猗顿</a:t>
            </a:r>
            <a:r>
              <a:rPr lang="en-US" altLang="zh-CN" sz="2400" smtClean="0"/>
              <a:t>(yī</a:t>
            </a:r>
            <a:r>
              <a:rPr lang="zh-CN" altLang="zh-CN" sz="2400" smtClean="0"/>
              <a:t>）</a:t>
            </a:r>
            <a:r>
              <a:rPr lang="en-US" altLang="zh-CN" sz="2400" smtClean="0"/>
              <a:t>         </a:t>
            </a:r>
            <a:r>
              <a:rPr lang="zh-CN" altLang="zh-CN" sz="2400" smtClean="0"/>
              <a:t>墨翟（</a:t>
            </a:r>
            <a:r>
              <a:rPr lang="en-US" altLang="zh-CN" sz="2400" smtClean="0"/>
              <a:t>dí  </a:t>
            </a:r>
            <a:r>
              <a:rPr lang="zh-CN" altLang="zh-CN" sz="2400" smtClean="0"/>
              <a:t>）</a:t>
            </a:r>
            <a:r>
              <a:rPr lang="en-US" altLang="zh-CN" sz="2400" smtClean="0"/>
              <a:t>           </a:t>
            </a:r>
            <a:r>
              <a:rPr lang="zh-CN" altLang="zh-CN" sz="2400" smtClean="0"/>
              <a:t>万乘</a:t>
            </a:r>
            <a:r>
              <a:rPr lang="en-US" altLang="zh-CN" sz="2400" smtClean="0"/>
              <a:t>(shèng</a:t>
            </a:r>
            <a:r>
              <a:rPr lang="zh-CN" altLang="zh-CN" sz="2400" smtClean="0"/>
              <a:t>）</a:t>
            </a:r>
          </a:p>
          <a:p>
            <a:endParaRPr lang="zh-CN" altLang="zh-CN" sz="240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2371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9" name="Picture 2" descr="54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80622" y="170003"/>
            <a:ext cx="11763022" cy="6476981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</p:txBody>
      </p:sp>
      <p:sp>
        <p:nvSpPr>
          <p:cNvPr id="8" name="文本框 13"/>
          <p:cNvSpPr txBox="1"/>
          <p:nvPr>
            <p:custDataLst>
              <p:tags r:id="rId9"/>
            </p:custDataLst>
          </p:nvPr>
        </p:nvSpPr>
        <p:spPr>
          <a:xfrm>
            <a:off x="1099235" y="197304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  <a:endParaRPr lang="zh-CN" altLang="en-US" sz="3200" b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612444" y="3192375"/>
            <a:ext cx="7620001" cy="110799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pPr marL="0" marR="0" lvl="0" indent="323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121" name="Rectangle 1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025422" y="1323298"/>
            <a:ext cx="8940800" cy="415498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2400" smtClean="0"/>
              <a:t>  </a:t>
            </a:r>
            <a:r>
              <a:rPr lang="zh-CN" altLang="zh-CN" sz="2400" b="1" smtClean="0">
                <a:latin typeface="楷体" pitchFamily="49" charset="-122"/>
                <a:ea typeface="楷体" pitchFamily="49" charset="-122"/>
              </a:rPr>
              <a:t>速读课文，疏通文意，理清脉络。</a:t>
            </a:r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课文分两部分</a:t>
            </a:r>
          </a:p>
          <a:p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第一部分（</a:t>
            </a:r>
            <a:r>
              <a:rPr lang="en-US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—</a:t>
            </a:r>
            <a:r>
              <a:rPr lang="en-US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段）叙述秦王朝的兴亡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。</a:t>
            </a:r>
          </a:p>
          <a:p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第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段写秦国势力的崛起。</a:t>
            </a:r>
          </a:p>
          <a:p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第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段写秦国势力的进一步发展。</a:t>
            </a:r>
          </a:p>
          <a:p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第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段写秦王统一天下。</a:t>
            </a:r>
          </a:p>
          <a:p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第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段写陈涉起义和秦王朝的覆灭。</a:t>
            </a:r>
          </a:p>
          <a:p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第二部分（</a:t>
            </a:r>
            <a:r>
              <a:rPr lang="en-US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段）阐述秦王朝迅速灭亡的原因。</a:t>
            </a:r>
          </a:p>
          <a:p>
            <a:endParaRPr lang="zh-CN" altLang="zh-CN" sz="2400" smtClean="0"/>
          </a:p>
          <a:p>
            <a:endParaRPr lang="zh-CN" altLang="zh-CN" sz="240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marL="0" marR="0" lvl="0" indent="2371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9" name="Picture 2" descr="54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80622" y="170003"/>
            <a:ext cx="11763022" cy="6476981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</p:txBody>
      </p:sp>
      <p:sp>
        <p:nvSpPr>
          <p:cNvPr id="8" name="文本框 13"/>
          <p:cNvSpPr txBox="1"/>
          <p:nvPr>
            <p:custDataLst>
              <p:tags r:id="rId9"/>
            </p:custDataLst>
          </p:nvPr>
        </p:nvSpPr>
        <p:spPr>
          <a:xfrm>
            <a:off x="4378013" y="563064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疏通解读</a:t>
            </a:r>
            <a:endParaRPr lang="zh-CN" altLang="en-US" sz="3200" b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612444" y="3192375"/>
            <a:ext cx="7620001" cy="110799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pPr marL="0" marR="0" lvl="0" indent="323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121" name="Rectangle 1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037806" y="2069482"/>
            <a:ext cx="8281851" cy="292387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400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   读课文，疏通文意，注意文中通假字、古今异义、</a:t>
            </a:r>
            <a:r>
              <a:rPr lang="en-US" altLang="zh-CN" sz="400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400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活用词等</a:t>
            </a:r>
            <a:r>
              <a:rPr lang="zh-CN" altLang="zh-CN" sz="400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4000" smtClean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320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2400" smtClean="0"/>
          </a:p>
          <a:p>
            <a:endParaRPr lang="zh-CN" altLang="zh-CN" sz="240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marL="0" marR="0" lvl="0" indent="2371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9" name="Picture 2" descr="54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80622" y="170003"/>
            <a:ext cx="11763022" cy="6476981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</p:txBody>
      </p:sp>
      <p:sp>
        <p:nvSpPr>
          <p:cNvPr id="8" name="文本框 13"/>
          <p:cNvSpPr txBox="1"/>
          <p:nvPr>
            <p:custDataLst>
              <p:tags r:id="rId9"/>
            </p:custDataLst>
          </p:nvPr>
        </p:nvSpPr>
        <p:spPr>
          <a:xfrm>
            <a:off x="410612" y="186015"/>
            <a:ext cx="2251880" cy="830997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第一段</a:t>
            </a:r>
            <a:endParaRPr lang="zh-CN" altLang="en-US" sz="3200" b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612444" y="3192375"/>
            <a:ext cx="7620001" cy="110799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pPr marL="0" marR="0" lvl="0" indent="323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121" name="Rectangle 1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731911" y="798288"/>
            <a:ext cx="9053689" cy="67403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400" b="1" smtClean="0">
                <a:latin typeface="楷体" pitchFamily="49" charset="-122"/>
                <a:ea typeface="楷体" pitchFamily="49" charset="-122"/>
              </a:rPr>
              <a:t>活动一：朗读课文第一段</a:t>
            </a:r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b="1" smtClean="0">
                <a:latin typeface="楷体" pitchFamily="49" charset="-122"/>
                <a:ea typeface="楷体" pitchFamily="49" charset="-122"/>
              </a:rPr>
              <a:t>梳理文意</a:t>
            </a:r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b="1" smtClean="0">
                <a:latin typeface="楷体" pitchFamily="49" charset="-122"/>
                <a:ea typeface="楷体" pitchFamily="49" charset="-122"/>
              </a:rPr>
              <a:t>解释划线字词。</a:t>
            </a:r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秦孝公据崤函之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固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，拥雍州之地，君臣固守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以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窥周室，有席卷天下，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包举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宇内，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囊括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四海之意，并吞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八荒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之心。当是时也，商君佐之，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内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立法度，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务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耕织，修守战之具，外连衡而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斗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诸侯。于是秦人拱手而取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西河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之外。</a:t>
            </a:r>
          </a:p>
          <a:p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固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4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形作名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险要的地势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以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：表目的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400" smtClean="0">
                <a:latin typeface="楷体" pitchFamily="49" charset="-122"/>
                <a:ea typeface="楷体" pitchFamily="49" charset="-122"/>
              </a:rPr>
              <a:t>来</a:t>
            </a:r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席卷、包举、囊括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：并吞。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席、包、囊”名作状语，像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一样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八荒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：八方荒远之地。宇内、四海、八荒均指天下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内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：在内，</a:t>
            </a:r>
            <a:r>
              <a:rPr lang="zh-CN" altLang="zh-CN" sz="24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名词作状语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务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：致力于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外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4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名词作状语</a:t>
            </a:r>
            <a:r>
              <a:rPr lang="en-US" altLang="zh-CN" sz="24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对外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斗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4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使动用法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，使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…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争斗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西河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：黄河以西</a:t>
            </a:r>
          </a:p>
          <a:p>
            <a:endParaRPr lang="zh-CN" altLang="zh-CN" sz="2400" smtClean="0"/>
          </a:p>
          <a:p>
            <a:endParaRPr lang="zh-CN" altLang="zh-CN" sz="240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marL="0" marR="0" lvl="0" indent="2371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1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12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12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9" name="Picture 2" descr="54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80622" y="170003"/>
            <a:ext cx="11763022" cy="6476981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</p:txBody>
      </p:sp>
      <p:sp>
        <p:nvSpPr>
          <p:cNvPr id="8" name="文本框 13"/>
          <p:cNvSpPr txBox="1"/>
          <p:nvPr>
            <p:custDataLst>
              <p:tags r:id="rId9"/>
            </p:custDataLst>
          </p:nvPr>
        </p:nvSpPr>
        <p:spPr>
          <a:xfrm>
            <a:off x="410612" y="186015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第一段</a:t>
            </a:r>
            <a:endParaRPr lang="zh-CN" altLang="en-US" sz="3200" b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612444" y="3192375"/>
            <a:ext cx="7620001" cy="110799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pPr marL="0" marR="0" lvl="0" indent="323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121" name="Rectangle 1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784162" y="1181389"/>
            <a:ext cx="9053689" cy="49552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活动二：解读</a:t>
            </a:r>
            <a:endParaRPr lang="zh-CN" altLang="zh-CN" sz="2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 sz="2400" b="1" smtClean="0">
                <a:latin typeface="楷体" pitchFamily="49" charset="-122"/>
                <a:ea typeface="楷体" pitchFamily="49" charset="-122"/>
              </a:rPr>
              <a:t>、找出能表现秦孝公的政治野心的词语，并思考有什么作用？</a:t>
            </a:r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“席卷”“包举”“囊括”“并吞”四个短语构成互文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同时又是排比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极言秦孝公吞并天下的雄心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可谓气势磅礴。</a:t>
            </a:r>
          </a:p>
          <a:p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zh-CN" sz="2400" b="1" smtClean="0">
                <a:latin typeface="楷体" pitchFamily="49" charset="-122"/>
                <a:ea typeface="楷体" pitchFamily="49" charset="-122"/>
              </a:rPr>
              <a:t>、文章意在指斥秦之过失</a:t>
            </a:r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b="1" smtClean="0">
                <a:latin typeface="楷体" pitchFamily="49" charset="-122"/>
                <a:ea typeface="楷体" pitchFamily="49" charset="-122"/>
              </a:rPr>
              <a:t>却在开头写秦攻取天下的过程</a:t>
            </a:r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b="1" smtClean="0">
                <a:latin typeface="楷体" pitchFamily="49" charset="-122"/>
                <a:ea typeface="楷体" pitchFamily="49" charset="-122"/>
              </a:rPr>
              <a:t>有何作用</a:t>
            </a:r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?</a:t>
            </a:r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先叙秦的地理优势和秦孝公的政治雄心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次叙在商鞅辅佐下所制定的基本国策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立法度、务耕织、修守战之具、连衡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和取得的成果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目的是展示出秦“成功”的一面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与其下文“失败的一面形成鲜明的对比。</a:t>
            </a:r>
          </a:p>
          <a:p>
            <a:endParaRPr lang="zh-CN" altLang="zh-CN" sz="2400" smtClean="0"/>
          </a:p>
          <a:p>
            <a:endParaRPr lang="zh-CN" altLang="zh-CN" sz="240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marL="0" marR="0" lvl="0" indent="2371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9" name="Picture 2" descr="54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80622" y="170003"/>
            <a:ext cx="11763022" cy="6476981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</p:txBody>
      </p:sp>
      <p:sp>
        <p:nvSpPr>
          <p:cNvPr id="8" name="文本框 13"/>
          <p:cNvSpPr txBox="1"/>
          <p:nvPr>
            <p:custDataLst>
              <p:tags r:id="rId9"/>
            </p:custDataLst>
          </p:nvPr>
        </p:nvSpPr>
        <p:spPr>
          <a:xfrm>
            <a:off x="410612" y="186015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第二段</a:t>
            </a:r>
            <a:endParaRPr lang="zh-CN" altLang="en-US" sz="3200" b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612444" y="3192375"/>
            <a:ext cx="7620001" cy="110799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pPr marL="0" marR="0" lvl="0" indent="323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121" name="Rectangle 1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959428" y="254352"/>
            <a:ext cx="9771017" cy="38472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活动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一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400" b="1" smtClean="0">
                <a:latin typeface="楷体" pitchFamily="49" charset="-122"/>
                <a:ea typeface="楷体" pitchFamily="49" charset="-122"/>
              </a:rPr>
              <a:t>朗读课文第二段</a:t>
            </a:r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b="1" smtClean="0">
                <a:latin typeface="楷体" pitchFamily="49" charset="-122"/>
                <a:ea typeface="楷体" pitchFamily="49" charset="-122"/>
              </a:rPr>
              <a:t>梳理文意</a:t>
            </a:r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b="1" smtClean="0">
                <a:latin typeface="楷体" pitchFamily="49" charset="-122"/>
                <a:ea typeface="楷体" pitchFamily="49" charset="-122"/>
              </a:rPr>
              <a:t>解释划线字词。</a:t>
            </a:r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孝公既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没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，惠文、武、昭襄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蒙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故业，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因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遗策，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南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取汉中，西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举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巴、蜀，东割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膏腴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之地，北收要害之郡。诸侯恐惧，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会盟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而谋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弱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秦，不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爱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珍器重宝肥饶之地，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以致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天下之士，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合从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缔交，相与为一。当此之时，齐有孟尝，赵有平原，楚有春申，魏有信陵。此四君者，皆明智而忠信，宽厚而爱人，尊贤而重士，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约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从离衡，兼韩、魏、燕、楚、齐、赵、宋、卫、中山之众。</a:t>
            </a:r>
          </a:p>
          <a:p>
            <a:endParaRPr lang="zh-CN" altLang="zh-CN" sz="2400" smtClean="0"/>
          </a:p>
          <a:p>
            <a:endParaRPr lang="zh-CN" altLang="zh-CN" sz="240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marL="0" marR="0" lvl="0" indent="2371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11" name="矩形 10"/>
          <p:cNvSpPr/>
          <p:nvPr>
            <p:custDataLst>
              <p:tags r:id="rId12"/>
            </p:custDataLst>
          </p:nvPr>
        </p:nvSpPr>
        <p:spPr>
          <a:xfrm>
            <a:off x="4380411" y="2920111"/>
            <a:ext cx="6096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没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：死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           </a:t>
            </a:r>
          </a:p>
          <a:p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因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：沿袭</a:t>
            </a:r>
          </a:p>
          <a:p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南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4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名词作状语</a:t>
            </a:r>
            <a:r>
              <a:rPr lang="en-US" altLang="zh-CN" sz="24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向南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                           </a:t>
            </a:r>
          </a:p>
          <a:p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举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：攻占、攻取</a:t>
            </a:r>
          </a:p>
          <a:p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膏腴：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肥沃</a:t>
            </a:r>
          </a:p>
          <a:p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会盟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：古代诸侯国之间聚会而结盟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                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爱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：吝惜</a:t>
            </a:r>
          </a:p>
          <a:p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以致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en-US" sz="2400" smtClean="0">
                <a:latin typeface="楷体" pitchFamily="49" charset="-122"/>
                <a:ea typeface="楷体" pitchFamily="49" charset="-122"/>
              </a:rPr>
              <a:t>表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连词表目的，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</a:t>
            </a:r>
          </a:p>
          <a:p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致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：招致、招引。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      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约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：结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9" name="Picture 2" descr="54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80622" y="170003"/>
            <a:ext cx="11763022" cy="6476981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</p:txBody>
      </p:sp>
      <p:sp>
        <p:nvSpPr>
          <p:cNvPr id="8" name="文本框 13"/>
          <p:cNvSpPr txBox="1"/>
          <p:nvPr>
            <p:custDataLst>
              <p:tags r:id="rId9"/>
            </p:custDataLst>
          </p:nvPr>
        </p:nvSpPr>
        <p:spPr>
          <a:xfrm>
            <a:off x="162418" y="186015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第二段</a:t>
            </a:r>
            <a:endParaRPr lang="zh-CN" altLang="en-US" sz="3200" b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612444" y="3192375"/>
            <a:ext cx="7620001" cy="110799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pPr marL="0" marR="0" lvl="0" indent="323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121" name="Rectangle 1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220684" y="237717"/>
            <a:ext cx="9771017" cy="458587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活动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一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400" b="1" smtClean="0">
                <a:latin typeface="楷体" pitchFamily="49" charset="-122"/>
                <a:ea typeface="楷体" pitchFamily="49" charset="-122"/>
              </a:rPr>
              <a:t>朗读课文第二段</a:t>
            </a:r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b="1" smtClean="0">
                <a:latin typeface="楷体" pitchFamily="49" charset="-122"/>
                <a:ea typeface="楷体" pitchFamily="49" charset="-122"/>
              </a:rPr>
              <a:t>梳理文意</a:t>
            </a:r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b="1" smtClean="0">
                <a:latin typeface="楷体" pitchFamily="49" charset="-122"/>
                <a:ea typeface="楷体" pitchFamily="49" charset="-122"/>
              </a:rPr>
              <a:t>解释划线字词。</a:t>
            </a:r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于是六国之士，有宁越、徐尚、苏秦、杜赫之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属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为之谋，齐明、周最、陈轸、召滑、楼缓、翟景、苏厉、乐毅之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徒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通其意，吴起、孙膑、带佗、倪良、王廖、田忌、廉颇、赵奢之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伦制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其兵。尝以十倍之地，百万之众，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叩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关而攻秦。秦人开关延敌，九国之师，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逡巡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而不敢进。秦无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亡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矢遗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镞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之费，而天下诸侯已困矣。于是从散约败，争割地而赂秦。秦有余力而制其弊，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追亡逐北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，伏尸百万，流血漂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橹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；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因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利乘便，宰割天下，分裂山河。强国请服，弱国入朝。延及孝文王、庄襄王，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享国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之日浅，国家无事。</a:t>
            </a:r>
          </a:p>
          <a:p>
            <a:endParaRPr lang="zh-CN" altLang="zh-CN" sz="2400" smtClean="0"/>
          </a:p>
          <a:p>
            <a:endParaRPr lang="zh-CN" altLang="zh-CN" sz="240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marL="0" marR="0" lvl="0" indent="2371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11" name="矩形 10"/>
          <p:cNvSpPr/>
          <p:nvPr>
            <p:custDataLst>
              <p:tags r:id="rId12"/>
            </p:custDataLst>
          </p:nvPr>
        </p:nvSpPr>
        <p:spPr>
          <a:xfrm>
            <a:off x="4406538" y="3455688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属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：某一类，与下文的“徒”“类”“辈”，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指某一类。</a:t>
            </a:r>
          </a:p>
          <a:p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延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：叩击</a:t>
            </a:r>
          </a:p>
          <a:p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逡巡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： 有所顾虑而徘徊不敢前进。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                 </a:t>
            </a:r>
          </a:p>
          <a:p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亡：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丢失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              </a:t>
            </a:r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镞：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箭头</a:t>
            </a:r>
          </a:p>
          <a:p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追亡逐北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：败逃的军队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                            </a:t>
            </a:r>
          </a:p>
          <a:p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橹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：打的盾牌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          </a:t>
            </a:r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因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：趁着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                                     </a:t>
            </a:r>
          </a:p>
          <a:p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享国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：帝王在位的时间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9" name="Picture 2" descr="54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80622" y="170003"/>
            <a:ext cx="11763022" cy="6476981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</p:txBody>
      </p:sp>
      <p:sp>
        <p:nvSpPr>
          <p:cNvPr id="8" name="文本框 13"/>
          <p:cNvSpPr txBox="1"/>
          <p:nvPr>
            <p:custDataLst>
              <p:tags r:id="rId9"/>
            </p:custDataLst>
          </p:nvPr>
        </p:nvSpPr>
        <p:spPr>
          <a:xfrm>
            <a:off x="410612" y="186015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第二段</a:t>
            </a:r>
            <a:endParaRPr lang="zh-CN" altLang="en-US" sz="3200" b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612444" y="3192375"/>
            <a:ext cx="7620001" cy="110799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pPr marL="0" marR="0" lvl="0" indent="323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121" name="Rectangle 1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050868" y="1268841"/>
            <a:ext cx="9486537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zh-CN" altLang="zh-CN" sz="2400" b="1" smtClean="0">
                <a:latin typeface="楷体" pitchFamily="49" charset="-122"/>
                <a:ea typeface="楷体" pitchFamily="49" charset="-122"/>
              </a:rPr>
              <a:t>活动二：解读</a:t>
            </a:r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2400" b="1" smtClean="0">
                <a:latin typeface="楷体" pitchFamily="49" charset="-122"/>
                <a:ea typeface="楷体" pitchFamily="49" charset="-122"/>
              </a:rPr>
              <a:t>作者是如何说明诸侯国的联合实力远超秦国？</a:t>
            </a:r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先以“齐有孟尝……魏有信陵”排比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显示“合从缔交”面之广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;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接着以“明智而忠信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宽厚而爱人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尊贤而重士”的排比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显示上述四君子的谋略才干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;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再以“……杜赫之属为之谋”“……乐毅之徒通意”“……赵奢之伦，制其兵”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显示“天下之士”“合从缔交”戮力攻秦的力量。</a:t>
            </a:r>
          </a:p>
          <a:p>
            <a:endParaRPr lang="zh-CN" altLang="zh-CN" sz="2400" smtClean="0"/>
          </a:p>
          <a:p>
            <a:endParaRPr lang="zh-CN" altLang="zh-CN" sz="240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marL="0" marR="0" lvl="0" indent="2371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9" name="Picture 2" descr="54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80622" y="170003"/>
            <a:ext cx="11763022" cy="6476981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612444" y="3192375"/>
            <a:ext cx="7620001" cy="110799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pPr marL="0" marR="0" lvl="0" indent="323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121" name="Rectangle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299061" y="885927"/>
            <a:ext cx="8699863" cy="526297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400" b="1" smtClean="0">
                <a:latin typeface="楷体" pitchFamily="49" charset="-122"/>
                <a:ea typeface="楷体" pitchFamily="49" charset="-122"/>
              </a:rPr>
              <a:t>活动一：朗读课文第三段</a:t>
            </a:r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b="1" smtClean="0">
                <a:latin typeface="楷体" pitchFamily="49" charset="-122"/>
                <a:ea typeface="楷体" pitchFamily="49" charset="-122"/>
              </a:rPr>
              <a:t>梳理文意</a:t>
            </a:r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b="1" smtClean="0">
                <a:latin typeface="楷体" pitchFamily="49" charset="-122"/>
                <a:ea typeface="楷体" pitchFamily="49" charset="-122"/>
              </a:rPr>
              <a:t>解释划线字词。</a:t>
            </a:r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及至始皇，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奋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六世之余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烈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，振长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策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而御宇内，吞二周而亡诸侯，履至尊而制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六合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，执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敲扑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而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鞭笞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天下，威振四海。南取百越之地，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以为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桂林、象郡；百越之君，俯首系颈，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委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命下吏。乃使蒙恬北筑长城而守藩篱，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却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匈奴七百余里；胡人不敢南下而牧马，士不敢弯弓而报怨。于是废先王之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道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，焚百家之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言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，以愚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黔首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；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隳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名城，杀豪杰；收天下之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兵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，聚之咸阳，销锋镝，铸以为金人十二，以弱天下之民。然后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践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华为城，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因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河为池，据亿丈之城，临不测之渊，以为固。良将劲弩守要害之处，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信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臣精卒陈利兵而谁何。天下已定，始皇之心，自以为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关中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之固，金城千里，子孙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帝王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万世之业也。</a:t>
            </a:r>
          </a:p>
          <a:p>
            <a:endParaRPr lang="zh-CN" altLang="zh-CN" sz="2400" smtClean="0"/>
          </a:p>
          <a:p>
            <a:endParaRPr lang="zh-CN" altLang="zh-CN" sz="240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marL="0" marR="0" lvl="0" indent="2371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11" name="TextBox 10"/>
          <p:cNvSpPr txBox="1"/>
          <p:nvPr>
            <p:custDataLst>
              <p:tags r:id="rId11"/>
            </p:custDataLst>
          </p:nvPr>
        </p:nvSpPr>
        <p:spPr>
          <a:xfrm>
            <a:off x="0" y="1580606"/>
            <a:ext cx="1077218" cy="168510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第三段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9" name="Picture 2" descr="54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80622" y="170003"/>
            <a:ext cx="11763022" cy="6476981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6537027" y="796006"/>
            <a:ext cx="698810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隳 ：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毁坏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                             </a:t>
            </a:r>
          </a:p>
          <a:p>
            <a:r>
              <a:rPr lang="zh-CN" altLang="zh-CN" sz="2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兵：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兵器</a:t>
            </a:r>
            <a:r>
              <a:rPr lang="en-US" altLang="zh-CN" sz="2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                    </a:t>
            </a:r>
            <a:endParaRPr lang="zh-CN" altLang="zh-CN" sz="280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践：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踏</a:t>
            </a:r>
            <a:r>
              <a:rPr lang="en-US" altLang="zh-CN" sz="2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                              </a:t>
            </a:r>
          </a:p>
          <a:p>
            <a:r>
              <a:rPr lang="zh-CN" altLang="zh-CN" sz="2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因：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凭借</a:t>
            </a:r>
          </a:p>
          <a:p>
            <a:r>
              <a:rPr lang="zh-CN" altLang="zh-CN" sz="2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信：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可靠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                                </a:t>
            </a:r>
          </a:p>
          <a:p>
            <a:r>
              <a:rPr lang="zh-CN" altLang="zh-CN" sz="2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关中：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秦的腹地，今在陕西</a:t>
            </a:r>
          </a:p>
          <a:p>
            <a:r>
              <a:rPr lang="zh-CN" altLang="zh-CN" sz="2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帝王：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名词用作动词，做帝王</a:t>
            </a: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5425634" y="975717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</p:txBody>
      </p:sp>
      <p:sp>
        <p:nvSpPr>
          <p:cNvPr id="8" name="文本框 13"/>
          <p:cNvSpPr txBox="1"/>
          <p:nvPr>
            <p:custDataLst>
              <p:tags r:id="rId9"/>
            </p:custDataLst>
          </p:nvPr>
        </p:nvSpPr>
        <p:spPr>
          <a:xfrm>
            <a:off x="410612" y="186015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第三段</a:t>
            </a:r>
            <a:endParaRPr lang="zh-CN" altLang="en-US" sz="3200" b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612444" y="3192375"/>
            <a:ext cx="7620001" cy="110799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pPr marL="0" marR="0" lvl="0" indent="323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121" name="Rectangle 1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750422" y="161411"/>
            <a:ext cx="7367452" cy="821763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400" b="1" smtClean="0">
                <a:latin typeface="楷体" pitchFamily="49" charset="-122"/>
                <a:ea typeface="楷体" pitchFamily="49" charset="-122"/>
              </a:rPr>
              <a:t>活动一：朗读课文第三段</a:t>
            </a:r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b="1" smtClean="0">
                <a:latin typeface="楷体" pitchFamily="49" charset="-122"/>
                <a:ea typeface="楷体" pitchFamily="49" charset="-122"/>
              </a:rPr>
              <a:t>梳理文意</a:t>
            </a:r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b="1" smtClean="0">
                <a:latin typeface="楷体" pitchFamily="49" charset="-122"/>
                <a:ea typeface="楷体" pitchFamily="49" charset="-122"/>
              </a:rPr>
              <a:t>解释划线字词。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400" smtClean="0">
                <a:solidFill>
                  <a:srgbClr val="FF0000"/>
                </a:solidFill>
              </a:rPr>
              <a:t>奋：振兴</a:t>
            </a:r>
            <a:r>
              <a:rPr lang="en-US" altLang="zh-CN" sz="2400" smtClean="0">
                <a:solidFill>
                  <a:srgbClr val="FF0000"/>
                </a:solidFill>
              </a:rPr>
              <a:t>                              </a:t>
            </a:r>
          </a:p>
          <a:p>
            <a:r>
              <a:rPr lang="en-US" altLang="zh-CN" sz="2400" smtClean="0">
                <a:solidFill>
                  <a:srgbClr val="FF0000"/>
                </a:solidFill>
              </a:rPr>
              <a:t> </a:t>
            </a:r>
            <a:r>
              <a:rPr lang="zh-CN" altLang="zh-CN" sz="2400" smtClean="0">
                <a:solidFill>
                  <a:srgbClr val="FF0000"/>
                </a:solidFill>
              </a:rPr>
              <a:t>烈：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功业、功绩</a:t>
            </a:r>
          </a:p>
          <a:p>
            <a:r>
              <a:rPr lang="zh-CN" altLang="zh-CN" sz="2400" smtClean="0">
                <a:solidFill>
                  <a:srgbClr val="FF0000"/>
                </a:solidFill>
              </a:rPr>
              <a:t>策：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马鞭子</a:t>
            </a:r>
            <a:r>
              <a:rPr lang="en-US" altLang="zh-CN" sz="2400" smtClean="0">
                <a:solidFill>
                  <a:srgbClr val="FF0000"/>
                </a:solidFill>
              </a:rPr>
              <a:t>                        </a:t>
            </a:r>
          </a:p>
          <a:p>
            <a:r>
              <a:rPr lang="en-US" altLang="zh-CN" sz="2400" smtClean="0">
                <a:solidFill>
                  <a:srgbClr val="FF0000"/>
                </a:solidFill>
              </a:rPr>
              <a:t> </a:t>
            </a:r>
            <a:r>
              <a:rPr lang="zh-CN" altLang="zh-CN" sz="2400" smtClean="0">
                <a:solidFill>
                  <a:srgbClr val="FF0000"/>
                </a:solidFill>
              </a:rPr>
              <a:t>六合：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天地四方</a:t>
            </a:r>
          </a:p>
          <a:p>
            <a:r>
              <a:rPr lang="zh-CN" altLang="zh-CN" sz="2400" smtClean="0">
                <a:solidFill>
                  <a:srgbClr val="FF0000"/>
                </a:solidFill>
              </a:rPr>
              <a:t>敲扑：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行刑时用的棍杖，</a:t>
            </a:r>
            <a:endParaRPr lang="en-US" altLang="zh-CN" sz="24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  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短的叫“敲”，</a:t>
            </a:r>
            <a:endParaRPr lang="en-US" altLang="zh-CN" sz="24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长的叫“扑”。</a:t>
            </a:r>
          </a:p>
          <a:p>
            <a:r>
              <a:rPr lang="zh-CN" altLang="zh-CN" sz="2400" smtClean="0">
                <a:solidFill>
                  <a:srgbClr val="FF0000"/>
                </a:solidFill>
              </a:rPr>
              <a:t>鞭笞：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用鞭抽打</a:t>
            </a:r>
            <a:endParaRPr lang="en-US" altLang="zh-CN" sz="240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2400" smtClean="0">
                <a:solidFill>
                  <a:srgbClr val="FF0000"/>
                </a:solidFill>
              </a:rPr>
              <a:t>以为：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以之为的省略</a:t>
            </a:r>
          </a:p>
          <a:p>
            <a:r>
              <a:rPr lang="zh-CN" altLang="zh-CN" sz="2400" smtClean="0">
                <a:solidFill>
                  <a:srgbClr val="FF0000"/>
                </a:solidFill>
              </a:rPr>
              <a:t>委</a:t>
            </a:r>
            <a:r>
              <a:rPr lang="en-US" altLang="zh-CN" sz="2400" smtClean="0">
                <a:solidFill>
                  <a:srgbClr val="FF0000"/>
                </a:solidFill>
              </a:rPr>
              <a:t>:       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托付、交付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        </a:t>
            </a:r>
          </a:p>
          <a:p>
            <a:r>
              <a:rPr lang="zh-CN" altLang="zh-CN" sz="2400" smtClean="0">
                <a:solidFill>
                  <a:srgbClr val="FF0000"/>
                </a:solidFill>
              </a:rPr>
              <a:t>却：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使动用法，使退却</a:t>
            </a:r>
            <a:r>
              <a:rPr lang="zh-CN" altLang="en-US" sz="2400" smtClean="0">
                <a:latin typeface="楷体" pitchFamily="49" charset="-122"/>
                <a:ea typeface="楷体" pitchFamily="49" charset="-122"/>
              </a:rPr>
              <a:t>，击退。</a:t>
            </a:r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2400" smtClean="0">
                <a:solidFill>
                  <a:srgbClr val="FF0000"/>
                </a:solidFill>
              </a:rPr>
              <a:t>道：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法则、制度</a:t>
            </a:r>
            <a:r>
              <a:rPr lang="en-US" altLang="zh-CN" sz="2400" smtClean="0">
                <a:solidFill>
                  <a:srgbClr val="FF0000"/>
                </a:solidFill>
              </a:rPr>
              <a:t>          </a:t>
            </a:r>
          </a:p>
          <a:p>
            <a:r>
              <a:rPr lang="zh-CN" altLang="zh-CN" sz="2400" smtClean="0">
                <a:solidFill>
                  <a:srgbClr val="FF0000"/>
                </a:solidFill>
              </a:rPr>
              <a:t>言：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言论，这里指著作</a:t>
            </a:r>
          </a:p>
          <a:p>
            <a:r>
              <a:rPr lang="zh-CN" altLang="zh-CN" sz="2400" smtClean="0">
                <a:solidFill>
                  <a:srgbClr val="FF0000"/>
                </a:solidFill>
              </a:rPr>
              <a:t>黔首：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秦朝对百姓的称呼。</a:t>
            </a:r>
            <a:endParaRPr lang="en-US" altLang="zh-CN" sz="24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黔，黑色。秦朝百姓用黑色头巾包头，故称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“黔首”</a:t>
            </a:r>
            <a:r>
              <a:rPr lang="zh-CN" altLang="zh-CN" sz="2400" smtClean="0">
                <a:solidFill>
                  <a:srgbClr val="FF0000"/>
                </a:solidFill>
              </a:rPr>
              <a:t>。</a:t>
            </a: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/>
          </a:p>
          <a:p>
            <a:endParaRPr lang="zh-CN" altLang="zh-CN" sz="240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marL="0" marR="0" lvl="0" indent="2371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1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1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1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1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1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12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12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12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12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12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12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12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12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12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12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121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121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9" name="Picture 2" descr="54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80622" y="170003"/>
            <a:ext cx="11763022" cy="6476981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</p:txBody>
      </p:sp>
      <p:sp>
        <p:nvSpPr>
          <p:cNvPr id="8" name="文本框 13"/>
          <p:cNvSpPr txBox="1"/>
          <p:nvPr>
            <p:custDataLst>
              <p:tags r:id="rId9"/>
            </p:custDataLst>
          </p:nvPr>
        </p:nvSpPr>
        <p:spPr>
          <a:xfrm>
            <a:off x="873458" y="423082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素养目标</a:t>
            </a:r>
            <a:endParaRPr lang="zh-CN" altLang="en-US" sz="3200" b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032000" y="2095815"/>
            <a:ext cx="6333066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积累并掌握本课中的重要实词、虚词、特殊句式等文言知识点。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理清课文思路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学习对比论证的论证方法。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结合时代背景了解作者的政治主张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理解作者居安思危、忧国忧民的思想。</a:t>
            </a:r>
          </a:p>
          <a:p>
            <a:pPr marL="0" marR="0" lvl="0" indent="323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2050" name="Picture 2" descr="C:\Users\Administrator\Desktop\b58f8c5494eef01fae59dfbfeffe9925bc317d7f.jpg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 bwMode="auto">
          <a:xfrm>
            <a:off x="9135534" y="1884539"/>
            <a:ext cx="2794000" cy="4737100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1" name="Picture 2" descr="54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80622" y="170003"/>
            <a:ext cx="11763022" cy="6476981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5425634" y="975717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</p:txBody>
      </p:sp>
      <p:sp>
        <p:nvSpPr>
          <p:cNvPr id="8" name="文本框 13"/>
          <p:cNvSpPr txBox="1"/>
          <p:nvPr>
            <p:custDataLst>
              <p:tags r:id="rId8"/>
            </p:custDataLst>
          </p:nvPr>
        </p:nvSpPr>
        <p:spPr>
          <a:xfrm>
            <a:off x="410612" y="186015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第三段</a:t>
            </a:r>
            <a:endParaRPr lang="zh-CN" altLang="en-US" sz="3200" b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612444" y="3192375"/>
            <a:ext cx="7620001" cy="110799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pPr marL="0" marR="0" lvl="0" indent="323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121" name="Rectangle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155370" y="1124637"/>
            <a:ext cx="8203476" cy="53245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                 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活动二：解读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 sz="2400" b="1" smtClean="0">
                <a:latin typeface="楷体" pitchFamily="49" charset="-122"/>
                <a:ea typeface="楷体" pitchFamily="49" charset="-122"/>
              </a:rPr>
              <a:t>、秦始皇夺取天下</a:t>
            </a:r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b="1" smtClean="0">
                <a:latin typeface="楷体" pitchFamily="49" charset="-122"/>
                <a:ea typeface="楷体" pitchFamily="49" charset="-122"/>
              </a:rPr>
              <a:t>处于“攻势”时采用了什么办法</a:t>
            </a:r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zh-CN" sz="2400" b="1" smtClean="0">
                <a:latin typeface="楷体" pitchFamily="49" charset="-122"/>
                <a:ea typeface="楷体" pitchFamily="49" charset="-122"/>
              </a:rPr>
              <a:t>结果如何</a:t>
            </a:r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?</a:t>
            </a:r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采取办法：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“奋”“振”“吞”“履”“执”等系列动词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形象地写出了秦始皇威势之盛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揭露出其政策的实质是“执敲扑而鞭笞天下”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即施行暴政。</a:t>
            </a:r>
          </a:p>
          <a:p>
            <a:r>
              <a:rPr lang="en-US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结果：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“南取百越”“北筑长城”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秦始皇靠武力使疆域扩大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国力强盛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天下臣服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天下之人敢怒不敢言。</a:t>
            </a:r>
            <a:endParaRPr lang="en-US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/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/>
          </a:p>
          <a:p>
            <a:endParaRPr lang="zh-CN" altLang="zh-CN" sz="240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marL="0" marR="0" lvl="0" indent="2371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9" name="Picture 2" descr="54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80622" y="170003"/>
            <a:ext cx="11763022" cy="6476981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5425634" y="975717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</p:txBody>
      </p:sp>
      <p:sp>
        <p:nvSpPr>
          <p:cNvPr id="8" name="文本框 13"/>
          <p:cNvSpPr txBox="1"/>
          <p:nvPr>
            <p:custDataLst>
              <p:tags r:id="rId8"/>
            </p:custDataLst>
          </p:nvPr>
        </p:nvSpPr>
        <p:spPr>
          <a:xfrm>
            <a:off x="410612" y="186015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第三段</a:t>
            </a:r>
            <a:endParaRPr lang="zh-CN" altLang="en-US" sz="3200" b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612444" y="3192375"/>
            <a:ext cx="7620001" cy="110799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pPr marL="0" marR="0" lvl="0" indent="323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121" name="Rectangle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750422" y="900077"/>
            <a:ext cx="7367452" cy="67403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              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活动二：解读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zh-CN" sz="2400" b="1" smtClean="0">
                <a:latin typeface="楷体" pitchFamily="49" charset="-122"/>
                <a:ea typeface="楷体" pitchFamily="49" charset="-122"/>
              </a:rPr>
              <a:t>、秦始皇统一中国后由攻转守</a:t>
            </a:r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b="1" smtClean="0">
                <a:latin typeface="楷体" pitchFamily="49" charset="-122"/>
                <a:ea typeface="楷体" pitchFamily="49" charset="-122"/>
              </a:rPr>
              <a:t>就其国内来说</a:t>
            </a:r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b="1" smtClean="0">
                <a:latin typeface="楷体" pitchFamily="49" charset="-122"/>
                <a:ea typeface="楷体" pitchFamily="49" charset="-122"/>
              </a:rPr>
              <a:t>他的“守”策有哪些</a:t>
            </a:r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?</a:t>
            </a:r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首先是愚民政策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秦始皇认为先王治世之道不符合其专制统治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而诸子百家之言多讲“仁义”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也与之格格不入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于是“废先王之道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焚百家之言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“以愚黔首”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;   </a:t>
            </a:r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其次是弱民政策</a:t>
            </a:r>
            <a:r>
              <a:rPr lang="en-US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秦始皇认为人民手无寸铁就不会反抗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所以他想尽一切办法削弱人民的反抗力量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便“收天下之兵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聚之咸阳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销锋镝”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;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最后是防民政策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他“践华为城因河为池”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派“良将劲弩守要害之处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信臣精卒陈利兵而谁何”</a:t>
            </a:r>
          </a:p>
          <a:p>
            <a:endParaRPr lang="en-US" altLang="zh-CN" sz="2400" smtClean="0"/>
          </a:p>
          <a:p>
            <a:endParaRPr lang="zh-CN" altLang="zh-CN" sz="2400" smtClean="0"/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/>
          </a:p>
          <a:p>
            <a:endParaRPr lang="zh-CN" altLang="zh-CN" sz="240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marL="0" marR="0" lvl="0" indent="2371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1" name="Picture 2" descr="54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80622" y="170003"/>
            <a:ext cx="11763022" cy="6476981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189899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3620036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     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5451760" y="975717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 </a:t>
            </a:r>
          </a:p>
        </p:txBody>
      </p:sp>
      <p:sp>
        <p:nvSpPr>
          <p:cNvPr id="8" name="文本框 13"/>
          <p:cNvSpPr txBox="1"/>
          <p:nvPr>
            <p:custDataLst>
              <p:tags r:id="rId8"/>
            </p:custDataLst>
          </p:nvPr>
        </p:nvSpPr>
        <p:spPr>
          <a:xfrm>
            <a:off x="175481" y="0"/>
            <a:ext cx="2251880" cy="90691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40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第四段</a:t>
            </a:r>
            <a:endParaRPr lang="zh-CN" altLang="en-US" sz="4000" b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638570" y="3192375"/>
            <a:ext cx="7620001" cy="110799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pPr marL="0" marR="0" lvl="0" indent="323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121" name="Rectangle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39635" y="698216"/>
            <a:ext cx="4781005" cy="526297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解释划线字词。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始皇既没，余威震于</a:t>
            </a:r>
            <a:r>
              <a:rPr lang="zh-CN" altLang="zh-CN" sz="2800" u="sng" smtClean="0">
                <a:latin typeface="楷体" pitchFamily="49" charset="-122"/>
                <a:ea typeface="楷体" pitchFamily="49" charset="-122"/>
              </a:rPr>
              <a:t>殊俗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。然陈涉</a:t>
            </a:r>
            <a:r>
              <a:rPr lang="zh-CN" altLang="zh-CN" sz="2800" u="sng" smtClean="0">
                <a:latin typeface="楷体" pitchFamily="49" charset="-122"/>
                <a:ea typeface="楷体" pitchFamily="49" charset="-122"/>
              </a:rPr>
              <a:t>瓮牖绳枢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之子，</a:t>
            </a:r>
            <a:r>
              <a:rPr lang="zh-CN" altLang="zh-CN" sz="2800" u="sng" smtClean="0">
                <a:latin typeface="楷体" pitchFamily="49" charset="-122"/>
                <a:ea typeface="楷体" pitchFamily="49" charset="-122"/>
              </a:rPr>
              <a:t>氓隶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之人，而</a:t>
            </a:r>
            <a:r>
              <a:rPr lang="zh-CN" altLang="zh-CN" sz="2800" u="sng" smtClean="0">
                <a:latin typeface="楷体" pitchFamily="49" charset="-122"/>
                <a:ea typeface="楷体" pitchFamily="49" charset="-122"/>
              </a:rPr>
              <a:t>迁徙之徒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也；才能不及</a:t>
            </a:r>
            <a:r>
              <a:rPr lang="zh-CN" altLang="zh-CN" sz="2800" u="sng" smtClean="0">
                <a:latin typeface="楷体" pitchFamily="49" charset="-122"/>
                <a:ea typeface="楷体" pitchFamily="49" charset="-122"/>
              </a:rPr>
              <a:t>中人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，非有仲尼，墨翟之贤，陶朱、猗顿之富；蹑足</a:t>
            </a:r>
            <a:r>
              <a:rPr lang="zh-CN" altLang="zh-CN" sz="2800" u="sng" smtClean="0">
                <a:latin typeface="楷体" pitchFamily="49" charset="-122"/>
                <a:ea typeface="楷体" pitchFamily="49" charset="-122"/>
              </a:rPr>
              <a:t>行伍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之间，而倔起阡陌之中，率疲弊之卒，将数百之众，转而攻秦；斩木为兵，揭竿为旗，天下</a:t>
            </a:r>
            <a:r>
              <a:rPr lang="zh-CN" altLang="zh-CN" sz="2800" u="sng" smtClean="0">
                <a:latin typeface="楷体" pitchFamily="49" charset="-122"/>
                <a:ea typeface="楷体" pitchFamily="49" charset="-122"/>
              </a:rPr>
              <a:t>云集响应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u="sng" smtClean="0">
                <a:latin typeface="楷体" pitchFamily="49" charset="-122"/>
                <a:ea typeface="楷体" pitchFamily="49" charset="-122"/>
              </a:rPr>
              <a:t>赢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粮而</a:t>
            </a:r>
            <a:r>
              <a:rPr lang="zh-CN" altLang="zh-CN" sz="2800" u="sng" smtClean="0">
                <a:latin typeface="楷体" pitchFamily="49" charset="-122"/>
                <a:ea typeface="楷体" pitchFamily="49" charset="-122"/>
              </a:rPr>
              <a:t>景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从。</a:t>
            </a:r>
            <a:r>
              <a:rPr lang="zh-CN" altLang="zh-CN" sz="2800" u="sng" smtClean="0">
                <a:latin typeface="楷体" pitchFamily="49" charset="-122"/>
                <a:ea typeface="楷体" pitchFamily="49" charset="-122"/>
              </a:rPr>
              <a:t>山东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豪俊遂并起而亡秦族矣。</a:t>
            </a:r>
          </a:p>
        </p:txBody>
      </p:sp>
      <p:sp>
        <p:nvSpPr>
          <p:cNvPr id="9" name="矩形 8"/>
          <p:cNvSpPr/>
          <p:nvPr>
            <p:custDataLst>
              <p:tags r:id="rId11"/>
            </p:custDataLst>
          </p:nvPr>
        </p:nvSpPr>
        <p:spPr>
          <a:xfrm>
            <a:off x="4976946" y="222069"/>
            <a:ext cx="7215053" cy="7848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殊俗：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不同的风俗，指边远地区。</a:t>
            </a:r>
          </a:p>
          <a:p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瓮牖绳枢：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瓮、绳都是</a:t>
            </a:r>
            <a:r>
              <a:rPr lang="zh-CN" altLang="zh-CN" sz="24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名词用作动词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以破瓮做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以草</a:t>
            </a:r>
            <a:endParaRPr lang="en-US" altLang="zh-CN" sz="24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  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绳系。</a:t>
            </a:r>
            <a:r>
              <a:rPr lang="zh-CN" altLang="zh-CN" sz="24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牖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窗户。</a:t>
            </a:r>
            <a:r>
              <a:rPr lang="zh-CN" altLang="zh-CN" sz="24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枢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门扇开关的枢轴。</a:t>
            </a:r>
          </a:p>
          <a:p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氓隶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：指下层百姓。</a:t>
            </a:r>
            <a:r>
              <a:rPr lang="zh-CN" altLang="zh-CN" sz="24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氓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民。</a:t>
            </a:r>
            <a:r>
              <a:rPr lang="zh-CN" altLang="zh-CN" sz="24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隶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低贱的人</a:t>
            </a:r>
          </a:p>
          <a:p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迁徙之徒：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被征发的人。</a:t>
            </a:r>
          </a:p>
          <a:p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中人：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平常的人。</a:t>
            </a:r>
          </a:p>
          <a:p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蹑足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：置身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参与。</a:t>
            </a:r>
          </a:p>
          <a:p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行伍：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指军队。古代兵制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五人为伍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二十五人为行。</a:t>
            </a:r>
          </a:p>
          <a:p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倔起：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兴起。</a:t>
            </a:r>
          </a:p>
          <a:p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阡陌：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田间小路</a:t>
            </a:r>
            <a:r>
              <a:rPr lang="zh-CN" altLang="en-US" sz="240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南北向的路为阡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东西向的路为陌。</a:t>
            </a:r>
          </a:p>
          <a:p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云集响应：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“云”“响”均为</a:t>
            </a:r>
            <a:r>
              <a:rPr lang="zh-CN" altLang="zh-CN" sz="24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名词作状语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像云一样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     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像回声一样。</a:t>
            </a:r>
          </a:p>
          <a:p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赢：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担负。</a:t>
            </a:r>
          </a:p>
          <a:p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景：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同“影”。</a:t>
            </a:r>
            <a:r>
              <a:rPr lang="zh-CN" altLang="zh-CN" sz="24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名词作状语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像影子一样。</a:t>
            </a:r>
          </a:p>
          <a:p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山东：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指崤山以东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即东方诸国。</a:t>
            </a:r>
          </a:p>
          <a:p>
            <a:endParaRPr lang="zh-CN" altLang="zh-CN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indent="2371725"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1" name="Picture 2" descr="54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80622" y="170003"/>
            <a:ext cx="11763022" cy="6476981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189899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3620036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     </a:t>
            </a:r>
            <a:endParaRPr lang="zh-CN" altLang="en-US" sz="28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5451760" y="975717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 </a:t>
            </a:r>
          </a:p>
        </p:txBody>
      </p:sp>
      <p:sp>
        <p:nvSpPr>
          <p:cNvPr id="8" name="文本框 13"/>
          <p:cNvSpPr txBox="1"/>
          <p:nvPr>
            <p:custDataLst>
              <p:tags r:id="rId8"/>
            </p:custDataLst>
          </p:nvPr>
        </p:nvSpPr>
        <p:spPr>
          <a:xfrm>
            <a:off x="175481" y="0"/>
            <a:ext cx="2251880" cy="90691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40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第四段</a:t>
            </a:r>
            <a:endParaRPr lang="zh-CN" altLang="en-US" sz="4000" b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638570" y="3192375"/>
            <a:ext cx="7620001" cy="110799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pPr marL="0" marR="0" lvl="0" indent="323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9" name="矩形 8"/>
          <p:cNvSpPr/>
          <p:nvPr>
            <p:custDataLst>
              <p:tags r:id="rId10"/>
            </p:custDataLst>
          </p:nvPr>
        </p:nvSpPr>
        <p:spPr>
          <a:xfrm>
            <a:off x="2625632" y="182880"/>
            <a:ext cx="8974185" cy="82791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               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活动二：解读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2400" b="1" smtClean="0">
                <a:latin typeface="楷体" pitchFamily="49" charset="-122"/>
                <a:ea typeface="楷体" pitchFamily="49" charset="-122"/>
              </a:rPr>
              <a:t>本段是如何描写陈涉的队伍力量之弱小的</a:t>
            </a:r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zh-CN" sz="2400" b="1" smtClean="0">
                <a:latin typeface="楷体" pitchFamily="49" charset="-122"/>
                <a:ea typeface="楷体" pitchFamily="49" charset="-122"/>
              </a:rPr>
              <a:t>目的是什么</a:t>
            </a:r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?</a:t>
            </a:r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描写</a:t>
            </a:r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弱小：</a:t>
            </a:r>
            <a:endParaRPr lang="en-US" altLang="zh-CN" sz="240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smtClean="0">
                <a:latin typeface="Calibri"/>
                <a:ea typeface="楷体" pitchFamily="49" charset="-122"/>
              </a:rPr>
              <a:t>①</a:t>
            </a:r>
            <a:r>
              <a:rPr lang="zh-CN" altLang="zh-CN" sz="24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领袖出身卑微</a:t>
            </a:r>
            <a:r>
              <a:rPr lang="zh-CN" altLang="en-US" sz="24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一瓮牖绳枢之子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迁徙之徒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;</a:t>
            </a:r>
          </a:p>
          <a:p>
            <a:r>
              <a:rPr lang="zh-CN" altLang="en-US" sz="2400" smtClean="0">
                <a:ea typeface="楷体" pitchFamily="49" charset="-122"/>
              </a:rPr>
              <a:t>②</a:t>
            </a:r>
            <a:r>
              <a:rPr lang="zh-CN" altLang="zh-CN" sz="24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领袖才能之劣</a:t>
            </a:r>
            <a:r>
              <a:rPr lang="zh-CN" altLang="en-US" sz="2400" smtClean="0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才能不及中人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非有仲尼、墨翟之贤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陶朱、猗顿之富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;</a:t>
            </a:r>
          </a:p>
          <a:p>
            <a:r>
              <a:rPr lang="zh-CN" altLang="en-US" sz="2400" smtClean="0">
                <a:ea typeface="楷体" pitchFamily="49" charset="-122"/>
              </a:rPr>
              <a:t>③</a:t>
            </a:r>
            <a:r>
              <a:rPr lang="zh-CN" altLang="zh-CN" sz="24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举事之急</a:t>
            </a:r>
            <a:r>
              <a:rPr lang="zh-CN" altLang="en-US" sz="2400" smtClean="0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一蹑足行伍之间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而倔起阡陌之中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;</a:t>
            </a:r>
          </a:p>
          <a:p>
            <a:r>
              <a:rPr lang="zh-CN" altLang="en-US" sz="2400" smtClean="0">
                <a:ea typeface="楷体" pitchFamily="49" charset="-122"/>
              </a:rPr>
              <a:t>④</a:t>
            </a:r>
            <a:r>
              <a:rPr lang="zh-CN" altLang="zh-CN" sz="24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兵力之弱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疲弊之卒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数百之众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;</a:t>
            </a:r>
          </a:p>
          <a:p>
            <a:r>
              <a:rPr lang="zh-CN" altLang="en-US" sz="2400" smtClean="0">
                <a:latin typeface="Calibri"/>
                <a:ea typeface="楷体" pitchFamily="49" charset="-122"/>
              </a:rPr>
              <a:t>⑤</a:t>
            </a:r>
            <a:r>
              <a:rPr lang="zh-CN" altLang="zh-CN" sz="24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装备之差</a:t>
            </a:r>
            <a:r>
              <a:rPr lang="zh-CN" altLang="en-US" sz="2400" smtClean="0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斩木为兵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揭竿为旗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目的：</a:t>
            </a:r>
            <a:endParaRPr lang="en-US" altLang="zh-CN" sz="240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 smtClean="0">
                <a:ea typeface="楷体" pitchFamily="49" charset="-122"/>
              </a:rPr>
              <a:t>①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说明强秦并不是毁于强大的外部力量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而是统治者自身出现了重大问题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即“仁义不施”。陈涉不费吹灰之力就“亡秦族矣”</a:t>
            </a:r>
            <a:r>
              <a:rPr lang="zh-CN" altLang="en-US" sz="2400" smtClean="0">
                <a:ea typeface="楷体" pitchFamily="49" charset="-122"/>
              </a:rPr>
              <a:t>。</a:t>
            </a:r>
            <a:endParaRPr lang="en-US" altLang="zh-CN" sz="2400" smtClean="0">
              <a:ea typeface="楷体" panose="02010609060101010101" pitchFamily="49" charset="-122"/>
            </a:endParaRPr>
          </a:p>
          <a:p>
            <a:r>
              <a:rPr lang="zh-CN" altLang="en-US" sz="2400" smtClean="0">
                <a:ea typeface="楷体" pitchFamily="49" charset="-122"/>
              </a:rPr>
              <a:t>②</a:t>
            </a:r>
            <a:r>
              <a:rPr lang="zh-CN" altLang="zh-CN" sz="24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与前三段形成鲜明对比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秦国面对强大的列国联盟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能以弱胜强统一天下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;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面对弱小的陈涉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反被击而溃。原因何在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令人深思。为文章进一步分析和最后提出中心论点做了充分而必要的准备。</a:t>
            </a: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lvl="0" indent="2371725"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1" name="Picture 2" descr="54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80622" y="170003"/>
            <a:ext cx="11763022" cy="6476981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189899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3620036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     </a:t>
            </a:r>
            <a:endParaRPr lang="zh-CN" altLang="en-US" sz="28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5451760" y="975717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 </a:t>
            </a:r>
          </a:p>
        </p:txBody>
      </p:sp>
      <p:sp>
        <p:nvSpPr>
          <p:cNvPr id="8" name="文本框 13"/>
          <p:cNvSpPr txBox="1"/>
          <p:nvPr>
            <p:custDataLst>
              <p:tags r:id="rId8"/>
            </p:custDataLst>
          </p:nvPr>
        </p:nvSpPr>
        <p:spPr>
          <a:xfrm>
            <a:off x="175481" y="0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第五段</a:t>
            </a:r>
            <a:endParaRPr lang="zh-CN" altLang="en-US" sz="3200" b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638570" y="3192375"/>
            <a:ext cx="7620001" cy="110799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pPr marL="0" marR="0" lvl="0" indent="323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9" name="矩形 8"/>
          <p:cNvSpPr/>
          <p:nvPr>
            <p:custDataLst>
              <p:tags r:id="rId10"/>
            </p:custDataLst>
          </p:nvPr>
        </p:nvSpPr>
        <p:spPr>
          <a:xfrm>
            <a:off x="352696" y="796833"/>
            <a:ext cx="5538652" cy="8217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400" b="1" smtClean="0">
                <a:latin typeface="楷体" pitchFamily="49" charset="-122"/>
                <a:ea typeface="楷体" pitchFamily="49" charset="-122"/>
              </a:rPr>
              <a:t>解释划线字词。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</a:t>
            </a:r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且夫天下非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小弱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也，雍州之地，崤函之固，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自若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也。陈涉之位，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非尊于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齐、楚、燕、赵、韩、魏、宋、卫、中山之君也；锄櫌棘矜，非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铦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于钩戟长铩也；谪戍之众，非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抗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于九国之师也；深谋远虑，行军用兵之道，非及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向时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之士也。然而成败异变，功业相反，何也？试使山东之国与陈涉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度长絜大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，比权量力，则不可同年而语矣。然秦以区区之地，致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万乘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之势，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序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八州而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朝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同列，百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有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余年矣；然后以六合为家，崤函为宫；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一夫作难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而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七庙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隳，身死人手，</a:t>
            </a:r>
            <a:r>
              <a:rPr lang="zh-CN" altLang="zh-CN" sz="2400" u="sng" smtClean="0">
                <a:latin typeface="楷体" pitchFamily="49" charset="-122"/>
                <a:ea typeface="楷体" pitchFamily="49" charset="-122"/>
              </a:rPr>
              <a:t>为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天下笑者，何也？仁义不施而攻守之势异也。</a:t>
            </a: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lvl="0" indent="2371725"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35841" name="Rectangle 1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100353" y="469154"/>
            <a:ext cx="5747658" cy="563231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小弱</a:t>
            </a:r>
            <a:r>
              <a:rPr kumimoji="0" 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：</a:t>
            </a:r>
            <a:r>
              <a:rPr kumimoji="0" lang="zh-CN" sz="2400" b="0" i="0" u="none" strike="noStrike" cap="none" normalizeH="0" baseline="0" smtClean="0">
                <a:ln>
                  <a:noFill/>
                </a:ln>
                <a:solidFill>
                  <a:srgbClr val="0070C0"/>
                </a:solidFill>
                <a:effectLst/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形容词用作动词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70C0"/>
                </a:solidFill>
                <a:effectLst/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变小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变弱</a:t>
            </a: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自若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：意思是像是原来的样子。</a:t>
            </a: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非尊于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：不比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……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尊贵。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70C0"/>
                </a:solidFill>
                <a:effectLst/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于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70C0"/>
                </a:solidFill>
                <a:effectLst/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70C0"/>
                </a:solidFill>
                <a:effectLst/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介词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70C0"/>
                </a:solidFill>
                <a:effectLst/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70C0"/>
                </a:solidFill>
                <a:effectLst/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比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。下面几句中的“于”与此义同。</a:t>
            </a: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铦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：锋利。</a:t>
            </a: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抗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：匹敌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相当。</a:t>
            </a: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乡时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：先前。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70C0"/>
                </a:solidFill>
                <a:effectLst/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乡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70C0"/>
                </a:solidFill>
                <a:effectLst/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70C0"/>
                </a:solidFill>
                <a:effectLst/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同“向”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。</a:t>
            </a: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度长絜大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：量量长短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比比大小。絮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衡量</a:t>
            </a: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万乘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：兵车万辆。表示军事力量强大。</a:t>
            </a: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序：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安置，使有序。</a:t>
            </a: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朝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：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70C0"/>
                </a:solidFill>
                <a:effectLst/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使动用法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使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……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朝见。</a:t>
            </a: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有：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70C0"/>
                </a:solidFill>
                <a:effectLst/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同“又”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。</a:t>
            </a: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一夫作难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：指陈涉起义。作难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起事。</a:t>
            </a: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七庙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：古代天子的宗庙。</a:t>
            </a:r>
            <a:endParaRPr kumimoji="0" lang="en-US" altLang="zh-CN" sz="24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为：</a:t>
            </a:r>
            <a:r>
              <a:rPr lang="zh-CN" altLang="en-US" sz="24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  <a:cs typeface="Arial" panose="020b0604020202020204" pitchFamily="34" charset="0"/>
              </a:rPr>
              <a:t>表被动</a:t>
            </a: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rgbClr val="0070C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1" name="Picture 2" descr="54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80622" y="170003"/>
            <a:ext cx="11763022" cy="6476981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189899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3620036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     </a:t>
            </a:r>
            <a:endParaRPr lang="zh-CN" altLang="en-US" sz="28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5451760" y="975717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 </a:t>
            </a:r>
          </a:p>
        </p:txBody>
      </p:sp>
      <p:sp>
        <p:nvSpPr>
          <p:cNvPr id="8" name="文本框 13"/>
          <p:cNvSpPr txBox="1"/>
          <p:nvPr>
            <p:custDataLst>
              <p:tags r:id="rId8"/>
            </p:custDataLst>
          </p:nvPr>
        </p:nvSpPr>
        <p:spPr>
          <a:xfrm>
            <a:off x="436738" y="287383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第五段</a:t>
            </a:r>
            <a:endParaRPr lang="zh-CN" altLang="en-US" sz="3200" b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638570" y="3192375"/>
            <a:ext cx="7620001" cy="110799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pPr marL="0" marR="0" lvl="0" indent="323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9" name="矩形 8"/>
          <p:cNvSpPr/>
          <p:nvPr>
            <p:custDataLst>
              <p:tags r:id="rId10"/>
            </p:custDataLst>
          </p:nvPr>
        </p:nvSpPr>
        <p:spPr>
          <a:xfrm>
            <a:off x="2521131" y="731519"/>
            <a:ext cx="7759337" cy="72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/>
              <a:t>                               </a:t>
            </a:r>
            <a:r>
              <a:rPr lang="zh-CN" altLang="zh-CN" sz="2800" b="1" smtClean="0"/>
              <a:t>活动二：解读</a:t>
            </a:r>
            <a:endParaRPr lang="zh-CN" altLang="zh-CN" sz="2800" smtClean="0"/>
          </a:p>
          <a:p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本段是如何将陈涉与九国之师作对比的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作用是什么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?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从领袖的地位、指挥作战的能力部队的素质和装备等方面，将九国之师与陈涉作对比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均不可“同年而语”。</a:t>
            </a: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作用：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在突出秦亡的原因不在山河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不在陈涉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只能从秦自身去分析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使文章很自然地转入对秦末揭示答案蓄势。</a:t>
            </a: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lvl="0" indent="2371725"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1" name="Picture 2" descr="54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80622" y="170003"/>
            <a:ext cx="11763022" cy="6476981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189899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3620036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     </a:t>
            </a:r>
            <a:endParaRPr lang="zh-CN" altLang="en-US" sz="28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5451760" y="975717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 </a:t>
            </a:r>
          </a:p>
        </p:txBody>
      </p:sp>
      <p:sp>
        <p:nvSpPr>
          <p:cNvPr id="8" name="文本框 13"/>
          <p:cNvSpPr txBox="1"/>
          <p:nvPr>
            <p:custDataLst>
              <p:tags r:id="rId8"/>
            </p:custDataLst>
          </p:nvPr>
        </p:nvSpPr>
        <p:spPr>
          <a:xfrm>
            <a:off x="240795" y="222069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核心探究</a:t>
            </a:r>
            <a:endParaRPr lang="zh-CN" altLang="en-US" sz="3200" b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638570" y="3192375"/>
            <a:ext cx="7620001" cy="110799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pPr marL="0" marR="0" lvl="0" indent="323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9" name="矩形 8"/>
          <p:cNvSpPr/>
          <p:nvPr>
            <p:custDataLst>
              <p:tags r:id="rId10"/>
            </p:custDataLst>
          </p:nvPr>
        </p:nvSpPr>
        <p:spPr>
          <a:xfrm>
            <a:off x="2272937" y="731519"/>
            <a:ext cx="7602583" cy="772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/>
              <a:t>  </a:t>
            </a:r>
            <a:r>
              <a:rPr lang="zh-CN" altLang="zh-CN" sz="28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28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8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一</a:t>
            </a:r>
            <a:r>
              <a:rPr lang="en-US" altLang="zh-CN" sz="28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)</a:t>
            </a:r>
            <a:endParaRPr lang="zh-CN" altLang="zh-CN" sz="280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            </a:t>
            </a:r>
            <a:r>
              <a:rPr lang="zh-CN" altLang="zh-CN" sz="28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把握文章的观点态度</a:t>
            </a:r>
            <a:endParaRPr lang="zh-CN" altLang="zh-CN" sz="2800" smtClean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28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【任务导引】</a:t>
            </a:r>
            <a:endParaRPr lang="zh-CN" altLang="zh-CN" sz="2800" smtClean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本文就是以劝诫的口气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从总结历史经验教训的角度出发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分析了秦王朝政治的成败得失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为汉文帝改革政治提供借鉴。在谈到写作目的时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贾谊说过他之所以要“观之上古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验之当世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参以人事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察盛衰之理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审权势之宜”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主张“去就有序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变化因时”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其目的是求得“旷日长久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而社稷安矣”。《过秦论》一文总结秦朝兴亡的教训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实为昭汉之过。</a:t>
            </a: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lvl="0" indent="2371725"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1" name="Picture 2" descr="54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80622" y="170003"/>
            <a:ext cx="11763022" cy="6476981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189899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3620036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     </a:t>
            </a:r>
            <a:endParaRPr lang="zh-CN" altLang="en-US" sz="28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5451760" y="975717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 </a:t>
            </a:r>
          </a:p>
        </p:txBody>
      </p:sp>
      <p:sp>
        <p:nvSpPr>
          <p:cNvPr id="8" name="文本框 13"/>
          <p:cNvSpPr txBox="1"/>
          <p:nvPr>
            <p:custDataLst>
              <p:tags r:id="rId8"/>
            </p:custDataLst>
          </p:nvPr>
        </p:nvSpPr>
        <p:spPr>
          <a:xfrm>
            <a:off x="240795" y="222069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核心探究</a:t>
            </a:r>
            <a:endParaRPr lang="zh-CN" altLang="en-US" sz="3200" b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638570" y="3192375"/>
            <a:ext cx="7620001" cy="110799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pPr marL="0" marR="0" lvl="0" indent="323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9" name="矩形 8"/>
          <p:cNvSpPr/>
          <p:nvPr>
            <p:custDataLst>
              <p:tags r:id="rId10"/>
            </p:custDataLst>
          </p:nvPr>
        </p:nvSpPr>
        <p:spPr>
          <a:xfrm>
            <a:off x="2272937" y="731519"/>
            <a:ext cx="7602583" cy="772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solidFill>
                  <a:srgbClr val="0070C0"/>
                </a:solidFill>
              </a:rPr>
              <a:t>                         </a:t>
            </a:r>
            <a:r>
              <a:rPr lang="zh-CN" altLang="zh-CN" sz="2800" b="1" smtClean="0">
                <a:solidFill>
                  <a:srgbClr val="0070C0"/>
                </a:solidFill>
              </a:rPr>
              <a:t>【任务设计】</a:t>
            </a:r>
            <a:endParaRPr lang="zh-CN" altLang="zh-CN" sz="2800" smtClean="0">
              <a:solidFill>
                <a:srgbClr val="0070C0"/>
              </a:solidFill>
            </a:endParaRPr>
          </a:p>
          <a:p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   1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本文为什么不从秦孝公以前的国君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如秦穆公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写起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?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材料是为论点服务的。</a:t>
            </a:r>
            <a:endParaRPr lang="en-US" altLang="zh-CN" sz="280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论点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是“仁义不施而攻守之势异也”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秦取天下之前的事件与文旨无关。秦谋取天下是从秦孝公开始的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这一点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首句中“君臣固守以窥周室”已经说明了。秦孝公在继位之初仍是固守秦地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对“周室”也只是窥伺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后来由于“商君佐之”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才开始有了“席卷天下”的行动。</a:t>
            </a: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lvl="0" indent="2371725"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1" name="Picture 2" descr="54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80622" y="170003"/>
            <a:ext cx="11763022" cy="6476981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189899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3620036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     </a:t>
            </a:r>
            <a:endParaRPr lang="zh-CN" altLang="en-US" sz="28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5451760" y="975717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 </a:t>
            </a:r>
          </a:p>
        </p:txBody>
      </p:sp>
      <p:sp>
        <p:nvSpPr>
          <p:cNvPr id="8" name="文本框 13"/>
          <p:cNvSpPr txBox="1"/>
          <p:nvPr>
            <p:custDataLst>
              <p:tags r:id="rId8"/>
            </p:custDataLst>
          </p:nvPr>
        </p:nvSpPr>
        <p:spPr>
          <a:xfrm>
            <a:off x="240795" y="222069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核心探究</a:t>
            </a:r>
            <a:endParaRPr lang="zh-CN" altLang="en-US" sz="3200" b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638570" y="3192375"/>
            <a:ext cx="7620001" cy="110799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pPr marL="0" marR="0" lvl="0" indent="323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9" name="矩形 8"/>
          <p:cNvSpPr/>
          <p:nvPr>
            <p:custDataLst>
              <p:tags r:id="rId10"/>
            </p:custDataLst>
          </p:nvPr>
        </p:nvSpPr>
        <p:spPr>
          <a:xfrm>
            <a:off x="2220685" y="1045028"/>
            <a:ext cx="8085909" cy="76636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solidFill>
                  <a:srgbClr val="0070C0"/>
                </a:solidFill>
              </a:rPr>
              <a:t>                           </a:t>
            </a:r>
            <a:r>
              <a:rPr lang="zh-CN" altLang="zh-CN" sz="2800" b="1" smtClean="0">
                <a:solidFill>
                  <a:srgbClr val="0070C0"/>
                </a:solidFill>
              </a:rPr>
              <a:t>【任务设计】</a:t>
            </a:r>
            <a:endParaRPr lang="zh-CN" altLang="zh-CN" sz="2800" smtClean="0">
              <a:solidFill>
                <a:srgbClr val="0070C0"/>
              </a:solidFill>
            </a:endParaRPr>
          </a:p>
          <a:p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zh-CN" sz="2400" b="1" smtClean="0">
                <a:latin typeface="楷体" pitchFamily="49" charset="-122"/>
                <a:ea typeface="楷体" pitchFamily="49" charset="-122"/>
              </a:rPr>
              <a:t>秦始皇即位后</a:t>
            </a:r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b="1" smtClean="0">
                <a:latin typeface="楷体" pitchFamily="49" charset="-122"/>
                <a:ea typeface="楷体" pitchFamily="49" charset="-122"/>
              </a:rPr>
              <a:t>对外、对内分别采取了哪些政策</a:t>
            </a:r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zh-CN" sz="2400" b="1" smtClean="0">
                <a:latin typeface="楷体" pitchFamily="49" charset="-122"/>
                <a:ea typeface="楷体" pitchFamily="49" charset="-122"/>
              </a:rPr>
              <a:t>这些政策导致的结果是什么</a:t>
            </a:r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zh-CN" sz="2400" b="1" smtClean="0">
                <a:latin typeface="楷体" pitchFamily="49" charset="-122"/>
                <a:ea typeface="楷体" pitchFamily="49" charset="-122"/>
              </a:rPr>
              <a:t>请摘录原文词句回答。</a:t>
            </a:r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对外</a:t>
            </a:r>
            <a:r>
              <a:rPr lang="en-US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“南取百越之地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以为桂林、象郡”和“乃使蒙恬北筑长城而守藩篱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却匈奴七百余里”。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对内</a:t>
            </a:r>
            <a:r>
              <a:rPr lang="en-US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“废先王之道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焚百家之言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以愚黔首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;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隳名城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杀豪杰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;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收天下之兵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聚之咸阳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销锋镝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铸以为金人十二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以弱天下之民”和“良将劲弩守要害之处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信臣精卒陈利兵而谁何”。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结果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仁义不施而攻守之势异也</a:t>
            </a: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lvl="0" indent="2371725"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1" name="Picture 2" descr="54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80622" y="170003"/>
            <a:ext cx="11763022" cy="6476981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189899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3620036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     </a:t>
            </a:r>
            <a:endParaRPr lang="zh-CN" altLang="en-US" sz="28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5451760" y="975717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 </a:t>
            </a:r>
          </a:p>
        </p:txBody>
      </p:sp>
      <p:sp>
        <p:nvSpPr>
          <p:cNvPr id="8" name="文本框 13"/>
          <p:cNvSpPr txBox="1"/>
          <p:nvPr>
            <p:custDataLst>
              <p:tags r:id="rId8"/>
            </p:custDataLst>
          </p:nvPr>
        </p:nvSpPr>
        <p:spPr>
          <a:xfrm>
            <a:off x="240795" y="222069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核心探究</a:t>
            </a:r>
            <a:endParaRPr lang="zh-CN" altLang="en-US" sz="3200" b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638570" y="3192375"/>
            <a:ext cx="7620001" cy="110799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pPr marL="0" marR="0" lvl="0" indent="323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9" name="矩形 8"/>
          <p:cNvSpPr/>
          <p:nvPr>
            <p:custDataLst>
              <p:tags r:id="rId10"/>
            </p:custDataLst>
          </p:nvPr>
        </p:nvSpPr>
        <p:spPr>
          <a:xfrm>
            <a:off x="2259874" y="1397724"/>
            <a:ext cx="8085909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solidFill>
                  <a:srgbClr val="0070C0"/>
                </a:solidFill>
              </a:rPr>
              <a:t>                            </a:t>
            </a:r>
            <a:r>
              <a:rPr lang="zh-CN" altLang="zh-CN" sz="2800" b="1" smtClean="0">
                <a:solidFill>
                  <a:srgbClr val="0070C0"/>
                </a:solidFill>
              </a:rPr>
              <a:t>【任务设计】</a:t>
            </a:r>
            <a:endParaRPr lang="zh-CN" altLang="zh-CN" sz="2800" smtClean="0">
              <a:solidFill>
                <a:srgbClr val="0070C0"/>
              </a:solidFill>
            </a:endParaRPr>
          </a:p>
          <a:p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    3.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从全文看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“攻守之势异也”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“攻”“守”的不同形势在课文中具体表现在哪些段落中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请简要说明。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“攻之势”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体现在第一段到第三段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崛起——强大—鼎盛。</a:t>
            </a: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“守之势”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体现在第四段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由统一天下到覆灭。</a:t>
            </a: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lvl="0" indent="2371725"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4" name="Picture 2" descr="54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80622" y="170003"/>
            <a:ext cx="11763022" cy="6476981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3" name="流程图: 可选过程 12"/>
          <p:cNvSpPr/>
          <p:nvPr>
            <p:custDataLst>
              <p:tags r:id="rId5"/>
            </p:custDataLst>
          </p:nvPr>
        </p:nvSpPr>
        <p:spPr>
          <a:xfrm>
            <a:off x="3037480" y="1441891"/>
            <a:ext cx="2304256" cy="72008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4072047" y="1935983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7"/>
            </p:custDataLst>
          </p:nvPr>
        </p:nvSpPr>
        <p:spPr>
          <a:xfrm>
            <a:off x="191069" y="177421"/>
            <a:ext cx="11838634" cy="6544012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8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9"/>
            </p:custDataLst>
          </p:nvPr>
        </p:nvSpPr>
        <p:spPr>
          <a:xfrm>
            <a:off x="3552967" y="1432721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>
            <p:custDataLst>
              <p:tags r:id="rId10"/>
            </p:custDataLst>
          </p:nvPr>
        </p:nvSpPr>
        <p:spPr>
          <a:xfrm>
            <a:off x="2156607" y="1399866"/>
            <a:ext cx="47897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smtClean="0"/>
              <a:t>目  </a:t>
            </a:r>
            <a:endParaRPr lang="en-US" altLang="zh-CN" sz="4800" b="1" smtClean="0"/>
          </a:p>
          <a:p>
            <a:r>
              <a:rPr lang="zh-CN" altLang="en-US" sz="4800" b="1" smtClean="0"/>
              <a:t>                   </a:t>
            </a:r>
            <a:endParaRPr lang="en-US" altLang="zh-CN" sz="4800" b="1" smtClean="0"/>
          </a:p>
          <a:p>
            <a:r>
              <a:rPr lang="zh-CN" altLang="en-US" sz="4800" b="1" smtClean="0"/>
              <a:t>录</a:t>
            </a:r>
          </a:p>
        </p:txBody>
      </p:sp>
      <p:sp>
        <p:nvSpPr>
          <p:cNvPr id="11" name="矩形 10"/>
          <p:cNvSpPr/>
          <p:nvPr>
            <p:custDataLst>
              <p:tags r:id="rId11"/>
            </p:custDataLst>
          </p:nvPr>
        </p:nvSpPr>
        <p:spPr>
          <a:xfrm>
            <a:off x="3323231" y="1484877"/>
            <a:ext cx="2024742" cy="589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smtClean="0">
                <a:solidFill>
                  <a:schemeClr val="bg1"/>
                </a:solidFill>
              </a:rPr>
              <a:t>课前预习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15" name="流程图: 可选过程 14"/>
          <p:cNvSpPr/>
          <p:nvPr>
            <p:custDataLst>
              <p:tags r:id="rId12"/>
            </p:custDataLst>
          </p:nvPr>
        </p:nvSpPr>
        <p:spPr>
          <a:xfrm>
            <a:off x="3059837" y="3584137"/>
            <a:ext cx="2304256" cy="72008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>
            <p:custDataLst>
              <p:tags r:id="rId13"/>
            </p:custDataLst>
          </p:nvPr>
        </p:nvSpPr>
        <p:spPr>
          <a:xfrm>
            <a:off x="3180644" y="3641351"/>
            <a:ext cx="2024742" cy="589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smtClean="0">
                <a:solidFill>
                  <a:schemeClr val="bg1"/>
                </a:solidFill>
              </a:rPr>
              <a:t>品读探究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18" name="流程图: 可选过程 17"/>
          <p:cNvSpPr/>
          <p:nvPr>
            <p:custDataLst>
              <p:tags r:id="rId14"/>
            </p:custDataLst>
          </p:nvPr>
        </p:nvSpPr>
        <p:spPr>
          <a:xfrm>
            <a:off x="5717178" y="480093"/>
            <a:ext cx="1512168" cy="36004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smtClean="0">
                <a:solidFill>
                  <a:schemeClr val="bg1"/>
                </a:solidFill>
              </a:rPr>
              <a:t>走进作者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0" name="流程图: 可选过程 19"/>
          <p:cNvSpPr/>
          <p:nvPr>
            <p:custDataLst>
              <p:tags r:id="rId15"/>
            </p:custDataLst>
          </p:nvPr>
        </p:nvSpPr>
        <p:spPr>
          <a:xfrm>
            <a:off x="5732520" y="2452564"/>
            <a:ext cx="1512168" cy="36004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smtClean="0">
                <a:solidFill>
                  <a:schemeClr val="bg1"/>
                </a:solidFill>
              </a:rPr>
              <a:t>资料链接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1" name="流程图: 可选过程 20"/>
          <p:cNvSpPr/>
          <p:nvPr>
            <p:custDataLst>
              <p:tags r:id="rId16"/>
            </p:custDataLst>
          </p:nvPr>
        </p:nvSpPr>
        <p:spPr>
          <a:xfrm>
            <a:off x="5771183" y="3271083"/>
            <a:ext cx="1512168" cy="36004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smtClean="0">
                <a:solidFill>
                  <a:schemeClr val="bg1"/>
                </a:solidFill>
              </a:rPr>
              <a:t>整体感知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2" name="流程图: 可选过程 21"/>
          <p:cNvSpPr/>
          <p:nvPr>
            <p:custDataLst>
              <p:tags r:id="rId17"/>
            </p:custDataLst>
          </p:nvPr>
        </p:nvSpPr>
        <p:spPr>
          <a:xfrm>
            <a:off x="5731409" y="3974722"/>
            <a:ext cx="1597439" cy="36004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smtClean="0">
                <a:solidFill>
                  <a:schemeClr val="bg1"/>
                </a:solidFill>
              </a:rPr>
              <a:t>疏通解读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3" name="流程图: 可选过程 22"/>
          <p:cNvSpPr/>
          <p:nvPr>
            <p:custDataLst>
              <p:tags r:id="rId18"/>
            </p:custDataLst>
          </p:nvPr>
        </p:nvSpPr>
        <p:spPr>
          <a:xfrm>
            <a:off x="5783659" y="4638590"/>
            <a:ext cx="1558837" cy="36004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smtClean="0">
                <a:solidFill>
                  <a:schemeClr val="bg1"/>
                </a:solidFill>
              </a:rPr>
              <a:t>核心探究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5" name="流程图: 可选过程 24"/>
          <p:cNvSpPr/>
          <p:nvPr>
            <p:custDataLst>
              <p:tags r:id="rId19"/>
            </p:custDataLst>
          </p:nvPr>
        </p:nvSpPr>
        <p:spPr>
          <a:xfrm>
            <a:off x="5779715" y="5346360"/>
            <a:ext cx="1512168" cy="36004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smtClean="0">
                <a:solidFill>
                  <a:schemeClr val="bg1"/>
                </a:solidFill>
              </a:rPr>
              <a:t>当堂检测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6" name="流程图: 可选过程 25"/>
          <p:cNvSpPr/>
          <p:nvPr>
            <p:custDataLst>
              <p:tags r:id="rId20"/>
            </p:custDataLst>
          </p:nvPr>
        </p:nvSpPr>
        <p:spPr>
          <a:xfrm>
            <a:off x="5771990" y="1161318"/>
            <a:ext cx="1512168" cy="36004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smtClean="0">
                <a:solidFill>
                  <a:schemeClr val="bg1"/>
                </a:solidFill>
              </a:rPr>
              <a:t>写作背景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9" name="左大括号 28"/>
          <p:cNvSpPr/>
          <p:nvPr>
            <p:custDataLst>
              <p:tags r:id="rId21"/>
            </p:custDataLst>
          </p:nvPr>
        </p:nvSpPr>
        <p:spPr>
          <a:xfrm>
            <a:off x="5460859" y="724696"/>
            <a:ext cx="156754" cy="216843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左大括号 29"/>
          <p:cNvSpPr/>
          <p:nvPr>
            <p:custDataLst>
              <p:tags r:id="rId22"/>
            </p:custDataLst>
          </p:nvPr>
        </p:nvSpPr>
        <p:spPr>
          <a:xfrm>
            <a:off x="5521819" y="3185322"/>
            <a:ext cx="156754" cy="216843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4" name="Picture 2" descr="C:\Users\Administrator\Desktop\b58f8c5494eef01fae59dfbfeffe9925bc317d7f.jpg"/>
          <p:cNvPicPr>
            <a:picLocks noChangeAspect="1" noChangeArrowheads="1"/>
          </p:cNvPicPr>
          <p:nvPr>
            <p:custDataLst>
              <p:tags r:id="rId24"/>
            </p:custDataLst>
          </p:nvPr>
        </p:nvPicPr>
        <p:blipFill>
          <a:blip r:embed="rId23"/>
          <a:stretch>
            <a:fillRect/>
          </a:stretch>
        </p:blipFill>
        <p:spPr bwMode="auto">
          <a:xfrm>
            <a:off x="9169400" y="2120900"/>
            <a:ext cx="2794000" cy="4737100"/>
          </a:xfrm>
          <a:prstGeom prst="rect">
            <a:avLst/>
          </a:prstGeom>
          <a:noFill/>
        </p:spPr>
      </p:pic>
      <p:sp>
        <p:nvSpPr>
          <p:cNvPr id="28" name="流程图: 可选过程 27"/>
          <p:cNvSpPr/>
          <p:nvPr>
            <p:custDataLst>
              <p:tags r:id="rId25"/>
            </p:custDataLst>
          </p:nvPr>
        </p:nvSpPr>
        <p:spPr>
          <a:xfrm>
            <a:off x="5766345" y="1765273"/>
            <a:ext cx="1512168" cy="36004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smtClean="0">
                <a:solidFill>
                  <a:schemeClr val="bg1"/>
                </a:solidFill>
              </a:rPr>
              <a:t>文学常识</a:t>
            </a:r>
            <a:endParaRPr lang="zh-CN" altLang="en-US" sz="24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1" name="Picture 2" descr="54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80622" y="170003"/>
            <a:ext cx="11763022" cy="6476981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189899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3620036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     </a:t>
            </a:r>
            <a:endParaRPr lang="zh-CN" altLang="en-US" sz="28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5451760" y="975717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 </a:t>
            </a:r>
          </a:p>
        </p:txBody>
      </p:sp>
      <p:sp>
        <p:nvSpPr>
          <p:cNvPr id="8" name="文本框 13"/>
          <p:cNvSpPr txBox="1"/>
          <p:nvPr>
            <p:custDataLst>
              <p:tags r:id="rId8"/>
            </p:custDataLst>
          </p:nvPr>
        </p:nvSpPr>
        <p:spPr>
          <a:xfrm>
            <a:off x="240795" y="222069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核心探究</a:t>
            </a:r>
            <a:endParaRPr lang="zh-CN" altLang="en-US" sz="3200" b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638570" y="3192375"/>
            <a:ext cx="7620001" cy="110799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pPr marL="0" marR="0" lvl="0" indent="323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9" name="矩形 8"/>
          <p:cNvSpPr/>
          <p:nvPr>
            <p:custDataLst>
              <p:tags r:id="rId10"/>
            </p:custDataLst>
          </p:nvPr>
        </p:nvSpPr>
        <p:spPr>
          <a:xfrm>
            <a:off x="2272937" y="731519"/>
            <a:ext cx="7171509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任务</a:t>
            </a:r>
            <a:r>
              <a:rPr lang="en-US" altLang="zh-CN" sz="28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8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二</a:t>
            </a:r>
            <a:r>
              <a:rPr lang="en-US" altLang="zh-CN" sz="28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)</a:t>
            </a:r>
            <a:endParaRPr lang="zh-CN" altLang="zh-CN" sz="2800" smtClean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          </a:t>
            </a:r>
            <a:r>
              <a:rPr lang="zh-CN" altLang="zh-CN" sz="28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正反对照</a:t>
            </a:r>
            <a:r>
              <a:rPr lang="en-US" altLang="zh-CN" sz="28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层层推进</a:t>
            </a:r>
            <a:endParaRPr lang="zh-CN" altLang="zh-CN" sz="2800" smtClean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28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【任务导引】</a:t>
            </a:r>
            <a:endParaRPr lang="zh-CN" altLang="zh-CN" sz="2800" smtClean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            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学习论证方法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对比论证通常是把两种对立的事物用正反对照的方法来加以比较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肯定正确的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否定错误的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或让人们看到导致某一结果的真正原因。文章通过层层对比揭示了秦兴秦亡的原因。</a:t>
            </a: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lvl="0" indent="2371725"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1" name="Picture 2" descr="54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80622" y="170003"/>
            <a:ext cx="11763022" cy="6476981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189899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3620036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     </a:t>
            </a:r>
            <a:endParaRPr lang="zh-CN" altLang="en-US" sz="28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5451760" y="975717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 </a:t>
            </a:r>
          </a:p>
        </p:txBody>
      </p:sp>
      <p:sp>
        <p:nvSpPr>
          <p:cNvPr id="8" name="文本框 13"/>
          <p:cNvSpPr txBox="1"/>
          <p:nvPr>
            <p:custDataLst>
              <p:tags r:id="rId8"/>
            </p:custDataLst>
          </p:nvPr>
        </p:nvSpPr>
        <p:spPr>
          <a:xfrm>
            <a:off x="240795" y="222069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核心探究</a:t>
            </a:r>
            <a:endParaRPr lang="zh-CN" altLang="en-US" sz="3200" b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638570" y="3192375"/>
            <a:ext cx="7620001" cy="110799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pPr marL="0" marR="0" lvl="0" indent="323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9" name="矩形 8"/>
          <p:cNvSpPr/>
          <p:nvPr>
            <p:custDataLst>
              <p:tags r:id="rId10"/>
            </p:custDataLst>
          </p:nvPr>
        </p:nvSpPr>
        <p:spPr>
          <a:xfrm>
            <a:off x="2377440" y="1227907"/>
            <a:ext cx="7171509" cy="7171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            </a:t>
            </a:r>
            <a:r>
              <a:rPr lang="zh-CN" altLang="zh-CN" sz="28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【任务设计】</a:t>
            </a:r>
            <a:endParaRPr lang="zh-CN" altLang="zh-CN" sz="2800" smtClean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   1.</a:t>
            </a:r>
            <a:r>
              <a:rPr lang="zh-CN" altLang="zh-CN" sz="2400" b="1" smtClean="0">
                <a:latin typeface="楷体" pitchFamily="49" charset="-122"/>
                <a:ea typeface="楷体" pitchFamily="49" charset="-122"/>
              </a:rPr>
              <a:t>作者写了陈涉起义时的哪些不利条件</a:t>
            </a:r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zh-CN" sz="2400" b="1" smtClean="0">
                <a:latin typeface="楷体" pitchFamily="49" charset="-122"/>
                <a:ea typeface="楷体" pitchFamily="49" charset="-122"/>
              </a:rPr>
              <a:t>作者为什么要详写陈涉的不利条件与天下人的积极响应</a:t>
            </a:r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?</a:t>
            </a:r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不利条件：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详述了陈涉身份之低下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才能之平庸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财富之匮乏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起义之仓促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士卒之疲弊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武器之钝劣等。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原因：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在这样的劣势之下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竟能使“天下云集响应”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说明秦的暴政使得人心尽背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在叙述中含有“过秦”之意。</a:t>
            </a: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lvl="0" indent="2371725"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1" name="Picture 2" descr="54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80622" y="170003"/>
            <a:ext cx="11763022" cy="6476981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189899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3620036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     </a:t>
            </a:r>
            <a:endParaRPr lang="zh-CN" altLang="en-US" sz="28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5451760" y="975717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 </a:t>
            </a:r>
          </a:p>
        </p:txBody>
      </p:sp>
      <p:sp>
        <p:nvSpPr>
          <p:cNvPr id="8" name="文本框 13"/>
          <p:cNvSpPr txBox="1"/>
          <p:nvPr>
            <p:custDataLst>
              <p:tags r:id="rId8"/>
            </p:custDataLst>
          </p:nvPr>
        </p:nvSpPr>
        <p:spPr>
          <a:xfrm>
            <a:off x="240795" y="222069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核心探究</a:t>
            </a:r>
            <a:endParaRPr lang="zh-CN" altLang="en-US" sz="3200" b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638570" y="3192375"/>
            <a:ext cx="7620001" cy="110799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pPr marL="0" marR="0" lvl="0" indent="323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9" name="矩形 8"/>
          <p:cNvSpPr/>
          <p:nvPr>
            <p:custDataLst>
              <p:tags r:id="rId10"/>
            </p:custDataLst>
          </p:nvPr>
        </p:nvSpPr>
        <p:spPr>
          <a:xfrm>
            <a:off x="2534194" y="640078"/>
            <a:ext cx="7171509" cy="9079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            </a:t>
            </a:r>
            <a:r>
              <a:rPr lang="zh-CN" altLang="zh-CN" sz="28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【任务设计】</a:t>
            </a:r>
            <a:endParaRPr lang="zh-CN" altLang="zh-CN" sz="2800" smtClean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b="1" smtClean="0"/>
              <a:t>2</a:t>
            </a:r>
            <a:r>
              <a:rPr lang="zh-CN" altLang="en-US" sz="2400" b="1" smtClean="0"/>
              <a:t>、</a:t>
            </a:r>
            <a:r>
              <a:rPr lang="zh-CN" altLang="zh-CN" sz="2400" b="1" smtClean="0"/>
              <a:t>本文多处运用了对比手法</a:t>
            </a:r>
            <a:r>
              <a:rPr lang="en-US" altLang="zh-CN" sz="2400" b="1" smtClean="0"/>
              <a:t>,</a:t>
            </a:r>
            <a:r>
              <a:rPr lang="zh-CN" altLang="zh-CN" sz="2400" b="1" smtClean="0"/>
              <a:t>试找出并分析其作用。</a:t>
            </a:r>
            <a:endParaRPr lang="en-US" altLang="zh-CN" sz="2400" b="1" smtClean="0"/>
          </a:p>
          <a:p>
            <a:r>
              <a:rPr lang="zh-CN" altLang="zh-CN" sz="2400" b="1" smtClean="0">
                <a:solidFill>
                  <a:srgbClr val="FF0000"/>
                </a:solidFill>
              </a:rPr>
              <a:t>对比内容</a:t>
            </a:r>
            <a:endParaRPr lang="zh-CN" altLang="zh-CN" sz="2400" smtClean="0">
              <a:solidFill>
                <a:srgbClr val="FF0000"/>
              </a:solidFill>
            </a:endParaRPr>
          </a:p>
          <a:p>
            <a:r>
              <a:rPr lang="en-US" altLang="zh-CN" sz="2400" b="1" smtClean="0"/>
              <a:t>①</a:t>
            </a:r>
            <a:r>
              <a:rPr lang="zh-CN" altLang="zh-CN" sz="2400" smtClean="0"/>
              <a:t>秦国本身先强后弱、先盛后衰、先兴后亡的对比</a:t>
            </a:r>
          </a:p>
          <a:p>
            <a:r>
              <a:rPr lang="zh-CN" altLang="zh-CN" sz="2400" b="1" smtClean="0"/>
              <a:t>②</a:t>
            </a:r>
            <a:r>
              <a:rPr lang="zh-CN" altLang="zh-CN" sz="2400" smtClean="0"/>
              <a:t>秦国与九国之师的对比</a:t>
            </a:r>
          </a:p>
          <a:p>
            <a:r>
              <a:rPr lang="zh-CN" altLang="zh-CN" sz="2400" b="1" smtClean="0"/>
              <a:t>③</a:t>
            </a:r>
            <a:r>
              <a:rPr lang="zh-CN" altLang="zh-CN" sz="2400" smtClean="0"/>
              <a:t>秦王朝与陈涉的对比</a:t>
            </a:r>
          </a:p>
          <a:p>
            <a:r>
              <a:rPr lang="zh-CN" altLang="zh-CN" sz="2400" b="1" smtClean="0"/>
              <a:t>④</a:t>
            </a:r>
            <a:r>
              <a:rPr lang="zh-CN" altLang="zh-CN" sz="2400" smtClean="0"/>
              <a:t>陈涉与九国之师的对比</a:t>
            </a:r>
          </a:p>
          <a:p>
            <a:r>
              <a:rPr lang="zh-CN" altLang="zh-CN" sz="2400" b="1" smtClean="0">
                <a:solidFill>
                  <a:srgbClr val="FF0000"/>
                </a:solidFill>
              </a:rPr>
              <a:t>对比作用</a:t>
            </a:r>
            <a:endParaRPr lang="zh-CN" altLang="zh-CN" sz="2400" smtClean="0">
              <a:solidFill>
                <a:srgbClr val="FF0000"/>
              </a:solidFill>
            </a:endParaRPr>
          </a:p>
          <a:p>
            <a:r>
              <a:rPr lang="zh-CN" altLang="zh-CN" sz="2400" smtClean="0"/>
              <a:t>几种对比交织在一起</a:t>
            </a:r>
            <a:r>
              <a:rPr lang="en-US" altLang="zh-CN" sz="2400" smtClean="0"/>
              <a:t>,</a:t>
            </a:r>
            <a:r>
              <a:rPr lang="zh-CN" altLang="zh-CN" sz="2400" smtClean="0"/>
              <a:t>结构宏伟</a:t>
            </a:r>
            <a:r>
              <a:rPr lang="en-US" altLang="zh-CN" sz="2400" smtClean="0"/>
              <a:t>,</a:t>
            </a:r>
            <a:r>
              <a:rPr lang="zh-CN" altLang="zh-CN" sz="2400" smtClean="0"/>
              <a:t>角度清晰。主客观形势不同</a:t>
            </a:r>
            <a:r>
              <a:rPr lang="en-US" altLang="zh-CN" sz="2400" smtClean="0"/>
              <a:t>,</a:t>
            </a:r>
            <a:r>
              <a:rPr lang="zh-CN" altLang="zh-CN" sz="2400" smtClean="0"/>
              <a:t>强弱、盛衰、难易不同</a:t>
            </a:r>
            <a:r>
              <a:rPr lang="en-US" altLang="zh-CN" sz="2400" smtClean="0"/>
              <a:t>,</a:t>
            </a:r>
            <a:r>
              <a:rPr lang="zh-CN" altLang="zh-CN" sz="2400" smtClean="0"/>
              <a:t>都从几方面的对比中显现出来</a:t>
            </a:r>
            <a:r>
              <a:rPr lang="en-US" altLang="zh-CN" sz="2400" smtClean="0"/>
              <a:t>,</a:t>
            </a:r>
            <a:r>
              <a:rPr lang="zh-CN" altLang="zh-CN" sz="2400" smtClean="0"/>
              <a:t>有力地突出了中心</a:t>
            </a:r>
            <a:r>
              <a:rPr lang="en-US" altLang="zh-CN" sz="2400" smtClean="0"/>
              <a:t>:</a:t>
            </a:r>
            <a:r>
              <a:rPr lang="zh-CN" altLang="zh-CN" sz="2400" smtClean="0"/>
              <a:t>仁义不施而攻守之势异也</a:t>
            </a:r>
          </a:p>
          <a:p>
            <a:endParaRPr lang="zh-CN" altLang="zh-CN" sz="2400" smtClean="0"/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lvl="0" indent="2371725"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1" name="Picture 2" descr="54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80622" y="170003"/>
            <a:ext cx="11763022" cy="6476981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189899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3620036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     </a:t>
            </a:r>
            <a:endParaRPr lang="zh-CN" altLang="en-US" sz="28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5451760" y="975717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 </a:t>
            </a:r>
          </a:p>
        </p:txBody>
      </p:sp>
      <p:sp>
        <p:nvSpPr>
          <p:cNvPr id="8" name="文本框 13"/>
          <p:cNvSpPr txBox="1"/>
          <p:nvPr>
            <p:custDataLst>
              <p:tags r:id="rId8"/>
            </p:custDataLst>
          </p:nvPr>
        </p:nvSpPr>
        <p:spPr>
          <a:xfrm>
            <a:off x="4277217" y="627018"/>
            <a:ext cx="2251880" cy="830997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主题归纳</a:t>
            </a:r>
            <a:endParaRPr lang="zh-CN" altLang="en-US" sz="3200" b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638570" y="3192375"/>
            <a:ext cx="7620001" cy="110799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pPr marL="0" marR="0" lvl="0" indent="323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9" name="矩形 8"/>
          <p:cNvSpPr/>
          <p:nvPr>
            <p:custDataLst>
              <p:tags r:id="rId10"/>
            </p:custDataLst>
          </p:nvPr>
        </p:nvSpPr>
        <p:spPr>
          <a:xfrm>
            <a:off x="1632857" y="2050868"/>
            <a:ext cx="7942218" cy="7786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zh-CN" sz="2400" smtClean="0"/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本文着重叙述秦王朝兴亡的过程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揭露秦始皇的暴虐无道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最后指出“仁义不施而攻守之势异也”是秦王朝迅速灭亡的原因。作者总结秦王朝覆灭的历史教训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意在借古讽今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劝汉文帝对人民施行仁义的政策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不要重蹈秦之覆辙。</a:t>
            </a:r>
          </a:p>
          <a:p>
            <a:endParaRPr lang="zh-CN" altLang="zh-CN" sz="2400" smtClean="0"/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lvl="0" indent="2371725" fontAlgn="base">
              <a:spcBef>
                <a:spcPct val="0"/>
              </a:spcBef>
              <a:spcAft>
                <a:spcPct val="0"/>
              </a:spcAft>
            </a:pPr>
            <a:endParaRPr lang="zh-CN" altLang="en-US" sz="240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1" name="Picture 2" descr="54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80622" y="170003"/>
            <a:ext cx="11763022" cy="6476981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189899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3620036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     </a:t>
            </a:r>
            <a:endParaRPr lang="zh-CN" altLang="en-US" sz="28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5451760" y="975717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 </a:t>
            </a:r>
          </a:p>
        </p:txBody>
      </p:sp>
      <p:sp>
        <p:nvSpPr>
          <p:cNvPr id="8" name="文本框 13"/>
          <p:cNvSpPr txBox="1"/>
          <p:nvPr>
            <p:custDataLst>
              <p:tags r:id="rId8"/>
            </p:custDataLst>
          </p:nvPr>
        </p:nvSpPr>
        <p:spPr>
          <a:xfrm>
            <a:off x="4381720" y="261258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3200" b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638570" y="3192375"/>
            <a:ext cx="7620001" cy="110799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pPr marL="0" marR="0" lvl="0" indent="323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9" name="矩形 8"/>
          <p:cNvSpPr/>
          <p:nvPr>
            <p:custDataLst>
              <p:tags r:id="rId10"/>
            </p:custDataLst>
          </p:nvPr>
        </p:nvSpPr>
        <p:spPr>
          <a:xfrm>
            <a:off x="1632857" y="992776"/>
            <a:ext cx="6844938" cy="99411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zh-CN" sz="2400" smtClean="0"/>
          </a:p>
          <a:p>
            <a:r>
              <a:rPr lang="zh-CN" altLang="zh-CN" sz="2800" b="1" smtClean="0"/>
              <a:t>指出下列句中通假字。</a:t>
            </a:r>
            <a:endParaRPr lang="zh-CN" altLang="zh-CN" sz="2800" smtClean="0"/>
          </a:p>
          <a:p>
            <a:r>
              <a:rPr lang="en-US" altLang="zh-CN" sz="2800" smtClean="0"/>
              <a:t>1</a:t>
            </a:r>
            <a:r>
              <a:rPr lang="zh-CN" altLang="en-US" sz="2800" smtClean="0"/>
              <a:t>、</a:t>
            </a:r>
            <a:r>
              <a:rPr lang="zh-CN" altLang="zh-CN" sz="2800" smtClean="0"/>
              <a:t>合从缔交</a:t>
            </a:r>
          </a:p>
          <a:p>
            <a:r>
              <a:rPr lang="en-US" altLang="zh-CN" sz="2800" smtClean="0"/>
              <a:t>2</a:t>
            </a:r>
            <a:r>
              <a:rPr lang="zh-CN" altLang="en-US" sz="2800" smtClean="0"/>
              <a:t>、</a:t>
            </a:r>
            <a:r>
              <a:rPr lang="zh-CN" altLang="zh-CN" sz="2800" smtClean="0"/>
              <a:t>赢粮而景从</a:t>
            </a:r>
          </a:p>
          <a:p>
            <a:r>
              <a:rPr lang="en-US" altLang="zh-CN" sz="2800" smtClean="0"/>
              <a:t>3</a:t>
            </a:r>
            <a:r>
              <a:rPr lang="zh-CN" altLang="en-US" sz="2800" smtClean="0"/>
              <a:t>、</a:t>
            </a:r>
            <a:r>
              <a:rPr lang="zh-CN" altLang="zh-CN" sz="2800" smtClean="0"/>
              <a:t>锄耰棘矜</a:t>
            </a:r>
          </a:p>
          <a:p>
            <a:r>
              <a:rPr lang="en-US" altLang="zh-CN" sz="2800" smtClean="0"/>
              <a:t>4</a:t>
            </a:r>
            <a:r>
              <a:rPr lang="zh-CN" altLang="en-US" sz="2800" smtClean="0"/>
              <a:t>、</a:t>
            </a:r>
            <a:r>
              <a:rPr lang="zh-CN" altLang="zh-CN" sz="2800" smtClean="0"/>
              <a:t>百有余年矣</a:t>
            </a:r>
          </a:p>
          <a:p>
            <a:r>
              <a:rPr lang="en-US" altLang="zh-CN" sz="2800" smtClean="0"/>
              <a:t>5</a:t>
            </a:r>
            <a:r>
              <a:rPr lang="zh-CN" altLang="en-US" sz="2800" smtClean="0"/>
              <a:t>、</a:t>
            </a:r>
            <a:r>
              <a:rPr lang="zh-CN" altLang="zh-CN" sz="2800" smtClean="0"/>
              <a:t>秦有余力而制其弊</a:t>
            </a:r>
          </a:p>
          <a:p>
            <a:r>
              <a:rPr lang="en-US" altLang="zh-CN" sz="2800" smtClean="0"/>
              <a:t>6</a:t>
            </a:r>
            <a:r>
              <a:rPr lang="zh-CN" altLang="en-US" sz="2800" smtClean="0"/>
              <a:t>、</a:t>
            </a:r>
            <a:r>
              <a:rPr lang="zh-CN" altLang="zh-CN" sz="2800" smtClean="0"/>
              <a:t>陈利兵而谁何</a:t>
            </a:r>
          </a:p>
          <a:p>
            <a:r>
              <a:rPr lang="en-US" altLang="zh-CN" sz="2800" smtClean="0"/>
              <a:t>7</a:t>
            </a:r>
            <a:r>
              <a:rPr lang="zh-CN" altLang="en-US" sz="2800" smtClean="0"/>
              <a:t>、</a:t>
            </a:r>
            <a:r>
              <a:rPr lang="zh-CN" altLang="zh-CN" sz="2800" smtClean="0"/>
              <a:t>孝公既没</a:t>
            </a:r>
          </a:p>
          <a:p>
            <a:r>
              <a:rPr lang="en-US" altLang="zh-CN" sz="2800" smtClean="0"/>
              <a:t>8</a:t>
            </a:r>
            <a:r>
              <a:rPr lang="zh-CN" altLang="en-US" sz="2800" smtClean="0"/>
              <a:t>、</a:t>
            </a:r>
            <a:r>
              <a:rPr lang="zh-CN" altLang="zh-CN" sz="2800" smtClean="0"/>
              <a:t>外连衡而斗诸侯</a:t>
            </a:r>
            <a:r>
              <a:rPr lang="en-US" altLang="zh-CN" sz="2800" smtClean="0"/>
              <a:t>            </a:t>
            </a:r>
            <a:endParaRPr lang="zh-CN" altLang="zh-CN" sz="2800" smtClean="0"/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/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lvl="0" indent="2371725" fontAlgn="base">
              <a:spcBef>
                <a:spcPct val="0"/>
              </a:spcBef>
              <a:spcAft>
                <a:spcPct val="0"/>
              </a:spcAft>
            </a:pPr>
            <a:endParaRPr lang="zh-CN" altLang="en-US" sz="2400" smtClean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37889" name="Rectangle 1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439360" y="1778189"/>
            <a:ext cx="6622869" cy="35394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825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“从”通“纵”</a:t>
            </a:r>
            <a:r>
              <a:rPr kumimoji="0" lang="en-US" altLang="zh-CN" sz="280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kumimoji="0" lang="zh-CN" altLang="en-US" sz="280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合纵之策</a:t>
            </a:r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3825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“ 景”通“影”。作状语</a:t>
            </a:r>
            <a:r>
              <a:rPr kumimoji="0" lang="en-US" altLang="zh-CN" sz="280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kumimoji="0" lang="zh-CN" altLang="en-US" sz="280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像影子一样</a:t>
            </a:r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3825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“棘”通“戟”</a:t>
            </a:r>
            <a:r>
              <a:rPr kumimoji="0" lang="en-US" altLang="zh-CN" sz="280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kumimoji="0" lang="zh-CN" altLang="en-US" sz="280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武器的一种</a:t>
            </a:r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3825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“有”通“又”</a:t>
            </a:r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3825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“弊”通“敝”</a:t>
            </a:r>
            <a:r>
              <a:rPr kumimoji="0" lang="en-US" altLang="zh-CN" sz="280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kumimoji="0" lang="zh-CN" altLang="en-US" sz="280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困顿</a:t>
            </a:r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3825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“何”通“呵”</a:t>
            </a:r>
            <a:r>
              <a:rPr kumimoji="0" lang="en-US" altLang="zh-CN" sz="280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kumimoji="0" lang="zh-CN" altLang="en-US" sz="280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呵问</a:t>
            </a:r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3825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“没”通“殁”</a:t>
            </a:r>
            <a:r>
              <a:rPr kumimoji="0" lang="en-US" altLang="zh-CN" sz="280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kumimoji="0" lang="zh-CN" altLang="en-US" sz="280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死</a:t>
            </a:r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38258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“衡”通“横”</a:t>
            </a:r>
            <a:r>
              <a:rPr kumimoji="0" lang="en-US" altLang="zh-CN" sz="280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 </a:t>
            </a:r>
            <a:r>
              <a:rPr kumimoji="0" lang="zh-CN" altLang="en-US" sz="280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连横之策</a:t>
            </a:r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1" name="Picture 2" descr="54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80622" y="170003"/>
            <a:ext cx="11763022" cy="6476981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189899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3620036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     </a:t>
            </a:r>
            <a:endParaRPr lang="zh-CN" altLang="en-US" sz="28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5451760" y="975717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 </a:t>
            </a:r>
          </a:p>
        </p:txBody>
      </p:sp>
      <p:sp>
        <p:nvSpPr>
          <p:cNvPr id="8" name="文本框 13"/>
          <p:cNvSpPr txBox="1"/>
          <p:nvPr>
            <p:custDataLst>
              <p:tags r:id="rId8"/>
            </p:custDataLst>
          </p:nvPr>
        </p:nvSpPr>
        <p:spPr>
          <a:xfrm>
            <a:off x="4381720" y="261258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3200" b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638570" y="3192375"/>
            <a:ext cx="7620001" cy="110799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pPr marL="0" marR="0" lvl="0" indent="323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9" name="矩形 8"/>
          <p:cNvSpPr/>
          <p:nvPr>
            <p:custDataLst>
              <p:tags r:id="rId10"/>
            </p:custDataLst>
          </p:nvPr>
        </p:nvSpPr>
        <p:spPr>
          <a:xfrm>
            <a:off x="1632857" y="992776"/>
            <a:ext cx="6844938" cy="120956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指出下列句中加点词活用类型并解释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zh-CN" sz="2800" u="sng" smtClean="0">
                <a:latin typeface="楷体" pitchFamily="49" charset="-122"/>
                <a:ea typeface="楷体" pitchFamily="49" charset="-122"/>
              </a:rPr>
              <a:t>履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至尊而制六合</a:t>
            </a: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2. 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赢粮而</a:t>
            </a:r>
            <a:r>
              <a:rPr lang="zh-CN" altLang="zh-CN" sz="2800" u="sng" smtClean="0">
                <a:latin typeface="楷体" pitchFamily="49" charset="-122"/>
                <a:ea typeface="楷体" pitchFamily="49" charset="-122"/>
              </a:rPr>
              <a:t>景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从</a:t>
            </a: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zh-CN" sz="2800" u="sng" smtClean="0">
                <a:latin typeface="楷体" pitchFamily="49" charset="-122"/>
                <a:ea typeface="楷体" pitchFamily="49" charset="-122"/>
              </a:rPr>
              <a:t>将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数百之众</a:t>
            </a: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zh-CN" sz="2800" u="sng" smtClean="0">
                <a:latin typeface="楷体" pitchFamily="49" charset="-122"/>
                <a:ea typeface="楷体" pitchFamily="49" charset="-122"/>
              </a:rPr>
              <a:t>序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八州而</a:t>
            </a:r>
            <a:r>
              <a:rPr lang="zh-CN" altLang="zh-CN" sz="2800" u="sng" smtClean="0">
                <a:latin typeface="楷体" pitchFamily="49" charset="-122"/>
                <a:ea typeface="楷体" pitchFamily="49" charset="-122"/>
              </a:rPr>
              <a:t>朝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同列</a:t>
            </a:r>
          </a:p>
          <a:p>
            <a:endParaRPr lang="en-US" altLang="zh-CN" sz="2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5.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有</a:t>
            </a:r>
            <a:r>
              <a:rPr lang="zh-CN" altLang="zh-CN" sz="2800" u="sng" smtClean="0">
                <a:latin typeface="楷体" pitchFamily="49" charset="-122"/>
                <a:ea typeface="楷体" pitchFamily="49" charset="-122"/>
              </a:rPr>
              <a:t>席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卷天下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u="sng" smtClean="0">
                <a:latin typeface="楷体" pitchFamily="49" charset="-122"/>
                <a:ea typeface="楷体" pitchFamily="49" charset="-122"/>
              </a:rPr>
              <a:t>包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举宇内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u="sng" smtClean="0">
                <a:latin typeface="楷体" pitchFamily="49" charset="-122"/>
                <a:ea typeface="楷体" pitchFamily="49" charset="-122"/>
              </a:rPr>
              <a:t>囊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括四海之意</a:t>
            </a: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6. </a:t>
            </a:r>
            <a:r>
              <a:rPr lang="zh-CN" altLang="zh-CN" sz="2800" u="sng" smtClean="0">
                <a:latin typeface="楷体" pitchFamily="49" charset="-122"/>
                <a:ea typeface="楷体" pitchFamily="49" charset="-122"/>
              </a:rPr>
              <a:t>却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匈奴七百余里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          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7.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流血</a:t>
            </a:r>
            <a:r>
              <a:rPr lang="zh-CN" altLang="zh-CN" sz="2800" u="sng" smtClean="0">
                <a:latin typeface="楷体" pitchFamily="49" charset="-122"/>
                <a:ea typeface="楷体" pitchFamily="49" charset="-122"/>
              </a:rPr>
              <a:t>漂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橹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                 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8.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秦孝公据崤函之</a:t>
            </a:r>
            <a:r>
              <a:rPr lang="zh-CN" altLang="zh-CN" sz="2800" u="sng" smtClean="0">
                <a:latin typeface="楷体" pitchFamily="49" charset="-122"/>
                <a:ea typeface="楷体" pitchFamily="49" charset="-122"/>
              </a:rPr>
              <a:t>固</a:t>
            </a: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9.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天下</a:t>
            </a:r>
            <a:r>
              <a:rPr lang="zh-CN" altLang="zh-CN" sz="2800" u="sng" smtClean="0">
                <a:latin typeface="楷体" pitchFamily="49" charset="-122"/>
                <a:ea typeface="楷体" pitchFamily="49" charset="-122"/>
              </a:rPr>
              <a:t>云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集</a:t>
            </a:r>
            <a:r>
              <a:rPr lang="zh-CN" altLang="zh-CN" sz="2800" u="sng" smtClean="0">
                <a:latin typeface="楷体" pitchFamily="49" charset="-122"/>
                <a:ea typeface="楷体" pitchFamily="49" charset="-122"/>
              </a:rPr>
              <a:t>响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应</a:t>
            </a:r>
          </a:p>
          <a:p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 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     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lvl="0" indent="2371725" fontAlgn="base">
              <a:spcBef>
                <a:spcPct val="0"/>
              </a:spcBef>
              <a:spcAft>
                <a:spcPct val="0"/>
              </a:spcAft>
            </a:pPr>
            <a:endParaRPr lang="zh-CN" altLang="en-US" sz="2400" smtClean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37889" name="Rectangle 1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423763" y="1772207"/>
            <a:ext cx="7006048" cy="526297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2800" smtClean="0"/>
              <a:t> </a:t>
            </a:r>
            <a:r>
              <a:rPr lang="zh-CN" altLang="zh-CN" sz="2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名词用作动词，登上</a:t>
            </a:r>
          </a:p>
          <a:p>
            <a:r>
              <a:rPr lang="zh-CN" altLang="zh-CN" sz="2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名词作状语，像影子一样</a:t>
            </a:r>
          </a:p>
          <a:p>
            <a:r>
              <a:rPr lang="zh-CN" altLang="zh-CN" sz="2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名词用作动词</a:t>
            </a:r>
            <a:r>
              <a:rPr lang="en-US" altLang="zh-CN" sz="2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率领</a:t>
            </a:r>
          </a:p>
          <a:p>
            <a:r>
              <a:rPr lang="zh-CN" altLang="zh-CN" sz="2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名词用作动词</a:t>
            </a:r>
            <a:r>
              <a:rPr lang="en-US" altLang="zh-CN" sz="2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排列座次</a:t>
            </a:r>
            <a:r>
              <a:rPr lang="zh-CN" altLang="en-US" sz="2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、</a:t>
            </a:r>
            <a:endParaRPr lang="en-US" altLang="zh-CN" sz="280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使动用法     </a:t>
            </a:r>
            <a:r>
              <a:rPr lang="zh-CN" altLang="zh-CN" sz="2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使</a:t>
            </a:r>
            <a:r>
              <a:rPr lang="en-US" altLang="zh-CN" sz="2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......</a:t>
            </a:r>
            <a:r>
              <a:rPr lang="zh-CN" altLang="zh-CN" sz="2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朝见</a:t>
            </a:r>
          </a:p>
          <a:p>
            <a:r>
              <a:rPr lang="zh-CN" altLang="zh-CN" sz="2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名词作状语，像席子（包裹、布袋）一样</a:t>
            </a:r>
          </a:p>
          <a:p>
            <a:endParaRPr lang="en-US" altLang="zh-CN" sz="280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2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使动用法</a:t>
            </a:r>
            <a:r>
              <a:rPr lang="en-US" altLang="zh-CN" sz="2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使</a:t>
            </a:r>
            <a:r>
              <a:rPr lang="en-US" altLang="zh-CN" sz="2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......</a:t>
            </a:r>
            <a:r>
              <a:rPr lang="zh-CN" altLang="zh-CN" sz="2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后退，击退</a:t>
            </a:r>
          </a:p>
          <a:p>
            <a:r>
              <a:rPr lang="zh-CN" altLang="zh-CN" sz="2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使动用法</a:t>
            </a:r>
            <a:r>
              <a:rPr lang="en-US" altLang="zh-CN" sz="2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使</a:t>
            </a:r>
            <a:r>
              <a:rPr lang="en-US" altLang="zh-CN" sz="2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......</a:t>
            </a:r>
            <a:r>
              <a:rPr lang="zh-CN" altLang="zh-CN" sz="2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漂浮</a:t>
            </a:r>
          </a:p>
          <a:p>
            <a:r>
              <a:rPr lang="zh-CN" altLang="zh-CN" sz="2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形容词用作名词</a:t>
            </a:r>
            <a:r>
              <a:rPr lang="en-US" altLang="zh-CN" sz="2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坚固的地方</a:t>
            </a:r>
          </a:p>
          <a:p>
            <a:r>
              <a:rPr lang="zh-CN" altLang="zh-CN" sz="2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名词作状语</a:t>
            </a:r>
            <a:r>
              <a:rPr lang="en-US" altLang="zh-CN" sz="2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像</a:t>
            </a:r>
            <a:r>
              <a:rPr lang="en-US" altLang="zh-CN" sz="2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......</a:t>
            </a:r>
            <a:r>
              <a:rPr lang="zh-CN" altLang="zh-CN" sz="2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云（</a:t>
            </a:r>
            <a:r>
              <a:rPr lang="zh-CN" altLang="en-US" sz="2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回声</a:t>
            </a:r>
            <a:r>
              <a:rPr lang="zh-CN" altLang="zh-CN" sz="2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）一样</a:t>
            </a:r>
          </a:p>
          <a:p>
            <a:r>
              <a:rPr lang="en-US" altLang="zh-CN" sz="2800" b="1" smtClean="0"/>
              <a:t> </a:t>
            </a:r>
            <a:endParaRPr lang="zh-CN" altLang="zh-CN" sz="2800" smtClean="0"/>
          </a:p>
        </p:txBody>
      </p:sp>
      <p:pic>
        <p:nvPicPr>
          <p:cNvPr id="37891" name="New picture" hidden="1"/>
          <p:cNvPicPr/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2496800" y="10274300"/>
            <a:ext cx="4826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9" grpId="0"/>
      <p:bldP spid="3788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1" name="Picture 2" descr="54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80622" y="170003"/>
            <a:ext cx="11763022" cy="6476981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</p:txBody>
      </p:sp>
      <p:sp>
        <p:nvSpPr>
          <p:cNvPr id="8" name="文本框 13"/>
          <p:cNvSpPr txBox="1"/>
          <p:nvPr>
            <p:custDataLst>
              <p:tags r:id="rId9"/>
            </p:custDataLst>
          </p:nvPr>
        </p:nvSpPr>
        <p:spPr>
          <a:xfrm>
            <a:off x="613814" y="298904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作者介绍</a:t>
            </a:r>
            <a:endParaRPr lang="zh-CN" altLang="en-US" sz="3200" b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025423" y="1360040"/>
            <a:ext cx="8048978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贾谊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前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200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—前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168</a:t>
            </a:r>
            <a:r>
              <a:rPr lang="zh-CN" altLang="en-US" sz="2400" smtClean="0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西汉洛阳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今河南洛阳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杰出的政论家、文学家。著有《新书》十卷。以文才显名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后被汉文帝任命为博士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掌管文献典籍。不久就擢升为太中大夫参与政事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深受倚重。因提议改革政治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遭权贵老臣嫉妒毁谤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被贬为长沙王太傅。后转任梁怀王太傅。梁怀王坠马而死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他“自伤为傅无状”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一年后也忧郁而死。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贾谊的著作主要有散文和辞赋两类。</a:t>
            </a:r>
            <a:r>
              <a:rPr lang="zh-CN" altLang="zh-CN" sz="24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散文以《过秦论》《陈政事疏》《论积贮疏》最有名。辞赋著名的有《吊屈原赋》《服鸟赋》。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他的为人很为司马迁所推崇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司马迁把他和不同时代的屈原相提并论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并撰写了《屈原贾生列传》。因此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后世往往把屈原和贾谊并称为</a:t>
            </a:r>
            <a:r>
              <a:rPr lang="zh-CN" altLang="zh-CN" sz="24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“屈贾</a:t>
            </a:r>
            <a:r>
              <a:rPr lang="zh-CN" altLang="en-US" sz="24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40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zh-CN" sz="240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8" name="Picture 2" descr="C:\Users\Administrator\Desktop\bd315c6034a85edf663a63b043540923dc5475eb.jpg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 bwMode="auto">
          <a:xfrm>
            <a:off x="180622" y="1355372"/>
            <a:ext cx="2833511" cy="4914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9" name="Picture 2" descr="54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80622" y="170003"/>
            <a:ext cx="11763022" cy="6476981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</p:txBody>
      </p:sp>
      <p:sp>
        <p:nvSpPr>
          <p:cNvPr id="8" name="文本框 13"/>
          <p:cNvSpPr txBox="1"/>
          <p:nvPr>
            <p:custDataLst>
              <p:tags r:id="rId9"/>
            </p:custDataLst>
          </p:nvPr>
        </p:nvSpPr>
        <p:spPr>
          <a:xfrm>
            <a:off x="5659947" y="547259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题目解说</a:t>
            </a:r>
            <a:endParaRPr lang="zh-CN" altLang="en-US" sz="3200" b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023394" y="2062644"/>
            <a:ext cx="6277969" cy="221599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《过秦论》是贾谊政论散文的代表作。原文共有上中下三篇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本文是上篇。“过秦”即“言秦之过”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指斥秦的过失。</a:t>
            </a:r>
            <a:r>
              <a:rPr lang="zh-CN" altLang="zh-CN" sz="24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过</a:t>
            </a:r>
            <a:r>
              <a:rPr lang="en-US" altLang="zh-CN" sz="24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名词用作动词</a:t>
            </a:r>
            <a:r>
              <a:rPr lang="en-US" altLang="zh-CN" sz="24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24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指出……的过失</a:t>
            </a:r>
            <a:r>
              <a:rPr lang="zh-CN" altLang="en-US" sz="24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zh-CN" sz="24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。论</a:t>
            </a:r>
            <a:r>
              <a:rPr lang="en-US" altLang="zh-CN" sz="24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是一种文体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“过秦论”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就是指斥秦的过失的论文。</a:t>
            </a:r>
          </a:p>
          <a:p>
            <a:pPr marL="0" marR="0" lvl="0" indent="323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itchFamily="2" charset="-122"/>
              <a:cs typeface="宋体" panose="02010600030101010101" pitchFamily="2" charset="-122"/>
            </a:endParaRPr>
          </a:p>
        </p:txBody>
      </p:sp>
      <p:pic>
        <p:nvPicPr>
          <p:cNvPr id="11" name="Picture 2" descr="C:\Users\Administrator\Desktop\bd315c6034a85edf663a63b043540923dc5475eb.jpg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 bwMode="auto">
          <a:xfrm>
            <a:off x="191910" y="824090"/>
            <a:ext cx="2551289" cy="52091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9" name="Picture 2" descr="54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80622" y="170003"/>
            <a:ext cx="11763022" cy="6476981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</p:txBody>
      </p:sp>
      <p:sp>
        <p:nvSpPr>
          <p:cNvPr id="8" name="文本框 13"/>
          <p:cNvSpPr txBox="1"/>
          <p:nvPr>
            <p:custDataLst>
              <p:tags r:id="rId9"/>
            </p:custDataLst>
          </p:nvPr>
        </p:nvSpPr>
        <p:spPr>
          <a:xfrm>
            <a:off x="2307147" y="265037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文学常识</a:t>
            </a:r>
            <a:endParaRPr lang="zh-CN" altLang="en-US" sz="3200" b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036712" y="1161052"/>
            <a:ext cx="8195734" cy="51706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2400" b="1" smtClean="0"/>
              <a:t>                                              </a:t>
            </a:r>
            <a:r>
              <a:rPr lang="zh-CN" altLang="zh-CN" sz="2400" b="1" smtClean="0"/>
              <a:t>论辨文</a:t>
            </a:r>
            <a:endParaRPr lang="zh-CN" altLang="zh-CN" sz="2400" smtClean="0"/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论辨文是古代的一种论文文体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有</a:t>
            </a:r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“原</a:t>
            </a:r>
            <a:r>
              <a:rPr lang="en-US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……”</a:t>
            </a:r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en-US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论</a:t>
            </a:r>
            <a:r>
              <a:rPr lang="en-US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en-US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辩</a:t>
            </a:r>
            <a:r>
              <a:rPr lang="en-US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等文题形式。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这种文体是作者对祟种理论主张、政治制度或社会习俗等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从根本上进行考查、探讨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辨是非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别真伪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表明观点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澄清对错的文体。写作时一般援事引例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引经据典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或论其事实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或批驳谬误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语言富有论辩力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逻辑性强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又颇具文采。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据《昭明文选》所载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论有两体</a:t>
            </a:r>
            <a:r>
              <a:rPr lang="en-US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一曰史论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乃史臣于传末作议论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以断其人之善恶。如《史记》后的“太史公日……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二</a:t>
            </a:r>
            <a:r>
              <a:rPr lang="zh-CN" altLang="en-US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曰</a:t>
            </a:r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政论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则学士大夫议论古今时世人物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或评经史之言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正其谬误。如《六国论》《过秦论》等。”</a:t>
            </a: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pPr marL="0" marR="0" lvl="0" indent="323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11" name="Picture 2" descr="C:\Users\Administrator\Desktop\bd315c6034a85edf663a63b043540923dc5475eb.jpg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 bwMode="auto">
          <a:xfrm>
            <a:off x="191910" y="824090"/>
            <a:ext cx="2551289" cy="52091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9" name="Picture 2" descr="54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80622" y="170003"/>
            <a:ext cx="11763022" cy="6476981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</p:txBody>
      </p:sp>
      <p:sp>
        <p:nvSpPr>
          <p:cNvPr id="8" name="文本框 13"/>
          <p:cNvSpPr txBox="1"/>
          <p:nvPr>
            <p:custDataLst>
              <p:tags r:id="rId9"/>
            </p:custDataLst>
          </p:nvPr>
        </p:nvSpPr>
        <p:spPr>
          <a:xfrm>
            <a:off x="2307147" y="265037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写作背景</a:t>
            </a:r>
            <a:endParaRPr lang="zh-CN" altLang="en-US" sz="3200" b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612444" y="1345716"/>
            <a:ext cx="7620001" cy="480131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贾谊所处的时代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属西汉的“太平盛世”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许多人认为当时天下“已安已治”了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但实际上却是矛盾重重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危机四伏。按照贾谊的说法是“抱火厝之积薪之下而寝其上”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《治安策》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由于大地主大商人势倾王侯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土地高度集中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农民大批逃亡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农业生产遭到破坏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阶级矛盾日益加深。作为一个具有远见卓识的政治家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贾谊从秦灭亡的历史教训中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认识到人民力量的强大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他目睹现实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深感忧虑。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写作《过秦论》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名为“过秦”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实为“规汉”</a:t>
            </a:r>
            <a:r>
              <a:rPr lang="en-US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希望汉朝统治者以秦为鉴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施行仁政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改革政治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缓和矛盾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避免社会危机。</a:t>
            </a: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pPr marL="0" marR="0" lvl="0" indent="323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11" name="Picture 2" descr="C:\Users\Administrator\Desktop\bd315c6034a85edf663a63b043540923dc5475eb.jpg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 bwMode="auto">
          <a:xfrm>
            <a:off x="191910" y="824090"/>
            <a:ext cx="2551289" cy="52091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9" name="Picture 2" descr="54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80622" y="170003"/>
            <a:ext cx="11763022" cy="6476981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63773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</p:txBody>
      </p:sp>
      <p:sp>
        <p:nvSpPr>
          <p:cNvPr id="8" name="文本框 13"/>
          <p:cNvSpPr txBox="1"/>
          <p:nvPr>
            <p:custDataLst>
              <p:tags r:id="rId9"/>
            </p:custDataLst>
          </p:nvPr>
        </p:nvSpPr>
        <p:spPr>
          <a:xfrm>
            <a:off x="252569" y="310193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资料链接</a:t>
            </a:r>
            <a:endParaRPr lang="zh-CN" altLang="en-US" sz="3200" b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612444" y="3192375"/>
            <a:ext cx="7620001" cy="110799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pPr marL="0" marR="0" lvl="0" indent="323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121" name="Rectangle 1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98312" y="1239267"/>
            <a:ext cx="7981244" cy="49552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371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 </a:t>
            </a:r>
            <a:r>
              <a:rPr kumimoji="0" 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合纵连横</a:t>
            </a:r>
            <a:endParaRPr kumimoji="0" lang="zh-CN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381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  </a:t>
            </a:r>
            <a:r>
              <a:rPr kumimoji="0" 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战国中期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齐、秦两国最为强大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东西对峙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各自争取盟国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以图击败对方。其他五国也不甘示弱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与齐、秦两诸侯国时而对抗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时而联合。大的诸侯国间冲突加剧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外交活动也更为频繁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出现了合纵和连横的斗争。</a:t>
            </a:r>
            <a:endParaRPr kumimoji="0" lang="en-US" altLang="zh-CN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381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合纵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就是南北纵列的诸侯国联合起来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共同对付强的诸侯国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阻止齐、秦两国兼并弱的诸侯国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;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连横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就是秦或齐拉拢一些诸侯国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共同进攻另外一些诸侯国。</a:t>
            </a:r>
            <a:endParaRPr kumimoji="0" lang="en-US" altLang="zh-CN" sz="2400" b="0" i="0" u="none" strike="noStrike" cap="none" normalizeH="0" baseline="0" smtClean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381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合纵的目的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在于联合多个弱的诸侯国抵抗一个强的诸侯国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以防止被兼并。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连横的目的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在于侍奉一个强的诸侯国以作为靠山从而进攻另外一些弱的诸侯国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以达到兼并和扩张土地的目的。当时著名的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纵横家有苏秦、张仪、公孙衍等人。</a:t>
            </a: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3" name="Picture 2" descr="C:\Users\Administrator\Desktop\b58f8c5494eef01fae59dfbfeffe9925bc317d7f.jpg"/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 bwMode="auto">
          <a:xfrm>
            <a:off x="9169400" y="2120900"/>
            <a:ext cx="2794000" cy="4737100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9" name="Picture 2" descr="54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180622" y="170003"/>
            <a:ext cx="11763022" cy="6476981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152484" y="218363"/>
            <a:ext cx="11865930" cy="6503069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4576548" y="1132471"/>
            <a:ext cx="70649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</p:txBody>
      </p:sp>
      <p:sp>
        <p:nvSpPr>
          <p:cNvPr id="8" name="文本框 13"/>
          <p:cNvSpPr txBox="1"/>
          <p:nvPr>
            <p:custDataLst>
              <p:tags r:id="rId9"/>
            </p:custDataLst>
          </p:nvPr>
        </p:nvSpPr>
        <p:spPr>
          <a:xfrm>
            <a:off x="320301" y="265037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资料链接</a:t>
            </a:r>
            <a:endParaRPr lang="zh-CN" altLang="en-US" sz="3200" b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9" name="Rectangle 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612444" y="3192375"/>
            <a:ext cx="7620001" cy="110799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pPr marL="0" marR="0" lvl="0" indent="323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121" name="Rectangle 1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27377" y="1213333"/>
            <a:ext cx="9335912" cy="53245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             </a:t>
            </a:r>
            <a:r>
              <a:rPr lang="zh-CN" altLang="zh-CN" sz="2400" b="1" smtClean="0">
                <a:latin typeface="楷体" pitchFamily="49" charset="-122"/>
                <a:ea typeface="楷体" pitchFamily="49" charset="-122"/>
              </a:rPr>
              <a:t>秦国发展及主要君主简介</a:t>
            </a:r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秦国君主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嬴姓赵氏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。秦国自非子被周孝王封为附庸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;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到秦襄公正式成为周朝诸侯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经历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代君主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;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再到公元前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221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年秦王政统一中国建立秦朝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共经历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31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位君主。秦襄公因率兵救周、进而派兵护送周平王东迁有功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于公元前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770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年被赐封岐以西之地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秦国正式成为周朝诸侯国。秦穆公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前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659--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前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621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在位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先后灭掉西方戎族所建立的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国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开疆拓土千余里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奠定秦国作为春秋四大强国的基础。秦孝公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前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361---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前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338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在位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任用商鞅变法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秦国逐渐成为战国中后期最强大的国家。</a:t>
            </a:r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公元前</a:t>
            </a:r>
            <a:r>
              <a:rPr lang="en-US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316</a:t>
            </a:r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年</a:t>
            </a:r>
            <a:r>
              <a:rPr lang="en-US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秦惠文王灭蜀国</a:t>
            </a:r>
            <a:r>
              <a:rPr lang="en-US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秦国成为战国七雄中版图最大的国家。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秦昭襄王在长平之战中大破赵军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奠定了秦统一天下的基础。</a:t>
            </a:r>
            <a:r>
              <a:rPr lang="zh-CN" altLang="zh-CN" sz="24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公元前</a:t>
            </a:r>
            <a:r>
              <a:rPr lang="en-US" altLang="zh-CN" sz="24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246</a:t>
            </a:r>
            <a:r>
              <a:rPr lang="zh-CN" altLang="zh-CN" sz="24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年</a:t>
            </a:r>
            <a:r>
              <a:rPr lang="en-US" altLang="zh-CN" sz="24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秦王政即位</a:t>
            </a:r>
            <a:r>
              <a:rPr lang="en-US" altLang="zh-CN" sz="24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于公元前</a:t>
            </a:r>
            <a:r>
              <a:rPr lang="en-US" altLang="zh-CN" sz="24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230</a:t>
            </a:r>
            <a:r>
              <a:rPr lang="zh-CN" altLang="zh-CN" sz="24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年一前</a:t>
            </a:r>
            <a:r>
              <a:rPr lang="en-US" altLang="zh-CN" sz="24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221</a:t>
            </a:r>
            <a:r>
              <a:rPr lang="zh-CN" altLang="zh-CN" sz="24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年十年间灭六国</a:t>
            </a:r>
            <a:r>
              <a:rPr lang="en-US" altLang="zh-CN" sz="24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建立秦朝。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课文中的“惠文、武、昭襄”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是指惠文王、武王、昭襄王。</a:t>
            </a:r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惠文王是孝公的儿子</a:t>
            </a:r>
            <a:r>
              <a:rPr lang="en-US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武王是惠文王的儿子</a:t>
            </a:r>
            <a:r>
              <a:rPr lang="en-US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昭襄王是武王的异母弟。</a:t>
            </a:r>
          </a:p>
          <a:p>
            <a:pPr marL="0" marR="0" lvl="0" indent="2371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13" name="Picture 2" descr="C:\Users\Administrator\Desktop\b58f8c5494eef01fae59dfbfeffe9925bc317d7f.jpg"/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 bwMode="auto">
          <a:xfrm>
            <a:off x="9169400" y="2120900"/>
            <a:ext cx="2794000" cy="4737100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UNIQUEID" val="360"/>
</p:tagLst>
</file>

<file path=ppt/tags/tag10.xml><?xml version="1.0" encoding="utf-8"?>
<p:tagLst xmlns:p="http://schemas.openxmlformats.org/presentationml/2006/main">
  <p:tag name="AS_UNIQUEID" val="294"/>
</p:tagLst>
</file>

<file path=ppt/tags/tag100.xml><?xml version="1.0" encoding="utf-8"?>
<p:tagLst xmlns:p="http://schemas.openxmlformats.org/presentationml/2006/main">
  <p:tag name="AS_UNIQUEID" val="389"/>
</p:tagLst>
</file>

<file path=ppt/tags/tag101.xml><?xml version="1.0" encoding="utf-8"?>
<p:tagLst xmlns:p="http://schemas.openxmlformats.org/presentationml/2006/main">
  <p:tag name="AS_UNIQUEID" val="390"/>
</p:tagLst>
</file>

<file path=ppt/tags/tag102.xml><?xml version="1.0" encoding="utf-8"?>
<p:tagLst xmlns:p="http://schemas.openxmlformats.org/presentationml/2006/main">
  <p:tag name="AS_UNIQUEID" val="391"/>
</p:tagLst>
</file>

<file path=ppt/tags/tag103.xml><?xml version="1.0" encoding="utf-8"?>
<p:tagLst xmlns:p="http://schemas.openxmlformats.org/presentationml/2006/main">
  <p:tag name="AS_UNIQUEID" val="392"/>
</p:tagLst>
</file>

<file path=ppt/tags/tag104.xml><?xml version="1.0" encoding="utf-8"?>
<p:tagLst xmlns:p="http://schemas.openxmlformats.org/presentationml/2006/main">
  <p:tag name="AS_UNIQUEID" val="393"/>
</p:tagLst>
</file>

<file path=ppt/tags/tag105.xml><?xml version="1.0" encoding="utf-8"?>
<p:tagLst xmlns:p="http://schemas.openxmlformats.org/presentationml/2006/main">
  <p:tag name="AS_UNIQUEID" val="394"/>
</p:tagLst>
</file>

<file path=ppt/tags/tag106.xml><?xml version="1.0" encoding="utf-8"?>
<p:tagLst xmlns:p="http://schemas.openxmlformats.org/presentationml/2006/main">
  <p:tag name="AS_UNIQUEID" val="395"/>
</p:tagLst>
</file>

<file path=ppt/tags/tag107.xml><?xml version="1.0" encoding="utf-8"?>
<p:tagLst xmlns:p="http://schemas.openxmlformats.org/presentationml/2006/main">
  <p:tag name="AS_UNIQUEID" val="396"/>
</p:tagLst>
</file>

<file path=ppt/tags/tag108.xml><?xml version="1.0" encoding="utf-8"?>
<p:tagLst xmlns:p="http://schemas.openxmlformats.org/presentationml/2006/main">
  <p:tag name="AS_UNIQUEID" val="397"/>
</p:tagLst>
</file>

<file path=ppt/tags/tag109.xml><?xml version="1.0" encoding="utf-8"?>
<p:tagLst xmlns:p="http://schemas.openxmlformats.org/presentationml/2006/main">
  <p:tag name="AS_UNIQUEID" val="398"/>
</p:tagLst>
</file>

<file path=ppt/tags/tag11.xml><?xml version="1.0" encoding="utf-8"?>
<p:tagLst xmlns:p="http://schemas.openxmlformats.org/presentationml/2006/main">
  <p:tag name="AS_UNIQUEID" val="295"/>
</p:tagLst>
</file>

<file path=ppt/tags/tag110.xml><?xml version="1.0" encoding="utf-8"?>
<p:tagLst xmlns:p="http://schemas.openxmlformats.org/presentationml/2006/main">
  <p:tag name="AS_UNIQUEID" val="399"/>
</p:tagLst>
</file>

<file path=ppt/tags/tag111.xml><?xml version="1.0" encoding="utf-8"?>
<p:tagLst xmlns:p="http://schemas.openxmlformats.org/presentationml/2006/main">
  <p:tag name="AS_UNIQUEID" val="400"/>
</p:tagLst>
</file>

<file path=ppt/tags/tag112.xml><?xml version="1.0" encoding="utf-8"?>
<p:tagLst xmlns:p="http://schemas.openxmlformats.org/presentationml/2006/main">
  <p:tag name="AS_UNIQUEID" val="401"/>
</p:tagLst>
</file>

<file path=ppt/tags/tag113.xml><?xml version="1.0" encoding="utf-8"?>
<p:tagLst xmlns:p="http://schemas.openxmlformats.org/presentationml/2006/main">
  <p:tag name="AS_UNIQUEID" val="402"/>
</p:tagLst>
</file>

<file path=ppt/tags/tag114.xml><?xml version="1.0" encoding="utf-8"?>
<p:tagLst xmlns:p="http://schemas.openxmlformats.org/presentationml/2006/main">
  <p:tag name="AS_UNIQUEID" val="403"/>
</p:tagLst>
</file>

<file path=ppt/tags/tag115.xml><?xml version="1.0" encoding="utf-8"?>
<p:tagLst xmlns:p="http://schemas.openxmlformats.org/presentationml/2006/main">
  <p:tag name="AS_UNIQUEID" val="404"/>
</p:tagLst>
</file>

<file path=ppt/tags/tag116.xml><?xml version="1.0" encoding="utf-8"?>
<p:tagLst xmlns:p="http://schemas.openxmlformats.org/presentationml/2006/main">
  <p:tag name="AS_UNIQUEID" val="405"/>
</p:tagLst>
</file>

<file path=ppt/tags/tag117.xml><?xml version="1.0" encoding="utf-8"?>
<p:tagLst xmlns:p="http://schemas.openxmlformats.org/presentationml/2006/main">
  <p:tag name="AS_UNIQUEID" val="406"/>
</p:tagLst>
</file>

<file path=ppt/tags/tag118.xml><?xml version="1.0" encoding="utf-8"?>
<p:tagLst xmlns:p="http://schemas.openxmlformats.org/presentationml/2006/main">
  <p:tag name="AS_UNIQUEID" val="48"/>
</p:tagLst>
</file>

<file path=ppt/tags/tag119.xml><?xml version="1.0" encoding="utf-8"?>
<p:tagLst xmlns:p="http://schemas.openxmlformats.org/presentationml/2006/main">
  <p:tag name="AS_UNIQUEID" val="49"/>
</p:tagLst>
</file>

<file path=ppt/tags/tag12.xml><?xml version="1.0" encoding="utf-8"?>
<p:tagLst xmlns:p="http://schemas.openxmlformats.org/presentationml/2006/main">
  <p:tag name="AS_UNIQUEID" val="296"/>
</p:tagLst>
</file>

<file path=ppt/tags/tag120.xml><?xml version="1.0" encoding="utf-8"?>
<p:tagLst xmlns:p="http://schemas.openxmlformats.org/presentationml/2006/main">
  <p:tag name="AS_UNIQUEID" val="407"/>
</p:tagLst>
</file>

<file path=ppt/tags/tag121.xml><?xml version="1.0" encoding="utf-8"?>
<p:tagLst xmlns:p="http://schemas.openxmlformats.org/presentationml/2006/main">
  <p:tag name="AS_UNIQUEID" val="408"/>
</p:tagLst>
</file>

<file path=ppt/tags/tag122.xml><?xml version="1.0" encoding="utf-8"?>
<p:tagLst xmlns:p="http://schemas.openxmlformats.org/presentationml/2006/main">
  <p:tag name="AS_UNIQUEID" val="50"/>
</p:tagLst>
</file>

<file path=ppt/tags/tag123.xml><?xml version="1.0" encoding="utf-8"?>
<p:tagLst xmlns:p="http://schemas.openxmlformats.org/presentationml/2006/main">
  <p:tag name="AS_UNIQUEID" val="409"/>
</p:tagLst>
</file>

<file path=ppt/tags/tag124.xml><?xml version="1.0" encoding="utf-8"?>
<p:tagLst xmlns:p="http://schemas.openxmlformats.org/presentationml/2006/main">
  <p:tag name="AS_UNIQUEID" val="410"/>
</p:tagLst>
</file>

<file path=ppt/tags/tag125.xml><?xml version="1.0" encoding="utf-8"?>
<p:tagLst xmlns:p="http://schemas.openxmlformats.org/presentationml/2006/main">
  <p:tag name="AS_UNIQUEID" val="411"/>
</p:tagLst>
</file>

<file path=ppt/tags/tag126.xml><?xml version="1.0" encoding="utf-8"?>
<p:tagLst xmlns:p="http://schemas.openxmlformats.org/presentationml/2006/main">
  <p:tag name="AS_UNIQUEID" val="412"/>
</p:tagLst>
</file>

<file path=ppt/tags/tag127.xml><?xml version="1.0" encoding="utf-8"?>
<p:tagLst xmlns:p="http://schemas.openxmlformats.org/presentationml/2006/main">
  <p:tag name="AS_UNIQUEID" val="48"/>
</p:tagLst>
</file>

<file path=ppt/tags/tag128.xml><?xml version="1.0" encoding="utf-8"?>
<p:tagLst xmlns:p="http://schemas.openxmlformats.org/presentationml/2006/main">
  <p:tag name="AS_UNIQUEID" val="49"/>
</p:tagLst>
</file>

<file path=ppt/tags/tag129.xml><?xml version="1.0" encoding="utf-8"?>
<p:tagLst xmlns:p="http://schemas.openxmlformats.org/presentationml/2006/main">
  <p:tag name="AS_UNIQUEID" val="413"/>
</p:tagLst>
</file>

<file path=ppt/tags/tag13.xml><?xml version="1.0" encoding="utf-8"?>
<p:tagLst xmlns:p="http://schemas.openxmlformats.org/presentationml/2006/main">
  <p:tag name="AS_UNIQUEID" val="362"/>
</p:tagLst>
</file>

<file path=ppt/tags/tag130.xml><?xml version="1.0" encoding="utf-8"?>
<p:tagLst xmlns:p="http://schemas.openxmlformats.org/presentationml/2006/main">
  <p:tag name="AS_UNIQUEID" val="414"/>
</p:tagLst>
</file>

<file path=ppt/tags/tag131.xml><?xml version="1.0" encoding="utf-8"?>
<p:tagLst xmlns:p="http://schemas.openxmlformats.org/presentationml/2006/main">
  <p:tag name="AS_UNIQUEID" val="50"/>
</p:tagLst>
</file>

<file path=ppt/tags/tag132.xml><?xml version="1.0" encoding="utf-8"?>
<p:tagLst xmlns:p="http://schemas.openxmlformats.org/presentationml/2006/main">
  <p:tag name="AS_UNIQUEID" val="415"/>
</p:tagLst>
</file>

<file path=ppt/tags/tag133.xml><?xml version="1.0" encoding="utf-8"?>
<p:tagLst xmlns:p="http://schemas.openxmlformats.org/presentationml/2006/main">
  <p:tag name="AS_UNIQUEID" val="416"/>
</p:tagLst>
</file>

<file path=ppt/tags/tag134.xml><?xml version="1.0" encoding="utf-8"?>
<p:tagLst xmlns:p="http://schemas.openxmlformats.org/presentationml/2006/main">
  <p:tag name="AS_UNIQUEID" val="417"/>
</p:tagLst>
</file>

<file path=ppt/tags/tag135.xml><?xml version="1.0" encoding="utf-8"?>
<p:tagLst xmlns:p="http://schemas.openxmlformats.org/presentationml/2006/main">
  <p:tag name="AS_UNIQUEID" val="418"/>
</p:tagLst>
</file>

<file path=ppt/tags/tag136.xml><?xml version="1.0" encoding="utf-8"?>
<p:tagLst xmlns:p="http://schemas.openxmlformats.org/presentationml/2006/main">
  <p:tag name="AS_UNIQUEID" val="48"/>
</p:tagLst>
</file>

<file path=ppt/tags/tag137.xml><?xml version="1.0" encoding="utf-8"?>
<p:tagLst xmlns:p="http://schemas.openxmlformats.org/presentationml/2006/main">
  <p:tag name="AS_UNIQUEID" val="49"/>
</p:tagLst>
</file>

<file path=ppt/tags/tag138.xml><?xml version="1.0" encoding="utf-8"?>
<p:tagLst xmlns:p="http://schemas.openxmlformats.org/presentationml/2006/main">
  <p:tag name="AS_UNIQUEID" val="419"/>
</p:tagLst>
</file>

<file path=ppt/tags/tag139.xml><?xml version="1.0" encoding="utf-8"?>
<p:tagLst xmlns:p="http://schemas.openxmlformats.org/presentationml/2006/main">
  <p:tag name="AS_UNIQUEID" val="420"/>
</p:tagLst>
</file>

<file path=ppt/tags/tag14.xml><?xml version="1.0" encoding="utf-8"?>
<p:tagLst xmlns:p="http://schemas.openxmlformats.org/presentationml/2006/main">
  <p:tag name="AS_UNIQUEID" val="298"/>
</p:tagLst>
</file>

<file path=ppt/tags/tag140.xml><?xml version="1.0" encoding="utf-8"?>
<p:tagLst xmlns:p="http://schemas.openxmlformats.org/presentationml/2006/main">
  <p:tag name="AS_UNIQUEID" val="50"/>
</p:tagLst>
</file>

<file path=ppt/tags/tag141.xml><?xml version="1.0" encoding="utf-8"?>
<p:tagLst xmlns:p="http://schemas.openxmlformats.org/presentationml/2006/main">
  <p:tag name="AS_UNIQUEID" val="421"/>
</p:tagLst>
</file>

<file path=ppt/tags/tag142.xml><?xml version="1.0" encoding="utf-8"?>
<p:tagLst xmlns:p="http://schemas.openxmlformats.org/presentationml/2006/main">
  <p:tag name="AS_UNIQUEID" val="422"/>
</p:tagLst>
</file>

<file path=ppt/tags/tag143.xml><?xml version="1.0" encoding="utf-8"?>
<p:tagLst xmlns:p="http://schemas.openxmlformats.org/presentationml/2006/main">
  <p:tag name="AS_UNIQUEID" val="423"/>
</p:tagLst>
</file>

<file path=ppt/tags/tag144.xml><?xml version="1.0" encoding="utf-8"?>
<p:tagLst xmlns:p="http://schemas.openxmlformats.org/presentationml/2006/main">
  <p:tag name="AS_UNIQUEID" val="424"/>
</p:tagLst>
</file>

<file path=ppt/tags/tag145.xml><?xml version="1.0" encoding="utf-8"?>
<p:tagLst xmlns:p="http://schemas.openxmlformats.org/presentationml/2006/main">
  <p:tag name="AS_UNIQUEID" val="48"/>
</p:tagLst>
</file>

<file path=ppt/tags/tag146.xml><?xml version="1.0" encoding="utf-8"?>
<p:tagLst xmlns:p="http://schemas.openxmlformats.org/presentationml/2006/main">
  <p:tag name="AS_UNIQUEID" val="49"/>
</p:tagLst>
</file>

<file path=ppt/tags/tag147.xml><?xml version="1.0" encoding="utf-8"?>
<p:tagLst xmlns:p="http://schemas.openxmlformats.org/presentationml/2006/main">
  <p:tag name="AS_UNIQUEID" val="425"/>
</p:tagLst>
</file>

<file path=ppt/tags/tag148.xml><?xml version="1.0" encoding="utf-8"?>
<p:tagLst xmlns:p="http://schemas.openxmlformats.org/presentationml/2006/main">
  <p:tag name="AS_UNIQUEID" val="426"/>
</p:tagLst>
</file>

<file path=ppt/tags/tag149.xml><?xml version="1.0" encoding="utf-8"?>
<p:tagLst xmlns:p="http://schemas.openxmlformats.org/presentationml/2006/main">
  <p:tag name="AS_UNIQUEID" val="50"/>
</p:tagLst>
</file>

<file path=ppt/tags/tag15.xml><?xml version="1.0" encoding="utf-8"?>
<p:tagLst xmlns:p="http://schemas.openxmlformats.org/presentationml/2006/main">
  <p:tag name="AS_UNIQUEID" val="299"/>
</p:tagLst>
</file>

<file path=ppt/tags/tag150.xml><?xml version="1.0" encoding="utf-8"?>
<p:tagLst xmlns:p="http://schemas.openxmlformats.org/presentationml/2006/main">
  <p:tag name="AS_UNIQUEID" val="427"/>
</p:tagLst>
</file>

<file path=ppt/tags/tag151.xml><?xml version="1.0" encoding="utf-8"?>
<p:tagLst xmlns:p="http://schemas.openxmlformats.org/presentationml/2006/main">
  <p:tag name="AS_UNIQUEID" val="428"/>
</p:tagLst>
</file>

<file path=ppt/tags/tag152.xml><?xml version="1.0" encoding="utf-8"?>
<p:tagLst xmlns:p="http://schemas.openxmlformats.org/presentationml/2006/main">
  <p:tag name="AS_UNIQUEID" val="429"/>
</p:tagLst>
</file>

<file path=ppt/tags/tag153.xml><?xml version="1.0" encoding="utf-8"?>
<p:tagLst xmlns:p="http://schemas.openxmlformats.org/presentationml/2006/main">
  <p:tag name="AS_UNIQUEID" val="430"/>
</p:tagLst>
</file>

<file path=ppt/tags/tag154.xml><?xml version="1.0" encoding="utf-8"?>
<p:tagLst xmlns:p="http://schemas.openxmlformats.org/presentationml/2006/main">
  <p:tag name="AS_UNIQUEID" val="48"/>
</p:tagLst>
</file>

<file path=ppt/tags/tag155.xml><?xml version="1.0" encoding="utf-8"?>
<p:tagLst xmlns:p="http://schemas.openxmlformats.org/presentationml/2006/main">
  <p:tag name="AS_UNIQUEID" val="49"/>
</p:tagLst>
</file>

<file path=ppt/tags/tag156.xml><?xml version="1.0" encoding="utf-8"?>
<p:tagLst xmlns:p="http://schemas.openxmlformats.org/presentationml/2006/main">
  <p:tag name="AS_UNIQUEID" val="431"/>
</p:tagLst>
</file>

<file path=ppt/tags/tag157.xml><?xml version="1.0" encoding="utf-8"?>
<p:tagLst xmlns:p="http://schemas.openxmlformats.org/presentationml/2006/main">
  <p:tag name="AS_UNIQUEID" val="432"/>
</p:tagLst>
</file>

<file path=ppt/tags/tag158.xml><?xml version="1.0" encoding="utf-8"?>
<p:tagLst xmlns:p="http://schemas.openxmlformats.org/presentationml/2006/main">
  <p:tag name="AS_UNIQUEID" val="50"/>
</p:tagLst>
</file>

<file path=ppt/tags/tag159.xml><?xml version="1.0" encoding="utf-8"?>
<p:tagLst xmlns:p="http://schemas.openxmlformats.org/presentationml/2006/main">
  <p:tag name="AS_UNIQUEID" val="433"/>
</p:tagLst>
</file>

<file path=ppt/tags/tag16.xml><?xml version="1.0" encoding="utf-8"?>
<p:tagLst xmlns:p="http://schemas.openxmlformats.org/presentationml/2006/main">
  <p:tag name="AS_UNIQUEID" val="300"/>
</p:tagLst>
</file>

<file path=ppt/tags/tag160.xml><?xml version="1.0" encoding="utf-8"?>
<p:tagLst xmlns:p="http://schemas.openxmlformats.org/presentationml/2006/main">
  <p:tag name="AS_UNIQUEID" val="434"/>
</p:tagLst>
</file>

<file path=ppt/tags/tag161.xml><?xml version="1.0" encoding="utf-8"?>
<p:tagLst xmlns:p="http://schemas.openxmlformats.org/presentationml/2006/main">
  <p:tag name="AS_UNIQUEID" val="435"/>
</p:tagLst>
</file>

<file path=ppt/tags/tag162.xml><?xml version="1.0" encoding="utf-8"?>
<p:tagLst xmlns:p="http://schemas.openxmlformats.org/presentationml/2006/main">
  <p:tag name="AS_UNIQUEID" val="436"/>
</p:tagLst>
</file>

<file path=ppt/tags/tag163.xml><?xml version="1.0" encoding="utf-8"?>
<p:tagLst xmlns:p="http://schemas.openxmlformats.org/presentationml/2006/main">
  <p:tag name="AS_UNIQUEID" val="437"/>
</p:tagLst>
</file>

<file path=ppt/tags/tag164.xml><?xml version="1.0" encoding="utf-8"?>
<p:tagLst xmlns:p="http://schemas.openxmlformats.org/presentationml/2006/main">
  <p:tag name="AS_UNIQUEID" val="48"/>
</p:tagLst>
</file>

<file path=ppt/tags/tag165.xml><?xml version="1.0" encoding="utf-8"?>
<p:tagLst xmlns:p="http://schemas.openxmlformats.org/presentationml/2006/main">
  <p:tag name="AS_UNIQUEID" val="49"/>
</p:tagLst>
</file>

<file path=ppt/tags/tag166.xml><?xml version="1.0" encoding="utf-8"?>
<p:tagLst xmlns:p="http://schemas.openxmlformats.org/presentationml/2006/main">
  <p:tag name="AS_UNIQUEID" val="438"/>
</p:tagLst>
</file>

<file path=ppt/tags/tag167.xml><?xml version="1.0" encoding="utf-8"?>
<p:tagLst xmlns:p="http://schemas.openxmlformats.org/presentationml/2006/main">
  <p:tag name="AS_UNIQUEID" val="439"/>
</p:tagLst>
</file>

<file path=ppt/tags/tag168.xml><?xml version="1.0" encoding="utf-8"?>
<p:tagLst xmlns:p="http://schemas.openxmlformats.org/presentationml/2006/main">
  <p:tag name="AS_UNIQUEID" val="50"/>
</p:tagLst>
</file>

<file path=ppt/tags/tag169.xml><?xml version="1.0" encoding="utf-8"?>
<p:tagLst xmlns:p="http://schemas.openxmlformats.org/presentationml/2006/main">
  <p:tag name="AS_UNIQUEID" val="440"/>
</p:tagLst>
</file>

<file path=ppt/tags/tag17.xml><?xml version="1.0" encoding="utf-8"?>
<p:tagLst xmlns:p="http://schemas.openxmlformats.org/presentationml/2006/main">
  <p:tag name="AS_UNIQUEID" val="301"/>
</p:tagLst>
</file>

<file path=ppt/tags/tag170.xml><?xml version="1.0" encoding="utf-8"?>
<p:tagLst xmlns:p="http://schemas.openxmlformats.org/presentationml/2006/main">
  <p:tag name="AS_UNIQUEID" val="441"/>
</p:tagLst>
</file>

<file path=ppt/tags/tag171.xml><?xml version="1.0" encoding="utf-8"?>
<p:tagLst xmlns:p="http://schemas.openxmlformats.org/presentationml/2006/main">
  <p:tag name="AS_UNIQUEID" val="442"/>
</p:tagLst>
</file>

<file path=ppt/tags/tag172.xml><?xml version="1.0" encoding="utf-8"?>
<p:tagLst xmlns:p="http://schemas.openxmlformats.org/presentationml/2006/main">
  <p:tag name="AS_UNIQUEID" val="443"/>
</p:tagLst>
</file>

<file path=ppt/tags/tag173.xml><?xml version="1.0" encoding="utf-8"?>
<p:tagLst xmlns:p="http://schemas.openxmlformats.org/presentationml/2006/main">
  <p:tag name="AS_UNIQUEID" val="444"/>
</p:tagLst>
</file>

<file path=ppt/tags/tag174.xml><?xml version="1.0" encoding="utf-8"?>
<p:tagLst xmlns:p="http://schemas.openxmlformats.org/presentationml/2006/main">
  <p:tag name="AS_UNIQUEID" val="48"/>
</p:tagLst>
</file>

<file path=ppt/tags/tag175.xml><?xml version="1.0" encoding="utf-8"?>
<p:tagLst xmlns:p="http://schemas.openxmlformats.org/presentationml/2006/main">
  <p:tag name="AS_UNIQUEID" val="49"/>
</p:tagLst>
</file>

<file path=ppt/tags/tag176.xml><?xml version="1.0" encoding="utf-8"?>
<p:tagLst xmlns:p="http://schemas.openxmlformats.org/presentationml/2006/main">
  <p:tag name="AS_UNIQUEID" val="445"/>
</p:tagLst>
</file>

<file path=ppt/tags/tag177.xml><?xml version="1.0" encoding="utf-8"?>
<p:tagLst xmlns:p="http://schemas.openxmlformats.org/presentationml/2006/main">
  <p:tag name="AS_UNIQUEID" val="446"/>
</p:tagLst>
</file>

<file path=ppt/tags/tag178.xml><?xml version="1.0" encoding="utf-8"?>
<p:tagLst xmlns:p="http://schemas.openxmlformats.org/presentationml/2006/main">
  <p:tag name="AS_UNIQUEID" val="50"/>
</p:tagLst>
</file>

<file path=ppt/tags/tag179.xml><?xml version="1.0" encoding="utf-8"?>
<p:tagLst xmlns:p="http://schemas.openxmlformats.org/presentationml/2006/main">
  <p:tag name="AS_UNIQUEID" val="447"/>
</p:tagLst>
</file>

<file path=ppt/tags/tag18.xml><?xml version="1.0" encoding="utf-8"?>
<p:tagLst xmlns:p="http://schemas.openxmlformats.org/presentationml/2006/main">
  <p:tag name="AS_UNIQUEID" val="302"/>
</p:tagLst>
</file>

<file path=ppt/tags/tag180.xml><?xml version="1.0" encoding="utf-8"?>
<p:tagLst xmlns:p="http://schemas.openxmlformats.org/presentationml/2006/main">
  <p:tag name="AS_UNIQUEID" val="448"/>
</p:tagLst>
</file>

<file path=ppt/tags/tag181.xml><?xml version="1.0" encoding="utf-8"?>
<p:tagLst xmlns:p="http://schemas.openxmlformats.org/presentationml/2006/main">
  <p:tag name="AS_UNIQUEID" val="449"/>
</p:tagLst>
</file>

<file path=ppt/tags/tag182.xml><?xml version="1.0" encoding="utf-8"?>
<p:tagLst xmlns:p="http://schemas.openxmlformats.org/presentationml/2006/main">
  <p:tag name="AS_UNIQUEID" val="450"/>
</p:tagLst>
</file>

<file path=ppt/tags/tag183.xml><?xml version="1.0" encoding="utf-8"?>
<p:tagLst xmlns:p="http://schemas.openxmlformats.org/presentationml/2006/main">
  <p:tag name="AS_UNIQUEID" val="48"/>
</p:tagLst>
</file>

<file path=ppt/tags/tag184.xml><?xml version="1.0" encoding="utf-8"?>
<p:tagLst xmlns:p="http://schemas.openxmlformats.org/presentationml/2006/main">
  <p:tag name="AS_UNIQUEID" val="49"/>
</p:tagLst>
</file>

<file path=ppt/tags/tag185.xml><?xml version="1.0" encoding="utf-8"?>
<p:tagLst xmlns:p="http://schemas.openxmlformats.org/presentationml/2006/main">
  <p:tag name="AS_UNIQUEID" val="451"/>
</p:tagLst>
</file>

<file path=ppt/tags/tag186.xml><?xml version="1.0" encoding="utf-8"?>
<p:tagLst xmlns:p="http://schemas.openxmlformats.org/presentationml/2006/main">
  <p:tag name="AS_UNIQUEID" val="452"/>
</p:tagLst>
</file>

<file path=ppt/tags/tag187.xml><?xml version="1.0" encoding="utf-8"?>
<p:tagLst xmlns:p="http://schemas.openxmlformats.org/presentationml/2006/main">
  <p:tag name="AS_UNIQUEID" val="50"/>
</p:tagLst>
</file>

<file path=ppt/tags/tag188.xml><?xml version="1.0" encoding="utf-8"?>
<p:tagLst xmlns:p="http://schemas.openxmlformats.org/presentationml/2006/main">
  <p:tag name="AS_UNIQUEID" val="453"/>
</p:tagLst>
</file>

<file path=ppt/tags/tag189.xml><?xml version="1.0" encoding="utf-8"?>
<p:tagLst xmlns:p="http://schemas.openxmlformats.org/presentationml/2006/main">
  <p:tag name="AS_UNIQUEID" val="454"/>
</p:tagLst>
</file>

<file path=ppt/tags/tag19.xml><?xml version="1.0" encoding="utf-8"?>
<p:tagLst xmlns:p="http://schemas.openxmlformats.org/presentationml/2006/main">
  <p:tag name="AS_UNIQUEID" val="363"/>
</p:tagLst>
</file>

<file path=ppt/tags/tag190.xml><?xml version="1.0" encoding="utf-8"?>
<p:tagLst xmlns:p="http://schemas.openxmlformats.org/presentationml/2006/main">
  <p:tag name="AS_UNIQUEID" val="455"/>
</p:tagLst>
</file>

<file path=ppt/tags/tag191.xml><?xml version="1.0" encoding="utf-8"?>
<p:tagLst xmlns:p="http://schemas.openxmlformats.org/presentationml/2006/main">
  <p:tag name="AS_UNIQUEID" val="456"/>
</p:tagLst>
</file>

<file path=ppt/tags/tag192.xml><?xml version="1.0" encoding="utf-8"?>
<p:tagLst xmlns:p="http://schemas.openxmlformats.org/presentationml/2006/main">
  <p:tag name="AS_UNIQUEID" val="48"/>
</p:tagLst>
</file>

<file path=ppt/tags/tag193.xml><?xml version="1.0" encoding="utf-8"?>
<p:tagLst xmlns:p="http://schemas.openxmlformats.org/presentationml/2006/main">
  <p:tag name="AS_UNIQUEID" val="49"/>
</p:tagLst>
</file>

<file path=ppt/tags/tag194.xml><?xml version="1.0" encoding="utf-8"?>
<p:tagLst xmlns:p="http://schemas.openxmlformats.org/presentationml/2006/main">
  <p:tag name="AS_UNIQUEID" val="457"/>
</p:tagLst>
</file>

<file path=ppt/tags/tag195.xml><?xml version="1.0" encoding="utf-8"?>
<p:tagLst xmlns:p="http://schemas.openxmlformats.org/presentationml/2006/main">
  <p:tag name="AS_UNIQUEID" val="458"/>
</p:tagLst>
</file>

<file path=ppt/tags/tag196.xml><?xml version="1.0" encoding="utf-8"?>
<p:tagLst xmlns:p="http://schemas.openxmlformats.org/presentationml/2006/main">
  <p:tag name="AS_UNIQUEID" val="50"/>
</p:tagLst>
</file>

<file path=ppt/tags/tag197.xml><?xml version="1.0" encoding="utf-8"?>
<p:tagLst xmlns:p="http://schemas.openxmlformats.org/presentationml/2006/main">
  <p:tag name="AS_UNIQUEID" val="459"/>
</p:tagLst>
</file>

<file path=ppt/tags/tag198.xml><?xml version="1.0" encoding="utf-8"?>
<p:tagLst xmlns:p="http://schemas.openxmlformats.org/presentationml/2006/main">
  <p:tag name="AS_UNIQUEID" val="460"/>
</p:tagLst>
</file>

<file path=ppt/tags/tag199.xml><?xml version="1.0" encoding="utf-8"?>
<p:tagLst xmlns:p="http://schemas.openxmlformats.org/presentationml/2006/main">
  <p:tag name="AS_UNIQUEID" val="461"/>
</p:tagLst>
</file>

<file path=ppt/tags/tag2.xml><?xml version="1.0" encoding="utf-8"?>
<p:tagLst xmlns:p="http://schemas.openxmlformats.org/presentationml/2006/main">
  <p:tag name="AS_UNIQUEID" val="286"/>
</p:tagLst>
</file>

<file path=ppt/tags/tag20.xml><?xml version="1.0" encoding="utf-8"?>
<p:tagLst xmlns:p="http://schemas.openxmlformats.org/presentationml/2006/main">
  <p:tag name="AS_UNIQUEID" val="304"/>
</p:tagLst>
</file>

<file path=ppt/tags/tag200.xml><?xml version="1.0" encoding="utf-8"?>
<p:tagLst xmlns:p="http://schemas.openxmlformats.org/presentationml/2006/main">
  <p:tag name="AS_UNIQUEID" val="462"/>
</p:tagLst>
</file>

<file path=ppt/tags/tag201.xml><?xml version="1.0" encoding="utf-8"?>
<p:tagLst xmlns:p="http://schemas.openxmlformats.org/presentationml/2006/main">
  <p:tag name="AS_UNIQUEID" val="48"/>
</p:tagLst>
</file>

<file path=ppt/tags/tag202.xml><?xml version="1.0" encoding="utf-8"?>
<p:tagLst xmlns:p="http://schemas.openxmlformats.org/presentationml/2006/main">
  <p:tag name="AS_UNIQUEID" val="49"/>
</p:tagLst>
</file>

<file path=ppt/tags/tag203.xml><?xml version="1.0" encoding="utf-8"?>
<p:tagLst xmlns:p="http://schemas.openxmlformats.org/presentationml/2006/main">
  <p:tag name="AS_UNIQUEID" val="463"/>
</p:tagLst>
</file>

<file path=ppt/tags/tag204.xml><?xml version="1.0" encoding="utf-8"?>
<p:tagLst xmlns:p="http://schemas.openxmlformats.org/presentationml/2006/main">
  <p:tag name="AS_UNIQUEID" val="464"/>
</p:tagLst>
</file>

<file path=ppt/tags/tag205.xml><?xml version="1.0" encoding="utf-8"?>
<p:tagLst xmlns:p="http://schemas.openxmlformats.org/presentationml/2006/main">
  <p:tag name="AS_UNIQUEID" val="50"/>
</p:tagLst>
</file>

<file path=ppt/tags/tag206.xml><?xml version="1.0" encoding="utf-8"?>
<p:tagLst xmlns:p="http://schemas.openxmlformats.org/presentationml/2006/main">
  <p:tag name="AS_UNIQUEID" val="465"/>
</p:tagLst>
</file>

<file path=ppt/tags/tag207.xml><?xml version="1.0" encoding="utf-8"?>
<p:tagLst xmlns:p="http://schemas.openxmlformats.org/presentationml/2006/main">
  <p:tag name="AS_UNIQUEID" val="466"/>
</p:tagLst>
</file>

<file path=ppt/tags/tag208.xml><?xml version="1.0" encoding="utf-8"?>
<p:tagLst xmlns:p="http://schemas.openxmlformats.org/presentationml/2006/main">
  <p:tag name="AS_UNIQUEID" val="467"/>
</p:tagLst>
</file>

<file path=ppt/tags/tag209.xml><?xml version="1.0" encoding="utf-8"?>
<p:tagLst xmlns:p="http://schemas.openxmlformats.org/presentationml/2006/main">
  <p:tag name="AS_UNIQUEID" val="468"/>
</p:tagLst>
</file>

<file path=ppt/tags/tag21.xml><?xml version="1.0" encoding="utf-8"?>
<p:tagLst xmlns:p="http://schemas.openxmlformats.org/presentationml/2006/main">
  <p:tag name="AS_UNIQUEID" val="305"/>
</p:tagLst>
</file>

<file path=ppt/tags/tag210.xml><?xml version="1.0" encoding="utf-8"?>
<p:tagLst xmlns:p="http://schemas.openxmlformats.org/presentationml/2006/main">
  <p:tag name="AS_UNIQUEID" val="48"/>
</p:tagLst>
</file>

<file path=ppt/tags/tag211.xml><?xml version="1.0" encoding="utf-8"?>
<p:tagLst xmlns:p="http://schemas.openxmlformats.org/presentationml/2006/main">
  <p:tag name="AS_UNIQUEID" val="49"/>
</p:tagLst>
</file>

<file path=ppt/tags/tag212.xml><?xml version="1.0" encoding="utf-8"?>
<p:tagLst xmlns:p="http://schemas.openxmlformats.org/presentationml/2006/main">
  <p:tag name="AS_UNIQUEID" val="469"/>
</p:tagLst>
</file>

<file path=ppt/tags/tag213.xml><?xml version="1.0" encoding="utf-8"?>
<p:tagLst xmlns:p="http://schemas.openxmlformats.org/presentationml/2006/main">
  <p:tag name="AS_UNIQUEID" val="470"/>
</p:tagLst>
</file>

<file path=ppt/tags/tag214.xml><?xml version="1.0" encoding="utf-8"?>
<p:tagLst xmlns:p="http://schemas.openxmlformats.org/presentationml/2006/main">
  <p:tag name="AS_UNIQUEID" val="50"/>
</p:tagLst>
</file>

<file path=ppt/tags/tag215.xml><?xml version="1.0" encoding="utf-8"?>
<p:tagLst xmlns:p="http://schemas.openxmlformats.org/presentationml/2006/main">
  <p:tag name="AS_UNIQUEID" val="471"/>
</p:tagLst>
</file>

<file path=ppt/tags/tag216.xml><?xml version="1.0" encoding="utf-8"?>
<p:tagLst xmlns:p="http://schemas.openxmlformats.org/presentationml/2006/main">
  <p:tag name="AS_UNIQUEID" val="472"/>
</p:tagLst>
</file>

<file path=ppt/tags/tag217.xml><?xml version="1.0" encoding="utf-8"?>
<p:tagLst xmlns:p="http://schemas.openxmlformats.org/presentationml/2006/main">
  <p:tag name="AS_UNIQUEID" val="473"/>
</p:tagLst>
</file>

<file path=ppt/tags/tag218.xml><?xml version="1.0" encoding="utf-8"?>
<p:tagLst xmlns:p="http://schemas.openxmlformats.org/presentationml/2006/main">
  <p:tag name="AS_UNIQUEID" val="474"/>
</p:tagLst>
</file>

<file path=ppt/tags/tag219.xml><?xml version="1.0" encoding="utf-8"?>
<p:tagLst xmlns:p="http://schemas.openxmlformats.org/presentationml/2006/main">
  <p:tag name="AS_UNIQUEID" val="48"/>
</p:tagLst>
</file>

<file path=ppt/tags/tag22.xml><?xml version="1.0" encoding="utf-8"?>
<p:tagLst xmlns:p="http://schemas.openxmlformats.org/presentationml/2006/main">
  <p:tag name="AS_UNIQUEID" val="306"/>
</p:tagLst>
</file>

<file path=ppt/tags/tag220.xml><?xml version="1.0" encoding="utf-8"?>
<p:tagLst xmlns:p="http://schemas.openxmlformats.org/presentationml/2006/main">
  <p:tag name="AS_UNIQUEID" val="49"/>
</p:tagLst>
</file>

<file path=ppt/tags/tag221.xml><?xml version="1.0" encoding="utf-8"?>
<p:tagLst xmlns:p="http://schemas.openxmlformats.org/presentationml/2006/main">
  <p:tag name="AS_UNIQUEID" val="475"/>
</p:tagLst>
</file>

<file path=ppt/tags/tag222.xml><?xml version="1.0" encoding="utf-8"?>
<p:tagLst xmlns:p="http://schemas.openxmlformats.org/presentationml/2006/main">
  <p:tag name="AS_UNIQUEID" val="476"/>
</p:tagLst>
</file>

<file path=ppt/tags/tag223.xml><?xml version="1.0" encoding="utf-8"?>
<p:tagLst xmlns:p="http://schemas.openxmlformats.org/presentationml/2006/main">
  <p:tag name="AS_UNIQUEID" val="50"/>
</p:tagLst>
</file>

<file path=ppt/tags/tag224.xml><?xml version="1.0" encoding="utf-8"?>
<p:tagLst xmlns:p="http://schemas.openxmlformats.org/presentationml/2006/main">
  <p:tag name="AS_UNIQUEID" val="477"/>
</p:tagLst>
</file>

<file path=ppt/tags/tag225.xml><?xml version="1.0" encoding="utf-8"?>
<p:tagLst xmlns:p="http://schemas.openxmlformats.org/presentationml/2006/main">
  <p:tag name="AS_UNIQUEID" val="478"/>
</p:tagLst>
</file>

<file path=ppt/tags/tag226.xml><?xml version="1.0" encoding="utf-8"?>
<p:tagLst xmlns:p="http://schemas.openxmlformats.org/presentationml/2006/main">
  <p:tag name="AS_UNIQUEID" val="479"/>
</p:tagLst>
</file>

<file path=ppt/tags/tag227.xml><?xml version="1.0" encoding="utf-8"?>
<p:tagLst xmlns:p="http://schemas.openxmlformats.org/presentationml/2006/main">
  <p:tag name="AS_UNIQUEID" val="480"/>
</p:tagLst>
</file>

<file path=ppt/tags/tag228.xml><?xml version="1.0" encoding="utf-8"?>
<p:tagLst xmlns:p="http://schemas.openxmlformats.org/presentationml/2006/main">
  <p:tag name="AS_UNIQUEID" val="481"/>
</p:tagLst>
</file>

<file path=ppt/tags/tag229.xml><?xml version="1.0" encoding="utf-8"?>
<p:tagLst xmlns:p="http://schemas.openxmlformats.org/presentationml/2006/main">
  <p:tag name="AS_UNIQUEID" val="48"/>
</p:tagLst>
</file>

<file path=ppt/tags/tag23.xml><?xml version="1.0" encoding="utf-8"?>
<p:tagLst xmlns:p="http://schemas.openxmlformats.org/presentationml/2006/main">
  <p:tag name="AS_UNIQUEID" val="307"/>
</p:tagLst>
</file>

<file path=ppt/tags/tag230.xml><?xml version="1.0" encoding="utf-8"?>
<p:tagLst xmlns:p="http://schemas.openxmlformats.org/presentationml/2006/main">
  <p:tag name="AS_UNIQUEID" val="49"/>
</p:tagLst>
</file>

<file path=ppt/tags/tag231.xml><?xml version="1.0" encoding="utf-8"?>
<p:tagLst xmlns:p="http://schemas.openxmlformats.org/presentationml/2006/main">
  <p:tag name="AS_UNIQUEID" val="482"/>
</p:tagLst>
</file>

<file path=ppt/tags/tag232.xml><?xml version="1.0" encoding="utf-8"?>
<p:tagLst xmlns:p="http://schemas.openxmlformats.org/presentationml/2006/main">
  <p:tag name="AS_UNIQUEID" val="483"/>
</p:tagLst>
</file>

<file path=ppt/tags/tag233.xml><?xml version="1.0" encoding="utf-8"?>
<p:tagLst xmlns:p="http://schemas.openxmlformats.org/presentationml/2006/main">
  <p:tag name="AS_UNIQUEID" val="50"/>
</p:tagLst>
</file>

<file path=ppt/tags/tag234.xml><?xml version="1.0" encoding="utf-8"?>
<p:tagLst xmlns:p="http://schemas.openxmlformats.org/presentationml/2006/main">
  <p:tag name="AS_UNIQUEID" val="484"/>
</p:tagLst>
</file>

<file path=ppt/tags/tag235.xml><?xml version="1.0" encoding="utf-8"?>
<p:tagLst xmlns:p="http://schemas.openxmlformats.org/presentationml/2006/main">
  <p:tag name="AS_UNIQUEID" val="485"/>
</p:tagLst>
</file>

<file path=ppt/tags/tag236.xml><?xml version="1.0" encoding="utf-8"?>
<p:tagLst xmlns:p="http://schemas.openxmlformats.org/presentationml/2006/main">
  <p:tag name="AS_UNIQUEID" val="486"/>
</p:tagLst>
</file>

<file path=ppt/tags/tag237.xml><?xml version="1.0" encoding="utf-8"?>
<p:tagLst xmlns:p="http://schemas.openxmlformats.org/presentationml/2006/main">
  <p:tag name="AS_UNIQUEID" val="487"/>
</p:tagLst>
</file>

<file path=ppt/tags/tag238.xml><?xml version="1.0" encoding="utf-8"?>
<p:tagLst xmlns:p="http://schemas.openxmlformats.org/presentationml/2006/main">
  <p:tag name="AS_UNIQUEID" val="488"/>
</p:tagLst>
</file>

<file path=ppt/tags/tag239.xml><?xml version="1.0" encoding="utf-8"?>
<p:tagLst xmlns:p="http://schemas.openxmlformats.org/presentationml/2006/main">
  <p:tag name="AS_UNIQUEID" val="48"/>
</p:tagLst>
</file>

<file path=ppt/tags/tag24.xml><?xml version="1.0" encoding="utf-8"?>
<p:tagLst xmlns:p="http://schemas.openxmlformats.org/presentationml/2006/main">
  <p:tag name="AS_UNIQUEID" val="308"/>
</p:tagLst>
</file>

<file path=ppt/tags/tag240.xml><?xml version="1.0" encoding="utf-8"?>
<p:tagLst xmlns:p="http://schemas.openxmlformats.org/presentationml/2006/main">
  <p:tag name="AS_UNIQUEID" val="49"/>
</p:tagLst>
</file>

<file path=ppt/tags/tag241.xml><?xml version="1.0" encoding="utf-8"?>
<p:tagLst xmlns:p="http://schemas.openxmlformats.org/presentationml/2006/main">
  <p:tag name="AS_UNIQUEID" val="489"/>
</p:tagLst>
</file>

<file path=ppt/tags/tag242.xml><?xml version="1.0" encoding="utf-8"?>
<p:tagLst xmlns:p="http://schemas.openxmlformats.org/presentationml/2006/main">
  <p:tag name="AS_UNIQUEID" val="490"/>
</p:tagLst>
</file>

<file path=ppt/tags/tag243.xml><?xml version="1.0" encoding="utf-8"?>
<p:tagLst xmlns:p="http://schemas.openxmlformats.org/presentationml/2006/main">
  <p:tag name="AS_UNIQUEID" val="50"/>
</p:tagLst>
</file>

<file path=ppt/tags/tag244.xml><?xml version="1.0" encoding="utf-8"?>
<p:tagLst xmlns:p="http://schemas.openxmlformats.org/presentationml/2006/main">
  <p:tag name="AS_UNIQUEID" val="491"/>
</p:tagLst>
</file>

<file path=ppt/tags/tag245.xml><?xml version="1.0" encoding="utf-8"?>
<p:tagLst xmlns:p="http://schemas.openxmlformats.org/presentationml/2006/main">
  <p:tag name="AS_UNIQUEID" val="492"/>
</p:tagLst>
</file>

<file path=ppt/tags/tag246.xml><?xml version="1.0" encoding="utf-8"?>
<p:tagLst xmlns:p="http://schemas.openxmlformats.org/presentationml/2006/main">
  <p:tag name="AS_UNIQUEID" val="493"/>
</p:tagLst>
</file>

<file path=ppt/tags/tag247.xml><?xml version="1.0" encoding="utf-8"?>
<p:tagLst xmlns:p="http://schemas.openxmlformats.org/presentationml/2006/main">
  <p:tag name="AS_UNIQUEID" val="494"/>
</p:tagLst>
</file>

<file path=ppt/tags/tag248.xml><?xml version="1.0" encoding="utf-8"?>
<p:tagLst xmlns:p="http://schemas.openxmlformats.org/presentationml/2006/main">
  <p:tag name="AS_UNIQUEID" val="48"/>
</p:tagLst>
</file>

<file path=ppt/tags/tag249.xml><?xml version="1.0" encoding="utf-8"?>
<p:tagLst xmlns:p="http://schemas.openxmlformats.org/presentationml/2006/main">
  <p:tag name="AS_UNIQUEID" val="49"/>
</p:tagLst>
</file>

<file path=ppt/tags/tag25.xml><?xml version="1.0" encoding="utf-8"?>
<p:tagLst xmlns:p="http://schemas.openxmlformats.org/presentationml/2006/main">
  <p:tag name="AS_UNIQUEID" val="309"/>
</p:tagLst>
</file>

<file path=ppt/tags/tag250.xml><?xml version="1.0" encoding="utf-8"?>
<p:tagLst xmlns:p="http://schemas.openxmlformats.org/presentationml/2006/main">
  <p:tag name="AS_UNIQUEID" val="495"/>
</p:tagLst>
</file>

<file path=ppt/tags/tag251.xml><?xml version="1.0" encoding="utf-8"?>
<p:tagLst xmlns:p="http://schemas.openxmlformats.org/presentationml/2006/main">
  <p:tag name="AS_UNIQUEID" val="496"/>
</p:tagLst>
</file>

<file path=ppt/tags/tag252.xml><?xml version="1.0" encoding="utf-8"?>
<p:tagLst xmlns:p="http://schemas.openxmlformats.org/presentationml/2006/main">
  <p:tag name="AS_UNIQUEID" val="497"/>
</p:tagLst>
</file>

<file path=ppt/tags/tag253.xml><?xml version="1.0" encoding="utf-8"?>
<p:tagLst xmlns:p="http://schemas.openxmlformats.org/presentationml/2006/main">
  <p:tag name="AS_UNIQUEID" val="498"/>
</p:tagLst>
</file>

<file path=ppt/tags/tag254.xml><?xml version="1.0" encoding="utf-8"?>
<p:tagLst xmlns:p="http://schemas.openxmlformats.org/presentationml/2006/main">
  <p:tag name="AS_UNIQUEID" val="499"/>
</p:tagLst>
</file>

<file path=ppt/tags/tag255.xml><?xml version="1.0" encoding="utf-8"?>
<p:tagLst xmlns:p="http://schemas.openxmlformats.org/presentationml/2006/main">
  <p:tag name="AS_UNIQUEID" val="500"/>
</p:tagLst>
</file>

<file path=ppt/tags/tag256.xml><?xml version="1.0" encoding="utf-8"?>
<p:tagLst xmlns:p="http://schemas.openxmlformats.org/presentationml/2006/main">
  <p:tag name="AS_UNIQUEID" val="501"/>
</p:tagLst>
</file>

<file path=ppt/tags/tag257.xml><?xml version="1.0" encoding="utf-8"?>
<p:tagLst xmlns:p="http://schemas.openxmlformats.org/presentationml/2006/main">
  <p:tag name="AS_UNIQUEID" val="48"/>
</p:tagLst>
</file>

<file path=ppt/tags/tag258.xml><?xml version="1.0" encoding="utf-8"?>
<p:tagLst xmlns:p="http://schemas.openxmlformats.org/presentationml/2006/main">
  <p:tag name="AS_UNIQUEID" val="49"/>
</p:tagLst>
</file>

<file path=ppt/tags/tag259.xml><?xml version="1.0" encoding="utf-8"?>
<p:tagLst xmlns:p="http://schemas.openxmlformats.org/presentationml/2006/main">
  <p:tag name="AS_UNIQUEID" val="502"/>
</p:tagLst>
</file>

<file path=ppt/tags/tag26.xml><?xml version="1.0" encoding="utf-8"?>
<p:tagLst xmlns:p="http://schemas.openxmlformats.org/presentationml/2006/main">
  <p:tag name="AS_UNIQUEID" val="364"/>
</p:tagLst>
</file>

<file path=ppt/tags/tag260.xml><?xml version="1.0" encoding="utf-8"?>
<p:tagLst xmlns:p="http://schemas.openxmlformats.org/presentationml/2006/main">
  <p:tag name="AS_UNIQUEID" val="503"/>
</p:tagLst>
</file>

<file path=ppt/tags/tag261.xml><?xml version="1.0" encoding="utf-8"?>
<p:tagLst xmlns:p="http://schemas.openxmlformats.org/presentationml/2006/main">
  <p:tag name="AS_UNIQUEID" val="50"/>
</p:tagLst>
</file>

<file path=ppt/tags/tag262.xml><?xml version="1.0" encoding="utf-8"?>
<p:tagLst xmlns:p="http://schemas.openxmlformats.org/presentationml/2006/main">
  <p:tag name="AS_UNIQUEID" val="504"/>
</p:tagLst>
</file>

<file path=ppt/tags/tag263.xml><?xml version="1.0" encoding="utf-8"?>
<p:tagLst xmlns:p="http://schemas.openxmlformats.org/presentationml/2006/main">
  <p:tag name="AS_UNIQUEID" val="505"/>
</p:tagLst>
</file>

<file path=ppt/tags/tag264.xml><?xml version="1.0" encoding="utf-8"?>
<p:tagLst xmlns:p="http://schemas.openxmlformats.org/presentationml/2006/main">
  <p:tag name="AS_UNIQUEID" val="506"/>
</p:tagLst>
</file>

<file path=ppt/tags/tag265.xml><?xml version="1.0" encoding="utf-8"?>
<p:tagLst xmlns:p="http://schemas.openxmlformats.org/presentationml/2006/main">
  <p:tag name="AS_UNIQUEID" val="507"/>
</p:tagLst>
</file>

<file path=ppt/tags/tag266.xml><?xml version="1.0" encoding="utf-8"?>
<p:tagLst xmlns:p="http://schemas.openxmlformats.org/presentationml/2006/main">
  <p:tag name="AS_UNIQUEID" val="49"/>
</p:tagLst>
</file>

<file path=ppt/tags/tag267.xml><?xml version="1.0" encoding="utf-8"?>
<p:tagLst xmlns:p="http://schemas.openxmlformats.org/presentationml/2006/main">
  <p:tag name="AS_UNIQUEID" val="508"/>
</p:tagLst>
</file>

<file path=ppt/tags/tag268.xml><?xml version="1.0" encoding="utf-8"?>
<p:tagLst xmlns:p="http://schemas.openxmlformats.org/presentationml/2006/main">
  <p:tag name="AS_UNIQUEID" val="509"/>
</p:tagLst>
</file>

<file path=ppt/tags/tag269.xml><?xml version="1.0" encoding="utf-8"?>
<p:tagLst xmlns:p="http://schemas.openxmlformats.org/presentationml/2006/main">
  <p:tag name="AS_UNIQUEID" val="50"/>
</p:tagLst>
</file>

<file path=ppt/tags/tag27.xml><?xml version="1.0" encoding="utf-8"?>
<p:tagLst xmlns:p="http://schemas.openxmlformats.org/presentationml/2006/main">
  <p:tag name="AS_UNIQUEID" val="311"/>
</p:tagLst>
</file>

<file path=ppt/tags/tag270.xml><?xml version="1.0" encoding="utf-8"?>
<p:tagLst xmlns:p="http://schemas.openxmlformats.org/presentationml/2006/main">
  <p:tag name="AS_UNIQUEID" val="510"/>
</p:tagLst>
</file>

<file path=ppt/tags/tag271.xml><?xml version="1.0" encoding="utf-8"?>
<p:tagLst xmlns:p="http://schemas.openxmlformats.org/presentationml/2006/main">
  <p:tag name="AS_UNIQUEID" val="511"/>
</p:tagLst>
</file>

<file path=ppt/tags/tag272.xml><?xml version="1.0" encoding="utf-8"?>
<p:tagLst xmlns:p="http://schemas.openxmlformats.org/presentationml/2006/main">
  <p:tag name="AS_UNIQUEID" val="512"/>
</p:tagLst>
</file>

<file path=ppt/tags/tag273.xml><?xml version="1.0" encoding="utf-8"?>
<p:tagLst xmlns:p="http://schemas.openxmlformats.org/presentationml/2006/main">
  <p:tag name="AS_UNIQUEID" val="513"/>
</p:tagLst>
</file>

<file path=ppt/tags/tag274.xml><?xml version="1.0" encoding="utf-8"?>
<p:tagLst xmlns:p="http://schemas.openxmlformats.org/presentationml/2006/main">
  <p:tag name="AS_UNIQUEID" val="49"/>
</p:tagLst>
</file>

<file path=ppt/tags/tag275.xml><?xml version="1.0" encoding="utf-8"?>
<p:tagLst xmlns:p="http://schemas.openxmlformats.org/presentationml/2006/main">
  <p:tag name="AS_UNIQUEID" val="514"/>
</p:tagLst>
</file>

<file path=ppt/tags/tag276.xml><?xml version="1.0" encoding="utf-8"?>
<p:tagLst xmlns:p="http://schemas.openxmlformats.org/presentationml/2006/main">
  <p:tag name="AS_UNIQUEID" val="515"/>
</p:tagLst>
</file>

<file path=ppt/tags/tag277.xml><?xml version="1.0" encoding="utf-8"?>
<p:tagLst xmlns:p="http://schemas.openxmlformats.org/presentationml/2006/main">
  <p:tag name="AS_UNIQUEID" val="50"/>
</p:tagLst>
</file>

<file path=ppt/tags/tag278.xml><?xml version="1.0" encoding="utf-8"?>
<p:tagLst xmlns:p="http://schemas.openxmlformats.org/presentationml/2006/main">
  <p:tag name="AS_UNIQUEID" val="516"/>
</p:tagLst>
</file>

<file path=ppt/tags/tag279.xml><?xml version="1.0" encoding="utf-8"?>
<p:tagLst xmlns:p="http://schemas.openxmlformats.org/presentationml/2006/main">
  <p:tag name="AS_UNIQUEID" val="517"/>
</p:tagLst>
</file>

<file path=ppt/tags/tag28.xml><?xml version="1.0" encoding="utf-8"?>
<p:tagLst xmlns:p="http://schemas.openxmlformats.org/presentationml/2006/main">
  <p:tag name="AS_UNIQUEID" val="312"/>
</p:tagLst>
</file>

<file path=ppt/tags/tag280.xml><?xml version="1.0" encoding="utf-8"?>
<p:tagLst xmlns:p="http://schemas.openxmlformats.org/presentationml/2006/main">
  <p:tag name="AS_UNIQUEID" val="518"/>
</p:tagLst>
</file>

<file path=ppt/tags/tag281.xml><?xml version="1.0" encoding="utf-8"?>
<p:tagLst xmlns:p="http://schemas.openxmlformats.org/presentationml/2006/main">
  <p:tag name="AS_UNIQUEID" val="519"/>
</p:tagLst>
</file>

<file path=ppt/tags/tag282.xml><?xml version="1.0" encoding="utf-8"?>
<p:tagLst xmlns:p="http://schemas.openxmlformats.org/presentationml/2006/main">
  <p:tag name="AS_UNIQUEID" val="49"/>
</p:tagLst>
</file>

<file path=ppt/tags/tag283.xml><?xml version="1.0" encoding="utf-8"?>
<p:tagLst xmlns:p="http://schemas.openxmlformats.org/presentationml/2006/main">
  <p:tag name="AS_UNIQUEID" val="520"/>
</p:tagLst>
</file>

<file path=ppt/tags/tag284.xml><?xml version="1.0" encoding="utf-8"?>
<p:tagLst xmlns:p="http://schemas.openxmlformats.org/presentationml/2006/main">
  <p:tag name="AS_UNIQUEID" val="521"/>
</p:tagLst>
</file>

<file path=ppt/tags/tag285.xml><?xml version="1.0" encoding="utf-8"?>
<p:tagLst xmlns:p="http://schemas.openxmlformats.org/presentationml/2006/main">
  <p:tag name="AS_UNIQUEID" val="50"/>
</p:tagLst>
</file>

<file path=ppt/tags/tag286.xml><?xml version="1.0" encoding="utf-8"?>
<p:tagLst xmlns:p="http://schemas.openxmlformats.org/presentationml/2006/main">
  <p:tag name="AS_UNIQUEID" val="522"/>
</p:tagLst>
</file>

<file path=ppt/tags/tag287.xml><?xml version="1.0" encoding="utf-8"?>
<p:tagLst xmlns:p="http://schemas.openxmlformats.org/presentationml/2006/main">
  <p:tag name="AS_UNIQUEID" val="523"/>
</p:tagLst>
</file>

<file path=ppt/tags/tag288.xml><?xml version="1.0" encoding="utf-8"?>
<p:tagLst xmlns:p="http://schemas.openxmlformats.org/presentationml/2006/main">
  <p:tag name="AS_UNIQUEID" val="524"/>
</p:tagLst>
</file>

<file path=ppt/tags/tag289.xml><?xml version="1.0" encoding="utf-8"?>
<p:tagLst xmlns:p="http://schemas.openxmlformats.org/presentationml/2006/main">
  <p:tag name="AS_UNIQUEID" val="525"/>
</p:tagLst>
</file>

<file path=ppt/tags/tag29.xml><?xml version="1.0" encoding="utf-8"?>
<p:tagLst xmlns:p="http://schemas.openxmlformats.org/presentationml/2006/main">
  <p:tag name="AS_UNIQUEID" val="313"/>
</p:tagLst>
</file>

<file path=ppt/tags/tag290.xml><?xml version="1.0" encoding="utf-8"?>
<p:tagLst xmlns:p="http://schemas.openxmlformats.org/presentationml/2006/main">
  <p:tag name="AS_UNIQUEID" val="526"/>
</p:tagLst>
</file>

<file path=ppt/tags/tag291.xml><?xml version="1.0" encoding="utf-8"?>
<p:tagLst xmlns:p="http://schemas.openxmlformats.org/presentationml/2006/main">
  <p:tag name="AS_UNIQUEID" val="49"/>
</p:tagLst>
</file>

<file path=ppt/tags/tag292.xml><?xml version="1.0" encoding="utf-8"?>
<p:tagLst xmlns:p="http://schemas.openxmlformats.org/presentationml/2006/main">
  <p:tag name="AS_UNIQUEID" val="527"/>
</p:tagLst>
</file>

<file path=ppt/tags/tag293.xml><?xml version="1.0" encoding="utf-8"?>
<p:tagLst xmlns:p="http://schemas.openxmlformats.org/presentationml/2006/main">
  <p:tag name="AS_UNIQUEID" val="528"/>
</p:tagLst>
</file>

<file path=ppt/tags/tag294.xml><?xml version="1.0" encoding="utf-8"?>
<p:tagLst xmlns:p="http://schemas.openxmlformats.org/presentationml/2006/main">
  <p:tag name="AS_UNIQUEID" val="50"/>
</p:tagLst>
</file>

<file path=ppt/tags/tag295.xml><?xml version="1.0" encoding="utf-8"?>
<p:tagLst xmlns:p="http://schemas.openxmlformats.org/presentationml/2006/main">
  <p:tag name="AS_UNIQUEID" val="529"/>
</p:tagLst>
</file>

<file path=ppt/tags/tag296.xml><?xml version="1.0" encoding="utf-8"?>
<p:tagLst xmlns:p="http://schemas.openxmlformats.org/presentationml/2006/main">
  <p:tag name="AS_UNIQUEID" val="530"/>
</p:tagLst>
</file>

<file path=ppt/tags/tag297.xml><?xml version="1.0" encoding="utf-8"?>
<p:tagLst xmlns:p="http://schemas.openxmlformats.org/presentationml/2006/main">
  <p:tag name="AS_UNIQUEID" val="531"/>
</p:tagLst>
</file>

<file path=ppt/tags/tag298.xml><?xml version="1.0" encoding="utf-8"?>
<p:tagLst xmlns:p="http://schemas.openxmlformats.org/presentationml/2006/main">
  <p:tag name="AS_UNIQUEID" val="532"/>
</p:tagLst>
</file>

<file path=ppt/tags/tag299.xml><?xml version="1.0" encoding="utf-8"?>
<p:tagLst xmlns:p="http://schemas.openxmlformats.org/presentationml/2006/main">
  <p:tag name="AS_UNIQUEID" val="49"/>
</p:tagLst>
</file>

<file path=ppt/tags/tag3.xml><?xml version="1.0" encoding="utf-8"?>
<p:tagLst xmlns:p="http://schemas.openxmlformats.org/presentationml/2006/main">
  <p:tag name="AS_UNIQUEID" val="287"/>
</p:tagLst>
</file>

<file path=ppt/tags/tag30.xml><?xml version="1.0" encoding="utf-8"?>
<p:tagLst xmlns:p="http://schemas.openxmlformats.org/presentationml/2006/main">
  <p:tag name="AS_UNIQUEID" val="314"/>
</p:tagLst>
</file>

<file path=ppt/tags/tag300.xml><?xml version="1.0" encoding="utf-8"?>
<p:tagLst xmlns:p="http://schemas.openxmlformats.org/presentationml/2006/main">
  <p:tag name="AS_UNIQUEID" val="533"/>
</p:tagLst>
</file>

<file path=ppt/tags/tag301.xml><?xml version="1.0" encoding="utf-8"?>
<p:tagLst xmlns:p="http://schemas.openxmlformats.org/presentationml/2006/main">
  <p:tag name="AS_UNIQUEID" val="534"/>
</p:tagLst>
</file>

<file path=ppt/tags/tag302.xml><?xml version="1.0" encoding="utf-8"?>
<p:tagLst xmlns:p="http://schemas.openxmlformats.org/presentationml/2006/main">
  <p:tag name="AS_UNIQUEID" val="50"/>
</p:tagLst>
</file>

<file path=ppt/tags/tag303.xml><?xml version="1.0" encoding="utf-8"?>
<p:tagLst xmlns:p="http://schemas.openxmlformats.org/presentationml/2006/main">
  <p:tag name="AS_UNIQUEID" val="535"/>
</p:tagLst>
</file>

<file path=ppt/tags/tag304.xml><?xml version="1.0" encoding="utf-8"?>
<p:tagLst xmlns:p="http://schemas.openxmlformats.org/presentationml/2006/main">
  <p:tag name="AS_UNIQUEID" val="536"/>
</p:tagLst>
</file>

<file path=ppt/tags/tag305.xml><?xml version="1.0" encoding="utf-8"?>
<p:tagLst xmlns:p="http://schemas.openxmlformats.org/presentationml/2006/main">
  <p:tag name="AS_UNIQUEID" val="537"/>
</p:tagLst>
</file>

<file path=ppt/tags/tag306.xml><?xml version="1.0" encoding="utf-8"?>
<p:tagLst xmlns:p="http://schemas.openxmlformats.org/presentationml/2006/main">
  <p:tag name="AS_UNIQUEID" val="538"/>
</p:tagLst>
</file>

<file path=ppt/tags/tag307.xml><?xml version="1.0" encoding="utf-8"?>
<p:tagLst xmlns:p="http://schemas.openxmlformats.org/presentationml/2006/main">
  <p:tag name="AS_UNIQUEID" val="539"/>
</p:tagLst>
</file>

<file path=ppt/tags/tag308.xml><?xml version="1.0" encoding="utf-8"?>
<p:tagLst xmlns:p="http://schemas.openxmlformats.org/presentationml/2006/main">
  <p:tag name="AS_UNIQUEID" val="49"/>
</p:tagLst>
</file>

<file path=ppt/tags/tag309.xml><?xml version="1.0" encoding="utf-8"?>
<p:tagLst xmlns:p="http://schemas.openxmlformats.org/presentationml/2006/main">
  <p:tag name="AS_UNIQUEID" val="540"/>
</p:tagLst>
</file>

<file path=ppt/tags/tag31.xml><?xml version="1.0" encoding="utf-8"?>
<p:tagLst xmlns:p="http://schemas.openxmlformats.org/presentationml/2006/main">
  <p:tag name="AS_UNIQUEID" val="315"/>
</p:tagLst>
</file>

<file path=ppt/tags/tag310.xml><?xml version="1.0" encoding="utf-8"?>
<p:tagLst xmlns:p="http://schemas.openxmlformats.org/presentationml/2006/main">
  <p:tag name="AS_UNIQUEID" val="541"/>
</p:tagLst>
</file>

<file path=ppt/tags/tag311.xml><?xml version="1.0" encoding="utf-8"?>
<p:tagLst xmlns:p="http://schemas.openxmlformats.org/presentationml/2006/main">
  <p:tag name="AS_UNIQUEID" val="50"/>
</p:tagLst>
</file>

<file path=ppt/tags/tag312.xml><?xml version="1.0" encoding="utf-8"?>
<p:tagLst xmlns:p="http://schemas.openxmlformats.org/presentationml/2006/main">
  <p:tag name="AS_UNIQUEID" val="542"/>
</p:tagLst>
</file>

<file path=ppt/tags/tag313.xml><?xml version="1.0" encoding="utf-8"?>
<p:tagLst xmlns:p="http://schemas.openxmlformats.org/presentationml/2006/main">
  <p:tag name="AS_UNIQUEID" val="543"/>
</p:tagLst>
</file>

<file path=ppt/tags/tag314.xml><?xml version="1.0" encoding="utf-8"?>
<p:tagLst xmlns:p="http://schemas.openxmlformats.org/presentationml/2006/main">
  <p:tag name="AS_UNIQUEID" val="544"/>
</p:tagLst>
</file>

<file path=ppt/tags/tag315.xml><?xml version="1.0" encoding="utf-8"?>
<p:tagLst xmlns:p="http://schemas.openxmlformats.org/presentationml/2006/main">
  <p:tag name="AS_UNIQUEID" val="545"/>
</p:tagLst>
</file>

<file path=ppt/tags/tag316.xml><?xml version="1.0" encoding="utf-8"?>
<p:tagLst xmlns:p="http://schemas.openxmlformats.org/presentationml/2006/main">
  <p:tag name="AS_UNIQUEID" val="49"/>
</p:tagLst>
</file>

<file path=ppt/tags/tag317.xml><?xml version="1.0" encoding="utf-8"?>
<p:tagLst xmlns:p="http://schemas.openxmlformats.org/presentationml/2006/main">
  <p:tag name="AS_UNIQUEID" val="546"/>
</p:tagLst>
</file>

<file path=ppt/tags/tag318.xml><?xml version="1.0" encoding="utf-8"?>
<p:tagLst xmlns:p="http://schemas.openxmlformats.org/presentationml/2006/main">
  <p:tag name="AS_UNIQUEID" val="547"/>
</p:tagLst>
</file>

<file path=ppt/tags/tag319.xml><?xml version="1.0" encoding="utf-8"?>
<p:tagLst xmlns:p="http://schemas.openxmlformats.org/presentationml/2006/main">
  <p:tag name="AS_UNIQUEID" val="50"/>
</p:tagLst>
</file>

<file path=ppt/tags/tag32.xml><?xml version="1.0" encoding="utf-8"?>
<p:tagLst xmlns:p="http://schemas.openxmlformats.org/presentationml/2006/main">
  <p:tag name="AS_UNIQUEID" val="316"/>
</p:tagLst>
</file>

<file path=ppt/tags/tag320.xml><?xml version="1.0" encoding="utf-8"?>
<p:tagLst xmlns:p="http://schemas.openxmlformats.org/presentationml/2006/main">
  <p:tag name="AS_UNIQUEID" val="548"/>
</p:tagLst>
</file>

<file path=ppt/tags/tag321.xml><?xml version="1.0" encoding="utf-8"?>
<p:tagLst xmlns:p="http://schemas.openxmlformats.org/presentationml/2006/main">
  <p:tag name="AS_UNIQUEID" val="549"/>
</p:tagLst>
</file>

<file path=ppt/tags/tag322.xml><?xml version="1.0" encoding="utf-8"?>
<p:tagLst xmlns:p="http://schemas.openxmlformats.org/presentationml/2006/main">
  <p:tag name="AS_UNIQUEID" val="550"/>
</p:tagLst>
</file>

<file path=ppt/tags/tag323.xml><?xml version="1.0" encoding="utf-8"?>
<p:tagLst xmlns:p="http://schemas.openxmlformats.org/presentationml/2006/main">
  <p:tag name="AS_UNIQUEID" val="551"/>
</p:tagLst>
</file>

<file path=ppt/tags/tag324.xml><?xml version="1.0" encoding="utf-8"?>
<p:tagLst xmlns:p="http://schemas.openxmlformats.org/presentationml/2006/main">
  <p:tag name="AS_UNIQUEID" val="49"/>
</p:tagLst>
</file>

<file path=ppt/tags/tag325.xml><?xml version="1.0" encoding="utf-8"?>
<p:tagLst xmlns:p="http://schemas.openxmlformats.org/presentationml/2006/main">
  <p:tag name="AS_UNIQUEID" val="552"/>
</p:tagLst>
</file>

<file path=ppt/tags/tag326.xml><?xml version="1.0" encoding="utf-8"?>
<p:tagLst xmlns:p="http://schemas.openxmlformats.org/presentationml/2006/main">
  <p:tag name="AS_UNIQUEID" val="553"/>
</p:tagLst>
</file>

<file path=ppt/tags/tag327.xml><?xml version="1.0" encoding="utf-8"?>
<p:tagLst xmlns:p="http://schemas.openxmlformats.org/presentationml/2006/main">
  <p:tag name="AS_UNIQUEID" val="50"/>
</p:tagLst>
</file>

<file path=ppt/tags/tag328.xml><?xml version="1.0" encoding="utf-8"?>
<p:tagLst xmlns:p="http://schemas.openxmlformats.org/presentationml/2006/main">
  <p:tag name="AS_UNIQUEID" val="554"/>
</p:tagLst>
</file>

<file path=ppt/tags/tag329.xml><?xml version="1.0" encoding="utf-8"?>
<p:tagLst xmlns:p="http://schemas.openxmlformats.org/presentationml/2006/main">
  <p:tag name="AS_UNIQUEID" val="555"/>
</p:tagLst>
</file>

<file path=ppt/tags/tag33.xml><?xml version="1.0" encoding="utf-8"?>
<p:tagLst xmlns:p="http://schemas.openxmlformats.org/presentationml/2006/main">
  <p:tag name="AS_UNIQUEID" val="317"/>
</p:tagLst>
</file>

<file path=ppt/tags/tag330.xml><?xml version="1.0" encoding="utf-8"?>
<p:tagLst xmlns:p="http://schemas.openxmlformats.org/presentationml/2006/main">
  <p:tag name="AS_UNIQUEID" val="556"/>
</p:tagLst>
</file>

<file path=ppt/tags/tag331.xml><?xml version="1.0" encoding="utf-8"?>
<p:tagLst xmlns:p="http://schemas.openxmlformats.org/presentationml/2006/main">
  <p:tag name="AS_UNIQUEID" val="557"/>
</p:tagLst>
</file>

<file path=ppt/tags/tag332.xml><?xml version="1.0" encoding="utf-8"?>
<p:tagLst xmlns:p="http://schemas.openxmlformats.org/presentationml/2006/main">
  <p:tag name="AS_UNIQUEID" val="49"/>
</p:tagLst>
</file>

<file path=ppt/tags/tag333.xml><?xml version="1.0" encoding="utf-8"?>
<p:tagLst xmlns:p="http://schemas.openxmlformats.org/presentationml/2006/main">
  <p:tag name="AS_UNIQUEID" val="558"/>
</p:tagLst>
</file>

<file path=ppt/tags/tag334.xml><?xml version="1.0" encoding="utf-8"?>
<p:tagLst xmlns:p="http://schemas.openxmlformats.org/presentationml/2006/main">
  <p:tag name="AS_UNIQUEID" val="559"/>
</p:tagLst>
</file>

<file path=ppt/tags/tag335.xml><?xml version="1.0" encoding="utf-8"?>
<p:tagLst xmlns:p="http://schemas.openxmlformats.org/presentationml/2006/main">
  <p:tag name="AS_UNIQUEID" val="50"/>
</p:tagLst>
</file>

<file path=ppt/tags/tag336.xml><?xml version="1.0" encoding="utf-8"?>
<p:tagLst xmlns:p="http://schemas.openxmlformats.org/presentationml/2006/main">
  <p:tag name="AS_UNIQUEID" val="560"/>
</p:tagLst>
</file>

<file path=ppt/tags/tag337.xml><?xml version="1.0" encoding="utf-8"?>
<p:tagLst xmlns:p="http://schemas.openxmlformats.org/presentationml/2006/main">
  <p:tag name="AS_UNIQUEID" val="561"/>
</p:tagLst>
</file>

<file path=ppt/tags/tag338.xml><?xml version="1.0" encoding="utf-8"?>
<p:tagLst xmlns:p="http://schemas.openxmlformats.org/presentationml/2006/main">
  <p:tag name="AS_UNIQUEID" val="562"/>
</p:tagLst>
</file>

<file path=ppt/tags/tag339.xml><?xml version="1.0" encoding="utf-8"?>
<p:tagLst xmlns:p="http://schemas.openxmlformats.org/presentationml/2006/main">
  <p:tag name="AS_UNIQUEID" val="563"/>
</p:tagLst>
</file>

<file path=ppt/tags/tag34.xml><?xml version="1.0" encoding="utf-8"?>
<p:tagLst xmlns:p="http://schemas.openxmlformats.org/presentationml/2006/main">
  <p:tag name="AS_UNIQUEID" val="318"/>
</p:tagLst>
</file>

<file path=ppt/tags/tag340.xml><?xml version="1.0" encoding="utf-8"?>
<p:tagLst xmlns:p="http://schemas.openxmlformats.org/presentationml/2006/main">
  <p:tag name="AS_UNIQUEID" val="49"/>
</p:tagLst>
</file>

<file path=ppt/tags/tag341.xml><?xml version="1.0" encoding="utf-8"?>
<p:tagLst xmlns:p="http://schemas.openxmlformats.org/presentationml/2006/main">
  <p:tag name="AS_UNIQUEID" val="564"/>
</p:tagLst>
</file>

<file path=ppt/tags/tag342.xml><?xml version="1.0" encoding="utf-8"?>
<p:tagLst xmlns:p="http://schemas.openxmlformats.org/presentationml/2006/main">
  <p:tag name="AS_UNIQUEID" val="565"/>
</p:tagLst>
</file>

<file path=ppt/tags/tag343.xml><?xml version="1.0" encoding="utf-8"?>
<p:tagLst xmlns:p="http://schemas.openxmlformats.org/presentationml/2006/main">
  <p:tag name="AS_UNIQUEID" val="50"/>
</p:tagLst>
</file>

<file path=ppt/tags/tag344.xml><?xml version="1.0" encoding="utf-8"?>
<p:tagLst xmlns:p="http://schemas.openxmlformats.org/presentationml/2006/main">
  <p:tag name="AS_UNIQUEID" val="566"/>
</p:tagLst>
</file>

<file path=ppt/tags/tag345.xml><?xml version="1.0" encoding="utf-8"?>
<p:tagLst xmlns:p="http://schemas.openxmlformats.org/presentationml/2006/main">
  <p:tag name="AS_UNIQUEID" val="567"/>
</p:tagLst>
</file>

<file path=ppt/tags/tag346.xml><?xml version="1.0" encoding="utf-8"?>
<p:tagLst xmlns:p="http://schemas.openxmlformats.org/presentationml/2006/main">
  <p:tag name="AS_UNIQUEID" val="568"/>
</p:tagLst>
</file>

<file path=ppt/tags/tag347.xml><?xml version="1.0" encoding="utf-8"?>
<p:tagLst xmlns:p="http://schemas.openxmlformats.org/presentationml/2006/main">
  <p:tag name="AS_UNIQUEID" val="569"/>
</p:tagLst>
</file>

<file path=ppt/tags/tag348.xml><?xml version="1.0" encoding="utf-8"?>
<p:tagLst xmlns:p="http://schemas.openxmlformats.org/presentationml/2006/main">
  <p:tag name="AS_UNIQUEID" val="49"/>
</p:tagLst>
</file>

<file path=ppt/tags/tag349.xml><?xml version="1.0" encoding="utf-8"?>
<p:tagLst xmlns:p="http://schemas.openxmlformats.org/presentationml/2006/main">
  <p:tag name="AS_UNIQUEID" val="570"/>
</p:tagLst>
</file>

<file path=ppt/tags/tag35.xml><?xml version="1.0" encoding="utf-8"?>
<p:tagLst xmlns:p="http://schemas.openxmlformats.org/presentationml/2006/main">
  <p:tag name="AS_UNIQUEID" val="365"/>
</p:tagLst>
</file>

<file path=ppt/tags/tag350.xml><?xml version="1.0" encoding="utf-8"?>
<p:tagLst xmlns:p="http://schemas.openxmlformats.org/presentationml/2006/main">
  <p:tag name="AS_UNIQUEID" val="571"/>
</p:tagLst>
</file>

<file path=ppt/tags/tag351.xml><?xml version="1.0" encoding="utf-8"?>
<p:tagLst xmlns:p="http://schemas.openxmlformats.org/presentationml/2006/main">
  <p:tag name="AS_UNIQUEID" val="50"/>
</p:tagLst>
</file>

<file path=ppt/tags/tag352.xml><?xml version="1.0" encoding="utf-8"?>
<p:tagLst xmlns:p="http://schemas.openxmlformats.org/presentationml/2006/main">
  <p:tag name="AS_UNIQUEID" val="572"/>
</p:tagLst>
</file>

<file path=ppt/tags/tag353.xml><?xml version="1.0" encoding="utf-8"?>
<p:tagLst xmlns:p="http://schemas.openxmlformats.org/presentationml/2006/main">
  <p:tag name="AS_UNIQUEID" val="573"/>
</p:tagLst>
</file>

<file path=ppt/tags/tag354.xml><?xml version="1.0" encoding="utf-8"?>
<p:tagLst xmlns:p="http://schemas.openxmlformats.org/presentationml/2006/main">
  <p:tag name="AS_UNIQUEID" val="574"/>
</p:tagLst>
</file>

<file path=ppt/tags/tag355.xml><?xml version="1.0" encoding="utf-8"?>
<p:tagLst xmlns:p="http://schemas.openxmlformats.org/presentationml/2006/main">
  <p:tag name="AS_UNIQUEID" val="575"/>
</p:tagLst>
</file>

<file path=ppt/tags/tag356.xml><?xml version="1.0" encoding="utf-8"?>
<p:tagLst xmlns:p="http://schemas.openxmlformats.org/presentationml/2006/main">
  <p:tag name="AS_UNIQUEID" val="49"/>
</p:tagLst>
</file>

<file path=ppt/tags/tag357.xml><?xml version="1.0" encoding="utf-8"?>
<p:tagLst xmlns:p="http://schemas.openxmlformats.org/presentationml/2006/main">
  <p:tag name="AS_UNIQUEID" val="576"/>
</p:tagLst>
</file>

<file path=ppt/tags/tag358.xml><?xml version="1.0" encoding="utf-8"?>
<p:tagLst xmlns:p="http://schemas.openxmlformats.org/presentationml/2006/main">
  <p:tag name="AS_UNIQUEID" val="577"/>
</p:tagLst>
</file>

<file path=ppt/tags/tag359.xml><?xml version="1.0" encoding="utf-8"?>
<p:tagLst xmlns:p="http://schemas.openxmlformats.org/presentationml/2006/main">
  <p:tag name="AS_UNIQUEID" val="50"/>
</p:tagLst>
</file>

<file path=ppt/tags/tag36.xml><?xml version="1.0" encoding="utf-8"?>
<p:tagLst xmlns:p="http://schemas.openxmlformats.org/presentationml/2006/main">
  <p:tag name="AS_UNIQUEID" val="320"/>
</p:tagLst>
</file>

<file path=ppt/tags/tag360.xml><?xml version="1.0" encoding="utf-8"?>
<p:tagLst xmlns:p="http://schemas.openxmlformats.org/presentationml/2006/main">
  <p:tag name="AS_UNIQUEID" val="578"/>
</p:tagLst>
</file>

<file path=ppt/tags/tag361.xml><?xml version="1.0" encoding="utf-8"?>
<p:tagLst xmlns:p="http://schemas.openxmlformats.org/presentationml/2006/main">
  <p:tag name="AS_UNIQUEID" val="579"/>
</p:tagLst>
</file>

<file path=ppt/tags/tag362.xml><?xml version="1.0" encoding="utf-8"?>
<p:tagLst xmlns:p="http://schemas.openxmlformats.org/presentationml/2006/main">
  <p:tag name="AS_UNIQUEID" val="580"/>
</p:tagLst>
</file>

<file path=ppt/tags/tag363.xml><?xml version="1.0" encoding="utf-8"?>
<p:tagLst xmlns:p="http://schemas.openxmlformats.org/presentationml/2006/main">
  <p:tag name="AS_UNIQUEID" val="581"/>
</p:tagLst>
</file>

<file path=ppt/tags/tag364.xml><?xml version="1.0" encoding="utf-8"?>
<p:tagLst xmlns:p="http://schemas.openxmlformats.org/presentationml/2006/main">
  <p:tag name="AS_UNIQUEID" val="49"/>
</p:tagLst>
</file>

<file path=ppt/tags/tag365.xml><?xml version="1.0" encoding="utf-8"?>
<p:tagLst xmlns:p="http://schemas.openxmlformats.org/presentationml/2006/main">
  <p:tag name="AS_UNIQUEID" val="582"/>
</p:tagLst>
</file>

<file path=ppt/tags/tag366.xml><?xml version="1.0" encoding="utf-8"?>
<p:tagLst xmlns:p="http://schemas.openxmlformats.org/presentationml/2006/main">
  <p:tag name="AS_UNIQUEID" val="583"/>
</p:tagLst>
</file>

<file path=ppt/tags/tag367.xml><?xml version="1.0" encoding="utf-8"?>
<p:tagLst xmlns:p="http://schemas.openxmlformats.org/presentationml/2006/main">
  <p:tag name="AS_UNIQUEID" val="50"/>
</p:tagLst>
</file>

<file path=ppt/tags/tag368.xml><?xml version="1.0" encoding="utf-8"?>
<p:tagLst xmlns:p="http://schemas.openxmlformats.org/presentationml/2006/main">
  <p:tag name="AS_UNIQUEID" val="584"/>
</p:tagLst>
</file>

<file path=ppt/tags/tag369.xml><?xml version="1.0" encoding="utf-8"?>
<p:tagLst xmlns:p="http://schemas.openxmlformats.org/presentationml/2006/main">
  <p:tag name="AS_UNIQUEID" val="585"/>
</p:tagLst>
</file>

<file path=ppt/tags/tag37.xml><?xml version="1.0" encoding="utf-8"?>
<p:tagLst xmlns:p="http://schemas.openxmlformats.org/presentationml/2006/main">
  <p:tag name="AS_UNIQUEID" val="321"/>
</p:tagLst>
</file>

<file path=ppt/tags/tag370.xml><?xml version="1.0" encoding="utf-8"?>
<p:tagLst xmlns:p="http://schemas.openxmlformats.org/presentationml/2006/main">
  <p:tag name="AS_UNIQUEID" val="586"/>
</p:tagLst>
</file>

<file path=ppt/tags/tag371.xml><?xml version="1.0" encoding="utf-8"?>
<p:tagLst xmlns:p="http://schemas.openxmlformats.org/presentationml/2006/main">
  <p:tag name="AS_UNIQUEID" val="587"/>
</p:tagLst>
</file>

<file path=ppt/tags/tag372.xml><?xml version="1.0" encoding="utf-8"?>
<p:tagLst xmlns:p="http://schemas.openxmlformats.org/presentationml/2006/main">
  <p:tag name="AS_UNIQUEID" val="49"/>
</p:tagLst>
</file>

<file path=ppt/tags/tag373.xml><?xml version="1.0" encoding="utf-8"?>
<p:tagLst xmlns:p="http://schemas.openxmlformats.org/presentationml/2006/main">
  <p:tag name="AS_UNIQUEID" val="588"/>
</p:tagLst>
</file>

<file path=ppt/tags/tag374.xml><?xml version="1.0" encoding="utf-8"?>
<p:tagLst xmlns:p="http://schemas.openxmlformats.org/presentationml/2006/main">
  <p:tag name="AS_UNIQUEID" val="589"/>
</p:tagLst>
</file>

<file path=ppt/tags/tag375.xml><?xml version="1.0" encoding="utf-8"?>
<p:tagLst xmlns:p="http://schemas.openxmlformats.org/presentationml/2006/main">
  <p:tag name="AS_UNIQUEID" val="50"/>
</p:tagLst>
</file>

<file path=ppt/tags/tag376.xml><?xml version="1.0" encoding="utf-8"?>
<p:tagLst xmlns:p="http://schemas.openxmlformats.org/presentationml/2006/main">
  <p:tag name="AS_UNIQUEID" val="590"/>
</p:tagLst>
</file>

<file path=ppt/tags/tag377.xml><?xml version="1.0" encoding="utf-8"?>
<p:tagLst xmlns:p="http://schemas.openxmlformats.org/presentationml/2006/main">
  <p:tag name="AS_UNIQUEID" val="591"/>
</p:tagLst>
</file>

<file path=ppt/tags/tag378.xml><?xml version="1.0" encoding="utf-8"?>
<p:tagLst xmlns:p="http://schemas.openxmlformats.org/presentationml/2006/main">
  <p:tag name="AS_UNIQUEID" val="592"/>
</p:tagLst>
</file>

<file path=ppt/tags/tag379.xml><?xml version="1.0" encoding="utf-8"?>
<p:tagLst xmlns:p="http://schemas.openxmlformats.org/presentationml/2006/main">
  <p:tag name="AS_UNIQUEID" val="593"/>
</p:tagLst>
</file>

<file path=ppt/tags/tag38.xml><?xml version="1.0" encoding="utf-8"?>
<p:tagLst xmlns:p="http://schemas.openxmlformats.org/presentationml/2006/main">
  <p:tag name="AS_UNIQUEID" val="322"/>
</p:tagLst>
</file>

<file path=ppt/tags/tag380.xml><?xml version="1.0" encoding="utf-8"?>
<p:tagLst xmlns:p="http://schemas.openxmlformats.org/presentationml/2006/main">
  <p:tag name="AS_UNIQUEID" val="49"/>
</p:tagLst>
</file>

<file path=ppt/tags/tag381.xml><?xml version="1.0" encoding="utf-8"?>
<p:tagLst xmlns:p="http://schemas.openxmlformats.org/presentationml/2006/main">
  <p:tag name="AS_UNIQUEID" val="594"/>
</p:tagLst>
</file>

<file path=ppt/tags/tag382.xml><?xml version="1.0" encoding="utf-8"?>
<p:tagLst xmlns:p="http://schemas.openxmlformats.org/presentationml/2006/main">
  <p:tag name="AS_UNIQUEID" val="595"/>
</p:tagLst>
</file>

<file path=ppt/tags/tag383.xml><?xml version="1.0" encoding="utf-8"?>
<p:tagLst xmlns:p="http://schemas.openxmlformats.org/presentationml/2006/main">
  <p:tag name="AS_UNIQUEID" val="50"/>
</p:tagLst>
</file>

<file path=ppt/tags/tag384.xml><?xml version="1.0" encoding="utf-8"?>
<p:tagLst xmlns:p="http://schemas.openxmlformats.org/presentationml/2006/main">
  <p:tag name="AS_UNIQUEID" val="596"/>
</p:tagLst>
</file>

<file path=ppt/tags/tag385.xml><?xml version="1.0" encoding="utf-8"?>
<p:tagLst xmlns:p="http://schemas.openxmlformats.org/presentationml/2006/main">
  <p:tag name="AS_UNIQUEID" val="597"/>
</p:tagLst>
</file>

<file path=ppt/tags/tag386.xml><?xml version="1.0" encoding="utf-8"?>
<p:tagLst xmlns:p="http://schemas.openxmlformats.org/presentationml/2006/main">
  <p:tag name="AS_UNIQUEID" val="598"/>
</p:tagLst>
</file>

<file path=ppt/tags/tag387.xml><?xml version="1.0" encoding="utf-8"?>
<p:tagLst xmlns:p="http://schemas.openxmlformats.org/presentationml/2006/main">
  <p:tag name="AS_UNIQUEID" val="599"/>
</p:tagLst>
</file>

<file path=ppt/tags/tag388.xml><?xml version="1.0" encoding="utf-8"?>
<p:tagLst xmlns:p="http://schemas.openxmlformats.org/presentationml/2006/main">
  <p:tag name="AS_UNIQUEID" val="600"/>
</p:tagLst>
</file>

<file path=ppt/tags/tag389.xml><?xml version="1.0" encoding="utf-8"?>
<p:tagLst xmlns:p="http://schemas.openxmlformats.org/presentationml/2006/main">
  <p:tag name="AS_UNIQUEID" val="49"/>
</p:tagLst>
</file>

<file path=ppt/tags/tag39.xml><?xml version="1.0" encoding="utf-8"?>
<p:tagLst xmlns:p="http://schemas.openxmlformats.org/presentationml/2006/main">
  <p:tag name="AS_UNIQUEID" val="323"/>
</p:tagLst>
</file>

<file path=ppt/tags/tag390.xml><?xml version="1.0" encoding="utf-8"?>
<p:tagLst xmlns:p="http://schemas.openxmlformats.org/presentationml/2006/main">
  <p:tag name="AS_UNIQUEID" val="601"/>
</p:tagLst>
</file>

<file path=ppt/tags/tag391.xml><?xml version="1.0" encoding="utf-8"?>
<p:tagLst xmlns:p="http://schemas.openxmlformats.org/presentationml/2006/main">
  <p:tag name="AS_UNIQUEID" val="602"/>
</p:tagLst>
</file>

<file path=ppt/tags/tag392.xml><?xml version="1.0" encoding="utf-8"?>
<p:tagLst xmlns:p="http://schemas.openxmlformats.org/presentationml/2006/main">
  <p:tag name="AS_UNIQUEID" val="50"/>
</p:tagLst>
</file>

<file path=ppt/tags/tag393.xml><?xml version="1.0" encoding="utf-8"?>
<p:tagLst xmlns:p="http://schemas.openxmlformats.org/presentationml/2006/main">
  <p:tag name="AS_UNIQUEID" val="603"/>
</p:tagLst>
</file>

<file path=ppt/tags/tag394.xml><?xml version="1.0" encoding="utf-8"?>
<p:tagLst xmlns:p="http://schemas.openxmlformats.org/presentationml/2006/main">
  <p:tag name="AS_UNIQUEID" val="604"/>
</p:tagLst>
</file>

<file path=ppt/tags/tag395.xml><?xml version="1.0" encoding="utf-8"?>
<p:tagLst xmlns:p="http://schemas.openxmlformats.org/presentationml/2006/main">
  <p:tag name="AS_UNIQUEID" val="605"/>
</p:tagLst>
</file>

<file path=ppt/tags/tag396.xml><?xml version="1.0" encoding="utf-8"?>
<p:tagLst xmlns:p="http://schemas.openxmlformats.org/presentationml/2006/main">
  <p:tag name="AS_UNIQUEID" val="607"/>
</p:tagLst>
</file>

<file path=ppt/tags/tag397.xml><?xml version="1.0" encoding="utf-8"?>
<p:tagLst xmlns:p="http://schemas.openxmlformats.org/presentationml/2006/main">
  <p:tag name="AS_NET" val="4.0.30319.42000"/>
  <p:tag name="AS_OS" val="Microsoft Windows NT 6.2.9200.0"/>
  <p:tag name="AS_RELEASE_DATE" val="2020.05.14"/>
  <p:tag name="AS_TITLE" val="Aspose.Slides for .NET 4.0 Client Profile"/>
  <p:tag name="AS_VERSION" val="20.5"/>
</p:tagLst>
</file>

<file path=ppt/tags/tag4.xml><?xml version="1.0" encoding="utf-8"?>
<p:tagLst xmlns:p="http://schemas.openxmlformats.org/presentationml/2006/main">
  <p:tag name="AS_UNIQUEID" val="288"/>
</p:tagLst>
</file>

<file path=ppt/tags/tag40.xml><?xml version="1.0" encoding="utf-8"?>
<p:tagLst xmlns:p="http://schemas.openxmlformats.org/presentationml/2006/main">
  <p:tag name="AS_UNIQUEID" val="366"/>
</p:tagLst>
</file>

<file path=ppt/tags/tag41.xml><?xml version="1.0" encoding="utf-8"?>
<p:tagLst xmlns:p="http://schemas.openxmlformats.org/presentationml/2006/main">
  <p:tag name="AS_UNIQUEID" val="325"/>
</p:tagLst>
</file>

<file path=ppt/tags/tag42.xml><?xml version="1.0" encoding="utf-8"?>
<p:tagLst xmlns:p="http://schemas.openxmlformats.org/presentationml/2006/main">
  <p:tag name="AS_UNIQUEID" val="326"/>
</p:tagLst>
</file>

<file path=ppt/tags/tag43.xml><?xml version="1.0" encoding="utf-8"?>
<p:tagLst xmlns:p="http://schemas.openxmlformats.org/presentationml/2006/main">
  <p:tag name="AS_UNIQUEID" val="327"/>
</p:tagLst>
</file>

<file path=ppt/tags/tag44.xml><?xml version="1.0" encoding="utf-8"?>
<p:tagLst xmlns:p="http://schemas.openxmlformats.org/presentationml/2006/main">
  <p:tag name="AS_UNIQUEID" val="367"/>
</p:tagLst>
</file>

<file path=ppt/tags/tag45.xml><?xml version="1.0" encoding="utf-8"?>
<p:tagLst xmlns:p="http://schemas.openxmlformats.org/presentationml/2006/main">
  <p:tag name="AS_UNIQUEID" val="329"/>
</p:tagLst>
</file>

<file path=ppt/tags/tag46.xml><?xml version="1.0" encoding="utf-8"?>
<p:tagLst xmlns:p="http://schemas.openxmlformats.org/presentationml/2006/main">
  <p:tag name="AS_UNIQUEID" val="330"/>
</p:tagLst>
</file>

<file path=ppt/tags/tag47.xml><?xml version="1.0" encoding="utf-8"?>
<p:tagLst xmlns:p="http://schemas.openxmlformats.org/presentationml/2006/main">
  <p:tag name="AS_UNIQUEID" val="331"/>
</p:tagLst>
</file>

<file path=ppt/tags/tag48.xml><?xml version="1.0" encoding="utf-8"?>
<p:tagLst xmlns:p="http://schemas.openxmlformats.org/presentationml/2006/main">
  <p:tag name="AS_UNIQUEID" val="332"/>
</p:tagLst>
</file>

<file path=ppt/tags/tag49.xml><?xml version="1.0" encoding="utf-8"?>
<p:tagLst xmlns:p="http://schemas.openxmlformats.org/presentationml/2006/main">
  <p:tag name="AS_UNIQUEID" val="333"/>
</p:tagLst>
</file>

<file path=ppt/tags/tag5.xml><?xml version="1.0" encoding="utf-8"?>
<p:tagLst xmlns:p="http://schemas.openxmlformats.org/presentationml/2006/main">
  <p:tag name="AS_UNIQUEID" val="289"/>
</p:tagLst>
</file>

<file path=ppt/tags/tag50.xml><?xml version="1.0" encoding="utf-8"?>
<p:tagLst xmlns:p="http://schemas.openxmlformats.org/presentationml/2006/main">
  <p:tag name="AS_UNIQUEID" val="334"/>
</p:tagLst>
</file>

<file path=ppt/tags/tag51.xml><?xml version="1.0" encoding="utf-8"?>
<p:tagLst xmlns:p="http://schemas.openxmlformats.org/presentationml/2006/main">
  <p:tag name="AS_UNIQUEID" val="368"/>
</p:tagLst>
</file>

<file path=ppt/tags/tag52.xml><?xml version="1.0" encoding="utf-8"?>
<p:tagLst xmlns:p="http://schemas.openxmlformats.org/presentationml/2006/main">
  <p:tag name="AS_UNIQUEID" val="336"/>
</p:tagLst>
</file>

<file path=ppt/tags/tag53.xml><?xml version="1.0" encoding="utf-8"?>
<p:tagLst xmlns:p="http://schemas.openxmlformats.org/presentationml/2006/main">
  <p:tag name="AS_UNIQUEID" val="337"/>
</p:tagLst>
</file>

<file path=ppt/tags/tag54.xml><?xml version="1.0" encoding="utf-8"?>
<p:tagLst xmlns:p="http://schemas.openxmlformats.org/presentationml/2006/main">
  <p:tag name="AS_UNIQUEID" val="338"/>
</p:tagLst>
</file>

<file path=ppt/tags/tag55.xml><?xml version="1.0" encoding="utf-8"?>
<p:tagLst xmlns:p="http://schemas.openxmlformats.org/presentationml/2006/main">
  <p:tag name="AS_UNIQUEID" val="339"/>
</p:tagLst>
</file>

<file path=ppt/tags/tag56.xml><?xml version="1.0" encoding="utf-8"?>
<p:tagLst xmlns:p="http://schemas.openxmlformats.org/presentationml/2006/main">
  <p:tag name="AS_UNIQUEID" val="340"/>
</p:tagLst>
</file>

<file path=ppt/tags/tag57.xml><?xml version="1.0" encoding="utf-8"?>
<p:tagLst xmlns:p="http://schemas.openxmlformats.org/presentationml/2006/main">
  <p:tag name="AS_UNIQUEID" val="369"/>
</p:tagLst>
</file>

<file path=ppt/tags/tag58.xml><?xml version="1.0" encoding="utf-8"?>
<p:tagLst xmlns:p="http://schemas.openxmlformats.org/presentationml/2006/main">
  <p:tag name="AS_UNIQUEID" val="342"/>
</p:tagLst>
</file>

<file path=ppt/tags/tag59.xml><?xml version="1.0" encoding="utf-8"?>
<p:tagLst xmlns:p="http://schemas.openxmlformats.org/presentationml/2006/main">
  <p:tag name="AS_UNIQUEID" val="343"/>
</p:tagLst>
</file>

<file path=ppt/tags/tag6.xml><?xml version="1.0" encoding="utf-8"?>
<p:tagLst xmlns:p="http://schemas.openxmlformats.org/presentationml/2006/main">
  <p:tag name="AS_UNIQUEID" val="290"/>
</p:tagLst>
</file>

<file path=ppt/tags/tag60.xml><?xml version="1.0" encoding="utf-8"?>
<p:tagLst xmlns:p="http://schemas.openxmlformats.org/presentationml/2006/main">
  <p:tag name="AS_UNIQUEID" val="344"/>
</p:tagLst>
</file>

<file path=ppt/tags/tag61.xml><?xml version="1.0" encoding="utf-8"?>
<p:tagLst xmlns:p="http://schemas.openxmlformats.org/presentationml/2006/main">
  <p:tag name="AS_UNIQUEID" val="345"/>
</p:tagLst>
</file>

<file path=ppt/tags/tag62.xml><?xml version="1.0" encoding="utf-8"?>
<p:tagLst xmlns:p="http://schemas.openxmlformats.org/presentationml/2006/main">
  <p:tag name="AS_UNIQUEID" val="370"/>
</p:tagLst>
</file>

<file path=ppt/tags/tag63.xml><?xml version="1.0" encoding="utf-8"?>
<p:tagLst xmlns:p="http://schemas.openxmlformats.org/presentationml/2006/main">
  <p:tag name="AS_UNIQUEID" val="347"/>
</p:tagLst>
</file>

<file path=ppt/tags/tag64.xml><?xml version="1.0" encoding="utf-8"?>
<p:tagLst xmlns:p="http://schemas.openxmlformats.org/presentationml/2006/main">
  <p:tag name="AS_UNIQUEID" val="348"/>
</p:tagLst>
</file>

<file path=ppt/tags/tag65.xml><?xml version="1.0" encoding="utf-8"?>
<p:tagLst xmlns:p="http://schemas.openxmlformats.org/presentationml/2006/main">
  <p:tag name="AS_UNIQUEID" val="349"/>
</p:tagLst>
</file>

<file path=ppt/tags/tag66.xml><?xml version="1.0" encoding="utf-8"?>
<p:tagLst xmlns:p="http://schemas.openxmlformats.org/presentationml/2006/main">
  <p:tag name="AS_UNIQUEID" val="350"/>
</p:tagLst>
</file>

<file path=ppt/tags/tag67.xml><?xml version="1.0" encoding="utf-8"?>
<p:tagLst xmlns:p="http://schemas.openxmlformats.org/presentationml/2006/main">
  <p:tag name="AS_UNIQUEID" val="351"/>
</p:tagLst>
</file>

<file path=ppt/tags/tag68.xml><?xml version="1.0" encoding="utf-8"?>
<p:tagLst xmlns:p="http://schemas.openxmlformats.org/presentationml/2006/main">
  <p:tag name="AS_UNIQUEID" val="352"/>
</p:tagLst>
</file>

<file path=ppt/tags/tag69.xml><?xml version="1.0" encoding="utf-8"?>
<p:tagLst xmlns:p="http://schemas.openxmlformats.org/presentationml/2006/main">
  <p:tag name="AS_UNIQUEID" val="371"/>
</p:tagLst>
</file>

<file path=ppt/tags/tag7.xml><?xml version="1.0" encoding="utf-8"?>
<p:tagLst xmlns:p="http://schemas.openxmlformats.org/presentationml/2006/main">
  <p:tag name="AS_UNIQUEID" val="361"/>
</p:tagLst>
</file>

<file path=ppt/tags/tag70.xml><?xml version="1.0" encoding="utf-8"?>
<p:tagLst xmlns:p="http://schemas.openxmlformats.org/presentationml/2006/main">
  <p:tag name="AS_UNIQUEID" val="354"/>
</p:tagLst>
</file>

<file path=ppt/tags/tag71.xml><?xml version="1.0" encoding="utf-8"?>
<p:tagLst xmlns:p="http://schemas.openxmlformats.org/presentationml/2006/main">
  <p:tag name="AS_UNIQUEID" val="355"/>
</p:tagLst>
</file>

<file path=ppt/tags/tag72.xml><?xml version="1.0" encoding="utf-8"?>
<p:tagLst xmlns:p="http://schemas.openxmlformats.org/presentationml/2006/main">
  <p:tag name="AS_UNIQUEID" val="356"/>
</p:tagLst>
</file>

<file path=ppt/tags/tag73.xml><?xml version="1.0" encoding="utf-8"?>
<p:tagLst xmlns:p="http://schemas.openxmlformats.org/presentationml/2006/main">
  <p:tag name="AS_UNIQUEID" val="357"/>
</p:tagLst>
</file>

<file path=ppt/tags/tag74.xml><?xml version="1.0" encoding="utf-8"?>
<p:tagLst xmlns:p="http://schemas.openxmlformats.org/presentationml/2006/main">
  <p:tag name="AS_UNIQUEID" val="358"/>
</p:tagLst>
</file>

<file path=ppt/tags/tag75.xml><?xml version="1.0" encoding="utf-8"?>
<p:tagLst xmlns:p="http://schemas.openxmlformats.org/presentationml/2006/main">
  <p:tag name="AS_UNIQUEID" val="359"/>
</p:tagLst>
</file>

<file path=ppt/tags/tag76.xml><?xml version="1.0" encoding="utf-8"?>
<p:tagLst xmlns:p="http://schemas.openxmlformats.org/presentationml/2006/main">
  <p:tag name="AS_UNIQUEID" val="372"/>
</p:tagLst>
</file>

<file path=ppt/tags/tag77.xml><?xml version="1.0" encoding="utf-8"?>
<p:tagLst xmlns:p="http://schemas.openxmlformats.org/presentationml/2006/main">
  <p:tag name="AS_UNIQUEID" val="373"/>
</p:tagLst>
</file>

<file path=ppt/tags/tag78.xml><?xml version="1.0" encoding="utf-8"?>
<p:tagLst xmlns:p="http://schemas.openxmlformats.org/presentationml/2006/main">
  <p:tag name="AS_UNIQUEID" val="48"/>
</p:tagLst>
</file>

<file path=ppt/tags/tag79.xml><?xml version="1.0" encoding="utf-8"?>
<p:tagLst xmlns:p="http://schemas.openxmlformats.org/presentationml/2006/main">
  <p:tag name="AS_UNIQUEID" val="49"/>
</p:tagLst>
</file>

<file path=ppt/tags/tag8.xml><?xml version="1.0" encoding="utf-8"?>
<p:tagLst xmlns:p="http://schemas.openxmlformats.org/presentationml/2006/main">
  <p:tag name="AS_UNIQUEID" val="292"/>
</p:tagLst>
</file>

<file path=ppt/tags/tag80.xml><?xml version="1.0" encoding="utf-8"?>
<p:tagLst xmlns:p="http://schemas.openxmlformats.org/presentationml/2006/main">
  <p:tag name="AS_UNIQUEID" val="374"/>
</p:tagLst>
</file>

<file path=ppt/tags/tag81.xml><?xml version="1.0" encoding="utf-8"?>
<p:tagLst xmlns:p="http://schemas.openxmlformats.org/presentationml/2006/main">
  <p:tag name="AS_UNIQUEID" val="375"/>
</p:tagLst>
</file>

<file path=ppt/tags/tag82.xml><?xml version="1.0" encoding="utf-8"?>
<p:tagLst xmlns:p="http://schemas.openxmlformats.org/presentationml/2006/main">
  <p:tag name="AS_UNIQUEID" val="376"/>
</p:tagLst>
</file>

<file path=ppt/tags/tag83.xml><?xml version="1.0" encoding="utf-8"?>
<p:tagLst xmlns:p="http://schemas.openxmlformats.org/presentationml/2006/main">
  <p:tag name="AS_UNIQUEID" val="377"/>
</p:tagLst>
</file>

<file path=ppt/tags/tag84.xml><?xml version="1.0" encoding="utf-8"?>
<p:tagLst xmlns:p="http://schemas.openxmlformats.org/presentationml/2006/main">
  <p:tag name="AS_UNIQUEID" val="378"/>
</p:tagLst>
</file>

<file path=ppt/tags/tag85.xml><?xml version="1.0" encoding="utf-8"?>
<p:tagLst xmlns:p="http://schemas.openxmlformats.org/presentationml/2006/main">
  <p:tag name="AS_UNIQUEID" val="379"/>
</p:tagLst>
</file>

<file path=ppt/tags/tag86.xml><?xml version="1.0" encoding="utf-8"?>
<p:tagLst xmlns:p="http://schemas.openxmlformats.org/presentationml/2006/main">
  <p:tag name="AS_UNIQUEID" val="380"/>
</p:tagLst>
</file>

<file path=ppt/tags/tag87.xml><?xml version="1.0" encoding="utf-8"?>
<p:tagLst xmlns:p="http://schemas.openxmlformats.org/presentationml/2006/main">
  <p:tag name="AS_UNIQUEID" val="48"/>
</p:tagLst>
</file>

<file path=ppt/tags/tag88.xml><?xml version="1.0" encoding="utf-8"?>
<p:tagLst xmlns:p="http://schemas.openxmlformats.org/presentationml/2006/main">
  <p:tag name="AS_UNIQUEID" val="49"/>
</p:tagLst>
</file>

<file path=ppt/tags/tag89.xml><?xml version="1.0" encoding="utf-8"?>
<p:tagLst xmlns:p="http://schemas.openxmlformats.org/presentationml/2006/main">
  <p:tag name="AS_UNIQUEID" val="381"/>
</p:tagLst>
</file>

<file path=ppt/tags/tag9.xml><?xml version="1.0" encoding="utf-8"?>
<p:tagLst xmlns:p="http://schemas.openxmlformats.org/presentationml/2006/main">
  <p:tag name="AS_UNIQUEID" val="293"/>
</p:tagLst>
</file>

<file path=ppt/tags/tag90.xml><?xml version="1.0" encoding="utf-8"?>
<p:tagLst xmlns:p="http://schemas.openxmlformats.org/presentationml/2006/main">
  <p:tag name="AS_UNIQUEID" val="382"/>
</p:tagLst>
</file>

<file path=ppt/tags/tag91.xml><?xml version="1.0" encoding="utf-8"?>
<p:tagLst xmlns:p="http://schemas.openxmlformats.org/presentationml/2006/main">
  <p:tag name="AS_UNIQUEID" val="50"/>
</p:tagLst>
</file>

<file path=ppt/tags/tag92.xml><?xml version="1.0" encoding="utf-8"?>
<p:tagLst xmlns:p="http://schemas.openxmlformats.org/presentationml/2006/main">
  <p:tag name="AS_UNIQUEID" val="383"/>
</p:tagLst>
</file>

<file path=ppt/tags/tag93.xml><?xml version="1.0" encoding="utf-8"?>
<p:tagLst xmlns:p="http://schemas.openxmlformats.org/presentationml/2006/main">
  <p:tag name="AS_UNIQUEID" val="384"/>
</p:tagLst>
</file>

<file path=ppt/tags/tag94.xml><?xml version="1.0" encoding="utf-8"?>
<p:tagLst xmlns:p="http://schemas.openxmlformats.org/presentationml/2006/main">
  <p:tag name="AS_UNIQUEID" val="385"/>
</p:tagLst>
</file>

<file path=ppt/tags/tag95.xml><?xml version="1.0" encoding="utf-8"?>
<p:tagLst xmlns:p="http://schemas.openxmlformats.org/presentationml/2006/main">
  <p:tag name="AS_UNIQUEID" val="386"/>
</p:tagLst>
</file>

<file path=ppt/tags/tag96.xml><?xml version="1.0" encoding="utf-8"?>
<p:tagLst xmlns:p="http://schemas.openxmlformats.org/presentationml/2006/main">
  <p:tag name="AS_UNIQUEID" val="387"/>
</p:tagLst>
</file>

<file path=ppt/tags/tag97.xml><?xml version="1.0" encoding="utf-8"?>
<p:tagLst xmlns:p="http://schemas.openxmlformats.org/presentationml/2006/main">
  <p:tag name="AS_UNIQUEID" val="48"/>
</p:tagLst>
</file>

<file path=ppt/tags/tag98.xml><?xml version="1.0" encoding="utf-8"?>
<p:tagLst xmlns:p="http://schemas.openxmlformats.org/presentationml/2006/main">
  <p:tag name="AS_UNIQUEID" val="49"/>
</p:tagLst>
</file>

<file path=ppt/tags/tag99.xml><?xml version="1.0" encoding="utf-8"?>
<p:tagLst xmlns:p="http://schemas.openxmlformats.org/presentationml/2006/main">
  <p:tag name="AS_UNIQUEID" val="388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374</Paragraphs>
  <Slides>35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baseType="lpstr" size="45">
      <vt:lpstr>Arial</vt:lpstr>
      <vt:lpstr>Calibri Light</vt:lpstr>
      <vt:lpstr>Calibri</vt:lpstr>
      <vt:lpstr>等线 Light</vt:lpstr>
      <vt:lpstr>等线</vt:lpstr>
      <vt:lpstr>微软雅黑</vt:lpstr>
      <vt:lpstr>Times New Roman</vt:lpstr>
      <vt:lpstr>宋体</vt:lpstr>
      <vt:lpstr>楷体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2020-11-17T14:03:27.400</cp:lastPrinted>
  <dcterms:created xsi:type="dcterms:W3CDTF">2020-11-17T14:03:27Z</dcterms:created>
  <dcterms:modified xsi:type="dcterms:W3CDTF">2020-12-15T04:02:44Z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